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2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drawings/drawing1.xml" ContentType="application/vnd.openxmlformats-officedocument.drawingml.chartshapes+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51"/>
  </p:notesMasterIdLst>
  <p:sldIdLst>
    <p:sldId id="268" r:id="rId2"/>
    <p:sldId id="265" r:id="rId3"/>
    <p:sldId id="266" r:id="rId4"/>
    <p:sldId id="267" r:id="rId5"/>
    <p:sldId id="260" r:id="rId6"/>
    <p:sldId id="261" r:id="rId7"/>
    <p:sldId id="264"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9" d="100"/>
          <a:sy n="79" d="100"/>
        </p:scale>
        <p:origin x="102"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n-shimomura\Downloads\&#25918;&#38651;&#30330;&#29983;&#26465;&#20214;.xlsm"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LANDISK-4BED06\contents\&#12497;&#12502;&#12522;&#12483;&#12463;\&#33437;&#30000;\&#12524;&#12540;&#12470;&#12540;&#12450;&#12491;&#12540;&#12523;\20170809&#12481;&#12515;&#12531;&#12496;&#12540;&#12524;&#12540;&#12470;&#12540;&#21152;&#29105;_&#31378;&#32032;200V\20170809_200V&#24111;&#38651;&#21155;&#21270;_&#31378;&#32032;&#12524;&#12540;&#12470;&#12540;&#21152;&#29105;&#21512;&#35336;.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LANDISK-4BED06\contents\&#12497;&#12502;&#12522;&#12483;&#12463;\&#33437;&#30000;\&#12524;&#12540;&#12470;&#12540;&#12450;&#12491;&#12540;&#12523;\20170817&#12481;&#12515;&#12531;&#12496;&#12540;&#12524;&#12540;&#12470;&#12540;&#21152;&#29105;_&#31378;&#32032;400V_40A\20170817_400V&#24111;&#38651;&#21155;&#21270;_N2&#12524;&#12540;&#12470;&#12540;&#21152;&#29105;.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1.xml"/><Relationship Id="rId4" Type="http://schemas.openxmlformats.org/officeDocument/2006/relationships/oleObject" Target="file:///C:\Users\i_kimura\Desktop\&#38525;&#26997;&#25509;&#21512;\20180118youkyoku-4in\20180119\1048.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40511469934567"/>
          <c:y val="0.18171475887633415"/>
          <c:w val="0.77734002740944519"/>
          <c:h val="0.62762550286236485"/>
        </c:manualLayout>
      </c:layout>
      <c:scatterChart>
        <c:scatterStyle val="lineMarker"/>
        <c:varyColors val="0"/>
        <c:ser>
          <c:idx val="0"/>
          <c:order val="0"/>
          <c:spPr>
            <a:ln w="25400" cap="rnd">
              <a:noFill/>
              <a:round/>
            </a:ln>
            <a:effectLst/>
          </c:spPr>
          <c:marker>
            <c:symbol val="circle"/>
            <c:size val="5"/>
            <c:spPr>
              <a:solidFill>
                <a:schemeClr val="tx1"/>
              </a:solidFill>
              <a:ln w="9525">
                <a:noFill/>
              </a:ln>
              <a:effectLst/>
            </c:spPr>
          </c:marker>
          <c:xVal>
            <c:numRef>
              <c:f>平平シミュAir!$E$2:$E$271</c:f>
              <c:numCache>
                <c:formatCode>General</c:formatCode>
                <c:ptCount val="270"/>
                <c:pt idx="0">
                  <c:v>0.97089999999999943</c:v>
                </c:pt>
                <c:pt idx="1">
                  <c:v>0.98419999999999963</c:v>
                </c:pt>
                <c:pt idx="2">
                  <c:v>0.99749999999999939</c:v>
                </c:pt>
                <c:pt idx="3">
                  <c:v>1.0107999999999995</c:v>
                </c:pt>
                <c:pt idx="4">
                  <c:v>1.0240999999999993</c:v>
                </c:pt>
                <c:pt idx="5">
                  <c:v>1.0373999999999994</c:v>
                </c:pt>
                <c:pt idx="6">
                  <c:v>1.0506999999999995</c:v>
                </c:pt>
                <c:pt idx="7">
                  <c:v>1.0639999999999994</c:v>
                </c:pt>
                <c:pt idx="8">
                  <c:v>1.0772999999999995</c:v>
                </c:pt>
                <c:pt idx="9">
                  <c:v>1.0905999999999993</c:v>
                </c:pt>
                <c:pt idx="10">
                  <c:v>1.1038999999999994</c:v>
                </c:pt>
                <c:pt idx="11">
                  <c:v>1.1171999999999995</c:v>
                </c:pt>
                <c:pt idx="12">
                  <c:v>1.1304999999999994</c:v>
                </c:pt>
                <c:pt idx="13">
                  <c:v>1.1437999999999995</c:v>
                </c:pt>
                <c:pt idx="14">
                  <c:v>1.1570999999999994</c:v>
                </c:pt>
                <c:pt idx="15">
                  <c:v>1.1703999999999994</c:v>
                </c:pt>
                <c:pt idx="16">
                  <c:v>1.1836999999999995</c:v>
                </c:pt>
                <c:pt idx="17">
                  <c:v>1.1969999999999994</c:v>
                </c:pt>
                <c:pt idx="18">
                  <c:v>1.2102999999999995</c:v>
                </c:pt>
                <c:pt idx="19">
                  <c:v>1.2235999999999994</c:v>
                </c:pt>
                <c:pt idx="20">
                  <c:v>1.2368999999999994</c:v>
                </c:pt>
                <c:pt idx="21">
                  <c:v>1.2501999999999995</c:v>
                </c:pt>
                <c:pt idx="22">
                  <c:v>1.2634999999999994</c:v>
                </c:pt>
                <c:pt idx="23">
                  <c:v>1.2767999999999993</c:v>
                </c:pt>
                <c:pt idx="24">
                  <c:v>1.2900999999999994</c:v>
                </c:pt>
                <c:pt idx="25">
                  <c:v>1.3033999999999994</c:v>
                </c:pt>
                <c:pt idx="26">
                  <c:v>1.3166999999999993</c:v>
                </c:pt>
                <c:pt idx="27">
                  <c:v>1.3299999999999994</c:v>
                </c:pt>
                <c:pt idx="28">
                  <c:v>1.0639999999999994</c:v>
                </c:pt>
                <c:pt idx="29">
                  <c:v>1.1969999999999994</c:v>
                </c:pt>
                <c:pt idx="30">
                  <c:v>1.3299999999999994</c:v>
                </c:pt>
                <c:pt idx="31">
                  <c:v>1.4629999999999996</c:v>
                </c:pt>
                <c:pt idx="32">
                  <c:v>1.5959999999999996</c:v>
                </c:pt>
                <c:pt idx="33">
                  <c:v>1.7289999999999992</c:v>
                </c:pt>
                <c:pt idx="34">
                  <c:v>1.8619999999999992</c:v>
                </c:pt>
                <c:pt idx="35">
                  <c:v>1.9949999999999994</c:v>
                </c:pt>
                <c:pt idx="36">
                  <c:v>2.1279999999999992</c:v>
                </c:pt>
                <c:pt idx="37">
                  <c:v>2.2609999999999992</c:v>
                </c:pt>
                <c:pt idx="38">
                  <c:v>2.3939999999999992</c:v>
                </c:pt>
                <c:pt idx="39">
                  <c:v>2.5269999999999992</c:v>
                </c:pt>
                <c:pt idx="40">
                  <c:v>2.6599999999999988</c:v>
                </c:pt>
                <c:pt idx="41">
                  <c:v>2.7929999999999997</c:v>
                </c:pt>
                <c:pt idx="42">
                  <c:v>2.9259999999999993</c:v>
                </c:pt>
                <c:pt idx="43">
                  <c:v>3.0589999999999993</c:v>
                </c:pt>
                <c:pt idx="44">
                  <c:v>3.1919999999999993</c:v>
                </c:pt>
                <c:pt idx="45">
                  <c:v>3.3249999999999993</c:v>
                </c:pt>
                <c:pt idx="46">
                  <c:v>3.4579999999999984</c:v>
                </c:pt>
                <c:pt idx="47">
                  <c:v>3.5909999999999993</c:v>
                </c:pt>
                <c:pt idx="48">
                  <c:v>3.7239999999999984</c:v>
                </c:pt>
                <c:pt idx="49">
                  <c:v>3.8569999999999993</c:v>
                </c:pt>
                <c:pt idx="50">
                  <c:v>3.9899999999999989</c:v>
                </c:pt>
                <c:pt idx="51">
                  <c:v>4.1229999999999993</c:v>
                </c:pt>
                <c:pt idx="52">
                  <c:v>4.2559999999999993</c:v>
                </c:pt>
                <c:pt idx="53">
                  <c:v>4.3889999999999985</c:v>
                </c:pt>
                <c:pt idx="54">
                  <c:v>4.5219999999999985</c:v>
                </c:pt>
                <c:pt idx="55">
                  <c:v>4.6549999999999985</c:v>
                </c:pt>
                <c:pt idx="56">
                  <c:v>4.7879999999999985</c:v>
                </c:pt>
                <c:pt idx="57">
                  <c:v>4.9209999999999985</c:v>
                </c:pt>
                <c:pt idx="58">
                  <c:v>5.0539999999999985</c:v>
                </c:pt>
                <c:pt idx="59">
                  <c:v>5.1869999999999985</c:v>
                </c:pt>
                <c:pt idx="60">
                  <c:v>5.3199999999999985</c:v>
                </c:pt>
                <c:pt idx="61">
                  <c:v>5.4529999999999994</c:v>
                </c:pt>
                <c:pt idx="62">
                  <c:v>5.5859999999999994</c:v>
                </c:pt>
                <c:pt idx="63">
                  <c:v>5.7189999999999985</c:v>
                </c:pt>
                <c:pt idx="64">
                  <c:v>5.8519999999999985</c:v>
                </c:pt>
                <c:pt idx="65">
                  <c:v>5.9849999999999985</c:v>
                </c:pt>
                <c:pt idx="66">
                  <c:v>6.1179999999999986</c:v>
                </c:pt>
                <c:pt idx="67">
                  <c:v>6.2509999999999977</c:v>
                </c:pt>
                <c:pt idx="68">
                  <c:v>6.3839999999999986</c:v>
                </c:pt>
                <c:pt idx="69">
                  <c:v>6.5169999999999986</c:v>
                </c:pt>
                <c:pt idx="70">
                  <c:v>6.6499999999999986</c:v>
                </c:pt>
                <c:pt idx="71">
                  <c:v>6.7829999999999986</c:v>
                </c:pt>
                <c:pt idx="72">
                  <c:v>6.9159999999999995</c:v>
                </c:pt>
                <c:pt idx="73">
                  <c:v>7.0489999999999986</c:v>
                </c:pt>
                <c:pt idx="74">
                  <c:v>7.1819999999999986</c:v>
                </c:pt>
                <c:pt idx="75">
                  <c:v>7.3149999999999977</c:v>
                </c:pt>
                <c:pt idx="76">
                  <c:v>7.4479999999999968</c:v>
                </c:pt>
                <c:pt idx="77">
                  <c:v>7.5809999999999977</c:v>
                </c:pt>
                <c:pt idx="78">
                  <c:v>7.7139999999999986</c:v>
                </c:pt>
                <c:pt idx="79">
                  <c:v>7.8469999999999978</c:v>
                </c:pt>
                <c:pt idx="80">
                  <c:v>7.9799999999999978</c:v>
                </c:pt>
                <c:pt idx="81">
                  <c:v>8.1129999999999978</c:v>
                </c:pt>
                <c:pt idx="82">
                  <c:v>8.2459999999999987</c:v>
                </c:pt>
                <c:pt idx="83">
                  <c:v>8.3789999999999978</c:v>
                </c:pt>
                <c:pt idx="84">
                  <c:v>8.5119999999999987</c:v>
                </c:pt>
                <c:pt idx="85">
                  <c:v>8.6449999999999978</c:v>
                </c:pt>
                <c:pt idx="86">
                  <c:v>8.7779999999999969</c:v>
                </c:pt>
                <c:pt idx="87">
                  <c:v>8.9109999999999978</c:v>
                </c:pt>
                <c:pt idx="88">
                  <c:v>9.0439999999999969</c:v>
                </c:pt>
                <c:pt idx="89">
                  <c:v>9.1769999999999978</c:v>
                </c:pt>
                <c:pt idx="90">
                  <c:v>9.3099999999999969</c:v>
                </c:pt>
                <c:pt idx="91">
                  <c:v>9.4429999999999978</c:v>
                </c:pt>
                <c:pt idx="92">
                  <c:v>9.5759999999999987</c:v>
                </c:pt>
                <c:pt idx="93">
                  <c:v>9.7089999999999979</c:v>
                </c:pt>
                <c:pt idx="94">
                  <c:v>9.841999999999997</c:v>
                </c:pt>
                <c:pt idx="95">
                  <c:v>9.9749999999999979</c:v>
                </c:pt>
                <c:pt idx="96">
                  <c:v>10.107999999999997</c:v>
                </c:pt>
                <c:pt idx="97">
                  <c:v>10.240999999999996</c:v>
                </c:pt>
                <c:pt idx="98">
                  <c:v>10.373999999999997</c:v>
                </c:pt>
                <c:pt idx="99">
                  <c:v>10.506999999999998</c:v>
                </c:pt>
                <c:pt idx="100">
                  <c:v>10.639999999999997</c:v>
                </c:pt>
                <c:pt idx="101">
                  <c:v>10.772999999999998</c:v>
                </c:pt>
                <c:pt idx="102">
                  <c:v>10.905999999999999</c:v>
                </c:pt>
                <c:pt idx="103">
                  <c:v>11.038999999999998</c:v>
                </c:pt>
                <c:pt idx="104">
                  <c:v>11.171999999999999</c:v>
                </c:pt>
                <c:pt idx="105">
                  <c:v>11.304999999999998</c:v>
                </c:pt>
                <c:pt idx="106">
                  <c:v>11.437999999999997</c:v>
                </c:pt>
                <c:pt idx="107">
                  <c:v>11.570999999999996</c:v>
                </c:pt>
                <c:pt idx="108">
                  <c:v>11.703999999999997</c:v>
                </c:pt>
                <c:pt idx="109">
                  <c:v>11.836999999999998</c:v>
                </c:pt>
                <c:pt idx="110">
                  <c:v>11.969999999999997</c:v>
                </c:pt>
                <c:pt idx="111">
                  <c:v>12.102999999999998</c:v>
                </c:pt>
                <c:pt idx="112">
                  <c:v>12.235999999999997</c:v>
                </c:pt>
                <c:pt idx="113">
                  <c:v>12.368999999999998</c:v>
                </c:pt>
                <c:pt idx="114">
                  <c:v>12.501999999999995</c:v>
                </c:pt>
                <c:pt idx="115">
                  <c:v>12.634999999999996</c:v>
                </c:pt>
                <c:pt idx="116">
                  <c:v>12.767999999999997</c:v>
                </c:pt>
                <c:pt idx="117">
                  <c:v>12.900999999999996</c:v>
                </c:pt>
                <c:pt idx="118">
                  <c:v>13.033999999999997</c:v>
                </c:pt>
                <c:pt idx="119">
                  <c:v>13.166999999999998</c:v>
                </c:pt>
                <c:pt idx="120">
                  <c:v>13.299999999999997</c:v>
                </c:pt>
                <c:pt idx="121">
                  <c:v>1.3299999999999996</c:v>
                </c:pt>
                <c:pt idx="122">
                  <c:v>2.6599999999999993</c:v>
                </c:pt>
                <c:pt idx="123">
                  <c:v>3.9899999999999989</c:v>
                </c:pt>
                <c:pt idx="124">
                  <c:v>5.3199999999999985</c:v>
                </c:pt>
                <c:pt idx="125">
                  <c:v>6.6499999999999986</c:v>
                </c:pt>
                <c:pt idx="126">
                  <c:v>7.9799999999999978</c:v>
                </c:pt>
                <c:pt idx="127">
                  <c:v>9.3099999999999969</c:v>
                </c:pt>
                <c:pt idx="128">
                  <c:v>10.639999999999997</c:v>
                </c:pt>
                <c:pt idx="129">
                  <c:v>11.969999999999997</c:v>
                </c:pt>
                <c:pt idx="130">
                  <c:v>13.299999999999997</c:v>
                </c:pt>
                <c:pt idx="131">
                  <c:v>14.63</c:v>
                </c:pt>
                <c:pt idx="132">
                  <c:v>15.96</c:v>
                </c:pt>
                <c:pt idx="133">
                  <c:v>17.29</c:v>
                </c:pt>
                <c:pt idx="134">
                  <c:v>18.62</c:v>
                </c:pt>
                <c:pt idx="135">
                  <c:v>19.95</c:v>
                </c:pt>
                <c:pt idx="136">
                  <c:v>21.279999999999994</c:v>
                </c:pt>
                <c:pt idx="137">
                  <c:v>22.609999999999996</c:v>
                </c:pt>
                <c:pt idx="138">
                  <c:v>23.94</c:v>
                </c:pt>
                <c:pt idx="139">
                  <c:v>25.27</c:v>
                </c:pt>
                <c:pt idx="140">
                  <c:v>26.599999999999994</c:v>
                </c:pt>
                <c:pt idx="141">
                  <c:v>27.93</c:v>
                </c:pt>
                <c:pt idx="142">
                  <c:v>29.26</c:v>
                </c:pt>
                <c:pt idx="143">
                  <c:v>30.59</c:v>
                </c:pt>
                <c:pt idx="144">
                  <c:v>31.92</c:v>
                </c:pt>
                <c:pt idx="145">
                  <c:v>33.25</c:v>
                </c:pt>
                <c:pt idx="146">
                  <c:v>34.58</c:v>
                </c:pt>
                <c:pt idx="147">
                  <c:v>35.909999999999997</c:v>
                </c:pt>
                <c:pt idx="148">
                  <c:v>37.24</c:v>
                </c:pt>
                <c:pt idx="149">
                  <c:v>38.57</c:v>
                </c:pt>
                <c:pt idx="150">
                  <c:v>39.9</c:v>
                </c:pt>
                <c:pt idx="151">
                  <c:v>41.23</c:v>
                </c:pt>
                <c:pt idx="152">
                  <c:v>42.56</c:v>
                </c:pt>
                <c:pt idx="153">
                  <c:v>43.89</c:v>
                </c:pt>
                <c:pt idx="154">
                  <c:v>45.22</c:v>
                </c:pt>
                <c:pt idx="155">
                  <c:v>46.55</c:v>
                </c:pt>
                <c:pt idx="156">
                  <c:v>47.88</c:v>
                </c:pt>
                <c:pt idx="157">
                  <c:v>49.21</c:v>
                </c:pt>
                <c:pt idx="158">
                  <c:v>50.54</c:v>
                </c:pt>
                <c:pt idx="159">
                  <c:v>51.87</c:v>
                </c:pt>
                <c:pt idx="160">
                  <c:v>53.2</c:v>
                </c:pt>
                <c:pt idx="161">
                  <c:v>54.53</c:v>
                </c:pt>
                <c:pt idx="162">
                  <c:v>55.86</c:v>
                </c:pt>
                <c:pt idx="163">
                  <c:v>57.19</c:v>
                </c:pt>
                <c:pt idx="164">
                  <c:v>58.52</c:v>
                </c:pt>
                <c:pt idx="165">
                  <c:v>59.85</c:v>
                </c:pt>
                <c:pt idx="166">
                  <c:v>61.18</c:v>
                </c:pt>
                <c:pt idx="167">
                  <c:v>62.51</c:v>
                </c:pt>
                <c:pt idx="168">
                  <c:v>63.84</c:v>
                </c:pt>
                <c:pt idx="169">
                  <c:v>65.169999999999987</c:v>
                </c:pt>
                <c:pt idx="170">
                  <c:v>66.5</c:v>
                </c:pt>
                <c:pt idx="171">
                  <c:v>67.83</c:v>
                </c:pt>
                <c:pt idx="172">
                  <c:v>69.16</c:v>
                </c:pt>
                <c:pt idx="173">
                  <c:v>70.489999999999995</c:v>
                </c:pt>
                <c:pt idx="174">
                  <c:v>71.819999999999993</c:v>
                </c:pt>
                <c:pt idx="175">
                  <c:v>73.150000000000006</c:v>
                </c:pt>
                <c:pt idx="176">
                  <c:v>74.48</c:v>
                </c:pt>
                <c:pt idx="177">
                  <c:v>75.81</c:v>
                </c:pt>
                <c:pt idx="178">
                  <c:v>77.14</c:v>
                </c:pt>
                <c:pt idx="179">
                  <c:v>78.469999999999985</c:v>
                </c:pt>
                <c:pt idx="180">
                  <c:v>79.8</c:v>
                </c:pt>
                <c:pt idx="181">
                  <c:v>81.13</c:v>
                </c:pt>
                <c:pt idx="182">
                  <c:v>82.46</c:v>
                </c:pt>
                <c:pt idx="183">
                  <c:v>83.79</c:v>
                </c:pt>
                <c:pt idx="184">
                  <c:v>85.12</c:v>
                </c:pt>
                <c:pt idx="185">
                  <c:v>86.45</c:v>
                </c:pt>
                <c:pt idx="186">
                  <c:v>87.78</c:v>
                </c:pt>
                <c:pt idx="187">
                  <c:v>89.11</c:v>
                </c:pt>
                <c:pt idx="188">
                  <c:v>90.44</c:v>
                </c:pt>
                <c:pt idx="189">
                  <c:v>91.77</c:v>
                </c:pt>
                <c:pt idx="190">
                  <c:v>93.1</c:v>
                </c:pt>
                <c:pt idx="191">
                  <c:v>94.43</c:v>
                </c:pt>
                <c:pt idx="192">
                  <c:v>95.76</c:v>
                </c:pt>
                <c:pt idx="193">
                  <c:v>97.09</c:v>
                </c:pt>
                <c:pt idx="194">
                  <c:v>98.42</c:v>
                </c:pt>
                <c:pt idx="195">
                  <c:v>99.75</c:v>
                </c:pt>
                <c:pt idx="196">
                  <c:v>101.08</c:v>
                </c:pt>
                <c:pt idx="197">
                  <c:v>102.41</c:v>
                </c:pt>
                <c:pt idx="198">
                  <c:v>103.74</c:v>
                </c:pt>
                <c:pt idx="199">
                  <c:v>105.07</c:v>
                </c:pt>
                <c:pt idx="200">
                  <c:v>106.4</c:v>
                </c:pt>
                <c:pt idx="201">
                  <c:v>107.73</c:v>
                </c:pt>
                <c:pt idx="202">
                  <c:v>109.06</c:v>
                </c:pt>
                <c:pt idx="203">
                  <c:v>110.39</c:v>
                </c:pt>
                <c:pt idx="204">
                  <c:v>111.72</c:v>
                </c:pt>
                <c:pt idx="205">
                  <c:v>113.05</c:v>
                </c:pt>
                <c:pt idx="206">
                  <c:v>114.38</c:v>
                </c:pt>
                <c:pt idx="207">
                  <c:v>115.71</c:v>
                </c:pt>
                <c:pt idx="208">
                  <c:v>117.04</c:v>
                </c:pt>
                <c:pt idx="209">
                  <c:v>118.37</c:v>
                </c:pt>
                <c:pt idx="210">
                  <c:v>119.7</c:v>
                </c:pt>
                <c:pt idx="211">
                  <c:v>121.03</c:v>
                </c:pt>
                <c:pt idx="212">
                  <c:v>122.36</c:v>
                </c:pt>
                <c:pt idx="213">
                  <c:v>123.69</c:v>
                </c:pt>
                <c:pt idx="214">
                  <c:v>125.02</c:v>
                </c:pt>
                <c:pt idx="215">
                  <c:v>126.35</c:v>
                </c:pt>
                <c:pt idx="216">
                  <c:v>127.68</c:v>
                </c:pt>
                <c:pt idx="217">
                  <c:v>129.01</c:v>
                </c:pt>
                <c:pt idx="218">
                  <c:v>130.34</c:v>
                </c:pt>
                <c:pt idx="219">
                  <c:v>131.66999999999999</c:v>
                </c:pt>
                <c:pt idx="220">
                  <c:v>133</c:v>
                </c:pt>
                <c:pt idx="221">
                  <c:v>13.3</c:v>
                </c:pt>
                <c:pt idx="222">
                  <c:v>26.6</c:v>
                </c:pt>
                <c:pt idx="223">
                  <c:v>39.9</c:v>
                </c:pt>
                <c:pt idx="224">
                  <c:v>53.2</c:v>
                </c:pt>
                <c:pt idx="225">
                  <c:v>66.5</c:v>
                </c:pt>
                <c:pt idx="226">
                  <c:v>79.8</c:v>
                </c:pt>
                <c:pt idx="227">
                  <c:v>93.1</c:v>
                </c:pt>
                <c:pt idx="228">
                  <c:v>106.4</c:v>
                </c:pt>
                <c:pt idx="229">
                  <c:v>119.7</c:v>
                </c:pt>
                <c:pt idx="230">
                  <c:v>133</c:v>
                </c:pt>
                <c:pt idx="231">
                  <c:v>146.30000000000001</c:v>
                </c:pt>
                <c:pt idx="232">
                  <c:v>159.60000000000002</c:v>
                </c:pt>
                <c:pt idx="233">
                  <c:v>172.90000000000003</c:v>
                </c:pt>
                <c:pt idx="234">
                  <c:v>186.20000000000005</c:v>
                </c:pt>
                <c:pt idx="235">
                  <c:v>199.50000000000003</c:v>
                </c:pt>
                <c:pt idx="236">
                  <c:v>212.8</c:v>
                </c:pt>
                <c:pt idx="237">
                  <c:v>226.1</c:v>
                </c:pt>
                <c:pt idx="238">
                  <c:v>239.4</c:v>
                </c:pt>
                <c:pt idx="239">
                  <c:v>252.7</c:v>
                </c:pt>
                <c:pt idx="240">
                  <c:v>266</c:v>
                </c:pt>
                <c:pt idx="241">
                  <c:v>279.3</c:v>
                </c:pt>
                <c:pt idx="242">
                  <c:v>292.60000000000002</c:v>
                </c:pt>
                <c:pt idx="243">
                  <c:v>305.90000000000003</c:v>
                </c:pt>
                <c:pt idx="244">
                  <c:v>319.20000000000005</c:v>
                </c:pt>
                <c:pt idx="245">
                  <c:v>332.50000000000006</c:v>
                </c:pt>
                <c:pt idx="246">
                  <c:v>345.80000000000007</c:v>
                </c:pt>
                <c:pt idx="247">
                  <c:v>359.10000000000008</c:v>
                </c:pt>
                <c:pt idx="248">
                  <c:v>372.40000000000009</c:v>
                </c:pt>
                <c:pt idx="249">
                  <c:v>385.70000000000005</c:v>
                </c:pt>
                <c:pt idx="250">
                  <c:v>399.00000000000006</c:v>
                </c:pt>
                <c:pt idx="251">
                  <c:v>412.30000000000007</c:v>
                </c:pt>
                <c:pt idx="252">
                  <c:v>425.60000000000008</c:v>
                </c:pt>
                <c:pt idx="253">
                  <c:v>438.90000000000009</c:v>
                </c:pt>
                <c:pt idx="254">
                  <c:v>452.20000000000005</c:v>
                </c:pt>
                <c:pt idx="255">
                  <c:v>465.50000000000006</c:v>
                </c:pt>
                <c:pt idx="256">
                  <c:v>478.80000000000007</c:v>
                </c:pt>
                <c:pt idx="257">
                  <c:v>492.10000000000008</c:v>
                </c:pt>
                <c:pt idx="258">
                  <c:v>505.40000000000009</c:v>
                </c:pt>
                <c:pt idx="259">
                  <c:v>518.70000000000005</c:v>
                </c:pt>
                <c:pt idx="260">
                  <c:v>532.00000000000011</c:v>
                </c:pt>
                <c:pt idx="261">
                  <c:v>545.30000000000007</c:v>
                </c:pt>
                <c:pt idx="262">
                  <c:v>558.6</c:v>
                </c:pt>
                <c:pt idx="263">
                  <c:v>571.90000000000009</c:v>
                </c:pt>
                <c:pt idx="264">
                  <c:v>585.20000000000005</c:v>
                </c:pt>
                <c:pt idx="265">
                  <c:v>598.50000000000011</c:v>
                </c:pt>
                <c:pt idx="266">
                  <c:v>611.80000000000007</c:v>
                </c:pt>
                <c:pt idx="267">
                  <c:v>625.1</c:v>
                </c:pt>
                <c:pt idx="268">
                  <c:v>638.40000000000009</c:v>
                </c:pt>
                <c:pt idx="269">
                  <c:v>651.70000000000005</c:v>
                </c:pt>
              </c:numCache>
            </c:numRef>
          </c:xVal>
          <c:yVal>
            <c:numRef>
              <c:f>平平シミュAir!$F$2:$F$271</c:f>
              <c:numCache>
                <c:formatCode>General</c:formatCode>
                <c:ptCount val="270"/>
                <c:pt idx="0">
                  <c:v>580</c:v>
                </c:pt>
                <c:pt idx="1">
                  <c:v>570</c:v>
                </c:pt>
                <c:pt idx="2">
                  <c:v>570</c:v>
                </c:pt>
                <c:pt idx="3">
                  <c:v>560</c:v>
                </c:pt>
                <c:pt idx="4">
                  <c:v>550</c:v>
                </c:pt>
                <c:pt idx="5">
                  <c:v>550</c:v>
                </c:pt>
                <c:pt idx="6">
                  <c:v>540</c:v>
                </c:pt>
                <c:pt idx="7">
                  <c:v>530</c:v>
                </c:pt>
                <c:pt idx="8">
                  <c:v>530</c:v>
                </c:pt>
                <c:pt idx="9">
                  <c:v>520</c:v>
                </c:pt>
                <c:pt idx="10">
                  <c:v>520</c:v>
                </c:pt>
                <c:pt idx="11">
                  <c:v>520</c:v>
                </c:pt>
                <c:pt idx="12">
                  <c:v>510</c:v>
                </c:pt>
                <c:pt idx="13">
                  <c:v>510</c:v>
                </c:pt>
                <c:pt idx="14">
                  <c:v>500</c:v>
                </c:pt>
                <c:pt idx="15">
                  <c:v>500</c:v>
                </c:pt>
                <c:pt idx="16">
                  <c:v>500</c:v>
                </c:pt>
                <c:pt idx="17">
                  <c:v>500</c:v>
                </c:pt>
                <c:pt idx="18">
                  <c:v>490</c:v>
                </c:pt>
                <c:pt idx="19">
                  <c:v>490</c:v>
                </c:pt>
                <c:pt idx="20">
                  <c:v>490</c:v>
                </c:pt>
                <c:pt idx="21">
                  <c:v>490</c:v>
                </c:pt>
                <c:pt idx="22">
                  <c:v>480</c:v>
                </c:pt>
                <c:pt idx="23">
                  <c:v>480</c:v>
                </c:pt>
                <c:pt idx="24">
                  <c:v>480</c:v>
                </c:pt>
                <c:pt idx="25">
                  <c:v>480</c:v>
                </c:pt>
                <c:pt idx="26">
                  <c:v>480</c:v>
                </c:pt>
                <c:pt idx="27">
                  <c:v>480</c:v>
                </c:pt>
                <c:pt idx="28">
                  <c:v>530</c:v>
                </c:pt>
                <c:pt idx="29">
                  <c:v>500</c:v>
                </c:pt>
                <c:pt idx="30">
                  <c:v>480</c:v>
                </c:pt>
                <c:pt idx="31">
                  <c:v>470</c:v>
                </c:pt>
                <c:pt idx="32">
                  <c:v>460</c:v>
                </c:pt>
                <c:pt idx="33">
                  <c:v>460</c:v>
                </c:pt>
                <c:pt idx="34">
                  <c:v>460</c:v>
                </c:pt>
                <c:pt idx="35">
                  <c:v>470</c:v>
                </c:pt>
                <c:pt idx="36">
                  <c:v>470</c:v>
                </c:pt>
                <c:pt idx="37">
                  <c:v>480</c:v>
                </c:pt>
                <c:pt idx="38">
                  <c:v>490</c:v>
                </c:pt>
                <c:pt idx="39">
                  <c:v>490</c:v>
                </c:pt>
                <c:pt idx="40">
                  <c:v>500</c:v>
                </c:pt>
                <c:pt idx="41">
                  <c:v>510</c:v>
                </c:pt>
                <c:pt idx="42">
                  <c:v>520</c:v>
                </c:pt>
                <c:pt idx="43">
                  <c:v>530</c:v>
                </c:pt>
                <c:pt idx="44">
                  <c:v>540</c:v>
                </c:pt>
                <c:pt idx="45">
                  <c:v>540</c:v>
                </c:pt>
                <c:pt idx="46">
                  <c:v>550</c:v>
                </c:pt>
                <c:pt idx="47">
                  <c:v>560</c:v>
                </c:pt>
                <c:pt idx="48">
                  <c:v>570</c:v>
                </c:pt>
                <c:pt idx="49">
                  <c:v>580</c:v>
                </c:pt>
                <c:pt idx="50">
                  <c:v>590</c:v>
                </c:pt>
                <c:pt idx="51">
                  <c:v>600</c:v>
                </c:pt>
                <c:pt idx="52">
                  <c:v>610</c:v>
                </c:pt>
                <c:pt idx="53">
                  <c:v>620</c:v>
                </c:pt>
                <c:pt idx="54">
                  <c:v>630</c:v>
                </c:pt>
                <c:pt idx="55">
                  <c:v>630</c:v>
                </c:pt>
                <c:pt idx="56">
                  <c:v>640</c:v>
                </c:pt>
                <c:pt idx="57">
                  <c:v>650</c:v>
                </c:pt>
                <c:pt idx="58">
                  <c:v>660</c:v>
                </c:pt>
                <c:pt idx="59">
                  <c:v>670</c:v>
                </c:pt>
                <c:pt idx="60">
                  <c:v>680</c:v>
                </c:pt>
                <c:pt idx="61">
                  <c:v>690</c:v>
                </c:pt>
                <c:pt idx="62">
                  <c:v>700</c:v>
                </c:pt>
                <c:pt idx="63">
                  <c:v>710</c:v>
                </c:pt>
                <c:pt idx="64">
                  <c:v>720</c:v>
                </c:pt>
                <c:pt idx="65">
                  <c:v>730</c:v>
                </c:pt>
                <c:pt idx="66">
                  <c:v>730</c:v>
                </c:pt>
                <c:pt idx="67">
                  <c:v>740</c:v>
                </c:pt>
                <c:pt idx="68">
                  <c:v>750</c:v>
                </c:pt>
                <c:pt idx="69">
                  <c:v>760</c:v>
                </c:pt>
                <c:pt idx="70">
                  <c:v>770</c:v>
                </c:pt>
                <c:pt idx="71">
                  <c:v>780</c:v>
                </c:pt>
                <c:pt idx="72">
                  <c:v>790</c:v>
                </c:pt>
                <c:pt idx="73">
                  <c:v>800</c:v>
                </c:pt>
                <c:pt idx="74">
                  <c:v>810</c:v>
                </c:pt>
                <c:pt idx="75">
                  <c:v>810</c:v>
                </c:pt>
                <c:pt idx="76">
                  <c:v>820</c:v>
                </c:pt>
                <c:pt idx="77">
                  <c:v>830</c:v>
                </c:pt>
                <c:pt idx="78">
                  <c:v>840</c:v>
                </c:pt>
                <c:pt idx="79">
                  <c:v>850</c:v>
                </c:pt>
                <c:pt idx="80">
                  <c:v>860</c:v>
                </c:pt>
                <c:pt idx="81">
                  <c:v>870</c:v>
                </c:pt>
                <c:pt idx="82">
                  <c:v>880</c:v>
                </c:pt>
                <c:pt idx="83">
                  <c:v>880</c:v>
                </c:pt>
                <c:pt idx="84">
                  <c:v>890</c:v>
                </c:pt>
                <c:pt idx="85">
                  <c:v>900</c:v>
                </c:pt>
                <c:pt idx="86">
                  <c:v>910</c:v>
                </c:pt>
                <c:pt idx="87">
                  <c:v>920</c:v>
                </c:pt>
                <c:pt idx="88">
                  <c:v>930</c:v>
                </c:pt>
                <c:pt idx="89">
                  <c:v>940</c:v>
                </c:pt>
                <c:pt idx="90">
                  <c:v>940</c:v>
                </c:pt>
                <c:pt idx="91">
                  <c:v>950</c:v>
                </c:pt>
                <c:pt idx="92">
                  <c:v>960</c:v>
                </c:pt>
                <c:pt idx="93">
                  <c:v>970</c:v>
                </c:pt>
                <c:pt idx="94">
                  <c:v>980</c:v>
                </c:pt>
                <c:pt idx="95">
                  <c:v>990</c:v>
                </c:pt>
                <c:pt idx="96">
                  <c:v>990</c:v>
                </c:pt>
                <c:pt idx="97">
                  <c:v>1000</c:v>
                </c:pt>
                <c:pt idx="98">
                  <c:v>1010</c:v>
                </c:pt>
                <c:pt idx="99">
                  <c:v>1020</c:v>
                </c:pt>
                <c:pt idx="100">
                  <c:v>1030</c:v>
                </c:pt>
                <c:pt idx="101">
                  <c:v>1040</c:v>
                </c:pt>
                <c:pt idx="102">
                  <c:v>1040</c:v>
                </c:pt>
                <c:pt idx="103">
                  <c:v>1050</c:v>
                </c:pt>
                <c:pt idx="104">
                  <c:v>1060</c:v>
                </c:pt>
                <c:pt idx="105">
                  <c:v>1070</c:v>
                </c:pt>
                <c:pt idx="106">
                  <c:v>1080</c:v>
                </c:pt>
                <c:pt idx="107">
                  <c:v>1090</c:v>
                </c:pt>
                <c:pt idx="108">
                  <c:v>1090</c:v>
                </c:pt>
                <c:pt idx="109">
                  <c:v>1100</c:v>
                </c:pt>
                <c:pt idx="110">
                  <c:v>1110</c:v>
                </c:pt>
                <c:pt idx="111">
                  <c:v>1120</c:v>
                </c:pt>
                <c:pt idx="112">
                  <c:v>1130</c:v>
                </c:pt>
                <c:pt idx="113">
                  <c:v>1130</c:v>
                </c:pt>
                <c:pt idx="114">
                  <c:v>1140</c:v>
                </c:pt>
                <c:pt idx="115">
                  <c:v>1150</c:v>
                </c:pt>
                <c:pt idx="116">
                  <c:v>1160</c:v>
                </c:pt>
                <c:pt idx="117">
                  <c:v>1170</c:v>
                </c:pt>
                <c:pt idx="118">
                  <c:v>1170</c:v>
                </c:pt>
                <c:pt idx="119">
                  <c:v>1180</c:v>
                </c:pt>
                <c:pt idx="120">
                  <c:v>1190</c:v>
                </c:pt>
                <c:pt idx="121">
                  <c:v>480</c:v>
                </c:pt>
                <c:pt idx="122">
                  <c:v>500</c:v>
                </c:pt>
                <c:pt idx="123">
                  <c:v>590</c:v>
                </c:pt>
                <c:pt idx="124">
                  <c:v>680</c:v>
                </c:pt>
                <c:pt idx="125">
                  <c:v>770</c:v>
                </c:pt>
                <c:pt idx="126">
                  <c:v>860</c:v>
                </c:pt>
                <c:pt idx="127">
                  <c:v>940</c:v>
                </c:pt>
                <c:pt idx="128">
                  <c:v>1030</c:v>
                </c:pt>
                <c:pt idx="129">
                  <c:v>1110</c:v>
                </c:pt>
                <c:pt idx="130">
                  <c:v>1190</c:v>
                </c:pt>
                <c:pt idx="131">
                  <c:v>1270</c:v>
                </c:pt>
                <c:pt idx="132">
                  <c:v>1350</c:v>
                </c:pt>
                <c:pt idx="133">
                  <c:v>1430</c:v>
                </c:pt>
                <c:pt idx="134">
                  <c:v>1500</c:v>
                </c:pt>
                <c:pt idx="135">
                  <c:v>1580</c:v>
                </c:pt>
                <c:pt idx="136">
                  <c:v>1650</c:v>
                </c:pt>
                <c:pt idx="137">
                  <c:v>1720</c:v>
                </c:pt>
                <c:pt idx="138">
                  <c:v>1800</c:v>
                </c:pt>
                <c:pt idx="139">
                  <c:v>1870</c:v>
                </c:pt>
                <c:pt idx="140">
                  <c:v>1940</c:v>
                </c:pt>
                <c:pt idx="141">
                  <c:v>2010</c:v>
                </c:pt>
                <c:pt idx="142">
                  <c:v>2080</c:v>
                </c:pt>
                <c:pt idx="143">
                  <c:v>2150</c:v>
                </c:pt>
                <c:pt idx="144">
                  <c:v>2220</c:v>
                </c:pt>
                <c:pt idx="145">
                  <c:v>2290</c:v>
                </c:pt>
                <c:pt idx="146">
                  <c:v>2360</c:v>
                </c:pt>
                <c:pt idx="147">
                  <c:v>2430</c:v>
                </c:pt>
                <c:pt idx="148">
                  <c:v>2490</c:v>
                </c:pt>
                <c:pt idx="149">
                  <c:v>2560</c:v>
                </c:pt>
                <c:pt idx="150">
                  <c:v>2630</c:v>
                </c:pt>
                <c:pt idx="151">
                  <c:v>2690</c:v>
                </c:pt>
                <c:pt idx="152">
                  <c:v>2760</c:v>
                </c:pt>
                <c:pt idx="153">
                  <c:v>2820</c:v>
                </c:pt>
                <c:pt idx="154">
                  <c:v>2890</c:v>
                </c:pt>
                <c:pt idx="155">
                  <c:v>2950</c:v>
                </c:pt>
                <c:pt idx="156">
                  <c:v>3020</c:v>
                </c:pt>
                <c:pt idx="157">
                  <c:v>3080</c:v>
                </c:pt>
                <c:pt idx="158">
                  <c:v>3150</c:v>
                </c:pt>
                <c:pt idx="159">
                  <c:v>3210</c:v>
                </c:pt>
                <c:pt idx="160">
                  <c:v>3280</c:v>
                </c:pt>
                <c:pt idx="161">
                  <c:v>3340</c:v>
                </c:pt>
                <c:pt idx="162">
                  <c:v>3400</c:v>
                </c:pt>
                <c:pt idx="163">
                  <c:v>3460</c:v>
                </c:pt>
                <c:pt idx="164">
                  <c:v>3530</c:v>
                </c:pt>
                <c:pt idx="165">
                  <c:v>3590</c:v>
                </c:pt>
                <c:pt idx="166">
                  <c:v>3650</c:v>
                </c:pt>
                <c:pt idx="167">
                  <c:v>3710</c:v>
                </c:pt>
                <c:pt idx="168">
                  <c:v>3780</c:v>
                </c:pt>
                <c:pt idx="169">
                  <c:v>3840</c:v>
                </c:pt>
                <c:pt idx="170">
                  <c:v>3900</c:v>
                </c:pt>
                <c:pt idx="171">
                  <c:v>3960</c:v>
                </c:pt>
                <c:pt idx="172">
                  <c:v>4020</c:v>
                </c:pt>
                <c:pt idx="173">
                  <c:v>4080</c:v>
                </c:pt>
                <c:pt idx="174">
                  <c:v>4140</c:v>
                </c:pt>
                <c:pt idx="175">
                  <c:v>4200</c:v>
                </c:pt>
                <c:pt idx="176">
                  <c:v>4260</c:v>
                </c:pt>
                <c:pt idx="177">
                  <c:v>4320</c:v>
                </c:pt>
                <c:pt idx="178">
                  <c:v>4380</c:v>
                </c:pt>
                <c:pt idx="179">
                  <c:v>4440</c:v>
                </c:pt>
                <c:pt idx="180">
                  <c:v>4500</c:v>
                </c:pt>
                <c:pt idx="181">
                  <c:v>4560</c:v>
                </c:pt>
                <c:pt idx="182">
                  <c:v>4620</c:v>
                </c:pt>
                <c:pt idx="183">
                  <c:v>4680</c:v>
                </c:pt>
                <c:pt idx="184">
                  <c:v>4740</c:v>
                </c:pt>
                <c:pt idx="185">
                  <c:v>4800</c:v>
                </c:pt>
                <c:pt idx="186">
                  <c:v>4860</c:v>
                </c:pt>
                <c:pt idx="187">
                  <c:v>4920</c:v>
                </c:pt>
                <c:pt idx="188">
                  <c:v>4970</c:v>
                </c:pt>
                <c:pt idx="189">
                  <c:v>5030</c:v>
                </c:pt>
                <c:pt idx="190">
                  <c:v>5090</c:v>
                </c:pt>
                <c:pt idx="191">
                  <c:v>5150</c:v>
                </c:pt>
                <c:pt idx="192">
                  <c:v>5210</c:v>
                </c:pt>
                <c:pt idx="193">
                  <c:v>5260</c:v>
                </c:pt>
                <c:pt idx="194">
                  <c:v>5320</c:v>
                </c:pt>
                <c:pt idx="195">
                  <c:v>5380</c:v>
                </c:pt>
                <c:pt idx="196">
                  <c:v>5440</c:v>
                </c:pt>
                <c:pt idx="197">
                  <c:v>5500</c:v>
                </c:pt>
                <c:pt idx="198">
                  <c:v>5550</c:v>
                </c:pt>
                <c:pt idx="199">
                  <c:v>5610</c:v>
                </c:pt>
                <c:pt idx="200">
                  <c:v>5670</c:v>
                </c:pt>
                <c:pt idx="201">
                  <c:v>5720</c:v>
                </c:pt>
                <c:pt idx="202">
                  <c:v>5780</c:v>
                </c:pt>
                <c:pt idx="203">
                  <c:v>5840</c:v>
                </c:pt>
                <c:pt idx="204">
                  <c:v>5890</c:v>
                </c:pt>
                <c:pt idx="205">
                  <c:v>5950</c:v>
                </c:pt>
                <c:pt idx="206">
                  <c:v>6010</c:v>
                </c:pt>
                <c:pt idx="207">
                  <c:v>6060</c:v>
                </c:pt>
                <c:pt idx="208">
                  <c:v>6120</c:v>
                </c:pt>
                <c:pt idx="209">
                  <c:v>6180</c:v>
                </c:pt>
                <c:pt idx="210">
                  <c:v>6230</c:v>
                </c:pt>
                <c:pt idx="211">
                  <c:v>6290</c:v>
                </c:pt>
                <c:pt idx="212">
                  <c:v>6340</c:v>
                </c:pt>
                <c:pt idx="213">
                  <c:v>6400</c:v>
                </c:pt>
                <c:pt idx="214">
                  <c:v>6460</c:v>
                </c:pt>
                <c:pt idx="215">
                  <c:v>6510</c:v>
                </c:pt>
                <c:pt idx="216">
                  <c:v>6570</c:v>
                </c:pt>
                <c:pt idx="217">
                  <c:v>6620</c:v>
                </c:pt>
                <c:pt idx="218">
                  <c:v>6680</c:v>
                </c:pt>
                <c:pt idx="219">
                  <c:v>6730</c:v>
                </c:pt>
                <c:pt idx="220">
                  <c:v>6790</c:v>
                </c:pt>
                <c:pt idx="221">
                  <c:v>1190</c:v>
                </c:pt>
                <c:pt idx="222">
                  <c:v>1940</c:v>
                </c:pt>
                <c:pt idx="223">
                  <c:v>2630</c:v>
                </c:pt>
                <c:pt idx="224">
                  <c:v>3280</c:v>
                </c:pt>
                <c:pt idx="225">
                  <c:v>3900</c:v>
                </c:pt>
                <c:pt idx="226">
                  <c:v>4500</c:v>
                </c:pt>
                <c:pt idx="227">
                  <c:v>5090</c:v>
                </c:pt>
                <c:pt idx="228">
                  <c:v>5670</c:v>
                </c:pt>
                <c:pt idx="229">
                  <c:v>6230</c:v>
                </c:pt>
                <c:pt idx="230">
                  <c:v>6790</c:v>
                </c:pt>
                <c:pt idx="231">
                  <c:v>7340</c:v>
                </c:pt>
                <c:pt idx="232">
                  <c:v>7880</c:v>
                </c:pt>
                <c:pt idx="233">
                  <c:v>8410</c:v>
                </c:pt>
                <c:pt idx="234">
                  <c:v>8940</c:v>
                </c:pt>
                <c:pt idx="235">
                  <c:v>9470</c:v>
                </c:pt>
                <c:pt idx="236">
                  <c:v>9990</c:v>
                </c:pt>
                <c:pt idx="237">
                  <c:v>10500</c:v>
                </c:pt>
                <c:pt idx="238">
                  <c:v>11010</c:v>
                </c:pt>
                <c:pt idx="239">
                  <c:v>11520</c:v>
                </c:pt>
                <c:pt idx="240">
                  <c:v>12020</c:v>
                </c:pt>
                <c:pt idx="241">
                  <c:v>12520</c:v>
                </c:pt>
                <c:pt idx="242">
                  <c:v>13020</c:v>
                </c:pt>
                <c:pt idx="243">
                  <c:v>13520</c:v>
                </c:pt>
                <c:pt idx="244">
                  <c:v>14010</c:v>
                </c:pt>
                <c:pt idx="245">
                  <c:v>14500</c:v>
                </c:pt>
                <c:pt idx="246">
                  <c:v>14980</c:v>
                </c:pt>
                <c:pt idx="247">
                  <c:v>15470</c:v>
                </c:pt>
                <c:pt idx="248">
                  <c:v>15950</c:v>
                </c:pt>
                <c:pt idx="249">
                  <c:v>16430</c:v>
                </c:pt>
                <c:pt idx="250">
                  <c:v>16910</c:v>
                </c:pt>
                <c:pt idx="251">
                  <c:v>17380</c:v>
                </c:pt>
                <c:pt idx="252">
                  <c:v>17850</c:v>
                </c:pt>
                <c:pt idx="253">
                  <c:v>18330</c:v>
                </c:pt>
                <c:pt idx="254">
                  <c:v>18800</c:v>
                </c:pt>
                <c:pt idx="255">
                  <c:v>19260</c:v>
                </c:pt>
                <c:pt idx="256">
                  <c:v>19730</c:v>
                </c:pt>
                <c:pt idx="257">
                  <c:v>20200</c:v>
                </c:pt>
                <c:pt idx="258">
                  <c:v>20660</c:v>
                </c:pt>
                <c:pt idx="259">
                  <c:v>21120</c:v>
                </c:pt>
                <c:pt idx="260">
                  <c:v>21580</c:v>
                </c:pt>
                <c:pt idx="261">
                  <c:v>22040</c:v>
                </c:pt>
                <c:pt idx="262">
                  <c:v>22500</c:v>
                </c:pt>
                <c:pt idx="263">
                  <c:v>22950</c:v>
                </c:pt>
                <c:pt idx="264">
                  <c:v>23410</c:v>
                </c:pt>
                <c:pt idx="265">
                  <c:v>23860</c:v>
                </c:pt>
                <c:pt idx="266">
                  <c:v>24320</c:v>
                </c:pt>
                <c:pt idx="267">
                  <c:v>24770</c:v>
                </c:pt>
                <c:pt idx="268">
                  <c:v>25220</c:v>
                </c:pt>
                <c:pt idx="269">
                  <c:v>25670</c:v>
                </c:pt>
              </c:numCache>
            </c:numRef>
          </c:yVal>
          <c:smooth val="0"/>
          <c:extLst xmlns:c16r2="http://schemas.microsoft.com/office/drawing/2015/06/chart">
            <c:ext xmlns:c16="http://schemas.microsoft.com/office/drawing/2014/chart" uri="{C3380CC4-5D6E-409C-BE32-E72D297353CC}">
              <c16:uniqueId val="{00000000-7D72-4126-9864-424A51D6586F}"/>
            </c:ext>
          </c:extLst>
        </c:ser>
        <c:dLbls>
          <c:showLegendKey val="0"/>
          <c:showVal val="0"/>
          <c:showCatName val="0"/>
          <c:showSerName val="0"/>
          <c:showPercent val="0"/>
          <c:showBubbleSize val="0"/>
        </c:dLbls>
        <c:axId val="412662176"/>
        <c:axId val="412662568"/>
        <c:extLst xmlns:c16r2="http://schemas.microsoft.com/office/drawing/2015/06/chart">
          <c:ext xmlns:c15="http://schemas.microsoft.com/office/drawing/2012/chart" uri="{02D57815-91ED-43cb-92C2-25804820EDAC}">
            <c15:filteredScatterSeries>
              <c15:ser>
                <c:idx val="1"/>
                <c:order val="1"/>
                <c:spPr>
                  <a:ln w="25400" cap="rnd">
                    <a:noFill/>
                    <a:round/>
                  </a:ln>
                  <a:effectLst/>
                </c:spPr>
                <c:marker>
                  <c:symbol val="circle"/>
                  <c:size val="5"/>
                  <c:spPr>
                    <a:solidFill>
                      <a:schemeClr val="accent2"/>
                    </a:solidFill>
                    <a:ln w="9525">
                      <a:solidFill>
                        <a:schemeClr val="accent2"/>
                      </a:solidFill>
                    </a:ln>
                    <a:effectLst/>
                  </c:spPr>
                </c:marker>
                <c:xVal>
                  <c:numRef>
                    <c:extLst xmlns:c16r2="http://schemas.microsoft.com/office/drawing/2015/06/chart">
                      <c:ext uri="{02D57815-91ED-43cb-92C2-25804820EDAC}">
                        <c15:formulaRef>
                          <c15:sqref>平平シミュAir!$D$2:$D$271</c15:sqref>
                        </c15:formulaRef>
                      </c:ext>
                    </c:extLst>
                    <c:numCache>
                      <c:formatCode>General</c:formatCode>
                      <c:ptCount val="270"/>
                      <c:pt idx="0">
                        <c:v>0.72999999999999965</c:v>
                      </c:pt>
                      <c:pt idx="1">
                        <c:v>0.73999999999999966</c:v>
                      </c:pt>
                      <c:pt idx="2">
                        <c:v>0.74999999999999956</c:v>
                      </c:pt>
                      <c:pt idx="3">
                        <c:v>0.75999999999999956</c:v>
                      </c:pt>
                      <c:pt idx="4">
                        <c:v>0.76999999999999957</c:v>
                      </c:pt>
                      <c:pt idx="5">
                        <c:v>0.77999999999999958</c:v>
                      </c:pt>
                      <c:pt idx="6">
                        <c:v>0.78999999999999959</c:v>
                      </c:pt>
                      <c:pt idx="7">
                        <c:v>0.7999999999999996</c:v>
                      </c:pt>
                      <c:pt idx="8">
                        <c:v>0.80999999999999961</c:v>
                      </c:pt>
                      <c:pt idx="9">
                        <c:v>0.81999999999999962</c:v>
                      </c:pt>
                      <c:pt idx="10">
                        <c:v>0.82999999999999963</c:v>
                      </c:pt>
                      <c:pt idx="11">
                        <c:v>0.83999999999999964</c:v>
                      </c:pt>
                      <c:pt idx="12">
                        <c:v>0.84999999999999953</c:v>
                      </c:pt>
                      <c:pt idx="13">
                        <c:v>0.85999999999999954</c:v>
                      </c:pt>
                      <c:pt idx="14">
                        <c:v>0.86999999999999955</c:v>
                      </c:pt>
                      <c:pt idx="15">
                        <c:v>0.87999999999999956</c:v>
                      </c:pt>
                      <c:pt idx="16">
                        <c:v>0.88999999999999957</c:v>
                      </c:pt>
                      <c:pt idx="17">
                        <c:v>0.89999999999999958</c:v>
                      </c:pt>
                      <c:pt idx="18">
                        <c:v>0.90999999999999959</c:v>
                      </c:pt>
                      <c:pt idx="19">
                        <c:v>0.9199999999999996</c:v>
                      </c:pt>
                      <c:pt idx="20">
                        <c:v>0.9299999999999996</c:v>
                      </c:pt>
                      <c:pt idx="21">
                        <c:v>0.93999999999999961</c:v>
                      </c:pt>
                      <c:pt idx="22">
                        <c:v>0.94999999999999951</c:v>
                      </c:pt>
                      <c:pt idx="23">
                        <c:v>0.95999999999999952</c:v>
                      </c:pt>
                      <c:pt idx="24">
                        <c:v>0.96999999999999953</c:v>
                      </c:pt>
                      <c:pt idx="25">
                        <c:v>0.97999999999999954</c:v>
                      </c:pt>
                      <c:pt idx="26">
                        <c:v>0.98999999999999955</c:v>
                      </c:pt>
                      <c:pt idx="27">
                        <c:v>0.99999999999999956</c:v>
                      </c:pt>
                      <c:pt idx="28">
                        <c:v>0.7999999999999996</c:v>
                      </c:pt>
                      <c:pt idx="29">
                        <c:v>0.89999999999999958</c:v>
                      </c:pt>
                      <c:pt idx="30">
                        <c:v>0.99999999999999956</c:v>
                      </c:pt>
                      <c:pt idx="31">
                        <c:v>1.0999999999999996</c:v>
                      </c:pt>
                      <c:pt idx="32">
                        <c:v>1.1999999999999997</c:v>
                      </c:pt>
                      <c:pt idx="33">
                        <c:v>1.2999999999999994</c:v>
                      </c:pt>
                      <c:pt idx="34">
                        <c:v>1.3999999999999995</c:v>
                      </c:pt>
                      <c:pt idx="35">
                        <c:v>1.4999999999999996</c:v>
                      </c:pt>
                      <c:pt idx="36">
                        <c:v>1.5999999999999994</c:v>
                      </c:pt>
                      <c:pt idx="37">
                        <c:v>1.6999999999999993</c:v>
                      </c:pt>
                      <c:pt idx="38">
                        <c:v>1.7999999999999994</c:v>
                      </c:pt>
                      <c:pt idx="39">
                        <c:v>1.8999999999999995</c:v>
                      </c:pt>
                      <c:pt idx="40">
                        <c:v>1.9999999999999993</c:v>
                      </c:pt>
                      <c:pt idx="41">
                        <c:v>2.0999999999999996</c:v>
                      </c:pt>
                      <c:pt idx="42">
                        <c:v>2.1999999999999993</c:v>
                      </c:pt>
                      <c:pt idx="43">
                        <c:v>2.2999999999999994</c:v>
                      </c:pt>
                      <c:pt idx="44">
                        <c:v>2.3999999999999995</c:v>
                      </c:pt>
                      <c:pt idx="45">
                        <c:v>2.4999999999999996</c:v>
                      </c:pt>
                      <c:pt idx="46">
                        <c:v>2.5999999999999988</c:v>
                      </c:pt>
                      <c:pt idx="47">
                        <c:v>2.6999999999999993</c:v>
                      </c:pt>
                      <c:pt idx="48">
                        <c:v>2.7999999999999989</c:v>
                      </c:pt>
                      <c:pt idx="49">
                        <c:v>2.8999999999999995</c:v>
                      </c:pt>
                      <c:pt idx="50">
                        <c:v>2.9999999999999991</c:v>
                      </c:pt>
                      <c:pt idx="51">
                        <c:v>3.0999999999999996</c:v>
                      </c:pt>
                      <c:pt idx="52">
                        <c:v>3.1999999999999993</c:v>
                      </c:pt>
                      <c:pt idx="53">
                        <c:v>3.2999999999999989</c:v>
                      </c:pt>
                      <c:pt idx="54">
                        <c:v>3.399999999999999</c:v>
                      </c:pt>
                      <c:pt idx="55">
                        <c:v>3.4999999999999991</c:v>
                      </c:pt>
                      <c:pt idx="56">
                        <c:v>3.5999999999999988</c:v>
                      </c:pt>
                      <c:pt idx="57">
                        <c:v>3.6999999999999988</c:v>
                      </c:pt>
                      <c:pt idx="58">
                        <c:v>3.7999999999999989</c:v>
                      </c:pt>
                      <c:pt idx="59">
                        <c:v>3.899999999999999</c:v>
                      </c:pt>
                      <c:pt idx="60">
                        <c:v>3.9999999999999991</c:v>
                      </c:pt>
                      <c:pt idx="61">
                        <c:v>4.0999999999999996</c:v>
                      </c:pt>
                      <c:pt idx="62">
                        <c:v>4.1999999999999993</c:v>
                      </c:pt>
                      <c:pt idx="63">
                        <c:v>4.2999999999999989</c:v>
                      </c:pt>
                      <c:pt idx="64">
                        <c:v>4.3999999999999986</c:v>
                      </c:pt>
                      <c:pt idx="65">
                        <c:v>4.4999999999999991</c:v>
                      </c:pt>
                      <c:pt idx="66">
                        <c:v>4.5999999999999988</c:v>
                      </c:pt>
                      <c:pt idx="67">
                        <c:v>4.6999999999999984</c:v>
                      </c:pt>
                      <c:pt idx="68">
                        <c:v>4.7999999999999989</c:v>
                      </c:pt>
                      <c:pt idx="69">
                        <c:v>4.8999999999999986</c:v>
                      </c:pt>
                      <c:pt idx="70">
                        <c:v>4.9999999999999991</c:v>
                      </c:pt>
                      <c:pt idx="71">
                        <c:v>5.0999999999999988</c:v>
                      </c:pt>
                      <c:pt idx="72">
                        <c:v>5.1999999999999993</c:v>
                      </c:pt>
                      <c:pt idx="73">
                        <c:v>5.2999999999999989</c:v>
                      </c:pt>
                      <c:pt idx="74">
                        <c:v>5.3999999999999986</c:v>
                      </c:pt>
                      <c:pt idx="75">
                        <c:v>5.4999999999999982</c:v>
                      </c:pt>
                      <c:pt idx="76">
                        <c:v>5.5999999999999979</c:v>
                      </c:pt>
                      <c:pt idx="77">
                        <c:v>5.6999999999999984</c:v>
                      </c:pt>
                      <c:pt idx="78">
                        <c:v>5.7999999999999989</c:v>
                      </c:pt>
                      <c:pt idx="79">
                        <c:v>5.8999999999999986</c:v>
                      </c:pt>
                      <c:pt idx="80">
                        <c:v>5.9999999999999982</c:v>
                      </c:pt>
                      <c:pt idx="81">
                        <c:v>6.0999999999999988</c:v>
                      </c:pt>
                      <c:pt idx="82">
                        <c:v>6.1999999999999993</c:v>
                      </c:pt>
                      <c:pt idx="83">
                        <c:v>6.2999999999999989</c:v>
                      </c:pt>
                      <c:pt idx="84">
                        <c:v>6.3999999999999986</c:v>
                      </c:pt>
                      <c:pt idx="85">
                        <c:v>6.4999999999999982</c:v>
                      </c:pt>
                      <c:pt idx="86">
                        <c:v>6.5999999999999979</c:v>
                      </c:pt>
                      <c:pt idx="87">
                        <c:v>6.6999999999999984</c:v>
                      </c:pt>
                      <c:pt idx="88">
                        <c:v>6.799999999999998</c:v>
                      </c:pt>
                      <c:pt idx="89">
                        <c:v>6.8999999999999986</c:v>
                      </c:pt>
                      <c:pt idx="90">
                        <c:v>6.9999999999999982</c:v>
                      </c:pt>
                      <c:pt idx="91">
                        <c:v>7.0999999999999988</c:v>
                      </c:pt>
                      <c:pt idx="92">
                        <c:v>7.1999999999999984</c:v>
                      </c:pt>
                      <c:pt idx="93">
                        <c:v>7.2999999999999989</c:v>
                      </c:pt>
                      <c:pt idx="94">
                        <c:v>7.3999999999999977</c:v>
                      </c:pt>
                      <c:pt idx="95">
                        <c:v>7.4999999999999982</c:v>
                      </c:pt>
                      <c:pt idx="96">
                        <c:v>7.5999999999999979</c:v>
                      </c:pt>
                      <c:pt idx="97">
                        <c:v>7.6999999999999975</c:v>
                      </c:pt>
                      <c:pt idx="98">
                        <c:v>7.799999999999998</c:v>
                      </c:pt>
                      <c:pt idx="99">
                        <c:v>7.8999999999999986</c:v>
                      </c:pt>
                      <c:pt idx="100">
                        <c:v>7.9999999999999982</c:v>
                      </c:pt>
                      <c:pt idx="101">
                        <c:v>8.0999999999999979</c:v>
                      </c:pt>
                      <c:pt idx="102">
                        <c:v>8.1999999999999993</c:v>
                      </c:pt>
                      <c:pt idx="103">
                        <c:v>8.2999999999999989</c:v>
                      </c:pt>
                      <c:pt idx="104">
                        <c:v>8.3999999999999986</c:v>
                      </c:pt>
                      <c:pt idx="105">
                        <c:v>8.4999999999999982</c:v>
                      </c:pt>
                      <c:pt idx="106">
                        <c:v>8.5999999999999979</c:v>
                      </c:pt>
                      <c:pt idx="107">
                        <c:v>8.6999999999999975</c:v>
                      </c:pt>
                      <c:pt idx="108">
                        <c:v>8.7999999999999972</c:v>
                      </c:pt>
                      <c:pt idx="109">
                        <c:v>8.8999999999999986</c:v>
                      </c:pt>
                      <c:pt idx="110">
                        <c:v>8.9999999999999982</c:v>
                      </c:pt>
                      <c:pt idx="111">
                        <c:v>9.0999999999999979</c:v>
                      </c:pt>
                      <c:pt idx="112">
                        <c:v>9.1999999999999975</c:v>
                      </c:pt>
                      <c:pt idx="113">
                        <c:v>9.2999999999999989</c:v>
                      </c:pt>
                      <c:pt idx="114">
                        <c:v>9.3999999999999968</c:v>
                      </c:pt>
                      <c:pt idx="115">
                        <c:v>9.4999999999999964</c:v>
                      </c:pt>
                      <c:pt idx="116">
                        <c:v>9.5999999999999979</c:v>
                      </c:pt>
                      <c:pt idx="117">
                        <c:v>9.6999999999999975</c:v>
                      </c:pt>
                      <c:pt idx="118">
                        <c:v>9.7999999999999972</c:v>
                      </c:pt>
                      <c:pt idx="119">
                        <c:v>9.8999999999999986</c:v>
                      </c:pt>
                      <c:pt idx="120">
                        <c:v>9.9999999999999982</c:v>
                      </c:pt>
                      <c:pt idx="121">
                        <c:v>0.99999999999999978</c:v>
                      </c:pt>
                      <c:pt idx="122">
                        <c:v>1.9999999999999996</c:v>
                      </c:pt>
                      <c:pt idx="123">
                        <c:v>2.9999999999999991</c:v>
                      </c:pt>
                      <c:pt idx="124">
                        <c:v>3.9999999999999991</c:v>
                      </c:pt>
                      <c:pt idx="125">
                        <c:v>4.9999999999999991</c:v>
                      </c:pt>
                      <c:pt idx="126">
                        <c:v>5.9999999999999982</c:v>
                      </c:pt>
                      <c:pt idx="127">
                        <c:v>6.9999999999999982</c:v>
                      </c:pt>
                      <c:pt idx="128">
                        <c:v>7.9999999999999982</c:v>
                      </c:pt>
                      <c:pt idx="129">
                        <c:v>8.9999999999999982</c:v>
                      </c:pt>
                      <c:pt idx="130">
                        <c:v>9.9999999999999982</c:v>
                      </c:pt>
                      <c:pt idx="131">
                        <c:v>11</c:v>
                      </c:pt>
                      <c:pt idx="132">
                        <c:v>12</c:v>
                      </c:pt>
                      <c:pt idx="133">
                        <c:v>12.999999999999998</c:v>
                      </c:pt>
                      <c:pt idx="134">
                        <c:v>14</c:v>
                      </c:pt>
                      <c:pt idx="135">
                        <c:v>15</c:v>
                      </c:pt>
                      <c:pt idx="136">
                        <c:v>15.999999999999998</c:v>
                      </c:pt>
                      <c:pt idx="137">
                        <c:v>16.999999999999996</c:v>
                      </c:pt>
                      <c:pt idx="138">
                        <c:v>18</c:v>
                      </c:pt>
                      <c:pt idx="139">
                        <c:v>19</c:v>
                      </c:pt>
                      <c:pt idx="140">
                        <c:v>19.999999999999996</c:v>
                      </c:pt>
                      <c:pt idx="141">
                        <c:v>21</c:v>
                      </c:pt>
                      <c:pt idx="142">
                        <c:v>22</c:v>
                      </c:pt>
                      <c:pt idx="143">
                        <c:v>23</c:v>
                      </c:pt>
                      <c:pt idx="144">
                        <c:v>24</c:v>
                      </c:pt>
                      <c:pt idx="145">
                        <c:v>25</c:v>
                      </c:pt>
                      <c:pt idx="146">
                        <c:v>25.999999999999996</c:v>
                      </c:pt>
                      <c:pt idx="147">
                        <c:v>26.999999999999996</c:v>
                      </c:pt>
                      <c:pt idx="148">
                        <c:v>28</c:v>
                      </c:pt>
                      <c:pt idx="149">
                        <c:v>29</c:v>
                      </c:pt>
                      <c:pt idx="150">
                        <c:v>30</c:v>
                      </c:pt>
                      <c:pt idx="151">
                        <c:v>31</c:v>
                      </c:pt>
                      <c:pt idx="152">
                        <c:v>32</c:v>
                      </c:pt>
                      <c:pt idx="153">
                        <c:v>33</c:v>
                      </c:pt>
                      <c:pt idx="154">
                        <c:v>34</c:v>
                      </c:pt>
                      <c:pt idx="155">
                        <c:v>35</c:v>
                      </c:pt>
                      <c:pt idx="156">
                        <c:v>36</c:v>
                      </c:pt>
                      <c:pt idx="157">
                        <c:v>37</c:v>
                      </c:pt>
                      <c:pt idx="158">
                        <c:v>38</c:v>
                      </c:pt>
                      <c:pt idx="159">
                        <c:v>39</c:v>
                      </c:pt>
                      <c:pt idx="160">
                        <c:v>40</c:v>
                      </c:pt>
                      <c:pt idx="161">
                        <c:v>41</c:v>
                      </c:pt>
                      <c:pt idx="162">
                        <c:v>42</c:v>
                      </c:pt>
                      <c:pt idx="163">
                        <c:v>43</c:v>
                      </c:pt>
                      <c:pt idx="164">
                        <c:v>44</c:v>
                      </c:pt>
                      <c:pt idx="165">
                        <c:v>45</c:v>
                      </c:pt>
                      <c:pt idx="166">
                        <c:v>46</c:v>
                      </c:pt>
                      <c:pt idx="167">
                        <c:v>47</c:v>
                      </c:pt>
                      <c:pt idx="168">
                        <c:v>48</c:v>
                      </c:pt>
                      <c:pt idx="169">
                        <c:v>48.999999999999993</c:v>
                      </c:pt>
                      <c:pt idx="170">
                        <c:v>50</c:v>
                      </c:pt>
                      <c:pt idx="171">
                        <c:v>51</c:v>
                      </c:pt>
                      <c:pt idx="172">
                        <c:v>52</c:v>
                      </c:pt>
                      <c:pt idx="173">
                        <c:v>53</c:v>
                      </c:pt>
                      <c:pt idx="174">
                        <c:v>54</c:v>
                      </c:pt>
                      <c:pt idx="175">
                        <c:v>55</c:v>
                      </c:pt>
                      <c:pt idx="176">
                        <c:v>56</c:v>
                      </c:pt>
                      <c:pt idx="177">
                        <c:v>57</c:v>
                      </c:pt>
                      <c:pt idx="178">
                        <c:v>58</c:v>
                      </c:pt>
                      <c:pt idx="179">
                        <c:v>58.999999999999993</c:v>
                      </c:pt>
                      <c:pt idx="180">
                        <c:v>60</c:v>
                      </c:pt>
                      <c:pt idx="181">
                        <c:v>61</c:v>
                      </c:pt>
                      <c:pt idx="182">
                        <c:v>62</c:v>
                      </c:pt>
                      <c:pt idx="183">
                        <c:v>63</c:v>
                      </c:pt>
                      <c:pt idx="184">
                        <c:v>64</c:v>
                      </c:pt>
                      <c:pt idx="185">
                        <c:v>65</c:v>
                      </c:pt>
                      <c:pt idx="186">
                        <c:v>66</c:v>
                      </c:pt>
                      <c:pt idx="187">
                        <c:v>67</c:v>
                      </c:pt>
                      <c:pt idx="188">
                        <c:v>68</c:v>
                      </c:pt>
                      <c:pt idx="189">
                        <c:v>69</c:v>
                      </c:pt>
                      <c:pt idx="190">
                        <c:v>70</c:v>
                      </c:pt>
                      <c:pt idx="191">
                        <c:v>71</c:v>
                      </c:pt>
                      <c:pt idx="192">
                        <c:v>72</c:v>
                      </c:pt>
                      <c:pt idx="193">
                        <c:v>73</c:v>
                      </c:pt>
                      <c:pt idx="194">
                        <c:v>74</c:v>
                      </c:pt>
                      <c:pt idx="195">
                        <c:v>75</c:v>
                      </c:pt>
                      <c:pt idx="196">
                        <c:v>76</c:v>
                      </c:pt>
                      <c:pt idx="197">
                        <c:v>77</c:v>
                      </c:pt>
                      <c:pt idx="198">
                        <c:v>78</c:v>
                      </c:pt>
                      <c:pt idx="199">
                        <c:v>79</c:v>
                      </c:pt>
                      <c:pt idx="200">
                        <c:v>80</c:v>
                      </c:pt>
                      <c:pt idx="201">
                        <c:v>81</c:v>
                      </c:pt>
                      <c:pt idx="202">
                        <c:v>82</c:v>
                      </c:pt>
                      <c:pt idx="203">
                        <c:v>83</c:v>
                      </c:pt>
                      <c:pt idx="204">
                        <c:v>84</c:v>
                      </c:pt>
                      <c:pt idx="205">
                        <c:v>85</c:v>
                      </c:pt>
                      <c:pt idx="206">
                        <c:v>86</c:v>
                      </c:pt>
                      <c:pt idx="207">
                        <c:v>87</c:v>
                      </c:pt>
                      <c:pt idx="208">
                        <c:v>88</c:v>
                      </c:pt>
                      <c:pt idx="209">
                        <c:v>89</c:v>
                      </c:pt>
                      <c:pt idx="210">
                        <c:v>90</c:v>
                      </c:pt>
                      <c:pt idx="211">
                        <c:v>91</c:v>
                      </c:pt>
                      <c:pt idx="212">
                        <c:v>92</c:v>
                      </c:pt>
                      <c:pt idx="213">
                        <c:v>93</c:v>
                      </c:pt>
                      <c:pt idx="214">
                        <c:v>94</c:v>
                      </c:pt>
                      <c:pt idx="215">
                        <c:v>95</c:v>
                      </c:pt>
                      <c:pt idx="216">
                        <c:v>96</c:v>
                      </c:pt>
                      <c:pt idx="217">
                        <c:v>97</c:v>
                      </c:pt>
                      <c:pt idx="218">
                        <c:v>98</c:v>
                      </c:pt>
                      <c:pt idx="219">
                        <c:v>99</c:v>
                      </c:pt>
                      <c:pt idx="220">
                        <c:v>100</c:v>
                      </c:pt>
                      <c:pt idx="221">
                        <c:v>10</c:v>
                      </c:pt>
                      <c:pt idx="222">
                        <c:v>20</c:v>
                      </c:pt>
                      <c:pt idx="223">
                        <c:v>30</c:v>
                      </c:pt>
                      <c:pt idx="224">
                        <c:v>40</c:v>
                      </c:pt>
                      <c:pt idx="225">
                        <c:v>50</c:v>
                      </c:pt>
                      <c:pt idx="226">
                        <c:v>60</c:v>
                      </c:pt>
                      <c:pt idx="227">
                        <c:v>70</c:v>
                      </c:pt>
                      <c:pt idx="228">
                        <c:v>80</c:v>
                      </c:pt>
                      <c:pt idx="229">
                        <c:v>90</c:v>
                      </c:pt>
                      <c:pt idx="230">
                        <c:v>100</c:v>
                      </c:pt>
                      <c:pt idx="231">
                        <c:v>110.00000000000001</c:v>
                      </c:pt>
                      <c:pt idx="232">
                        <c:v>120.00000000000001</c:v>
                      </c:pt>
                      <c:pt idx="233">
                        <c:v>130.00000000000003</c:v>
                      </c:pt>
                      <c:pt idx="234">
                        <c:v>140.00000000000003</c:v>
                      </c:pt>
                      <c:pt idx="235">
                        <c:v>150.00000000000003</c:v>
                      </c:pt>
                      <c:pt idx="236">
                        <c:v>160</c:v>
                      </c:pt>
                      <c:pt idx="237">
                        <c:v>170</c:v>
                      </c:pt>
                      <c:pt idx="238">
                        <c:v>180</c:v>
                      </c:pt>
                      <c:pt idx="239">
                        <c:v>190</c:v>
                      </c:pt>
                      <c:pt idx="240">
                        <c:v>200</c:v>
                      </c:pt>
                      <c:pt idx="241">
                        <c:v>210.00000000000003</c:v>
                      </c:pt>
                      <c:pt idx="242">
                        <c:v>220.00000000000003</c:v>
                      </c:pt>
                      <c:pt idx="243">
                        <c:v>230.00000000000003</c:v>
                      </c:pt>
                      <c:pt idx="244">
                        <c:v>240.00000000000003</c:v>
                      </c:pt>
                      <c:pt idx="245">
                        <c:v>250.00000000000003</c:v>
                      </c:pt>
                      <c:pt idx="246">
                        <c:v>260.00000000000006</c:v>
                      </c:pt>
                      <c:pt idx="247">
                        <c:v>270.00000000000006</c:v>
                      </c:pt>
                      <c:pt idx="248">
                        <c:v>280.00000000000006</c:v>
                      </c:pt>
                      <c:pt idx="249">
                        <c:v>290.00000000000006</c:v>
                      </c:pt>
                      <c:pt idx="250">
                        <c:v>300.00000000000006</c:v>
                      </c:pt>
                      <c:pt idx="251">
                        <c:v>310.00000000000006</c:v>
                      </c:pt>
                      <c:pt idx="252">
                        <c:v>320.00000000000006</c:v>
                      </c:pt>
                      <c:pt idx="253">
                        <c:v>330.00000000000006</c:v>
                      </c:pt>
                      <c:pt idx="254">
                        <c:v>340.00000000000006</c:v>
                      </c:pt>
                      <c:pt idx="255">
                        <c:v>350.00000000000006</c:v>
                      </c:pt>
                      <c:pt idx="256">
                        <c:v>360.00000000000006</c:v>
                      </c:pt>
                      <c:pt idx="257">
                        <c:v>370.00000000000006</c:v>
                      </c:pt>
                      <c:pt idx="258">
                        <c:v>380.00000000000006</c:v>
                      </c:pt>
                      <c:pt idx="259">
                        <c:v>390.00000000000006</c:v>
                      </c:pt>
                      <c:pt idx="260">
                        <c:v>400.00000000000006</c:v>
                      </c:pt>
                      <c:pt idx="261">
                        <c:v>410.00000000000006</c:v>
                      </c:pt>
                      <c:pt idx="262">
                        <c:v>420.00000000000006</c:v>
                      </c:pt>
                      <c:pt idx="263">
                        <c:v>430.00000000000006</c:v>
                      </c:pt>
                      <c:pt idx="264">
                        <c:v>440.00000000000006</c:v>
                      </c:pt>
                      <c:pt idx="265">
                        <c:v>450.00000000000006</c:v>
                      </c:pt>
                      <c:pt idx="266">
                        <c:v>460.00000000000006</c:v>
                      </c:pt>
                      <c:pt idx="267">
                        <c:v>470.00000000000006</c:v>
                      </c:pt>
                      <c:pt idx="268">
                        <c:v>480.00000000000006</c:v>
                      </c:pt>
                      <c:pt idx="269">
                        <c:v>490.00000000000006</c:v>
                      </c:pt>
                    </c:numCache>
                  </c:numRef>
                </c:xVal>
                <c:yVal>
                  <c:numRef>
                    <c:extLst xmlns:c16r2="http://schemas.microsoft.com/office/drawing/2015/06/chart">
                      <c:ext uri="{02D57815-91ED-43cb-92C2-25804820EDAC}">
                        <c15:formulaRef>
                          <c15:sqref>平平シミュAir!$M$2:$M$188</c15:sqref>
                        </c15:formulaRef>
                      </c:ext>
                    </c:extLst>
                    <c:numCache>
                      <c:formatCode>0.00E+00</c:formatCode>
                      <c:ptCount val="187"/>
                      <c:pt idx="0">
                        <c:v>468.8089684417759</c:v>
                      </c:pt>
                      <c:pt idx="1">
                        <c:v>475.00062641618592</c:v>
                      </c:pt>
                      <c:pt idx="2">
                        <c:v>481.1907434575063</c:v>
                      </c:pt>
                      <c:pt idx="3">
                        <c:v>487.37935028372391</c:v>
                      </c:pt>
                      <c:pt idx="4">
                        <c:v>493.56647660560117</c:v>
                      </c:pt>
                      <c:pt idx="5">
                        <c:v>499.75215117231562</c:v>
                      </c:pt>
                      <c:pt idx="6">
                        <c:v>505.93640181447404</c:v>
                      </c:pt>
                      <c:pt idx="7">
                        <c:v>512.11925548468378</c:v>
                      </c:pt>
                      <c:pt idx="8">
                        <c:v>518.30073829584921</c:v>
                      </c:pt>
                      <c:pt idx="9">
                        <c:v>524.48087555734674</c:v>
                      </c:pt>
                      <c:pt idx="10">
                        <c:v>530.65969180922013</c:v>
                      </c:pt>
                      <c:pt idx="11">
                        <c:v>536.83721085452783</c:v>
                      </c:pt>
                      <c:pt idx="12">
                        <c:v>543.01345578996165</c:v>
                      </c:pt>
                      <c:pt idx="13">
                        <c:v>549.1884490348499</c:v>
                      </c:pt>
                      <c:pt idx="14">
                        <c:v>555.36221235864639</c:v>
                      </c:pt>
                      <c:pt idx="15">
                        <c:v>561.53476690700188</c:v>
                      </c:pt>
                      <c:pt idx="16">
                        <c:v>567.70613322650638</c:v>
                      </c:pt>
                      <c:pt idx="17">
                        <c:v>573.87633128818254</c:v>
                      </c:pt>
                      <c:pt idx="18">
                        <c:v>580.04538050980966</c:v>
                      </c:pt>
                      <c:pt idx="19">
                        <c:v>586.2132997771439</c:v>
                      </c:pt>
                      <c:pt idx="20">
                        <c:v>592.38010746410646</c:v>
                      </c:pt>
                      <c:pt idx="21">
                        <c:v>598.54582145199458</c:v>
                      </c:pt>
                      <c:pt idx="22">
                        <c:v>604.71045914777687</c:v>
                      </c:pt>
                      <c:pt idx="23">
                        <c:v>610.8740375015235</c:v>
                      </c:pt>
                      <c:pt idx="24">
                        <c:v>617.03657302302292</c:v>
                      </c:pt>
                      <c:pt idx="25">
                        <c:v>623.1980817976264</c:v>
                      </c:pt>
                      <c:pt idx="26">
                        <c:v>629.35857950137085</c:v>
                      </c:pt>
                      <c:pt idx="27">
                        <c:v>635.51808141541244</c:v>
                      </c:pt>
                      <c:pt idx="28">
                        <c:v>512.11925548468378</c:v>
                      </c:pt>
                      <c:pt idx="29">
                        <c:v>573.87633128818254</c:v>
                      </c:pt>
                      <c:pt idx="30">
                        <c:v>635.51808141541244</c:v>
                      </c:pt>
                      <c:pt idx="31">
                        <c:v>697.06143750604747</c:v>
                      </c:pt>
                      <c:pt idx="32">
                        <c:v>758.51955375987541</c:v>
                      </c:pt>
                      <c:pt idx="33">
                        <c:v>819.90289102144766</c:v>
                      </c:pt>
                      <c:pt idx="34">
                        <c:v>881.21993090331262</c:v>
                      </c:pt>
                      <c:pt idx="35">
                        <c:v>942.4776634703112</c:v>
                      </c:pt>
                      <c:pt idx="36">
                        <c:v>1003.6819305087859</c:v>
                      </c:pt>
                      <c:pt idx="37">
                        <c:v>1064.8376734448016</c:v>
                      </c:pt>
                      <c:pt idx="38">
                        <c:v>1125.9491164138387</c:v>
                      </c:pt>
                      <c:pt idx="39">
                        <c:v>1187.0199040824439</c:v>
                      </c:pt>
                      <c:pt idx="40">
                        <c:v>1248.0532071834223</c:v>
                      </c:pt>
                      <c:pt idx="41">
                        <c:v>1309.05180455411</c:v>
                      </c:pt>
                      <c:pt idx="42">
                        <c:v>1370.0181477719968</c:v>
                      </c:pt>
                      <c:pt idx="43">
                        <c:v>1430.9544126976266</c:v>
                      </c:pt>
                      <c:pt idx="44">
                        <c:v>1491.8625410273048</c:v>
                      </c:pt>
                      <c:pt idx="45">
                        <c:v>1552.7442741249934</c:v>
                      </c:pt>
                      <c:pt idx="46">
                        <c:v>1613.6011808175833</c:v>
                      </c:pt>
                      <c:pt idx="47">
                        <c:v>1674.4346804200325</c:v>
                      </c:pt>
                      <c:pt idx="48">
                        <c:v>1735.2460619543308</c:v>
                      </c:pt>
                      <c:pt idx="49">
                        <c:v>1796.0365003041591</c:v>
                      </c:pt>
                      <c:pt idx="50">
                        <c:v>1856.8070698820457</c:v>
                      </c:pt>
                      <c:pt idx="51">
                        <c:v>1917.558756261732</c:v>
                      </c:pt>
                      <c:pt idx="52">
                        <c:v>1978.2924661342031</c:v>
                      </c:pt>
                      <c:pt idx="53">
                        <c:v>2039.0090358735147</c:v>
                      </c:pt>
                      <c:pt idx="54">
                        <c:v>2099.7092389425607</c:v>
                      </c:pt>
                      <c:pt idx="55">
                        <c:v>2160.3937923252051</c:v>
                      </c:pt>
                      <c:pt idx="56">
                        <c:v>2221.0633621368052</c:v>
                      </c:pt>
                      <c:pt idx="57">
                        <c:v>2281.7185685378677</c:v>
                      </c:pt>
                      <c:pt idx="58">
                        <c:v>2342.3599900537952</c:v>
                      </c:pt>
                      <c:pt idx="59">
                        <c:v>2402.9881673861701</c:v>
                      </c:pt>
                      <c:pt idx="60">
                        <c:v>2463.603606786869</c:v>
                      </c:pt>
                      <c:pt idx="61">
                        <c:v>2524.206783054783</c:v>
                      </c:pt>
                      <c:pt idx="62">
                        <c:v>2584.7981422054731</c:v>
                      </c:pt>
                      <c:pt idx="63">
                        <c:v>2645.3781038563775</c:v>
                      </c:pt>
                      <c:pt idx="64">
                        <c:v>2705.9470633637429</c:v>
                      </c:pt>
                      <c:pt idx="65">
                        <c:v>2766.5053937421667</c:v>
                      </c:pt>
                      <c:pt idx="66">
                        <c:v>2827.0534473931707</c:v>
                      </c:pt>
                      <c:pt idx="67">
                        <c:v>2887.5915576655393</c:v>
                      </c:pt>
                      <c:pt idx="68">
                        <c:v>2948.1200402670033</c:v>
                      </c:pt>
                      <c:pt idx="69">
                        <c:v>3008.6391945442215</c:v>
                      </c:pt>
                      <c:pt idx="70">
                        <c:v>3069.1493046457758</c:v>
                      </c:pt>
                      <c:pt idx="71">
                        <c:v>3129.6506405809905</c:v>
                      </c:pt>
                      <c:pt idx="72">
                        <c:v>3190.1434591857528</c:v>
                      </c:pt>
                      <c:pt idx="73">
                        <c:v>3250.6280050051328</c:v>
                      </c:pt>
                      <c:pt idx="74">
                        <c:v>3311.1045111013959</c:v>
                      </c:pt>
                      <c:pt idx="75">
                        <c:v>3371.5731997949774</c:v>
                      </c:pt>
                      <c:pt idx="76">
                        <c:v>3432.0342833450868</c:v>
                      </c:pt>
                      <c:pt idx="77">
                        <c:v>3492.4879645758569</c:v>
                      </c:pt>
                      <c:pt idx="78">
                        <c:v>3552.9344374532616</c:v>
                      </c:pt>
                      <c:pt idx="79">
                        <c:v>3613.3738876174584</c:v>
                      </c:pt>
                      <c:pt idx="80">
                        <c:v>3673.8064928746885</c:v>
                      </c:pt>
                      <c:pt idx="81">
                        <c:v>3734.2324236524332</c:v>
                      </c:pt>
                      <c:pt idx="82">
                        <c:v>3794.6518434211193</c:v>
                      </c:pt>
                      <c:pt idx="83">
                        <c:v>3855.0649090853426</c:v>
                      </c:pt>
                      <c:pt idx="84">
                        <c:v>3915.4717713472423</c:v>
                      </c:pt>
                      <c:pt idx="85">
                        <c:v>3975.8725750444264</c:v>
                      </c:pt>
                      <c:pt idx="86">
                        <c:v>4036.26745946459</c:v>
                      </c:pt>
                      <c:pt idx="87">
                        <c:v>4096.6565586387533</c:v>
                      </c:pt>
                      <c:pt idx="88">
                        <c:v>4157.0400016148787</c:v>
                      </c:pt>
                      <c:pt idx="89">
                        <c:v>4217.4179127134439</c:v>
                      </c:pt>
                      <c:pt idx="90">
                        <c:v>4277.7904117664093</c:v>
                      </c:pt>
                      <c:pt idx="91">
                        <c:v>4338.1576143408638</c:v>
                      </c:pt>
                      <c:pt idx="92">
                        <c:v>4398.5196319485576</c:v>
                      </c:pt>
                      <c:pt idx="93">
                        <c:v>4458.8765722423714</c:v>
                      </c:pt>
                      <c:pt idx="94">
                        <c:v>4519.2285392007216</c:v>
                      </c:pt>
                      <c:pt idx="95">
                        <c:v>4579.5756333007866</c:v>
                      </c:pt>
                      <c:pt idx="96">
                        <c:v>4639.917951681372</c:v>
                      </c:pt>
                      <c:pt idx="97">
                        <c:v>4700.2555882961542</c:v>
                      </c:pt>
                      <c:pt idx="98">
                        <c:v>4760.5886340580191</c:v>
                      </c:pt>
                      <c:pt idx="99">
                        <c:v>4820.9171769750674</c:v>
                      </c:pt>
                      <c:pt idx="100">
                        <c:v>4881.2413022789333</c:v>
                      </c:pt>
                      <c:pt idx="101">
                        <c:v>4941.5610925458668</c:v>
                      </c:pt>
                      <c:pt idx="102">
                        <c:v>5001.8766278111461</c:v>
                      </c:pt>
                      <c:pt idx="103">
                        <c:v>5062.1879856772011</c:v>
                      </c:pt>
                      <c:pt idx="104">
                        <c:v>5122.4952414159125</c:v>
                      </c:pt>
                      <c:pt idx="105">
                        <c:v>5182.7984680654336</c:v>
                      </c:pt>
                      <c:pt idx="106">
                        <c:v>5243.097736521906</c:v>
                      </c:pt>
                      <c:pt idx="107">
                        <c:v>5303.3931156263852</c:v>
                      </c:pt>
                      <c:pt idx="108">
                        <c:v>5363.6846722472901</c:v>
                      </c:pt>
                      <c:pt idx="109">
                        <c:v>5423.9724713586456</c:v>
                      </c:pt>
                      <c:pt idx="110">
                        <c:v>5484.2565761143696</c:v>
                      </c:pt>
                      <c:pt idx="111">
                        <c:v>5544.5370479188714</c:v>
                      </c:pt>
                      <c:pt idx="112">
                        <c:v>5604.8139464941551</c:v>
                      </c:pt>
                      <c:pt idx="113">
                        <c:v>5665.0873299436616</c:v>
                      </c:pt>
                      <c:pt idx="114">
                        <c:v>5725.3572548130187</c:v>
                      </c:pt>
                      <c:pt idx="115">
                        <c:v>5785.6237761478933</c:v>
                      </c:pt>
                      <c:pt idx="116">
                        <c:v>5845.8869475491147</c:v>
                      </c:pt>
                      <c:pt idx="117">
                        <c:v>5906.1468212252166</c:v>
                      </c:pt>
                      <c:pt idx="118">
                        <c:v>5966.4034480425471</c:v>
                      </c:pt>
                      <c:pt idx="119">
                        <c:v>6026.6568775730875</c:v>
                      </c:pt>
                      <c:pt idx="120">
                        <c:v>6086.9071581400976</c:v>
                      </c:pt>
                      <c:pt idx="121">
                        <c:v>635.51808141541255</c:v>
                      </c:pt>
                      <c:pt idx="122">
                        <c:v>1248.0532071834225</c:v>
                      </c:pt>
                      <c:pt idx="123">
                        <c:v>1856.8070698820457</c:v>
                      </c:pt>
                      <c:pt idx="124">
                        <c:v>2463.603606786869</c:v>
                      </c:pt>
                      <c:pt idx="125">
                        <c:v>3069.1493046457758</c:v>
                      </c:pt>
                      <c:pt idx="126">
                        <c:v>3673.8064928746885</c:v>
                      </c:pt>
                      <c:pt idx="127">
                        <c:v>4277.7904117664093</c:v>
                      </c:pt>
                      <c:pt idx="128">
                        <c:v>4881.2413022789333</c:v>
                      </c:pt>
                      <c:pt idx="129">
                        <c:v>5484.2565761143696</c:v>
                      </c:pt>
                      <c:pt idx="130">
                        <c:v>6086.9071581400976</c:v>
                      </c:pt>
                      <c:pt idx="131">
                        <c:v>6689.2465909020066</c:v>
                      </c:pt>
                      <c:pt idx="132">
                        <c:v>7291.3164716322253</c:v>
                      </c:pt>
                      <c:pt idx="133">
                        <c:v>7893.1498804257826</c:v>
                      </c:pt>
                      <c:pt idx="134">
                        <c:v>8494.7736384965647</c:v>
                      </c:pt>
                      <c:pt idx="135">
                        <c:v>9096.2098503704601</c:v>
                      </c:pt>
                      <c:pt idx="136">
                        <c:v>9697.4769893979155</c:v>
                      </c:pt>
                      <c:pt idx="137">
                        <c:v>10298.590681740185</c:v>
                      </c:pt>
                      <c:pt idx="138">
                        <c:v>10899.564285286535</c:v>
                      </c:pt>
                      <c:pt idx="139">
                        <c:v>11500.409325484556</c:v>
                      </c:pt>
                      <c:pt idx="140">
                        <c:v>12101.135829071773</c:v>
                      </c:pt>
                      <c:pt idx="141">
                        <c:v>12701.752583503412</c:v>
                      </c:pt>
                      <c:pt idx="142">
                        <c:v>13302.267341348199</c:v>
                      </c:pt>
                      <c:pt idx="143">
                        <c:v>13902.686983281326</c:v>
                      </c:pt>
                      <c:pt idx="144">
                        <c:v>14503.017649485644</c:v>
                      </c:pt>
                      <c:pt idx="145">
                        <c:v>15103.264846637507</c:v>
                      </c:pt>
                      <c:pt idx="146">
                        <c:v>15703.433535803142</c:v>
                      </c:pt>
                      <c:pt idx="147">
                        <c:v>16303.528205250534</c:v>
                      </c:pt>
                      <c:pt idx="148">
                        <c:v>16903.552931225131</c:v>
                      </c:pt>
                      <c:pt idx="149">
                        <c:v>17503.511429035341</c:v>
                      </c:pt>
                      <c:pt idx="150">
                        <c:v>18103.407096271909</c:v>
                      </c:pt>
                      <c:pt idx="151">
                        <c:v>18703.243049592656</c:v>
                      </c:pt>
                      <c:pt idx="152">
                        <c:v>19303.022156206218</c:v>
                      </c:pt>
                      <c:pt idx="153">
                        <c:v>19902.747060959609</c:v>
                      </c:pt>
                      <c:pt idx="154">
                        <c:v>20502.420209757245</c:v>
                      </c:pt>
                      <c:pt idx="155">
                        <c:v>21102.043869901183</c:v>
                      </c:pt>
                      <c:pt idx="156">
                        <c:v>21701.620147833142</c:v>
                      </c:pt>
                      <c:pt idx="157">
                        <c:v>22301.151004672825</c:v>
                      </c:pt>
                      <c:pt idx="158">
                        <c:v>22900.638269878204</c:v>
                      </c:pt>
                      <c:pt idx="159">
                        <c:v>23500.083653297806</c:v>
                      </c:pt>
                      <c:pt idx="160">
                        <c:v>24099.488755840637</c:v>
                      </c:pt>
                      <c:pt idx="161">
                        <c:v>24698.855078952613</c:v>
                      </c:pt>
                      <c:pt idx="162">
                        <c:v>25298.184033058791</c:v>
                      </c:pt>
                      <c:pt idx="163">
                        <c:v>25897.476945106009</c:v>
                      </c:pt>
                      <c:pt idx="164">
                        <c:v>26496.735065320503</c:v>
                      </c:pt>
                      <c:pt idx="165">
                        <c:v>27095.959573277996</c:v>
                      </c:pt>
                      <c:pt idx="166">
                        <c:v>27695.151583369941</c:v>
                      </c:pt>
                      <c:pt idx="167">
                        <c:v>28294.312149737772</c:v>
                      </c:pt>
                      <c:pt idx="168">
                        <c:v>28893.442270736981</c:v>
                      </c:pt>
                      <c:pt idx="169">
                        <c:v>29492.542892984817</c:v>
                      </c:pt>
                      <c:pt idx="170">
                        <c:v>30091.614915037997</c:v>
                      </c:pt>
                      <c:pt idx="171">
                        <c:v>30690.659190740975</c:v>
                      </c:pt>
                      <c:pt idx="172">
                        <c:v>31289.676532280144</c:v>
                      </c:pt>
                      <c:pt idx="173">
                        <c:v>31888.667712974904</c:v>
                      </c:pt>
                      <c:pt idx="174">
                        <c:v>32487.633469832865</c:v>
                      </c:pt>
                      <c:pt idx="175">
                        <c:v>33086.574505892953</c:v>
                      </c:pt>
                      <c:pt idx="176">
                        <c:v>33685.491492377754</c:v>
                      </c:pt>
                      <c:pt idx="177">
                        <c:v>34284.385070673459</c:v>
                      </c:pt>
                      <c:pt idx="178">
                        <c:v>34883.255854154362</c:v>
                      </c:pt>
                      <c:pt idx="179">
                        <c:v>35482.104429866158</c:v>
                      </c:pt>
                      <c:pt idx="180">
                        <c:v>36080.931360081588</c:v>
                      </c:pt>
                      <c:pt idx="181">
                        <c:v>36679.737183739635</c:v>
                      </c:pt>
                      <c:pt idx="182">
                        <c:v>37278.522417779197</c:v>
                      </c:pt>
                      <c:pt idx="183">
                        <c:v>37877.287558376156</c:v>
                      </c:pt>
                      <c:pt idx="184">
                        <c:v>38476.033082092537</c:v>
                      </c:pt>
                      <c:pt idx="185">
                        <c:v>39074.759446945071</c:v>
                      </c:pt>
                      <c:pt idx="186">
                        <c:v>39673.467093400111</c:v>
                      </c:pt>
                    </c:numCache>
                  </c:numRef>
                </c:yVal>
                <c:smooth val="0"/>
                <c:extLst xmlns:c16r2="http://schemas.microsoft.com/office/drawing/2015/06/chart">
                  <c:ext xmlns:c16="http://schemas.microsoft.com/office/drawing/2014/chart" uri="{C3380CC4-5D6E-409C-BE32-E72D297353CC}">
                    <c16:uniqueId val="{00000001-7D72-4126-9864-424A51D6586F}"/>
                  </c:ext>
                </c:extLst>
              </c15:ser>
            </c15:filteredScatterSeries>
          </c:ext>
        </c:extLst>
      </c:scatterChart>
      <c:valAx>
        <c:axId val="412662176"/>
        <c:scaling>
          <c:orientation val="minMax"/>
          <c:max val="3"/>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altLang="ja-JP" sz="1600"/>
                  <a:t>Pd[Pa</a:t>
                </a:r>
                <a:r>
                  <a:rPr lang="en-US" altLang="ja-JP" sz="1600" baseline="0"/>
                  <a:t> </a:t>
                </a:r>
                <a:r>
                  <a:rPr lang="en-US" altLang="ja-JP" sz="1600"/>
                  <a:t>m]</a:t>
                </a:r>
                <a:endParaRPr lang="ja-JP" altLang="en-US" sz="1600"/>
              </a:p>
            </c:rich>
          </c:tx>
          <c:layout>
            <c:manualLayout>
              <c:xMode val="edge"/>
              <c:yMode val="edge"/>
              <c:x val="0.45939782360327053"/>
              <c:y val="0.8982905897343859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ja-JP"/>
          </a:p>
        </c:txPr>
        <c:crossAx val="412662568"/>
        <c:crosses val="autoZero"/>
        <c:crossBetween val="midCat"/>
      </c:valAx>
      <c:valAx>
        <c:axId val="412662568"/>
        <c:scaling>
          <c:orientation val="minMax"/>
          <c:max val="1800"/>
          <c:min val="2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ja-JP" altLang="en-US" sz="1600"/>
                  <a:t>印加電圧</a:t>
                </a:r>
                <a:r>
                  <a:rPr lang="en-US" altLang="ja-JP" sz="1600"/>
                  <a:t>[V]</a:t>
                </a:r>
                <a:endParaRPr lang="ja-JP" altLang="en-US" sz="1600"/>
              </a:p>
            </c:rich>
          </c:tx>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ja-JP"/>
          </a:p>
        </c:txPr>
        <c:crossAx val="41266217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scatterChart>
        <c:scatterStyle val="lineMarker"/>
        <c:varyColors val="0"/>
        <c:ser>
          <c:idx val="0"/>
          <c:order val="0"/>
          <c:tx>
            <c:strRef>
              <c:f>'20170809LaserVacuum'!$D$1</c:f>
              <c:strCache>
                <c:ptCount val="1"/>
              </c:strCache>
            </c:strRef>
          </c:tx>
          <c:spPr>
            <a:ln w="25400" cap="rnd">
              <a:solidFill>
                <a:schemeClr val="tx1"/>
              </a:solidFill>
              <a:round/>
            </a:ln>
            <a:effectLst/>
          </c:spPr>
          <c:marker>
            <c:symbol val="none"/>
          </c:marker>
          <c:xVal>
            <c:numRef>
              <c:f>'20170809LaserVacuum'!$B$2:$B$20731</c:f>
              <c:numCache>
                <c:formatCode>General</c:formatCode>
                <c:ptCount val="20730"/>
                <c:pt idx="0">
                  <c:v>0</c:v>
                </c:pt>
                <c:pt idx="1">
                  <c:v>2.7777777777777779E-3</c:v>
                </c:pt>
                <c:pt idx="2">
                  <c:v>5.5555555555555558E-3</c:v>
                </c:pt>
                <c:pt idx="3">
                  <c:v>8.3333333333333332E-3</c:v>
                </c:pt>
                <c:pt idx="4">
                  <c:v>1.1111111111111112E-2</c:v>
                </c:pt>
                <c:pt idx="5">
                  <c:v>1.3888888888888888E-2</c:v>
                </c:pt>
                <c:pt idx="6">
                  <c:v>1.6666666666666666E-2</c:v>
                </c:pt>
                <c:pt idx="7">
                  <c:v>1.9444444444444445E-2</c:v>
                </c:pt>
                <c:pt idx="8">
                  <c:v>2.2222222222222223E-2</c:v>
                </c:pt>
                <c:pt idx="9">
                  <c:v>2.5000000000000001E-2</c:v>
                </c:pt>
                <c:pt idx="10">
                  <c:v>2.7777777777777776E-2</c:v>
                </c:pt>
                <c:pt idx="11">
                  <c:v>3.0555555555555555E-2</c:v>
                </c:pt>
                <c:pt idx="12">
                  <c:v>3.3333333333333333E-2</c:v>
                </c:pt>
                <c:pt idx="13">
                  <c:v>3.6111111111111108E-2</c:v>
                </c:pt>
                <c:pt idx="14">
                  <c:v>3.888888888888889E-2</c:v>
                </c:pt>
                <c:pt idx="15">
                  <c:v>4.1666666666666664E-2</c:v>
                </c:pt>
                <c:pt idx="16">
                  <c:v>4.4444444444444446E-2</c:v>
                </c:pt>
                <c:pt idx="17">
                  <c:v>4.7222222222222221E-2</c:v>
                </c:pt>
                <c:pt idx="18">
                  <c:v>0.05</c:v>
                </c:pt>
                <c:pt idx="19">
                  <c:v>5.2777777777777778E-2</c:v>
                </c:pt>
                <c:pt idx="20">
                  <c:v>5.5555555555555552E-2</c:v>
                </c:pt>
                <c:pt idx="21">
                  <c:v>5.8333333333333334E-2</c:v>
                </c:pt>
                <c:pt idx="22">
                  <c:v>6.1111111111111109E-2</c:v>
                </c:pt>
                <c:pt idx="23">
                  <c:v>6.3888888888888884E-2</c:v>
                </c:pt>
                <c:pt idx="24">
                  <c:v>6.6666666666666666E-2</c:v>
                </c:pt>
                <c:pt idx="25">
                  <c:v>6.9444444444444448E-2</c:v>
                </c:pt>
                <c:pt idx="26">
                  <c:v>7.2222222222222215E-2</c:v>
                </c:pt>
                <c:pt idx="27">
                  <c:v>7.4999999999999997E-2</c:v>
                </c:pt>
                <c:pt idx="28">
                  <c:v>7.7777777777777779E-2</c:v>
                </c:pt>
                <c:pt idx="29">
                  <c:v>8.0555555555555561E-2</c:v>
                </c:pt>
                <c:pt idx="30">
                  <c:v>8.3333333333333329E-2</c:v>
                </c:pt>
                <c:pt idx="31">
                  <c:v>8.611111111111111E-2</c:v>
                </c:pt>
                <c:pt idx="32">
                  <c:v>8.8888888888888892E-2</c:v>
                </c:pt>
                <c:pt idx="33">
                  <c:v>9.166666666666666E-2</c:v>
                </c:pt>
                <c:pt idx="34">
                  <c:v>9.4444444444444442E-2</c:v>
                </c:pt>
                <c:pt idx="35">
                  <c:v>9.7222222222222224E-2</c:v>
                </c:pt>
                <c:pt idx="36">
                  <c:v>0.1</c:v>
                </c:pt>
                <c:pt idx="37">
                  <c:v>0.10277777777777777</c:v>
                </c:pt>
                <c:pt idx="38">
                  <c:v>0.10555555555555556</c:v>
                </c:pt>
                <c:pt idx="39">
                  <c:v>0.10833333333333334</c:v>
                </c:pt>
                <c:pt idx="40">
                  <c:v>0.1111111111111111</c:v>
                </c:pt>
                <c:pt idx="41">
                  <c:v>0.11388888888888889</c:v>
                </c:pt>
                <c:pt idx="42">
                  <c:v>0.11666666666666667</c:v>
                </c:pt>
                <c:pt idx="43">
                  <c:v>0.11944444444444445</c:v>
                </c:pt>
                <c:pt idx="44">
                  <c:v>0.12222222222222222</c:v>
                </c:pt>
                <c:pt idx="45">
                  <c:v>0.125</c:v>
                </c:pt>
                <c:pt idx="46">
                  <c:v>0.12777777777777777</c:v>
                </c:pt>
                <c:pt idx="47">
                  <c:v>0.13055555555555556</c:v>
                </c:pt>
                <c:pt idx="48">
                  <c:v>0.13333333333333333</c:v>
                </c:pt>
                <c:pt idx="49">
                  <c:v>0.1361111111111111</c:v>
                </c:pt>
                <c:pt idx="50">
                  <c:v>0.1388888888888889</c:v>
                </c:pt>
                <c:pt idx="51">
                  <c:v>0.14166666666666666</c:v>
                </c:pt>
                <c:pt idx="52">
                  <c:v>0.14444444444444443</c:v>
                </c:pt>
                <c:pt idx="53">
                  <c:v>0.14722222222222223</c:v>
                </c:pt>
                <c:pt idx="54">
                  <c:v>0.15</c:v>
                </c:pt>
                <c:pt idx="55">
                  <c:v>0.15277777777777779</c:v>
                </c:pt>
                <c:pt idx="56">
                  <c:v>0.15555555555555556</c:v>
                </c:pt>
                <c:pt idx="57">
                  <c:v>0.15833333333333333</c:v>
                </c:pt>
                <c:pt idx="58">
                  <c:v>0.16111111111111112</c:v>
                </c:pt>
                <c:pt idx="59">
                  <c:v>0.16388888888888889</c:v>
                </c:pt>
                <c:pt idx="60">
                  <c:v>0.16666666666666666</c:v>
                </c:pt>
                <c:pt idx="61">
                  <c:v>0.16944444444444445</c:v>
                </c:pt>
                <c:pt idx="62">
                  <c:v>0.17222222222222222</c:v>
                </c:pt>
                <c:pt idx="63">
                  <c:v>0.17499999999999999</c:v>
                </c:pt>
                <c:pt idx="64">
                  <c:v>0.17777777777777778</c:v>
                </c:pt>
                <c:pt idx="65">
                  <c:v>0.18055555555555555</c:v>
                </c:pt>
                <c:pt idx="66">
                  <c:v>0.18333333333333332</c:v>
                </c:pt>
                <c:pt idx="67">
                  <c:v>0.18611111111111112</c:v>
                </c:pt>
                <c:pt idx="68">
                  <c:v>0.18888888888888888</c:v>
                </c:pt>
                <c:pt idx="69">
                  <c:v>0.19166666666666668</c:v>
                </c:pt>
                <c:pt idx="70">
                  <c:v>0.19444444444444445</c:v>
                </c:pt>
                <c:pt idx="71">
                  <c:v>0.19722222222222222</c:v>
                </c:pt>
                <c:pt idx="72">
                  <c:v>0.2</c:v>
                </c:pt>
                <c:pt idx="73">
                  <c:v>0.20277777777777778</c:v>
                </c:pt>
                <c:pt idx="74">
                  <c:v>0.20555555555555555</c:v>
                </c:pt>
                <c:pt idx="75">
                  <c:v>0.20833333333333334</c:v>
                </c:pt>
                <c:pt idx="76">
                  <c:v>0.21111111111111111</c:v>
                </c:pt>
                <c:pt idx="77">
                  <c:v>0.21388888888888888</c:v>
                </c:pt>
                <c:pt idx="78">
                  <c:v>0.21666666666666667</c:v>
                </c:pt>
                <c:pt idx="79">
                  <c:v>0.21944444444444444</c:v>
                </c:pt>
                <c:pt idx="80">
                  <c:v>0.22222222222222221</c:v>
                </c:pt>
                <c:pt idx="81">
                  <c:v>0.22500000000000001</c:v>
                </c:pt>
                <c:pt idx="82">
                  <c:v>0.22777777777777777</c:v>
                </c:pt>
                <c:pt idx="83">
                  <c:v>0.23055555555555557</c:v>
                </c:pt>
                <c:pt idx="84">
                  <c:v>0.23333333333333334</c:v>
                </c:pt>
                <c:pt idx="85">
                  <c:v>0.2361111111111111</c:v>
                </c:pt>
                <c:pt idx="86">
                  <c:v>0.2388888888888889</c:v>
                </c:pt>
                <c:pt idx="87">
                  <c:v>0.24166666666666667</c:v>
                </c:pt>
                <c:pt idx="88">
                  <c:v>0.24444444444444444</c:v>
                </c:pt>
                <c:pt idx="89">
                  <c:v>0.24722222222222223</c:v>
                </c:pt>
                <c:pt idx="90">
                  <c:v>0.25</c:v>
                </c:pt>
                <c:pt idx="91">
                  <c:v>0.25277777777777777</c:v>
                </c:pt>
                <c:pt idx="92">
                  <c:v>0.25555555555555554</c:v>
                </c:pt>
                <c:pt idx="93">
                  <c:v>0.25833333333333336</c:v>
                </c:pt>
                <c:pt idx="94">
                  <c:v>0.26111111111111113</c:v>
                </c:pt>
                <c:pt idx="95">
                  <c:v>0.2638888888888889</c:v>
                </c:pt>
                <c:pt idx="96">
                  <c:v>0.26666666666666666</c:v>
                </c:pt>
                <c:pt idx="97">
                  <c:v>0.26944444444444443</c:v>
                </c:pt>
                <c:pt idx="98">
                  <c:v>0.2722222222222222</c:v>
                </c:pt>
                <c:pt idx="99">
                  <c:v>0.27500000000000002</c:v>
                </c:pt>
                <c:pt idx="100">
                  <c:v>0.27777777777777779</c:v>
                </c:pt>
                <c:pt idx="101">
                  <c:v>0.28055555555555556</c:v>
                </c:pt>
                <c:pt idx="102">
                  <c:v>0.28333333333333333</c:v>
                </c:pt>
                <c:pt idx="103">
                  <c:v>0.28611111111111109</c:v>
                </c:pt>
                <c:pt idx="104">
                  <c:v>0.28888888888888886</c:v>
                </c:pt>
                <c:pt idx="105">
                  <c:v>0.29166666666666669</c:v>
                </c:pt>
                <c:pt idx="106">
                  <c:v>0.29444444444444445</c:v>
                </c:pt>
                <c:pt idx="107">
                  <c:v>0.29722222222222222</c:v>
                </c:pt>
                <c:pt idx="108">
                  <c:v>0.3</c:v>
                </c:pt>
                <c:pt idx="109">
                  <c:v>0.30277777777777776</c:v>
                </c:pt>
                <c:pt idx="110">
                  <c:v>0.30555555555555558</c:v>
                </c:pt>
                <c:pt idx="111">
                  <c:v>0.30833333333333335</c:v>
                </c:pt>
                <c:pt idx="112">
                  <c:v>0.31111111111111112</c:v>
                </c:pt>
                <c:pt idx="113">
                  <c:v>0.31388888888888888</c:v>
                </c:pt>
                <c:pt idx="114">
                  <c:v>0.31666666666666665</c:v>
                </c:pt>
                <c:pt idx="115">
                  <c:v>0.31944444444444442</c:v>
                </c:pt>
                <c:pt idx="116">
                  <c:v>0.32222222222222224</c:v>
                </c:pt>
                <c:pt idx="117">
                  <c:v>0.32500000000000001</c:v>
                </c:pt>
                <c:pt idx="118">
                  <c:v>0.32777777777777778</c:v>
                </c:pt>
                <c:pt idx="119">
                  <c:v>0.33055555555555555</c:v>
                </c:pt>
                <c:pt idx="120">
                  <c:v>0.33333333333333331</c:v>
                </c:pt>
                <c:pt idx="121">
                  <c:v>0.33611111111111114</c:v>
                </c:pt>
                <c:pt idx="122">
                  <c:v>0.33888888888888891</c:v>
                </c:pt>
                <c:pt idx="123">
                  <c:v>0.34166666666666667</c:v>
                </c:pt>
                <c:pt idx="124">
                  <c:v>0.34444444444444444</c:v>
                </c:pt>
                <c:pt idx="125">
                  <c:v>0.34722222222222221</c:v>
                </c:pt>
                <c:pt idx="126">
                  <c:v>0.35</c:v>
                </c:pt>
                <c:pt idx="127">
                  <c:v>0.3527777777777778</c:v>
                </c:pt>
                <c:pt idx="128">
                  <c:v>0.35555555555555557</c:v>
                </c:pt>
                <c:pt idx="129">
                  <c:v>0.35833333333333334</c:v>
                </c:pt>
                <c:pt idx="130">
                  <c:v>0.3611111111111111</c:v>
                </c:pt>
                <c:pt idx="131">
                  <c:v>0.36388888888888887</c:v>
                </c:pt>
                <c:pt idx="132">
                  <c:v>0.36666666666666664</c:v>
                </c:pt>
                <c:pt idx="133">
                  <c:v>0.36944444444444446</c:v>
                </c:pt>
                <c:pt idx="134">
                  <c:v>0.37222222222222223</c:v>
                </c:pt>
                <c:pt idx="135">
                  <c:v>0.375</c:v>
                </c:pt>
                <c:pt idx="136">
                  <c:v>0.37777777777777777</c:v>
                </c:pt>
                <c:pt idx="137">
                  <c:v>0.38055555555555554</c:v>
                </c:pt>
                <c:pt idx="138">
                  <c:v>0.38333333333333336</c:v>
                </c:pt>
                <c:pt idx="139">
                  <c:v>0.38611111111111113</c:v>
                </c:pt>
                <c:pt idx="140">
                  <c:v>0.3888888888888889</c:v>
                </c:pt>
                <c:pt idx="141">
                  <c:v>0.39166666666666666</c:v>
                </c:pt>
                <c:pt idx="142">
                  <c:v>0.39444444444444443</c:v>
                </c:pt>
                <c:pt idx="143">
                  <c:v>0.3972222222222222</c:v>
                </c:pt>
                <c:pt idx="144">
                  <c:v>0.4</c:v>
                </c:pt>
                <c:pt idx="145">
                  <c:v>0.40277777777777779</c:v>
                </c:pt>
                <c:pt idx="146">
                  <c:v>0.40555555555555556</c:v>
                </c:pt>
                <c:pt idx="147">
                  <c:v>0.40833333333333333</c:v>
                </c:pt>
                <c:pt idx="148">
                  <c:v>0.41111111111111109</c:v>
                </c:pt>
                <c:pt idx="149">
                  <c:v>0.41388888888888886</c:v>
                </c:pt>
                <c:pt idx="150">
                  <c:v>0.41666666666666669</c:v>
                </c:pt>
                <c:pt idx="151">
                  <c:v>0.41944444444444445</c:v>
                </c:pt>
                <c:pt idx="152">
                  <c:v>0.42222222222222222</c:v>
                </c:pt>
                <c:pt idx="153">
                  <c:v>0.42499999999999999</c:v>
                </c:pt>
                <c:pt idx="154">
                  <c:v>0.42777777777777776</c:v>
                </c:pt>
                <c:pt idx="155">
                  <c:v>0.43055555555555558</c:v>
                </c:pt>
                <c:pt idx="156">
                  <c:v>0.43333333333333335</c:v>
                </c:pt>
                <c:pt idx="157">
                  <c:v>0.43611111111111112</c:v>
                </c:pt>
                <c:pt idx="158">
                  <c:v>0.43888888888888888</c:v>
                </c:pt>
                <c:pt idx="159">
                  <c:v>0.44166666666666665</c:v>
                </c:pt>
                <c:pt idx="160">
                  <c:v>0.44444444444444442</c:v>
                </c:pt>
                <c:pt idx="161">
                  <c:v>0.44722222222222224</c:v>
                </c:pt>
                <c:pt idx="162">
                  <c:v>0.45</c:v>
                </c:pt>
                <c:pt idx="163">
                  <c:v>0.45277777777777778</c:v>
                </c:pt>
                <c:pt idx="164">
                  <c:v>0.45555555555555555</c:v>
                </c:pt>
                <c:pt idx="165">
                  <c:v>0.45833333333333331</c:v>
                </c:pt>
                <c:pt idx="166">
                  <c:v>0.46111111111111114</c:v>
                </c:pt>
                <c:pt idx="167">
                  <c:v>0.46388888888888891</c:v>
                </c:pt>
                <c:pt idx="168">
                  <c:v>0.46666666666666667</c:v>
                </c:pt>
                <c:pt idx="169">
                  <c:v>0.46944444444444444</c:v>
                </c:pt>
                <c:pt idx="170">
                  <c:v>0.47222222222222221</c:v>
                </c:pt>
                <c:pt idx="171">
                  <c:v>0.47499999999999998</c:v>
                </c:pt>
                <c:pt idx="172">
                  <c:v>0.4777777777777778</c:v>
                </c:pt>
                <c:pt idx="173">
                  <c:v>0.48055555555555557</c:v>
                </c:pt>
                <c:pt idx="174">
                  <c:v>0.48333333333333334</c:v>
                </c:pt>
                <c:pt idx="175">
                  <c:v>0.4861111111111111</c:v>
                </c:pt>
                <c:pt idx="176">
                  <c:v>0.48888888888888887</c:v>
                </c:pt>
                <c:pt idx="177">
                  <c:v>0.49166666666666664</c:v>
                </c:pt>
                <c:pt idx="178">
                  <c:v>0.49444444444444446</c:v>
                </c:pt>
                <c:pt idx="179">
                  <c:v>0.49722222222222223</c:v>
                </c:pt>
                <c:pt idx="180">
                  <c:v>0.5</c:v>
                </c:pt>
                <c:pt idx="181">
                  <c:v>0.50277777777777777</c:v>
                </c:pt>
                <c:pt idx="182">
                  <c:v>0.50555555555555554</c:v>
                </c:pt>
                <c:pt idx="183">
                  <c:v>0.5083333333333333</c:v>
                </c:pt>
                <c:pt idx="184">
                  <c:v>0.51111111111111107</c:v>
                </c:pt>
                <c:pt idx="185">
                  <c:v>0.51388888888888884</c:v>
                </c:pt>
                <c:pt idx="186">
                  <c:v>0.51666666666666672</c:v>
                </c:pt>
                <c:pt idx="187">
                  <c:v>0.51944444444444449</c:v>
                </c:pt>
                <c:pt idx="188">
                  <c:v>0.52222222222222225</c:v>
                </c:pt>
                <c:pt idx="189">
                  <c:v>0.52500000000000002</c:v>
                </c:pt>
                <c:pt idx="190">
                  <c:v>0.52777777777777779</c:v>
                </c:pt>
                <c:pt idx="191">
                  <c:v>0.53055555555555556</c:v>
                </c:pt>
                <c:pt idx="192">
                  <c:v>0.53333333333333333</c:v>
                </c:pt>
                <c:pt idx="193">
                  <c:v>0.53611111111111109</c:v>
                </c:pt>
                <c:pt idx="194">
                  <c:v>0.53888888888888886</c:v>
                </c:pt>
                <c:pt idx="195">
                  <c:v>0.54166666666666663</c:v>
                </c:pt>
                <c:pt idx="196">
                  <c:v>0.5444444444444444</c:v>
                </c:pt>
                <c:pt idx="197">
                  <c:v>0.54722222222222228</c:v>
                </c:pt>
                <c:pt idx="198">
                  <c:v>0.55000000000000004</c:v>
                </c:pt>
                <c:pt idx="199">
                  <c:v>0.55277777777777781</c:v>
                </c:pt>
                <c:pt idx="200">
                  <c:v>0.55555555555555558</c:v>
                </c:pt>
                <c:pt idx="201">
                  <c:v>0.55833333333333335</c:v>
                </c:pt>
                <c:pt idx="202">
                  <c:v>0.56111111111111112</c:v>
                </c:pt>
                <c:pt idx="203">
                  <c:v>0.56388888888888888</c:v>
                </c:pt>
                <c:pt idx="204">
                  <c:v>0.56666666666666665</c:v>
                </c:pt>
                <c:pt idx="205">
                  <c:v>0.56944444444444442</c:v>
                </c:pt>
                <c:pt idx="206">
                  <c:v>0.57222222222222219</c:v>
                </c:pt>
                <c:pt idx="207">
                  <c:v>0.57499999999999996</c:v>
                </c:pt>
                <c:pt idx="208">
                  <c:v>0.57777777777777772</c:v>
                </c:pt>
                <c:pt idx="209">
                  <c:v>0.5805555555555556</c:v>
                </c:pt>
                <c:pt idx="210">
                  <c:v>0.58333333333333337</c:v>
                </c:pt>
                <c:pt idx="211">
                  <c:v>0.58611111111111114</c:v>
                </c:pt>
                <c:pt idx="212">
                  <c:v>0.58888888888888891</c:v>
                </c:pt>
                <c:pt idx="213">
                  <c:v>0.59166666666666667</c:v>
                </c:pt>
                <c:pt idx="214">
                  <c:v>0.59444444444444444</c:v>
                </c:pt>
                <c:pt idx="215">
                  <c:v>0.59722222222222221</c:v>
                </c:pt>
                <c:pt idx="216">
                  <c:v>0.6</c:v>
                </c:pt>
                <c:pt idx="217">
                  <c:v>0.60277777777777775</c:v>
                </c:pt>
                <c:pt idx="218">
                  <c:v>0.60555555555555551</c:v>
                </c:pt>
                <c:pt idx="219">
                  <c:v>0.60833333333333328</c:v>
                </c:pt>
                <c:pt idx="220">
                  <c:v>0.61111111111111116</c:v>
                </c:pt>
                <c:pt idx="221">
                  <c:v>0.61388888888888893</c:v>
                </c:pt>
                <c:pt idx="222">
                  <c:v>0.6166666666666667</c:v>
                </c:pt>
                <c:pt idx="223">
                  <c:v>0.61944444444444446</c:v>
                </c:pt>
                <c:pt idx="224">
                  <c:v>0.62222222222222223</c:v>
                </c:pt>
                <c:pt idx="225">
                  <c:v>0.625</c:v>
                </c:pt>
                <c:pt idx="226">
                  <c:v>0.62777777777777777</c:v>
                </c:pt>
                <c:pt idx="227">
                  <c:v>0.63055555555555554</c:v>
                </c:pt>
                <c:pt idx="228">
                  <c:v>0.6333333333333333</c:v>
                </c:pt>
                <c:pt idx="229">
                  <c:v>0.63611111111111107</c:v>
                </c:pt>
                <c:pt idx="230">
                  <c:v>0.63888888888888884</c:v>
                </c:pt>
                <c:pt idx="231">
                  <c:v>0.64166666666666672</c:v>
                </c:pt>
                <c:pt idx="232">
                  <c:v>0.64444444444444449</c:v>
                </c:pt>
                <c:pt idx="233">
                  <c:v>0.64722222222222225</c:v>
                </c:pt>
                <c:pt idx="234">
                  <c:v>0.65</c:v>
                </c:pt>
                <c:pt idx="235">
                  <c:v>0.65277777777777779</c:v>
                </c:pt>
                <c:pt idx="236">
                  <c:v>0.65555555555555556</c:v>
                </c:pt>
                <c:pt idx="237">
                  <c:v>0.65833333333333333</c:v>
                </c:pt>
                <c:pt idx="238">
                  <c:v>0.66111111111111109</c:v>
                </c:pt>
                <c:pt idx="239">
                  <c:v>0.66388888888888886</c:v>
                </c:pt>
                <c:pt idx="240">
                  <c:v>0.66666666666666663</c:v>
                </c:pt>
                <c:pt idx="241">
                  <c:v>0.6694444444444444</c:v>
                </c:pt>
                <c:pt idx="242">
                  <c:v>0.67222222222222228</c:v>
                </c:pt>
                <c:pt idx="243">
                  <c:v>0.67500000000000004</c:v>
                </c:pt>
                <c:pt idx="244">
                  <c:v>0.67777777777777781</c:v>
                </c:pt>
                <c:pt idx="245">
                  <c:v>0.68055555555555558</c:v>
                </c:pt>
                <c:pt idx="246">
                  <c:v>0.68333333333333335</c:v>
                </c:pt>
                <c:pt idx="247">
                  <c:v>0.68611111111111112</c:v>
                </c:pt>
                <c:pt idx="248">
                  <c:v>0.68888888888888888</c:v>
                </c:pt>
                <c:pt idx="249">
                  <c:v>0.69166666666666665</c:v>
                </c:pt>
                <c:pt idx="250">
                  <c:v>0.69444444444444442</c:v>
                </c:pt>
                <c:pt idx="251">
                  <c:v>0.69722222222222219</c:v>
                </c:pt>
                <c:pt idx="252">
                  <c:v>0.7</c:v>
                </c:pt>
                <c:pt idx="253">
                  <c:v>0.70277777777777772</c:v>
                </c:pt>
                <c:pt idx="254">
                  <c:v>0.7055555555555556</c:v>
                </c:pt>
                <c:pt idx="255">
                  <c:v>0.70833333333333337</c:v>
                </c:pt>
                <c:pt idx="256">
                  <c:v>0.71111111111111114</c:v>
                </c:pt>
                <c:pt idx="257">
                  <c:v>0.71388888888888891</c:v>
                </c:pt>
                <c:pt idx="258">
                  <c:v>0.71666666666666667</c:v>
                </c:pt>
                <c:pt idx="259">
                  <c:v>0.71944444444444444</c:v>
                </c:pt>
                <c:pt idx="260">
                  <c:v>0.72222222222222221</c:v>
                </c:pt>
                <c:pt idx="261">
                  <c:v>0.72499999999999998</c:v>
                </c:pt>
                <c:pt idx="262">
                  <c:v>0.72777777777777775</c:v>
                </c:pt>
                <c:pt idx="263">
                  <c:v>0.73055555555555551</c:v>
                </c:pt>
                <c:pt idx="264">
                  <c:v>0.73333333333333328</c:v>
                </c:pt>
                <c:pt idx="265">
                  <c:v>0.73611111111111116</c:v>
                </c:pt>
                <c:pt idx="266">
                  <c:v>0.73888888888888893</c:v>
                </c:pt>
                <c:pt idx="267">
                  <c:v>0.7416666666666667</c:v>
                </c:pt>
                <c:pt idx="268">
                  <c:v>0.74444444444444446</c:v>
                </c:pt>
                <c:pt idx="269">
                  <c:v>0.74722222222222223</c:v>
                </c:pt>
                <c:pt idx="270">
                  <c:v>0.75</c:v>
                </c:pt>
                <c:pt idx="271">
                  <c:v>0.75277777777777777</c:v>
                </c:pt>
                <c:pt idx="272">
                  <c:v>0.75555555555555554</c:v>
                </c:pt>
                <c:pt idx="273">
                  <c:v>0.7583333333333333</c:v>
                </c:pt>
                <c:pt idx="274">
                  <c:v>0.76111111111111107</c:v>
                </c:pt>
                <c:pt idx="275">
                  <c:v>0.76388888888888884</c:v>
                </c:pt>
                <c:pt idx="276">
                  <c:v>0.76666666666666672</c:v>
                </c:pt>
                <c:pt idx="277">
                  <c:v>0.76944444444444449</c:v>
                </c:pt>
                <c:pt idx="278">
                  <c:v>0.77222222222222225</c:v>
                </c:pt>
                <c:pt idx="279">
                  <c:v>0.77500000000000002</c:v>
                </c:pt>
                <c:pt idx="280">
                  <c:v>0.77777777777777779</c:v>
                </c:pt>
                <c:pt idx="281">
                  <c:v>0.78055555555555556</c:v>
                </c:pt>
                <c:pt idx="282">
                  <c:v>0.78333333333333333</c:v>
                </c:pt>
                <c:pt idx="283">
                  <c:v>0.78611111111111109</c:v>
                </c:pt>
                <c:pt idx="284">
                  <c:v>0.78888888888888886</c:v>
                </c:pt>
                <c:pt idx="285">
                  <c:v>0.79166666666666663</c:v>
                </c:pt>
                <c:pt idx="286">
                  <c:v>0.7944444444444444</c:v>
                </c:pt>
                <c:pt idx="287">
                  <c:v>0.79722222222222228</c:v>
                </c:pt>
                <c:pt idx="288">
                  <c:v>0.8</c:v>
                </c:pt>
                <c:pt idx="289">
                  <c:v>0.80277777777777781</c:v>
                </c:pt>
                <c:pt idx="290">
                  <c:v>0.80555555555555558</c:v>
                </c:pt>
                <c:pt idx="291">
                  <c:v>0.80833333333333335</c:v>
                </c:pt>
                <c:pt idx="292">
                  <c:v>0.81111111111111112</c:v>
                </c:pt>
                <c:pt idx="293">
                  <c:v>0.81388888888888888</c:v>
                </c:pt>
                <c:pt idx="294">
                  <c:v>0.81666666666666665</c:v>
                </c:pt>
                <c:pt idx="295">
                  <c:v>0.81944444444444442</c:v>
                </c:pt>
                <c:pt idx="296">
                  <c:v>0.82222222222222219</c:v>
                </c:pt>
                <c:pt idx="297">
                  <c:v>0.82499999999999996</c:v>
                </c:pt>
                <c:pt idx="298">
                  <c:v>0.82777777777777772</c:v>
                </c:pt>
                <c:pt idx="299">
                  <c:v>0.8305555555555556</c:v>
                </c:pt>
                <c:pt idx="300">
                  <c:v>0.83333333333333337</c:v>
                </c:pt>
                <c:pt idx="301">
                  <c:v>0.83611111111111114</c:v>
                </c:pt>
                <c:pt idx="302">
                  <c:v>0.83888888888888891</c:v>
                </c:pt>
                <c:pt idx="303">
                  <c:v>0.84166666666666667</c:v>
                </c:pt>
                <c:pt idx="304">
                  <c:v>0.84444444444444444</c:v>
                </c:pt>
                <c:pt idx="305">
                  <c:v>0.84722222222222221</c:v>
                </c:pt>
                <c:pt idx="306">
                  <c:v>0.85</c:v>
                </c:pt>
                <c:pt idx="307">
                  <c:v>0.85277777777777775</c:v>
                </c:pt>
                <c:pt idx="308">
                  <c:v>0.85555555555555551</c:v>
                </c:pt>
                <c:pt idx="309">
                  <c:v>0.85833333333333328</c:v>
                </c:pt>
                <c:pt idx="310">
                  <c:v>0.86111111111111116</c:v>
                </c:pt>
                <c:pt idx="311">
                  <c:v>0.86388888888888893</c:v>
                </c:pt>
                <c:pt idx="312">
                  <c:v>0.8666666666666667</c:v>
                </c:pt>
                <c:pt idx="313">
                  <c:v>0.86944444444444446</c:v>
                </c:pt>
                <c:pt idx="314">
                  <c:v>0.87222222222222223</c:v>
                </c:pt>
                <c:pt idx="315">
                  <c:v>0.875</c:v>
                </c:pt>
                <c:pt idx="316">
                  <c:v>0.87777777777777777</c:v>
                </c:pt>
                <c:pt idx="317">
                  <c:v>0.88055555555555554</c:v>
                </c:pt>
                <c:pt idx="318">
                  <c:v>0.8833333333333333</c:v>
                </c:pt>
                <c:pt idx="319">
                  <c:v>0.88611111111111107</c:v>
                </c:pt>
                <c:pt idx="320">
                  <c:v>0.88888888888888884</c:v>
                </c:pt>
                <c:pt idx="321">
                  <c:v>0.89166666666666672</c:v>
                </c:pt>
                <c:pt idx="322">
                  <c:v>0.89444444444444449</c:v>
                </c:pt>
                <c:pt idx="323">
                  <c:v>0.89722222222222225</c:v>
                </c:pt>
                <c:pt idx="324">
                  <c:v>0.9</c:v>
                </c:pt>
                <c:pt idx="325">
                  <c:v>0.90277777777777779</c:v>
                </c:pt>
                <c:pt idx="326">
                  <c:v>0.90555555555555556</c:v>
                </c:pt>
                <c:pt idx="327">
                  <c:v>0.90833333333333333</c:v>
                </c:pt>
                <c:pt idx="328">
                  <c:v>0.91111111111111109</c:v>
                </c:pt>
                <c:pt idx="329">
                  <c:v>0.91388888888888886</c:v>
                </c:pt>
                <c:pt idx="330">
                  <c:v>0.91666666666666663</c:v>
                </c:pt>
                <c:pt idx="331">
                  <c:v>0.9194444444444444</c:v>
                </c:pt>
                <c:pt idx="332">
                  <c:v>0.92222222222222228</c:v>
                </c:pt>
                <c:pt idx="333">
                  <c:v>0.92500000000000004</c:v>
                </c:pt>
                <c:pt idx="334">
                  <c:v>0.92777777777777781</c:v>
                </c:pt>
                <c:pt idx="335">
                  <c:v>0.93055555555555558</c:v>
                </c:pt>
                <c:pt idx="336">
                  <c:v>0.93333333333333335</c:v>
                </c:pt>
                <c:pt idx="337">
                  <c:v>0.93611111111111112</c:v>
                </c:pt>
                <c:pt idx="338">
                  <c:v>0.93888888888888888</c:v>
                </c:pt>
                <c:pt idx="339">
                  <c:v>0.94166666666666665</c:v>
                </c:pt>
                <c:pt idx="340">
                  <c:v>0.94444444444444442</c:v>
                </c:pt>
                <c:pt idx="341">
                  <c:v>0.94722222222222219</c:v>
                </c:pt>
                <c:pt idx="342">
                  <c:v>0.95</c:v>
                </c:pt>
                <c:pt idx="343">
                  <c:v>0.95277777777777772</c:v>
                </c:pt>
                <c:pt idx="344">
                  <c:v>0.9555555555555556</c:v>
                </c:pt>
                <c:pt idx="345">
                  <c:v>0.95833333333333337</c:v>
                </c:pt>
                <c:pt idx="346">
                  <c:v>0.96111111111111114</c:v>
                </c:pt>
                <c:pt idx="347">
                  <c:v>0.96388888888888891</c:v>
                </c:pt>
                <c:pt idx="348">
                  <c:v>0.96666666666666667</c:v>
                </c:pt>
                <c:pt idx="349">
                  <c:v>0.96944444444444444</c:v>
                </c:pt>
                <c:pt idx="350">
                  <c:v>0.97222222222222221</c:v>
                </c:pt>
                <c:pt idx="351">
                  <c:v>0.97499999999999998</c:v>
                </c:pt>
                <c:pt idx="352">
                  <c:v>0.97777777777777775</c:v>
                </c:pt>
                <c:pt idx="353">
                  <c:v>0.98055555555555551</c:v>
                </c:pt>
                <c:pt idx="354">
                  <c:v>0.98333333333333328</c:v>
                </c:pt>
                <c:pt idx="355">
                  <c:v>0.98611111111111116</c:v>
                </c:pt>
                <c:pt idx="356">
                  <c:v>0.98888888888888893</c:v>
                </c:pt>
                <c:pt idx="357">
                  <c:v>0.9916666666666667</c:v>
                </c:pt>
                <c:pt idx="358">
                  <c:v>0.99444444444444446</c:v>
                </c:pt>
                <c:pt idx="359">
                  <c:v>0.99722222222222223</c:v>
                </c:pt>
                <c:pt idx="360">
                  <c:v>1</c:v>
                </c:pt>
                <c:pt idx="361">
                  <c:v>1.0027777777777778</c:v>
                </c:pt>
                <c:pt idx="362">
                  <c:v>1.0055555555555555</c:v>
                </c:pt>
                <c:pt idx="363">
                  <c:v>1.0083333333333333</c:v>
                </c:pt>
                <c:pt idx="364">
                  <c:v>1.0111111111111111</c:v>
                </c:pt>
                <c:pt idx="365">
                  <c:v>1.0138888888888888</c:v>
                </c:pt>
                <c:pt idx="366">
                  <c:v>1.0166666666666666</c:v>
                </c:pt>
                <c:pt idx="367">
                  <c:v>1.0194444444444444</c:v>
                </c:pt>
                <c:pt idx="368">
                  <c:v>1.0222222222222221</c:v>
                </c:pt>
                <c:pt idx="369">
                  <c:v>1.0249999999999999</c:v>
                </c:pt>
                <c:pt idx="370">
                  <c:v>1.0277777777777777</c:v>
                </c:pt>
                <c:pt idx="371">
                  <c:v>1.0305555555555554</c:v>
                </c:pt>
                <c:pt idx="372">
                  <c:v>1.0333333333333334</c:v>
                </c:pt>
                <c:pt idx="373">
                  <c:v>1.0361111111111112</c:v>
                </c:pt>
                <c:pt idx="374">
                  <c:v>1.038888888888889</c:v>
                </c:pt>
                <c:pt idx="375">
                  <c:v>1.0416666666666667</c:v>
                </c:pt>
                <c:pt idx="376">
                  <c:v>1.0444444444444445</c:v>
                </c:pt>
                <c:pt idx="377">
                  <c:v>1.0472222222222223</c:v>
                </c:pt>
                <c:pt idx="378">
                  <c:v>1.05</c:v>
                </c:pt>
                <c:pt idx="379">
                  <c:v>1.0527777777777778</c:v>
                </c:pt>
                <c:pt idx="380">
                  <c:v>1.0555555555555556</c:v>
                </c:pt>
                <c:pt idx="381">
                  <c:v>1.0583333333333333</c:v>
                </c:pt>
                <c:pt idx="382">
                  <c:v>1.0611111111111111</c:v>
                </c:pt>
                <c:pt idx="383">
                  <c:v>1.0638888888888889</c:v>
                </c:pt>
                <c:pt idx="384">
                  <c:v>1.0666666666666667</c:v>
                </c:pt>
                <c:pt idx="385">
                  <c:v>1.0694444444444444</c:v>
                </c:pt>
                <c:pt idx="386">
                  <c:v>1.0722222222222222</c:v>
                </c:pt>
                <c:pt idx="387">
                  <c:v>1.075</c:v>
                </c:pt>
                <c:pt idx="388">
                  <c:v>1.0777777777777777</c:v>
                </c:pt>
                <c:pt idx="389">
                  <c:v>1.0805555555555555</c:v>
                </c:pt>
                <c:pt idx="390">
                  <c:v>1.0833333333333333</c:v>
                </c:pt>
                <c:pt idx="391">
                  <c:v>1.086111111111111</c:v>
                </c:pt>
                <c:pt idx="392">
                  <c:v>1.0888888888888888</c:v>
                </c:pt>
                <c:pt idx="393">
                  <c:v>1.0916666666666666</c:v>
                </c:pt>
                <c:pt idx="394">
                  <c:v>1.0944444444444446</c:v>
                </c:pt>
                <c:pt idx="395">
                  <c:v>1.0972222222222223</c:v>
                </c:pt>
                <c:pt idx="396">
                  <c:v>1.1000000000000001</c:v>
                </c:pt>
                <c:pt idx="397">
                  <c:v>1.1027777777777779</c:v>
                </c:pt>
                <c:pt idx="398">
                  <c:v>1.1055555555555556</c:v>
                </c:pt>
                <c:pt idx="399">
                  <c:v>1.1083333333333334</c:v>
                </c:pt>
                <c:pt idx="400">
                  <c:v>1.1111111111111112</c:v>
                </c:pt>
                <c:pt idx="401">
                  <c:v>1.1138888888888889</c:v>
                </c:pt>
                <c:pt idx="402">
                  <c:v>1.1166666666666667</c:v>
                </c:pt>
                <c:pt idx="403">
                  <c:v>1.1194444444444445</c:v>
                </c:pt>
                <c:pt idx="404">
                  <c:v>1.1222222222222222</c:v>
                </c:pt>
                <c:pt idx="405">
                  <c:v>1.125</c:v>
                </c:pt>
                <c:pt idx="406">
                  <c:v>1.1277777777777778</c:v>
                </c:pt>
                <c:pt idx="407">
                  <c:v>1.1305555555555555</c:v>
                </c:pt>
                <c:pt idx="408">
                  <c:v>1.1333333333333333</c:v>
                </c:pt>
                <c:pt idx="409">
                  <c:v>1.1361111111111111</c:v>
                </c:pt>
                <c:pt idx="410">
                  <c:v>1.1388888888888888</c:v>
                </c:pt>
                <c:pt idx="411">
                  <c:v>1.1416666666666666</c:v>
                </c:pt>
                <c:pt idx="412">
                  <c:v>1.1444444444444444</c:v>
                </c:pt>
                <c:pt idx="413">
                  <c:v>1.1472222222222221</c:v>
                </c:pt>
                <c:pt idx="414">
                  <c:v>1.1499999999999999</c:v>
                </c:pt>
                <c:pt idx="415">
                  <c:v>1.1527777777777777</c:v>
                </c:pt>
                <c:pt idx="416">
                  <c:v>1.1555555555555554</c:v>
                </c:pt>
                <c:pt idx="417">
                  <c:v>1.1583333333333334</c:v>
                </c:pt>
                <c:pt idx="418">
                  <c:v>1.1611111111111112</c:v>
                </c:pt>
                <c:pt idx="419">
                  <c:v>1.163888888888889</c:v>
                </c:pt>
                <c:pt idx="420">
                  <c:v>1.1666666666666667</c:v>
                </c:pt>
                <c:pt idx="421">
                  <c:v>1.1694444444444445</c:v>
                </c:pt>
                <c:pt idx="422">
                  <c:v>1.1722222222222223</c:v>
                </c:pt>
                <c:pt idx="423">
                  <c:v>1.175</c:v>
                </c:pt>
                <c:pt idx="424">
                  <c:v>1.1777777777777778</c:v>
                </c:pt>
                <c:pt idx="425">
                  <c:v>1.1805555555555556</c:v>
                </c:pt>
                <c:pt idx="426">
                  <c:v>1.1833333333333333</c:v>
                </c:pt>
                <c:pt idx="427">
                  <c:v>1.1861111111111111</c:v>
                </c:pt>
                <c:pt idx="428">
                  <c:v>1.1888888888888889</c:v>
                </c:pt>
                <c:pt idx="429">
                  <c:v>1.1916666666666667</c:v>
                </c:pt>
                <c:pt idx="430">
                  <c:v>1.1944444444444444</c:v>
                </c:pt>
                <c:pt idx="431">
                  <c:v>1.1972222222222222</c:v>
                </c:pt>
                <c:pt idx="432">
                  <c:v>1.2</c:v>
                </c:pt>
                <c:pt idx="433">
                  <c:v>1.2027777777777777</c:v>
                </c:pt>
                <c:pt idx="434">
                  <c:v>1.2055555555555555</c:v>
                </c:pt>
                <c:pt idx="435">
                  <c:v>1.2083333333333333</c:v>
                </c:pt>
                <c:pt idx="436">
                  <c:v>1.211111111111111</c:v>
                </c:pt>
                <c:pt idx="437">
                  <c:v>1.2138888888888888</c:v>
                </c:pt>
                <c:pt idx="438">
                  <c:v>1.2166666666666666</c:v>
                </c:pt>
                <c:pt idx="439">
                  <c:v>1.2194444444444446</c:v>
                </c:pt>
                <c:pt idx="440">
                  <c:v>1.2222222222222223</c:v>
                </c:pt>
                <c:pt idx="441">
                  <c:v>1.2250000000000001</c:v>
                </c:pt>
                <c:pt idx="442">
                  <c:v>1.2277777777777779</c:v>
                </c:pt>
                <c:pt idx="443">
                  <c:v>1.2305555555555556</c:v>
                </c:pt>
                <c:pt idx="444">
                  <c:v>1.2333333333333334</c:v>
                </c:pt>
                <c:pt idx="445">
                  <c:v>1.2361111111111112</c:v>
                </c:pt>
                <c:pt idx="446">
                  <c:v>1.2388888888888889</c:v>
                </c:pt>
                <c:pt idx="447">
                  <c:v>1.2416666666666667</c:v>
                </c:pt>
                <c:pt idx="448">
                  <c:v>1.2444444444444445</c:v>
                </c:pt>
                <c:pt idx="449">
                  <c:v>1.2472222222222222</c:v>
                </c:pt>
                <c:pt idx="450">
                  <c:v>1.25</c:v>
                </c:pt>
                <c:pt idx="451">
                  <c:v>1.2527777777777778</c:v>
                </c:pt>
                <c:pt idx="452">
                  <c:v>1.2555555555555555</c:v>
                </c:pt>
                <c:pt idx="453">
                  <c:v>1.2583333333333333</c:v>
                </c:pt>
                <c:pt idx="454">
                  <c:v>1.2611111111111111</c:v>
                </c:pt>
                <c:pt idx="455">
                  <c:v>1.2638888888888888</c:v>
                </c:pt>
                <c:pt idx="456">
                  <c:v>1.2666666666666666</c:v>
                </c:pt>
                <c:pt idx="457">
                  <c:v>1.2694444444444444</c:v>
                </c:pt>
                <c:pt idx="458">
                  <c:v>1.2722222222222221</c:v>
                </c:pt>
                <c:pt idx="459">
                  <c:v>1.2749999999999999</c:v>
                </c:pt>
                <c:pt idx="460">
                  <c:v>1.2777777777777777</c:v>
                </c:pt>
                <c:pt idx="461">
                  <c:v>1.2805555555555554</c:v>
                </c:pt>
                <c:pt idx="462">
                  <c:v>1.2833333333333334</c:v>
                </c:pt>
                <c:pt idx="463">
                  <c:v>1.2861111111111112</c:v>
                </c:pt>
                <c:pt idx="464">
                  <c:v>1.288888888888889</c:v>
                </c:pt>
                <c:pt idx="465">
                  <c:v>1.2916666666666667</c:v>
                </c:pt>
                <c:pt idx="466">
                  <c:v>1.2944444444444445</c:v>
                </c:pt>
                <c:pt idx="467">
                  <c:v>1.2972222222222223</c:v>
                </c:pt>
                <c:pt idx="468">
                  <c:v>1.3</c:v>
                </c:pt>
                <c:pt idx="469">
                  <c:v>1.3027777777777778</c:v>
                </c:pt>
                <c:pt idx="470">
                  <c:v>1.3055555555555556</c:v>
                </c:pt>
                <c:pt idx="471">
                  <c:v>1.3083333333333333</c:v>
                </c:pt>
                <c:pt idx="472">
                  <c:v>1.3111111111111111</c:v>
                </c:pt>
                <c:pt idx="473">
                  <c:v>1.3138888888888889</c:v>
                </c:pt>
                <c:pt idx="474">
                  <c:v>1.3166666666666667</c:v>
                </c:pt>
                <c:pt idx="475">
                  <c:v>1.3194444444444444</c:v>
                </c:pt>
                <c:pt idx="476">
                  <c:v>1.3222222222222222</c:v>
                </c:pt>
                <c:pt idx="477">
                  <c:v>1.325</c:v>
                </c:pt>
                <c:pt idx="478">
                  <c:v>1.3277777777777777</c:v>
                </c:pt>
                <c:pt idx="479">
                  <c:v>1.3305555555555555</c:v>
                </c:pt>
                <c:pt idx="480">
                  <c:v>1.3333333333333333</c:v>
                </c:pt>
                <c:pt idx="481">
                  <c:v>1.336111111111111</c:v>
                </c:pt>
                <c:pt idx="482">
                  <c:v>1.3388888888888888</c:v>
                </c:pt>
                <c:pt idx="483">
                  <c:v>1.3416666666666666</c:v>
                </c:pt>
                <c:pt idx="484">
                  <c:v>1.3444444444444446</c:v>
                </c:pt>
                <c:pt idx="485">
                  <c:v>1.3472222222222223</c:v>
                </c:pt>
                <c:pt idx="486">
                  <c:v>1.35</c:v>
                </c:pt>
                <c:pt idx="487">
                  <c:v>1.3527777777777779</c:v>
                </c:pt>
                <c:pt idx="488">
                  <c:v>1.3555555555555556</c:v>
                </c:pt>
                <c:pt idx="489">
                  <c:v>1.3583333333333334</c:v>
                </c:pt>
                <c:pt idx="490">
                  <c:v>1.3611111111111112</c:v>
                </c:pt>
                <c:pt idx="491">
                  <c:v>1.3638888888888889</c:v>
                </c:pt>
                <c:pt idx="492">
                  <c:v>1.3666666666666667</c:v>
                </c:pt>
                <c:pt idx="493">
                  <c:v>1.3694444444444445</c:v>
                </c:pt>
                <c:pt idx="494">
                  <c:v>1.3722222222222222</c:v>
                </c:pt>
                <c:pt idx="495">
                  <c:v>1.375</c:v>
                </c:pt>
                <c:pt idx="496">
                  <c:v>1.3777777777777778</c:v>
                </c:pt>
                <c:pt idx="497">
                  <c:v>1.3805555555555555</c:v>
                </c:pt>
                <c:pt idx="498">
                  <c:v>1.3833333333333333</c:v>
                </c:pt>
                <c:pt idx="499">
                  <c:v>1.3861111111111111</c:v>
                </c:pt>
                <c:pt idx="500">
                  <c:v>1.3888888888888888</c:v>
                </c:pt>
                <c:pt idx="501">
                  <c:v>1.3916666666666666</c:v>
                </c:pt>
                <c:pt idx="502">
                  <c:v>1.3944444444444444</c:v>
                </c:pt>
                <c:pt idx="503">
                  <c:v>1.3972222222222221</c:v>
                </c:pt>
                <c:pt idx="504">
                  <c:v>1.4</c:v>
                </c:pt>
                <c:pt idx="505">
                  <c:v>1.4027777777777777</c:v>
                </c:pt>
                <c:pt idx="506">
                  <c:v>1.4055555555555554</c:v>
                </c:pt>
                <c:pt idx="507">
                  <c:v>1.4083333333333334</c:v>
                </c:pt>
                <c:pt idx="508">
                  <c:v>1.4111111111111112</c:v>
                </c:pt>
                <c:pt idx="509">
                  <c:v>1.413888888888889</c:v>
                </c:pt>
                <c:pt idx="510">
                  <c:v>1.4166666666666667</c:v>
                </c:pt>
                <c:pt idx="511">
                  <c:v>1.4194444444444445</c:v>
                </c:pt>
                <c:pt idx="512">
                  <c:v>1.4222222222222223</c:v>
                </c:pt>
                <c:pt idx="513">
                  <c:v>1.425</c:v>
                </c:pt>
                <c:pt idx="514">
                  <c:v>1.4277777777777778</c:v>
                </c:pt>
                <c:pt idx="515">
                  <c:v>1.4305555555555556</c:v>
                </c:pt>
                <c:pt idx="516">
                  <c:v>1.4333333333333333</c:v>
                </c:pt>
                <c:pt idx="517">
                  <c:v>1.4361111111111111</c:v>
                </c:pt>
                <c:pt idx="518">
                  <c:v>1.4388888888888889</c:v>
                </c:pt>
                <c:pt idx="519">
                  <c:v>1.4416666666666667</c:v>
                </c:pt>
                <c:pt idx="520">
                  <c:v>1.4444444444444444</c:v>
                </c:pt>
                <c:pt idx="521">
                  <c:v>1.4472222222222222</c:v>
                </c:pt>
                <c:pt idx="522">
                  <c:v>1.45</c:v>
                </c:pt>
                <c:pt idx="523">
                  <c:v>1.4527777777777777</c:v>
                </c:pt>
                <c:pt idx="524">
                  <c:v>1.4555555555555555</c:v>
                </c:pt>
                <c:pt idx="525">
                  <c:v>1.4583333333333333</c:v>
                </c:pt>
                <c:pt idx="526">
                  <c:v>1.461111111111111</c:v>
                </c:pt>
                <c:pt idx="527">
                  <c:v>1.4638888888888888</c:v>
                </c:pt>
                <c:pt idx="528">
                  <c:v>1.4666666666666666</c:v>
                </c:pt>
                <c:pt idx="529">
                  <c:v>1.4694444444444446</c:v>
                </c:pt>
                <c:pt idx="530">
                  <c:v>1.4722222222222223</c:v>
                </c:pt>
                <c:pt idx="531">
                  <c:v>1.4750000000000001</c:v>
                </c:pt>
                <c:pt idx="532">
                  <c:v>1.4777777777777779</c:v>
                </c:pt>
                <c:pt idx="533">
                  <c:v>1.4805555555555556</c:v>
                </c:pt>
                <c:pt idx="534">
                  <c:v>1.4833333333333334</c:v>
                </c:pt>
                <c:pt idx="535">
                  <c:v>1.4861111111111112</c:v>
                </c:pt>
                <c:pt idx="536">
                  <c:v>1.4888888888888889</c:v>
                </c:pt>
                <c:pt idx="537">
                  <c:v>1.4916666666666667</c:v>
                </c:pt>
                <c:pt idx="538">
                  <c:v>1.4944444444444445</c:v>
                </c:pt>
                <c:pt idx="539">
                  <c:v>1.4972222222222222</c:v>
                </c:pt>
                <c:pt idx="540">
                  <c:v>1.5</c:v>
                </c:pt>
                <c:pt idx="541">
                  <c:v>1.5027777777777778</c:v>
                </c:pt>
                <c:pt idx="542">
                  <c:v>1.5055555555555555</c:v>
                </c:pt>
                <c:pt idx="543">
                  <c:v>1.5083333333333333</c:v>
                </c:pt>
                <c:pt idx="544">
                  <c:v>1.5111111111111111</c:v>
                </c:pt>
                <c:pt idx="545">
                  <c:v>1.5138888888888888</c:v>
                </c:pt>
                <c:pt idx="546">
                  <c:v>1.5166666666666666</c:v>
                </c:pt>
                <c:pt idx="547">
                  <c:v>1.5194444444444444</c:v>
                </c:pt>
                <c:pt idx="548">
                  <c:v>1.5222222222222221</c:v>
                </c:pt>
                <c:pt idx="549">
                  <c:v>1.5249999999999999</c:v>
                </c:pt>
                <c:pt idx="550">
                  <c:v>1.5277777777777777</c:v>
                </c:pt>
                <c:pt idx="551">
                  <c:v>1.5305555555555554</c:v>
                </c:pt>
                <c:pt idx="552">
                  <c:v>1.5333333333333334</c:v>
                </c:pt>
                <c:pt idx="553">
                  <c:v>1.5361111111111112</c:v>
                </c:pt>
                <c:pt idx="554">
                  <c:v>1.538888888888889</c:v>
                </c:pt>
                <c:pt idx="555">
                  <c:v>1.5416666666666667</c:v>
                </c:pt>
                <c:pt idx="556">
                  <c:v>1.5444444444444445</c:v>
                </c:pt>
                <c:pt idx="557">
                  <c:v>1.5472222222222223</c:v>
                </c:pt>
                <c:pt idx="558">
                  <c:v>1.55</c:v>
                </c:pt>
                <c:pt idx="559">
                  <c:v>1.5527777777777778</c:v>
                </c:pt>
                <c:pt idx="560">
                  <c:v>1.5555555555555556</c:v>
                </c:pt>
                <c:pt idx="561">
                  <c:v>1.5583333333333333</c:v>
                </c:pt>
                <c:pt idx="562">
                  <c:v>1.5611111111111111</c:v>
                </c:pt>
                <c:pt idx="563">
                  <c:v>1.5638888888888889</c:v>
                </c:pt>
                <c:pt idx="564">
                  <c:v>1.5666666666666667</c:v>
                </c:pt>
                <c:pt idx="565">
                  <c:v>1.5694444444444444</c:v>
                </c:pt>
                <c:pt idx="566">
                  <c:v>1.5722222222222222</c:v>
                </c:pt>
                <c:pt idx="567">
                  <c:v>1.575</c:v>
                </c:pt>
                <c:pt idx="568">
                  <c:v>1.5777777777777777</c:v>
                </c:pt>
                <c:pt idx="569">
                  <c:v>1.5805555555555555</c:v>
                </c:pt>
                <c:pt idx="570">
                  <c:v>1.5833333333333333</c:v>
                </c:pt>
                <c:pt idx="571">
                  <c:v>1.586111111111111</c:v>
                </c:pt>
                <c:pt idx="572">
                  <c:v>1.5888888888888888</c:v>
                </c:pt>
                <c:pt idx="573">
                  <c:v>1.5916666666666666</c:v>
                </c:pt>
                <c:pt idx="574">
                  <c:v>1.5944444444444446</c:v>
                </c:pt>
                <c:pt idx="575">
                  <c:v>1.5972222222222223</c:v>
                </c:pt>
                <c:pt idx="576">
                  <c:v>1.6</c:v>
                </c:pt>
                <c:pt idx="577">
                  <c:v>1.6027777777777779</c:v>
                </c:pt>
                <c:pt idx="578">
                  <c:v>1.6055555555555556</c:v>
                </c:pt>
                <c:pt idx="579">
                  <c:v>1.6083333333333334</c:v>
                </c:pt>
                <c:pt idx="580">
                  <c:v>1.6111111111111112</c:v>
                </c:pt>
                <c:pt idx="581">
                  <c:v>1.6138888888888889</c:v>
                </c:pt>
                <c:pt idx="582">
                  <c:v>1.6166666666666667</c:v>
                </c:pt>
                <c:pt idx="583">
                  <c:v>1.6194444444444445</c:v>
                </c:pt>
                <c:pt idx="584">
                  <c:v>1.6222222222222222</c:v>
                </c:pt>
                <c:pt idx="585">
                  <c:v>1.625</c:v>
                </c:pt>
                <c:pt idx="586">
                  <c:v>1.6277777777777778</c:v>
                </c:pt>
                <c:pt idx="587">
                  <c:v>1.6305555555555555</c:v>
                </c:pt>
                <c:pt idx="588">
                  <c:v>1.6333333333333333</c:v>
                </c:pt>
                <c:pt idx="589">
                  <c:v>1.6361111111111111</c:v>
                </c:pt>
                <c:pt idx="590">
                  <c:v>1.6388888888888888</c:v>
                </c:pt>
                <c:pt idx="591">
                  <c:v>1.6416666666666666</c:v>
                </c:pt>
                <c:pt idx="592">
                  <c:v>1.6444444444444444</c:v>
                </c:pt>
                <c:pt idx="593">
                  <c:v>1.6472222222222221</c:v>
                </c:pt>
                <c:pt idx="594">
                  <c:v>1.65</c:v>
                </c:pt>
                <c:pt idx="595">
                  <c:v>1.6527777777777777</c:v>
                </c:pt>
                <c:pt idx="596">
                  <c:v>1.6555555555555554</c:v>
                </c:pt>
                <c:pt idx="597">
                  <c:v>1.6583333333333334</c:v>
                </c:pt>
                <c:pt idx="598">
                  <c:v>1.6611111111111112</c:v>
                </c:pt>
                <c:pt idx="599">
                  <c:v>1.663888888888889</c:v>
                </c:pt>
                <c:pt idx="600">
                  <c:v>1.6666666666666667</c:v>
                </c:pt>
                <c:pt idx="601">
                  <c:v>1.6694444444444445</c:v>
                </c:pt>
                <c:pt idx="602">
                  <c:v>1.6722222222222223</c:v>
                </c:pt>
                <c:pt idx="603">
                  <c:v>1.675</c:v>
                </c:pt>
                <c:pt idx="604">
                  <c:v>1.6777777777777778</c:v>
                </c:pt>
                <c:pt idx="605">
                  <c:v>1.6805555555555556</c:v>
                </c:pt>
                <c:pt idx="606">
                  <c:v>1.6833333333333333</c:v>
                </c:pt>
                <c:pt idx="607">
                  <c:v>1.6861111111111111</c:v>
                </c:pt>
                <c:pt idx="608">
                  <c:v>1.6888888888888889</c:v>
                </c:pt>
                <c:pt idx="609">
                  <c:v>1.6916666666666667</c:v>
                </c:pt>
                <c:pt idx="610">
                  <c:v>1.6944444444444444</c:v>
                </c:pt>
                <c:pt idx="611">
                  <c:v>1.6972222222222222</c:v>
                </c:pt>
                <c:pt idx="612">
                  <c:v>1.7</c:v>
                </c:pt>
                <c:pt idx="613">
                  <c:v>1.7027777777777777</c:v>
                </c:pt>
                <c:pt idx="614">
                  <c:v>1.7055555555555555</c:v>
                </c:pt>
                <c:pt idx="615">
                  <c:v>1.7083333333333333</c:v>
                </c:pt>
                <c:pt idx="616">
                  <c:v>1.711111111111111</c:v>
                </c:pt>
                <c:pt idx="617">
                  <c:v>1.7138888888888888</c:v>
                </c:pt>
                <c:pt idx="618">
                  <c:v>1.7166666666666666</c:v>
                </c:pt>
                <c:pt idx="619">
                  <c:v>1.7194444444444446</c:v>
                </c:pt>
                <c:pt idx="620">
                  <c:v>1.7222222222222223</c:v>
                </c:pt>
                <c:pt idx="621">
                  <c:v>1.7250000000000001</c:v>
                </c:pt>
                <c:pt idx="622">
                  <c:v>1.7277777777777779</c:v>
                </c:pt>
                <c:pt idx="623">
                  <c:v>1.7305555555555556</c:v>
                </c:pt>
                <c:pt idx="624">
                  <c:v>1.7333333333333334</c:v>
                </c:pt>
                <c:pt idx="625">
                  <c:v>1.7361111111111112</c:v>
                </c:pt>
                <c:pt idx="626">
                  <c:v>1.7388888888888889</c:v>
                </c:pt>
                <c:pt idx="627">
                  <c:v>1.7416666666666667</c:v>
                </c:pt>
                <c:pt idx="628">
                  <c:v>1.7444444444444445</c:v>
                </c:pt>
                <c:pt idx="629">
                  <c:v>1.7472222222222222</c:v>
                </c:pt>
                <c:pt idx="630">
                  <c:v>1.75</c:v>
                </c:pt>
                <c:pt idx="631">
                  <c:v>1.7527777777777778</c:v>
                </c:pt>
                <c:pt idx="632">
                  <c:v>1.7555555555555555</c:v>
                </c:pt>
                <c:pt idx="633">
                  <c:v>1.7583333333333333</c:v>
                </c:pt>
                <c:pt idx="634">
                  <c:v>1.7611111111111111</c:v>
                </c:pt>
                <c:pt idx="635">
                  <c:v>1.7638888888888888</c:v>
                </c:pt>
                <c:pt idx="636">
                  <c:v>1.7666666666666666</c:v>
                </c:pt>
                <c:pt idx="637">
                  <c:v>1.7694444444444444</c:v>
                </c:pt>
                <c:pt idx="638">
                  <c:v>1.7722222222222221</c:v>
                </c:pt>
                <c:pt idx="639">
                  <c:v>1.7749999999999999</c:v>
                </c:pt>
                <c:pt idx="640">
                  <c:v>1.7777777777777777</c:v>
                </c:pt>
                <c:pt idx="641">
                  <c:v>1.7805555555555554</c:v>
                </c:pt>
                <c:pt idx="642">
                  <c:v>1.7833333333333334</c:v>
                </c:pt>
                <c:pt idx="643">
                  <c:v>1.7861111111111112</c:v>
                </c:pt>
                <c:pt idx="644">
                  <c:v>1.788888888888889</c:v>
                </c:pt>
                <c:pt idx="645">
                  <c:v>1.7916666666666667</c:v>
                </c:pt>
                <c:pt idx="646">
                  <c:v>1.7944444444444445</c:v>
                </c:pt>
                <c:pt idx="647">
                  <c:v>1.7972222222222223</c:v>
                </c:pt>
                <c:pt idx="648">
                  <c:v>1.8</c:v>
                </c:pt>
                <c:pt idx="649">
                  <c:v>1.8027777777777778</c:v>
                </c:pt>
                <c:pt idx="650">
                  <c:v>1.8055555555555556</c:v>
                </c:pt>
                <c:pt idx="651">
                  <c:v>1.8083333333333333</c:v>
                </c:pt>
                <c:pt idx="652">
                  <c:v>1.8111111111111111</c:v>
                </c:pt>
                <c:pt idx="653">
                  <c:v>1.8138888888888889</c:v>
                </c:pt>
                <c:pt idx="654">
                  <c:v>1.8166666666666667</c:v>
                </c:pt>
                <c:pt idx="655">
                  <c:v>1.8194444444444444</c:v>
                </c:pt>
                <c:pt idx="656">
                  <c:v>1.8222222222222222</c:v>
                </c:pt>
                <c:pt idx="657">
                  <c:v>1.825</c:v>
                </c:pt>
                <c:pt idx="658">
                  <c:v>1.8277777777777777</c:v>
                </c:pt>
                <c:pt idx="659">
                  <c:v>1.8305555555555555</c:v>
                </c:pt>
                <c:pt idx="660">
                  <c:v>1.8333333333333333</c:v>
                </c:pt>
                <c:pt idx="661">
                  <c:v>1.836111111111111</c:v>
                </c:pt>
                <c:pt idx="662">
                  <c:v>1.8388888888888888</c:v>
                </c:pt>
                <c:pt idx="663">
                  <c:v>1.8416666666666666</c:v>
                </c:pt>
                <c:pt idx="664">
                  <c:v>1.8444444444444446</c:v>
                </c:pt>
                <c:pt idx="665">
                  <c:v>1.8472222222222223</c:v>
                </c:pt>
                <c:pt idx="666">
                  <c:v>1.85</c:v>
                </c:pt>
                <c:pt idx="667">
                  <c:v>1.8527777777777779</c:v>
                </c:pt>
                <c:pt idx="668">
                  <c:v>1.8555555555555556</c:v>
                </c:pt>
                <c:pt idx="669">
                  <c:v>1.8583333333333334</c:v>
                </c:pt>
                <c:pt idx="670">
                  <c:v>1.8611111111111112</c:v>
                </c:pt>
                <c:pt idx="671">
                  <c:v>1.8638888888888889</c:v>
                </c:pt>
                <c:pt idx="672">
                  <c:v>1.8666666666666667</c:v>
                </c:pt>
                <c:pt idx="673">
                  <c:v>1.8694444444444445</c:v>
                </c:pt>
                <c:pt idx="674">
                  <c:v>1.8722222222222222</c:v>
                </c:pt>
                <c:pt idx="675">
                  <c:v>1.875</c:v>
                </c:pt>
                <c:pt idx="676">
                  <c:v>1.8777777777777778</c:v>
                </c:pt>
                <c:pt idx="677">
                  <c:v>1.8805555555555555</c:v>
                </c:pt>
                <c:pt idx="678">
                  <c:v>1.8833333333333333</c:v>
                </c:pt>
                <c:pt idx="679">
                  <c:v>1.8861111111111111</c:v>
                </c:pt>
                <c:pt idx="680">
                  <c:v>1.8888888888888888</c:v>
                </c:pt>
                <c:pt idx="681">
                  <c:v>1.8916666666666666</c:v>
                </c:pt>
                <c:pt idx="682">
                  <c:v>1.8944444444444444</c:v>
                </c:pt>
                <c:pt idx="683">
                  <c:v>1.8972222222222221</c:v>
                </c:pt>
                <c:pt idx="684">
                  <c:v>1.9</c:v>
                </c:pt>
                <c:pt idx="685">
                  <c:v>1.9027777777777777</c:v>
                </c:pt>
                <c:pt idx="686">
                  <c:v>1.9055555555555554</c:v>
                </c:pt>
                <c:pt idx="687">
                  <c:v>1.9083333333333334</c:v>
                </c:pt>
                <c:pt idx="688">
                  <c:v>1.9111111111111112</c:v>
                </c:pt>
                <c:pt idx="689">
                  <c:v>1.913888888888889</c:v>
                </c:pt>
                <c:pt idx="690">
                  <c:v>1.9166666666666667</c:v>
                </c:pt>
                <c:pt idx="691">
                  <c:v>1.9194444444444445</c:v>
                </c:pt>
                <c:pt idx="692">
                  <c:v>1.9222222222222223</c:v>
                </c:pt>
                <c:pt idx="693">
                  <c:v>1.925</c:v>
                </c:pt>
                <c:pt idx="694">
                  <c:v>1.9277777777777778</c:v>
                </c:pt>
                <c:pt idx="695">
                  <c:v>1.9305555555555556</c:v>
                </c:pt>
                <c:pt idx="696">
                  <c:v>1.9333333333333333</c:v>
                </c:pt>
                <c:pt idx="697">
                  <c:v>1.9361111111111111</c:v>
                </c:pt>
                <c:pt idx="698">
                  <c:v>1.9388888888888889</c:v>
                </c:pt>
                <c:pt idx="699">
                  <c:v>1.9416666666666667</c:v>
                </c:pt>
                <c:pt idx="700">
                  <c:v>1.9444444444444444</c:v>
                </c:pt>
                <c:pt idx="701">
                  <c:v>1.9472222222222222</c:v>
                </c:pt>
                <c:pt idx="702">
                  <c:v>1.95</c:v>
                </c:pt>
                <c:pt idx="703">
                  <c:v>1.9527777777777777</c:v>
                </c:pt>
                <c:pt idx="704">
                  <c:v>1.9555555555555555</c:v>
                </c:pt>
                <c:pt idx="705">
                  <c:v>1.9583333333333333</c:v>
                </c:pt>
                <c:pt idx="706">
                  <c:v>1.961111111111111</c:v>
                </c:pt>
                <c:pt idx="707">
                  <c:v>1.9638888888888888</c:v>
                </c:pt>
                <c:pt idx="708">
                  <c:v>1.9666666666666666</c:v>
                </c:pt>
                <c:pt idx="709">
                  <c:v>1.9694444444444446</c:v>
                </c:pt>
                <c:pt idx="710">
                  <c:v>1.9722222222222223</c:v>
                </c:pt>
                <c:pt idx="711">
                  <c:v>1.9750000000000001</c:v>
                </c:pt>
                <c:pt idx="712">
                  <c:v>1.9777777777777779</c:v>
                </c:pt>
                <c:pt idx="713">
                  <c:v>1.9805555555555556</c:v>
                </c:pt>
                <c:pt idx="714">
                  <c:v>1.9833333333333334</c:v>
                </c:pt>
                <c:pt idx="715">
                  <c:v>1.9861111111111112</c:v>
                </c:pt>
                <c:pt idx="716">
                  <c:v>1.9888888888888889</c:v>
                </c:pt>
                <c:pt idx="717">
                  <c:v>1.9916666666666667</c:v>
                </c:pt>
                <c:pt idx="718">
                  <c:v>1.9944444444444445</c:v>
                </c:pt>
                <c:pt idx="719">
                  <c:v>1.9972222222222222</c:v>
                </c:pt>
                <c:pt idx="720">
                  <c:v>2</c:v>
                </c:pt>
                <c:pt idx="721">
                  <c:v>2.0027777777777778</c:v>
                </c:pt>
                <c:pt idx="722">
                  <c:v>2.0055555555555555</c:v>
                </c:pt>
                <c:pt idx="723">
                  <c:v>2.0083333333333333</c:v>
                </c:pt>
                <c:pt idx="724">
                  <c:v>2.0111111111111111</c:v>
                </c:pt>
                <c:pt idx="725">
                  <c:v>2.0138888888888888</c:v>
                </c:pt>
                <c:pt idx="726">
                  <c:v>2.0166666666666666</c:v>
                </c:pt>
                <c:pt idx="727">
                  <c:v>2.0194444444444444</c:v>
                </c:pt>
                <c:pt idx="728">
                  <c:v>2.0222222222222221</c:v>
                </c:pt>
                <c:pt idx="729">
                  <c:v>2.0249999999999999</c:v>
                </c:pt>
                <c:pt idx="730">
                  <c:v>2.0277777777777777</c:v>
                </c:pt>
                <c:pt idx="731">
                  <c:v>2.0305555555555554</c:v>
                </c:pt>
                <c:pt idx="732">
                  <c:v>2.0333333333333332</c:v>
                </c:pt>
                <c:pt idx="733">
                  <c:v>2.036111111111111</c:v>
                </c:pt>
                <c:pt idx="734">
                  <c:v>2.0388888888888888</c:v>
                </c:pt>
                <c:pt idx="735">
                  <c:v>2.0416666666666665</c:v>
                </c:pt>
                <c:pt idx="736">
                  <c:v>2.0444444444444443</c:v>
                </c:pt>
                <c:pt idx="737">
                  <c:v>2.0472222222222221</c:v>
                </c:pt>
                <c:pt idx="738">
                  <c:v>2.0499999999999998</c:v>
                </c:pt>
                <c:pt idx="739">
                  <c:v>2.0527777777777776</c:v>
                </c:pt>
                <c:pt idx="740">
                  <c:v>2.0555555555555554</c:v>
                </c:pt>
                <c:pt idx="741">
                  <c:v>2.0583333333333331</c:v>
                </c:pt>
                <c:pt idx="742">
                  <c:v>2.0611111111111109</c:v>
                </c:pt>
                <c:pt idx="743">
                  <c:v>2.0638888888888891</c:v>
                </c:pt>
                <c:pt idx="744">
                  <c:v>2.0666666666666669</c:v>
                </c:pt>
                <c:pt idx="745">
                  <c:v>2.0694444444444446</c:v>
                </c:pt>
                <c:pt idx="746">
                  <c:v>2.0722222222222224</c:v>
                </c:pt>
                <c:pt idx="747">
                  <c:v>2.0750000000000002</c:v>
                </c:pt>
                <c:pt idx="748">
                  <c:v>2.0777777777777779</c:v>
                </c:pt>
                <c:pt idx="749">
                  <c:v>2.0805555555555557</c:v>
                </c:pt>
                <c:pt idx="750">
                  <c:v>2.0833333333333335</c:v>
                </c:pt>
                <c:pt idx="751">
                  <c:v>2.0861111111111112</c:v>
                </c:pt>
                <c:pt idx="752">
                  <c:v>2.088888888888889</c:v>
                </c:pt>
                <c:pt idx="753">
                  <c:v>2.0916666666666668</c:v>
                </c:pt>
                <c:pt idx="754">
                  <c:v>2.0944444444444446</c:v>
                </c:pt>
                <c:pt idx="755">
                  <c:v>2.0972222222222223</c:v>
                </c:pt>
                <c:pt idx="756">
                  <c:v>2.1</c:v>
                </c:pt>
                <c:pt idx="757">
                  <c:v>2.1027777777777779</c:v>
                </c:pt>
                <c:pt idx="758">
                  <c:v>2.1055555555555556</c:v>
                </c:pt>
                <c:pt idx="759">
                  <c:v>2.1083333333333334</c:v>
                </c:pt>
                <c:pt idx="760">
                  <c:v>2.1111111111111112</c:v>
                </c:pt>
                <c:pt idx="761">
                  <c:v>2.1138888888888889</c:v>
                </c:pt>
                <c:pt idx="762">
                  <c:v>2.1166666666666667</c:v>
                </c:pt>
                <c:pt idx="763">
                  <c:v>2.1194444444444445</c:v>
                </c:pt>
                <c:pt idx="764">
                  <c:v>2.1222222222222222</c:v>
                </c:pt>
                <c:pt idx="765">
                  <c:v>2.125</c:v>
                </c:pt>
                <c:pt idx="766">
                  <c:v>2.1277777777777778</c:v>
                </c:pt>
                <c:pt idx="767">
                  <c:v>2.1305555555555555</c:v>
                </c:pt>
                <c:pt idx="768">
                  <c:v>2.1333333333333333</c:v>
                </c:pt>
                <c:pt idx="769">
                  <c:v>2.1361111111111111</c:v>
                </c:pt>
                <c:pt idx="770">
                  <c:v>2.1388888888888888</c:v>
                </c:pt>
                <c:pt idx="771">
                  <c:v>2.1416666666666666</c:v>
                </c:pt>
                <c:pt idx="772">
                  <c:v>2.1444444444444444</c:v>
                </c:pt>
                <c:pt idx="773">
                  <c:v>2.1472222222222221</c:v>
                </c:pt>
                <c:pt idx="774">
                  <c:v>2.15</c:v>
                </c:pt>
                <c:pt idx="775">
                  <c:v>2.1527777777777777</c:v>
                </c:pt>
                <c:pt idx="776">
                  <c:v>2.1555555555555554</c:v>
                </c:pt>
                <c:pt idx="777">
                  <c:v>2.1583333333333332</c:v>
                </c:pt>
                <c:pt idx="778">
                  <c:v>2.161111111111111</c:v>
                </c:pt>
                <c:pt idx="779">
                  <c:v>2.1638888888888888</c:v>
                </c:pt>
                <c:pt idx="780">
                  <c:v>2.1666666666666665</c:v>
                </c:pt>
                <c:pt idx="781">
                  <c:v>2.1694444444444443</c:v>
                </c:pt>
                <c:pt idx="782">
                  <c:v>2.1722222222222221</c:v>
                </c:pt>
                <c:pt idx="783">
                  <c:v>2.1749999999999998</c:v>
                </c:pt>
                <c:pt idx="784">
                  <c:v>2.1777777777777776</c:v>
                </c:pt>
                <c:pt idx="785">
                  <c:v>2.1805555555555554</c:v>
                </c:pt>
                <c:pt idx="786">
                  <c:v>2.1833333333333331</c:v>
                </c:pt>
                <c:pt idx="787">
                  <c:v>2.1861111111111109</c:v>
                </c:pt>
                <c:pt idx="788">
                  <c:v>2.1888888888888891</c:v>
                </c:pt>
                <c:pt idx="789">
                  <c:v>2.1916666666666669</c:v>
                </c:pt>
                <c:pt idx="790">
                  <c:v>2.1944444444444446</c:v>
                </c:pt>
                <c:pt idx="791">
                  <c:v>2.1972222222222224</c:v>
                </c:pt>
                <c:pt idx="792">
                  <c:v>2.2000000000000002</c:v>
                </c:pt>
                <c:pt idx="793">
                  <c:v>2.2027777777777779</c:v>
                </c:pt>
                <c:pt idx="794">
                  <c:v>2.2055555555555557</c:v>
                </c:pt>
                <c:pt idx="795">
                  <c:v>2.2083333333333335</c:v>
                </c:pt>
                <c:pt idx="796">
                  <c:v>2.2111111111111112</c:v>
                </c:pt>
                <c:pt idx="797">
                  <c:v>2.213888888888889</c:v>
                </c:pt>
                <c:pt idx="798">
                  <c:v>2.2166666666666668</c:v>
                </c:pt>
                <c:pt idx="799">
                  <c:v>2.2194444444444446</c:v>
                </c:pt>
                <c:pt idx="800">
                  <c:v>2.2222222222222223</c:v>
                </c:pt>
                <c:pt idx="801">
                  <c:v>2.2250000000000001</c:v>
                </c:pt>
                <c:pt idx="802">
                  <c:v>2.2277777777777779</c:v>
                </c:pt>
                <c:pt idx="803">
                  <c:v>2.2305555555555556</c:v>
                </c:pt>
                <c:pt idx="804">
                  <c:v>2.2333333333333334</c:v>
                </c:pt>
                <c:pt idx="805">
                  <c:v>2.2361111111111112</c:v>
                </c:pt>
                <c:pt idx="806">
                  <c:v>2.2388888888888889</c:v>
                </c:pt>
                <c:pt idx="807">
                  <c:v>2.2416666666666667</c:v>
                </c:pt>
                <c:pt idx="808">
                  <c:v>2.2444444444444445</c:v>
                </c:pt>
                <c:pt idx="809">
                  <c:v>2.2472222222222222</c:v>
                </c:pt>
                <c:pt idx="810">
                  <c:v>2.25</c:v>
                </c:pt>
                <c:pt idx="811">
                  <c:v>2.2527777777777778</c:v>
                </c:pt>
                <c:pt idx="812">
                  <c:v>2.2555555555555555</c:v>
                </c:pt>
                <c:pt idx="813">
                  <c:v>2.2583333333333333</c:v>
                </c:pt>
                <c:pt idx="814">
                  <c:v>2.2611111111111111</c:v>
                </c:pt>
                <c:pt idx="815">
                  <c:v>2.2638888888888888</c:v>
                </c:pt>
                <c:pt idx="816">
                  <c:v>2.2666666666666666</c:v>
                </c:pt>
                <c:pt idx="817">
                  <c:v>2.2694444444444444</c:v>
                </c:pt>
                <c:pt idx="818">
                  <c:v>2.2722222222222221</c:v>
                </c:pt>
                <c:pt idx="819">
                  <c:v>2.2749999999999999</c:v>
                </c:pt>
                <c:pt idx="820">
                  <c:v>2.2777777777777777</c:v>
                </c:pt>
                <c:pt idx="821">
                  <c:v>2.2805555555555554</c:v>
                </c:pt>
                <c:pt idx="822">
                  <c:v>2.2833333333333332</c:v>
                </c:pt>
                <c:pt idx="823">
                  <c:v>2.286111111111111</c:v>
                </c:pt>
                <c:pt idx="824">
                  <c:v>2.2888888888888888</c:v>
                </c:pt>
                <c:pt idx="825">
                  <c:v>2.2916666666666665</c:v>
                </c:pt>
                <c:pt idx="826">
                  <c:v>2.2944444444444443</c:v>
                </c:pt>
                <c:pt idx="827">
                  <c:v>2.2972222222222221</c:v>
                </c:pt>
                <c:pt idx="828">
                  <c:v>2.2999999999999998</c:v>
                </c:pt>
                <c:pt idx="829">
                  <c:v>2.3027777777777776</c:v>
                </c:pt>
                <c:pt idx="830">
                  <c:v>2.3055555555555554</c:v>
                </c:pt>
                <c:pt idx="831">
                  <c:v>2.3083333333333331</c:v>
                </c:pt>
                <c:pt idx="832">
                  <c:v>2.3111111111111109</c:v>
                </c:pt>
                <c:pt idx="833">
                  <c:v>2.3138888888888891</c:v>
                </c:pt>
                <c:pt idx="834">
                  <c:v>2.3166666666666669</c:v>
                </c:pt>
                <c:pt idx="835">
                  <c:v>2.3194444444444446</c:v>
                </c:pt>
                <c:pt idx="836">
                  <c:v>2.3222222222222224</c:v>
                </c:pt>
                <c:pt idx="837">
                  <c:v>2.3250000000000002</c:v>
                </c:pt>
                <c:pt idx="838">
                  <c:v>2.3277777777777779</c:v>
                </c:pt>
                <c:pt idx="839">
                  <c:v>2.3305555555555557</c:v>
                </c:pt>
                <c:pt idx="840">
                  <c:v>2.3333333333333335</c:v>
                </c:pt>
                <c:pt idx="841">
                  <c:v>2.3361111111111112</c:v>
                </c:pt>
                <c:pt idx="842">
                  <c:v>2.338888888888889</c:v>
                </c:pt>
                <c:pt idx="843">
                  <c:v>2.3416666666666668</c:v>
                </c:pt>
                <c:pt idx="844">
                  <c:v>2.3444444444444446</c:v>
                </c:pt>
                <c:pt idx="845">
                  <c:v>2.3472222222222223</c:v>
                </c:pt>
                <c:pt idx="846">
                  <c:v>2.35</c:v>
                </c:pt>
                <c:pt idx="847">
                  <c:v>2.3527777777777779</c:v>
                </c:pt>
                <c:pt idx="848">
                  <c:v>2.3555555555555556</c:v>
                </c:pt>
                <c:pt idx="849">
                  <c:v>2.3583333333333334</c:v>
                </c:pt>
                <c:pt idx="850">
                  <c:v>2.3611111111111112</c:v>
                </c:pt>
                <c:pt idx="851">
                  <c:v>2.3638888888888889</c:v>
                </c:pt>
                <c:pt idx="852">
                  <c:v>2.3666666666666667</c:v>
                </c:pt>
                <c:pt idx="853">
                  <c:v>2.3694444444444445</c:v>
                </c:pt>
                <c:pt idx="854">
                  <c:v>2.3722222222222222</c:v>
                </c:pt>
                <c:pt idx="855">
                  <c:v>2.375</c:v>
                </c:pt>
                <c:pt idx="856">
                  <c:v>2.3777777777777778</c:v>
                </c:pt>
                <c:pt idx="857">
                  <c:v>2.3805555555555555</c:v>
                </c:pt>
                <c:pt idx="858">
                  <c:v>2.3833333333333333</c:v>
                </c:pt>
                <c:pt idx="859">
                  <c:v>2.3861111111111111</c:v>
                </c:pt>
                <c:pt idx="860">
                  <c:v>2.3888888888888888</c:v>
                </c:pt>
                <c:pt idx="861">
                  <c:v>2.3916666666666666</c:v>
                </c:pt>
                <c:pt idx="862">
                  <c:v>2.3944444444444444</c:v>
                </c:pt>
                <c:pt idx="863">
                  <c:v>2.3972222222222221</c:v>
                </c:pt>
                <c:pt idx="864">
                  <c:v>2.4</c:v>
                </c:pt>
                <c:pt idx="865">
                  <c:v>2.4027777777777777</c:v>
                </c:pt>
                <c:pt idx="866">
                  <c:v>2.4055555555555554</c:v>
                </c:pt>
                <c:pt idx="867">
                  <c:v>2.4083333333333332</c:v>
                </c:pt>
                <c:pt idx="868">
                  <c:v>2.411111111111111</c:v>
                </c:pt>
                <c:pt idx="869">
                  <c:v>2.4138888888888888</c:v>
                </c:pt>
                <c:pt idx="870">
                  <c:v>2.4166666666666665</c:v>
                </c:pt>
                <c:pt idx="871">
                  <c:v>2.4194444444444443</c:v>
                </c:pt>
                <c:pt idx="872">
                  <c:v>2.4222222222222221</c:v>
                </c:pt>
                <c:pt idx="873">
                  <c:v>2.4249999999999998</c:v>
                </c:pt>
                <c:pt idx="874">
                  <c:v>2.4277777777777776</c:v>
                </c:pt>
                <c:pt idx="875">
                  <c:v>2.4305555555555554</c:v>
                </c:pt>
                <c:pt idx="876">
                  <c:v>2.4333333333333331</c:v>
                </c:pt>
                <c:pt idx="877">
                  <c:v>2.4361111111111109</c:v>
                </c:pt>
                <c:pt idx="878">
                  <c:v>2.4388888888888891</c:v>
                </c:pt>
                <c:pt idx="879">
                  <c:v>2.4416666666666669</c:v>
                </c:pt>
                <c:pt idx="880">
                  <c:v>2.4444444444444446</c:v>
                </c:pt>
                <c:pt idx="881">
                  <c:v>2.4472222222222224</c:v>
                </c:pt>
                <c:pt idx="882">
                  <c:v>2.4500000000000002</c:v>
                </c:pt>
                <c:pt idx="883">
                  <c:v>2.4527777777777779</c:v>
                </c:pt>
                <c:pt idx="884">
                  <c:v>2.4555555555555557</c:v>
                </c:pt>
                <c:pt idx="885">
                  <c:v>2.4583333333333335</c:v>
                </c:pt>
                <c:pt idx="886">
                  <c:v>2.4611111111111112</c:v>
                </c:pt>
                <c:pt idx="887">
                  <c:v>2.463888888888889</c:v>
                </c:pt>
                <c:pt idx="888">
                  <c:v>2.4666666666666668</c:v>
                </c:pt>
                <c:pt idx="889">
                  <c:v>2.4694444444444446</c:v>
                </c:pt>
                <c:pt idx="890">
                  <c:v>2.4722222222222223</c:v>
                </c:pt>
                <c:pt idx="891">
                  <c:v>2.4750000000000001</c:v>
                </c:pt>
                <c:pt idx="892">
                  <c:v>2.4777777777777779</c:v>
                </c:pt>
                <c:pt idx="893">
                  <c:v>2.4805555555555556</c:v>
                </c:pt>
                <c:pt idx="894">
                  <c:v>2.4833333333333334</c:v>
                </c:pt>
                <c:pt idx="895">
                  <c:v>2.4861111111111112</c:v>
                </c:pt>
                <c:pt idx="896">
                  <c:v>2.4888888888888889</c:v>
                </c:pt>
                <c:pt idx="897">
                  <c:v>2.4916666666666667</c:v>
                </c:pt>
                <c:pt idx="898">
                  <c:v>2.4944444444444445</c:v>
                </c:pt>
                <c:pt idx="899">
                  <c:v>2.4972222222222222</c:v>
                </c:pt>
                <c:pt idx="900">
                  <c:v>2.5</c:v>
                </c:pt>
                <c:pt idx="901">
                  <c:v>2.5027777777777778</c:v>
                </c:pt>
                <c:pt idx="902">
                  <c:v>2.5055555555555555</c:v>
                </c:pt>
                <c:pt idx="903">
                  <c:v>2.5083333333333333</c:v>
                </c:pt>
                <c:pt idx="904">
                  <c:v>2.5111111111111111</c:v>
                </c:pt>
                <c:pt idx="905">
                  <c:v>2.5138888888888888</c:v>
                </c:pt>
                <c:pt idx="906">
                  <c:v>2.5166666666666666</c:v>
                </c:pt>
                <c:pt idx="907">
                  <c:v>2.5194444444444444</c:v>
                </c:pt>
                <c:pt idx="908">
                  <c:v>2.5222222222222221</c:v>
                </c:pt>
                <c:pt idx="909">
                  <c:v>2.5249999999999999</c:v>
                </c:pt>
                <c:pt idx="910">
                  <c:v>2.5277777777777777</c:v>
                </c:pt>
                <c:pt idx="911">
                  <c:v>2.5305555555555554</c:v>
                </c:pt>
                <c:pt idx="912">
                  <c:v>2.5333333333333332</c:v>
                </c:pt>
                <c:pt idx="913">
                  <c:v>2.536111111111111</c:v>
                </c:pt>
                <c:pt idx="914">
                  <c:v>2.5388888888888888</c:v>
                </c:pt>
                <c:pt idx="915">
                  <c:v>2.5416666666666665</c:v>
                </c:pt>
                <c:pt idx="916">
                  <c:v>2.5444444444444443</c:v>
                </c:pt>
                <c:pt idx="917">
                  <c:v>2.5472222222222221</c:v>
                </c:pt>
                <c:pt idx="918">
                  <c:v>2.5499999999999998</c:v>
                </c:pt>
                <c:pt idx="919">
                  <c:v>2.5527777777777776</c:v>
                </c:pt>
                <c:pt idx="920">
                  <c:v>2.5555555555555554</c:v>
                </c:pt>
                <c:pt idx="921">
                  <c:v>2.5583333333333331</c:v>
                </c:pt>
                <c:pt idx="922">
                  <c:v>2.5611111111111109</c:v>
                </c:pt>
                <c:pt idx="923">
                  <c:v>2.5638888888888891</c:v>
                </c:pt>
                <c:pt idx="924">
                  <c:v>2.5666666666666669</c:v>
                </c:pt>
                <c:pt idx="925">
                  <c:v>2.5694444444444446</c:v>
                </c:pt>
                <c:pt idx="926">
                  <c:v>2.5722222222222224</c:v>
                </c:pt>
                <c:pt idx="927">
                  <c:v>2.5750000000000002</c:v>
                </c:pt>
                <c:pt idx="928">
                  <c:v>2.5777777777777779</c:v>
                </c:pt>
                <c:pt idx="929">
                  <c:v>2.5805555555555557</c:v>
                </c:pt>
                <c:pt idx="930">
                  <c:v>2.5833333333333335</c:v>
                </c:pt>
                <c:pt idx="931">
                  <c:v>2.5861111111111112</c:v>
                </c:pt>
                <c:pt idx="932">
                  <c:v>2.588888888888889</c:v>
                </c:pt>
                <c:pt idx="933">
                  <c:v>2.5916666666666668</c:v>
                </c:pt>
                <c:pt idx="934">
                  <c:v>2.5944444444444446</c:v>
                </c:pt>
                <c:pt idx="935">
                  <c:v>2.5972222222222223</c:v>
                </c:pt>
                <c:pt idx="936">
                  <c:v>2.6</c:v>
                </c:pt>
                <c:pt idx="937">
                  <c:v>2.6027777777777779</c:v>
                </c:pt>
                <c:pt idx="938">
                  <c:v>2.6055555555555556</c:v>
                </c:pt>
                <c:pt idx="939">
                  <c:v>2.6083333333333334</c:v>
                </c:pt>
                <c:pt idx="940">
                  <c:v>2.6111111111111112</c:v>
                </c:pt>
                <c:pt idx="941">
                  <c:v>2.6138888888888889</c:v>
                </c:pt>
                <c:pt idx="942">
                  <c:v>2.6166666666666667</c:v>
                </c:pt>
                <c:pt idx="943">
                  <c:v>2.6194444444444445</c:v>
                </c:pt>
                <c:pt idx="944">
                  <c:v>2.6222222222222222</c:v>
                </c:pt>
                <c:pt idx="945">
                  <c:v>2.625</c:v>
                </c:pt>
                <c:pt idx="946">
                  <c:v>2.6277777777777778</c:v>
                </c:pt>
                <c:pt idx="947">
                  <c:v>2.6305555555555555</c:v>
                </c:pt>
                <c:pt idx="948">
                  <c:v>2.6333333333333333</c:v>
                </c:pt>
                <c:pt idx="949">
                  <c:v>2.6361111111111111</c:v>
                </c:pt>
                <c:pt idx="950">
                  <c:v>2.6388888888888888</c:v>
                </c:pt>
                <c:pt idx="951">
                  <c:v>2.6416666666666666</c:v>
                </c:pt>
                <c:pt idx="952">
                  <c:v>2.6444444444444444</c:v>
                </c:pt>
                <c:pt idx="953">
                  <c:v>2.6472222222222221</c:v>
                </c:pt>
                <c:pt idx="954">
                  <c:v>2.65</c:v>
                </c:pt>
                <c:pt idx="955">
                  <c:v>2.6527777777777777</c:v>
                </c:pt>
                <c:pt idx="956">
                  <c:v>2.6555555555555554</c:v>
                </c:pt>
                <c:pt idx="957">
                  <c:v>2.6583333333333332</c:v>
                </c:pt>
                <c:pt idx="958">
                  <c:v>2.661111111111111</c:v>
                </c:pt>
                <c:pt idx="959">
                  <c:v>2.6638888888888888</c:v>
                </c:pt>
                <c:pt idx="960">
                  <c:v>2.6666666666666665</c:v>
                </c:pt>
                <c:pt idx="961">
                  <c:v>2.6694444444444443</c:v>
                </c:pt>
                <c:pt idx="962">
                  <c:v>2.6722222222222221</c:v>
                </c:pt>
                <c:pt idx="963">
                  <c:v>2.6749999999999998</c:v>
                </c:pt>
                <c:pt idx="964">
                  <c:v>2.6777777777777776</c:v>
                </c:pt>
                <c:pt idx="965">
                  <c:v>2.6805555555555554</c:v>
                </c:pt>
                <c:pt idx="966">
                  <c:v>2.6833333333333331</c:v>
                </c:pt>
                <c:pt idx="967">
                  <c:v>2.6861111111111109</c:v>
                </c:pt>
                <c:pt idx="968">
                  <c:v>2.6888888888888891</c:v>
                </c:pt>
                <c:pt idx="969">
                  <c:v>2.6916666666666669</c:v>
                </c:pt>
                <c:pt idx="970">
                  <c:v>2.6944444444444446</c:v>
                </c:pt>
                <c:pt idx="971">
                  <c:v>2.6972222222222224</c:v>
                </c:pt>
                <c:pt idx="972">
                  <c:v>2.7</c:v>
                </c:pt>
                <c:pt idx="973">
                  <c:v>2.7027777777777779</c:v>
                </c:pt>
                <c:pt idx="974">
                  <c:v>2.7055555555555557</c:v>
                </c:pt>
                <c:pt idx="975">
                  <c:v>2.7083333333333335</c:v>
                </c:pt>
                <c:pt idx="976">
                  <c:v>2.7111111111111112</c:v>
                </c:pt>
                <c:pt idx="977">
                  <c:v>2.713888888888889</c:v>
                </c:pt>
                <c:pt idx="978">
                  <c:v>2.7166666666666668</c:v>
                </c:pt>
                <c:pt idx="979">
                  <c:v>2.7194444444444446</c:v>
                </c:pt>
                <c:pt idx="980">
                  <c:v>2.7222222222222223</c:v>
                </c:pt>
                <c:pt idx="981">
                  <c:v>2.7250000000000001</c:v>
                </c:pt>
                <c:pt idx="982">
                  <c:v>2.7277777777777779</c:v>
                </c:pt>
                <c:pt idx="983">
                  <c:v>2.7305555555555556</c:v>
                </c:pt>
                <c:pt idx="984">
                  <c:v>2.7333333333333334</c:v>
                </c:pt>
                <c:pt idx="985">
                  <c:v>2.7361111111111112</c:v>
                </c:pt>
                <c:pt idx="986">
                  <c:v>2.7388888888888889</c:v>
                </c:pt>
                <c:pt idx="987">
                  <c:v>2.7416666666666667</c:v>
                </c:pt>
                <c:pt idx="988">
                  <c:v>2.7444444444444445</c:v>
                </c:pt>
                <c:pt idx="989">
                  <c:v>2.7472222222222222</c:v>
                </c:pt>
                <c:pt idx="990">
                  <c:v>2.75</c:v>
                </c:pt>
                <c:pt idx="991">
                  <c:v>2.7527777777777778</c:v>
                </c:pt>
                <c:pt idx="992">
                  <c:v>2.7555555555555555</c:v>
                </c:pt>
                <c:pt idx="993">
                  <c:v>2.7583333333333333</c:v>
                </c:pt>
                <c:pt idx="994">
                  <c:v>2.7611111111111111</c:v>
                </c:pt>
                <c:pt idx="995">
                  <c:v>2.7638888888888888</c:v>
                </c:pt>
                <c:pt idx="996">
                  <c:v>2.7666666666666666</c:v>
                </c:pt>
                <c:pt idx="997">
                  <c:v>2.7694444444444444</c:v>
                </c:pt>
                <c:pt idx="998">
                  <c:v>2.7722222222222221</c:v>
                </c:pt>
                <c:pt idx="999">
                  <c:v>2.7749999999999999</c:v>
                </c:pt>
                <c:pt idx="1000">
                  <c:v>2.7777777777777777</c:v>
                </c:pt>
                <c:pt idx="1001">
                  <c:v>2.7805555555555554</c:v>
                </c:pt>
                <c:pt idx="1002">
                  <c:v>2.7833333333333332</c:v>
                </c:pt>
                <c:pt idx="1003">
                  <c:v>2.786111111111111</c:v>
                </c:pt>
                <c:pt idx="1004">
                  <c:v>2.7888888888888888</c:v>
                </c:pt>
                <c:pt idx="1005">
                  <c:v>2.7916666666666665</c:v>
                </c:pt>
                <c:pt idx="1006">
                  <c:v>2.7944444444444443</c:v>
                </c:pt>
                <c:pt idx="1007">
                  <c:v>2.7972222222222221</c:v>
                </c:pt>
                <c:pt idx="1008">
                  <c:v>2.8</c:v>
                </c:pt>
                <c:pt idx="1009">
                  <c:v>2.8027777777777776</c:v>
                </c:pt>
                <c:pt idx="1010">
                  <c:v>2.8055555555555554</c:v>
                </c:pt>
                <c:pt idx="1011">
                  <c:v>2.8083333333333331</c:v>
                </c:pt>
                <c:pt idx="1012">
                  <c:v>2.8111111111111109</c:v>
                </c:pt>
                <c:pt idx="1013">
                  <c:v>2.8138888888888891</c:v>
                </c:pt>
                <c:pt idx="1014">
                  <c:v>2.8166666666666669</c:v>
                </c:pt>
                <c:pt idx="1015">
                  <c:v>2.8194444444444446</c:v>
                </c:pt>
                <c:pt idx="1016">
                  <c:v>2.8222222222222224</c:v>
                </c:pt>
                <c:pt idx="1017">
                  <c:v>2.8250000000000002</c:v>
                </c:pt>
                <c:pt idx="1018">
                  <c:v>2.8277777777777779</c:v>
                </c:pt>
                <c:pt idx="1019">
                  <c:v>2.8305555555555557</c:v>
                </c:pt>
                <c:pt idx="1020">
                  <c:v>2.8333333333333335</c:v>
                </c:pt>
                <c:pt idx="1021">
                  <c:v>2.8361111111111112</c:v>
                </c:pt>
                <c:pt idx="1022">
                  <c:v>2.838888888888889</c:v>
                </c:pt>
                <c:pt idx="1023">
                  <c:v>2.8416666666666668</c:v>
                </c:pt>
                <c:pt idx="1024">
                  <c:v>2.8444444444444446</c:v>
                </c:pt>
                <c:pt idx="1025">
                  <c:v>2.8472222222222223</c:v>
                </c:pt>
                <c:pt idx="1026">
                  <c:v>2.85</c:v>
                </c:pt>
                <c:pt idx="1027">
                  <c:v>2.8527777777777779</c:v>
                </c:pt>
                <c:pt idx="1028">
                  <c:v>2.8555555555555556</c:v>
                </c:pt>
                <c:pt idx="1029">
                  <c:v>2.8583333333333334</c:v>
                </c:pt>
                <c:pt idx="1030">
                  <c:v>2.8611111111111112</c:v>
                </c:pt>
                <c:pt idx="1031">
                  <c:v>2.8638888888888889</c:v>
                </c:pt>
                <c:pt idx="1032">
                  <c:v>2.8666666666666667</c:v>
                </c:pt>
                <c:pt idx="1033">
                  <c:v>2.8694444444444445</c:v>
                </c:pt>
                <c:pt idx="1034">
                  <c:v>2.8722222222222222</c:v>
                </c:pt>
                <c:pt idx="1035">
                  <c:v>2.875</c:v>
                </c:pt>
                <c:pt idx="1036">
                  <c:v>2.8777777777777778</c:v>
                </c:pt>
                <c:pt idx="1037">
                  <c:v>2.8805555555555555</c:v>
                </c:pt>
                <c:pt idx="1038">
                  <c:v>2.8833333333333333</c:v>
                </c:pt>
                <c:pt idx="1039">
                  <c:v>2.8861111111111111</c:v>
                </c:pt>
                <c:pt idx="1040">
                  <c:v>2.8888888888888888</c:v>
                </c:pt>
                <c:pt idx="1041">
                  <c:v>2.8916666666666666</c:v>
                </c:pt>
                <c:pt idx="1042">
                  <c:v>2.8944444444444444</c:v>
                </c:pt>
                <c:pt idx="1043">
                  <c:v>2.8972222222222221</c:v>
                </c:pt>
                <c:pt idx="1044">
                  <c:v>2.9</c:v>
                </c:pt>
                <c:pt idx="1045">
                  <c:v>2.9027777777777777</c:v>
                </c:pt>
                <c:pt idx="1046">
                  <c:v>2.9055555555555554</c:v>
                </c:pt>
                <c:pt idx="1047">
                  <c:v>2.9083333333333332</c:v>
                </c:pt>
                <c:pt idx="1048">
                  <c:v>2.911111111111111</c:v>
                </c:pt>
                <c:pt idx="1049">
                  <c:v>2.9138888888888888</c:v>
                </c:pt>
                <c:pt idx="1050">
                  <c:v>2.9166666666666665</c:v>
                </c:pt>
                <c:pt idx="1051">
                  <c:v>2.9194444444444443</c:v>
                </c:pt>
                <c:pt idx="1052">
                  <c:v>2.9222222222222221</c:v>
                </c:pt>
                <c:pt idx="1053">
                  <c:v>2.9249999999999998</c:v>
                </c:pt>
                <c:pt idx="1054">
                  <c:v>2.9277777777777776</c:v>
                </c:pt>
                <c:pt idx="1055">
                  <c:v>2.9305555555555554</c:v>
                </c:pt>
                <c:pt idx="1056">
                  <c:v>2.9333333333333331</c:v>
                </c:pt>
                <c:pt idx="1057">
                  <c:v>2.9361111111111109</c:v>
                </c:pt>
                <c:pt idx="1058">
                  <c:v>2.9388888888888891</c:v>
                </c:pt>
                <c:pt idx="1059">
                  <c:v>2.9416666666666669</c:v>
                </c:pt>
                <c:pt idx="1060">
                  <c:v>2.9444444444444446</c:v>
                </c:pt>
                <c:pt idx="1061">
                  <c:v>2.9472222222222224</c:v>
                </c:pt>
                <c:pt idx="1062">
                  <c:v>2.95</c:v>
                </c:pt>
                <c:pt idx="1063">
                  <c:v>2.9527777777777779</c:v>
                </c:pt>
                <c:pt idx="1064">
                  <c:v>2.9555555555555557</c:v>
                </c:pt>
                <c:pt idx="1065">
                  <c:v>2.9583333333333335</c:v>
                </c:pt>
                <c:pt idx="1066">
                  <c:v>2.9611111111111112</c:v>
                </c:pt>
                <c:pt idx="1067">
                  <c:v>2.963888888888889</c:v>
                </c:pt>
                <c:pt idx="1068">
                  <c:v>2.9666666666666668</c:v>
                </c:pt>
                <c:pt idx="1069">
                  <c:v>2.9694444444444446</c:v>
                </c:pt>
                <c:pt idx="1070">
                  <c:v>2.9722222222222223</c:v>
                </c:pt>
                <c:pt idx="1071">
                  <c:v>2.9750000000000001</c:v>
                </c:pt>
                <c:pt idx="1072">
                  <c:v>2.9777777777777779</c:v>
                </c:pt>
                <c:pt idx="1073">
                  <c:v>2.9805555555555556</c:v>
                </c:pt>
                <c:pt idx="1074">
                  <c:v>2.9833333333333334</c:v>
                </c:pt>
                <c:pt idx="1075">
                  <c:v>2.9861111111111112</c:v>
                </c:pt>
                <c:pt idx="1076">
                  <c:v>2.9888888888888889</c:v>
                </c:pt>
                <c:pt idx="1077">
                  <c:v>2.9916666666666667</c:v>
                </c:pt>
                <c:pt idx="1078">
                  <c:v>2.9944444444444445</c:v>
                </c:pt>
                <c:pt idx="1079">
                  <c:v>2.9972222222222222</c:v>
                </c:pt>
                <c:pt idx="1080">
                  <c:v>3</c:v>
                </c:pt>
                <c:pt idx="1081">
                  <c:v>3.0027777777777778</c:v>
                </c:pt>
                <c:pt idx="1082">
                  <c:v>3.0055555555555555</c:v>
                </c:pt>
                <c:pt idx="1083">
                  <c:v>3.0083333333333333</c:v>
                </c:pt>
                <c:pt idx="1084">
                  <c:v>3.0111111111111111</c:v>
                </c:pt>
                <c:pt idx="1085">
                  <c:v>3.0138888888888888</c:v>
                </c:pt>
                <c:pt idx="1086">
                  <c:v>3.0166666666666666</c:v>
                </c:pt>
                <c:pt idx="1087">
                  <c:v>3.0194444444444444</c:v>
                </c:pt>
                <c:pt idx="1088">
                  <c:v>3.0222222222222221</c:v>
                </c:pt>
                <c:pt idx="1089">
                  <c:v>3.0249999999999999</c:v>
                </c:pt>
                <c:pt idx="1090">
                  <c:v>3.0277777777777777</c:v>
                </c:pt>
                <c:pt idx="1091">
                  <c:v>3.0305555555555554</c:v>
                </c:pt>
                <c:pt idx="1092">
                  <c:v>3.0333333333333332</c:v>
                </c:pt>
                <c:pt idx="1093">
                  <c:v>3.036111111111111</c:v>
                </c:pt>
                <c:pt idx="1094">
                  <c:v>3.0388888888888888</c:v>
                </c:pt>
                <c:pt idx="1095">
                  <c:v>3.0416666666666665</c:v>
                </c:pt>
                <c:pt idx="1096">
                  <c:v>3.0444444444444443</c:v>
                </c:pt>
                <c:pt idx="1097">
                  <c:v>3.0472222222222221</c:v>
                </c:pt>
                <c:pt idx="1098">
                  <c:v>3.05</c:v>
                </c:pt>
                <c:pt idx="1099">
                  <c:v>3.0527777777777776</c:v>
                </c:pt>
                <c:pt idx="1100">
                  <c:v>3.0555555555555554</c:v>
                </c:pt>
                <c:pt idx="1101">
                  <c:v>3.0583333333333331</c:v>
                </c:pt>
                <c:pt idx="1102">
                  <c:v>3.0611111111111109</c:v>
                </c:pt>
                <c:pt idx="1103">
                  <c:v>3.0638888888888891</c:v>
                </c:pt>
                <c:pt idx="1104">
                  <c:v>3.0666666666666669</c:v>
                </c:pt>
                <c:pt idx="1105">
                  <c:v>3.0694444444444446</c:v>
                </c:pt>
                <c:pt idx="1106">
                  <c:v>3.0722222222222224</c:v>
                </c:pt>
                <c:pt idx="1107">
                  <c:v>3.0750000000000002</c:v>
                </c:pt>
                <c:pt idx="1108">
                  <c:v>3.0777777777777779</c:v>
                </c:pt>
                <c:pt idx="1109">
                  <c:v>3.0805555555555557</c:v>
                </c:pt>
                <c:pt idx="1110">
                  <c:v>3.0833333333333335</c:v>
                </c:pt>
                <c:pt idx="1111">
                  <c:v>3.0861111111111112</c:v>
                </c:pt>
                <c:pt idx="1112">
                  <c:v>3.088888888888889</c:v>
                </c:pt>
                <c:pt idx="1113">
                  <c:v>3.0916666666666668</c:v>
                </c:pt>
                <c:pt idx="1114">
                  <c:v>3.0944444444444446</c:v>
                </c:pt>
                <c:pt idx="1115">
                  <c:v>3.0972222222222223</c:v>
                </c:pt>
                <c:pt idx="1116">
                  <c:v>3.1</c:v>
                </c:pt>
                <c:pt idx="1117">
                  <c:v>3.1027777777777779</c:v>
                </c:pt>
                <c:pt idx="1118">
                  <c:v>3.1055555555555556</c:v>
                </c:pt>
                <c:pt idx="1119">
                  <c:v>3.1083333333333334</c:v>
                </c:pt>
                <c:pt idx="1120">
                  <c:v>3.1111111111111112</c:v>
                </c:pt>
                <c:pt idx="1121">
                  <c:v>3.1138888888888889</c:v>
                </c:pt>
                <c:pt idx="1122">
                  <c:v>3.1166666666666667</c:v>
                </c:pt>
                <c:pt idx="1123">
                  <c:v>3.1194444444444445</c:v>
                </c:pt>
                <c:pt idx="1124">
                  <c:v>3.1222222222222222</c:v>
                </c:pt>
                <c:pt idx="1125">
                  <c:v>3.125</c:v>
                </c:pt>
                <c:pt idx="1126">
                  <c:v>3.1277777777777778</c:v>
                </c:pt>
                <c:pt idx="1127">
                  <c:v>3.1305555555555555</c:v>
                </c:pt>
                <c:pt idx="1128">
                  <c:v>3.1333333333333333</c:v>
                </c:pt>
                <c:pt idx="1129">
                  <c:v>3.1361111111111111</c:v>
                </c:pt>
                <c:pt idx="1130">
                  <c:v>3.1388888888888888</c:v>
                </c:pt>
                <c:pt idx="1131">
                  <c:v>3.1416666666666666</c:v>
                </c:pt>
                <c:pt idx="1132">
                  <c:v>3.1444444444444444</c:v>
                </c:pt>
                <c:pt idx="1133">
                  <c:v>3.1472222222222221</c:v>
                </c:pt>
                <c:pt idx="1134">
                  <c:v>3.15</c:v>
                </c:pt>
                <c:pt idx="1135">
                  <c:v>3.1527777777777777</c:v>
                </c:pt>
                <c:pt idx="1136">
                  <c:v>3.1555555555555554</c:v>
                </c:pt>
                <c:pt idx="1137">
                  <c:v>3.1583333333333332</c:v>
                </c:pt>
                <c:pt idx="1138">
                  <c:v>3.161111111111111</c:v>
                </c:pt>
                <c:pt idx="1139">
                  <c:v>3.1638888888888888</c:v>
                </c:pt>
                <c:pt idx="1140">
                  <c:v>3.1666666666666665</c:v>
                </c:pt>
                <c:pt idx="1141">
                  <c:v>3.1694444444444443</c:v>
                </c:pt>
                <c:pt idx="1142">
                  <c:v>3.1722222222222221</c:v>
                </c:pt>
                <c:pt idx="1143">
                  <c:v>3.1749999999999998</c:v>
                </c:pt>
                <c:pt idx="1144">
                  <c:v>3.1777777777777776</c:v>
                </c:pt>
                <c:pt idx="1145">
                  <c:v>3.1805555555555554</c:v>
                </c:pt>
                <c:pt idx="1146">
                  <c:v>3.1833333333333331</c:v>
                </c:pt>
                <c:pt idx="1147">
                  <c:v>3.1861111111111109</c:v>
                </c:pt>
                <c:pt idx="1148">
                  <c:v>3.1888888888888891</c:v>
                </c:pt>
                <c:pt idx="1149">
                  <c:v>3.1916666666666669</c:v>
                </c:pt>
                <c:pt idx="1150">
                  <c:v>3.1944444444444446</c:v>
                </c:pt>
                <c:pt idx="1151">
                  <c:v>3.1972222222222224</c:v>
                </c:pt>
                <c:pt idx="1152">
                  <c:v>3.2</c:v>
                </c:pt>
                <c:pt idx="1153">
                  <c:v>3.2027777777777779</c:v>
                </c:pt>
                <c:pt idx="1154">
                  <c:v>3.2055555555555557</c:v>
                </c:pt>
                <c:pt idx="1155">
                  <c:v>3.2083333333333335</c:v>
                </c:pt>
                <c:pt idx="1156">
                  <c:v>3.2111111111111112</c:v>
                </c:pt>
                <c:pt idx="1157">
                  <c:v>3.213888888888889</c:v>
                </c:pt>
                <c:pt idx="1158">
                  <c:v>3.2166666666666668</c:v>
                </c:pt>
                <c:pt idx="1159">
                  <c:v>3.2194444444444446</c:v>
                </c:pt>
                <c:pt idx="1160">
                  <c:v>3.2222222222222223</c:v>
                </c:pt>
                <c:pt idx="1161">
                  <c:v>3.2250000000000001</c:v>
                </c:pt>
                <c:pt idx="1162">
                  <c:v>3.2277777777777779</c:v>
                </c:pt>
                <c:pt idx="1163">
                  <c:v>3.2305555555555556</c:v>
                </c:pt>
                <c:pt idx="1164">
                  <c:v>3.2333333333333334</c:v>
                </c:pt>
                <c:pt idx="1165">
                  <c:v>3.2361111111111112</c:v>
                </c:pt>
                <c:pt idx="1166">
                  <c:v>3.2388888888888889</c:v>
                </c:pt>
                <c:pt idx="1167">
                  <c:v>3.2416666666666667</c:v>
                </c:pt>
                <c:pt idx="1168">
                  <c:v>3.2444444444444445</c:v>
                </c:pt>
                <c:pt idx="1169">
                  <c:v>3.2472222222222222</c:v>
                </c:pt>
                <c:pt idx="1170">
                  <c:v>3.25</c:v>
                </c:pt>
                <c:pt idx="1171">
                  <c:v>3.2527777777777778</c:v>
                </c:pt>
                <c:pt idx="1172">
                  <c:v>3.2555555555555555</c:v>
                </c:pt>
                <c:pt idx="1173">
                  <c:v>3.2583333333333333</c:v>
                </c:pt>
                <c:pt idx="1174">
                  <c:v>3.2611111111111111</c:v>
                </c:pt>
                <c:pt idx="1175">
                  <c:v>3.2638888888888888</c:v>
                </c:pt>
                <c:pt idx="1176">
                  <c:v>3.2666666666666666</c:v>
                </c:pt>
                <c:pt idx="1177">
                  <c:v>3.2694444444444444</c:v>
                </c:pt>
                <c:pt idx="1178">
                  <c:v>3.2722222222222221</c:v>
                </c:pt>
                <c:pt idx="1179">
                  <c:v>3.2749999999999999</c:v>
                </c:pt>
                <c:pt idx="1180">
                  <c:v>3.2777777777777777</c:v>
                </c:pt>
                <c:pt idx="1181">
                  <c:v>3.2805555555555554</c:v>
                </c:pt>
                <c:pt idx="1182">
                  <c:v>3.2833333333333332</c:v>
                </c:pt>
                <c:pt idx="1183">
                  <c:v>3.286111111111111</c:v>
                </c:pt>
                <c:pt idx="1184">
                  <c:v>3.2888888888888888</c:v>
                </c:pt>
                <c:pt idx="1185">
                  <c:v>3.2916666666666665</c:v>
                </c:pt>
                <c:pt idx="1186">
                  <c:v>3.2944444444444443</c:v>
                </c:pt>
                <c:pt idx="1187">
                  <c:v>3.2972222222222221</c:v>
                </c:pt>
                <c:pt idx="1188">
                  <c:v>3.3</c:v>
                </c:pt>
                <c:pt idx="1189">
                  <c:v>3.3027777777777776</c:v>
                </c:pt>
                <c:pt idx="1190">
                  <c:v>3.3055555555555554</c:v>
                </c:pt>
                <c:pt idx="1191">
                  <c:v>3.3083333333333331</c:v>
                </c:pt>
                <c:pt idx="1192">
                  <c:v>3.3111111111111109</c:v>
                </c:pt>
                <c:pt idx="1193">
                  <c:v>3.3138888888888891</c:v>
                </c:pt>
                <c:pt idx="1194">
                  <c:v>3.3166666666666669</c:v>
                </c:pt>
                <c:pt idx="1195">
                  <c:v>3.3194444444444446</c:v>
                </c:pt>
                <c:pt idx="1196">
                  <c:v>3.3222222222222224</c:v>
                </c:pt>
                <c:pt idx="1197">
                  <c:v>3.3250000000000002</c:v>
                </c:pt>
                <c:pt idx="1198">
                  <c:v>3.3277777777777779</c:v>
                </c:pt>
                <c:pt idx="1199">
                  <c:v>3.3305555555555557</c:v>
                </c:pt>
                <c:pt idx="1200">
                  <c:v>3.3333333333333335</c:v>
                </c:pt>
                <c:pt idx="1201">
                  <c:v>3.3361111111111112</c:v>
                </c:pt>
                <c:pt idx="1202">
                  <c:v>3.338888888888889</c:v>
                </c:pt>
                <c:pt idx="1203">
                  <c:v>3.3416666666666668</c:v>
                </c:pt>
                <c:pt idx="1204">
                  <c:v>3.3444444444444446</c:v>
                </c:pt>
                <c:pt idx="1205">
                  <c:v>3.3472222222222223</c:v>
                </c:pt>
                <c:pt idx="1206">
                  <c:v>3.35</c:v>
                </c:pt>
                <c:pt idx="1207">
                  <c:v>3.3527777777777779</c:v>
                </c:pt>
                <c:pt idx="1208">
                  <c:v>3.3555555555555556</c:v>
                </c:pt>
                <c:pt idx="1209">
                  <c:v>3.3583333333333334</c:v>
                </c:pt>
                <c:pt idx="1210">
                  <c:v>3.3611111111111112</c:v>
                </c:pt>
                <c:pt idx="1211">
                  <c:v>3.3638888888888889</c:v>
                </c:pt>
                <c:pt idx="1212">
                  <c:v>3.3666666666666667</c:v>
                </c:pt>
                <c:pt idx="1213">
                  <c:v>3.3694444444444445</c:v>
                </c:pt>
                <c:pt idx="1214">
                  <c:v>3.3722222222222222</c:v>
                </c:pt>
                <c:pt idx="1215">
                  <c:v>3.375</c:v>
                </c:pt>
                <c:pt idx="1216">
                  <c:v>3.3777777777777778</c:v>
                </c:pt>
                <c:pt idx="1217">
                  <c:v>3.3805555555555555</c:v>
                </c:pt>
                <c:pt idx="1218">
                  <c:v>3.3833333333333333</c:v>
                </c:pt>
                <c:pt idx="1219">
                  <c:v>3.3861111111111111</c:v>
                </c:pt>
                <c:pt idx="1220">
                  <c:v>3.3888888888888888</c:v>
                </c:pt>
                <c:pt idx="1221">
                  <c:v>3.3916666666666666</c:v>
                </c:pt>
                <c:pt idx="1222">
                  <c:v>3.3944444444444444</c:v>
                </c:pt>
                <c:pt idx="1223">
                  <c:v>3.3972222222222221</c:v>
                </c:pt>
                <c:pt idx="1224">
                  <c:v>3.4</c:v>
                </c:pt>
                <c:pt idx="1225">
                  <c:v>3.4027777777777777</c:v>
                </c:pt>
                <c:pt idx="1226">
                  <c:v>3.4055555555555554</c:v>
                </c:pt>
                <c:pt idx="1227">
                  <c:v>3.4083333333333332</c:v>
                </c:pt>
                <c:pt idx="1228">
                  <c:v>3.411111111111111</c:v>
                </c:pt>
                <c:pt idx="1229">
                  <c:v>3.4138888888888888</c:v>
                </c:pt>
                <c:pt idx="1230">
                  <c:v>3.4166666666666665</c:v>
                </c:pt>
                <c:pt idx="1231">
                  <c:v>3.4194444444444443</c:v>
                </c:pt>
                <c:pt idx="1232">
                  <c:v>3.4222222222222221</c:v>
                </c:pt>
                <c:pt idx="1233">
                  <c:v>3.4249999999999998</c:v>
                </c:pt>
                <c:pt idx="1234">
                  <c:v>3.4277777777777776</c:v>
                </c:pt>
                <c:pt idx="1235">
                  <c:v>3.4305555555555554</c:v>
                </c:pt>
                <c:pt idx="1236">
                  <c:v>3.4333333333333331</c:v>
                </c:pt>
                <c:pt idx="1237">
                  <c:v>3.4361111111111109</c:v>
                </c:pt>
                <c:pt idx="1238">
                  <c:v>3.4388888888888891</c:v>
                </c:pt>
                <c:pt idx="1239">
                  <c:v>3.4416666666666669</c:v>
                </c:pt>
                <c:pt idx="1240">
                  <c:v>3.4444444444444446</c:v>
                </c:pt>
                <c:pt idx="1241">
                  <c:v>3.4472222222222224</c:v>
                </c:pt>
                <c:pt idx="1242">
                  <c:v>3.45</c:v>
                </c:pt>
                <c:pt idx="1243">
                  <c:v>3.4527777777777779</c:v>
                </c:pt>
                <c:pt idx="1244">
                  <c:v>3.4555555555555557</c:v>
                </c:pt>
                <c:pt idx="1245">
                  <c:v>3.4583333333333335</c:v>
                </c:pt>
                <c:pt idx="1246">
                  <c:v>3.4611111111111112</c:v>
                </c:pt>
                <c:pt idx="1247">
                  <c:v>3.463888888888889</c:v>
                </c:pt>
                <c:pt idx="1248">
                  <c:v>3.4666666666666668</c:v>
                </c:pt>
                <c:pt idx="1249">
                  <c:v>3.4694444444444446</c:v>
                </c:pt>
                <c:pt idx="1250">
                  <c:v>3.4722222222222223</c:v>
                </c:pt>
                <c:pt idx="1251">
                  <c:v>3.4750000000000001</c:v>
                </c:pt>
                <c:pt idx="1252">
                  <c:v>3.4777777777777779</c:v>
                </c:pt>
                <c:pt idx="1253">
                  <c:v>3.4805555555555556</c:v>
                </c:pt>
                <c:pt idx="1254">
                  <c:v>3.4833333333333334</c:v>
                </c:pt>
                <c:pt idx="1255">
                  <c:v>3.4861111111111112</c:v>
                </c:pt>
                <c:pt idx="1256">
                  <c:v>3.4888888888888889</c:v>
                </c:pt>
                <c:pt idx="1257">
                  <c:v>3.4916666666666667</c:v>
                </c:pt>
                <c:pt idx="1258">
                  <c:v>3.4944444444444445</c:v>
                </c:pt>
                <c:pt idx="1259">
                  <c:v>3.4972222222222222</c:v>
                </c:pt>
                <c:pt idx="1260">
                  <c:v>3.5</c:v>
                </c:pt>
                <c:pt idx="1261">
                  <c:v>3.5027777777777778</c:v>
                </c:pt>
                <c:pt idx="1262">
                  <c:v>3.5055555555555555</c:v>
                </c:pt>
                <c:pt idx="1263">
                  <c:v>3.5083333333333333</c:v>
                </c:pt>
                <c:pt idx="1264">
                  <c:v>3.5111111111111111</c:v>
                </c:pt>
                <c:pt idx="1265">
                  <c:v>3.5138888888888888</c:v>
                </c:pt>
                <c:pt idx="1266">
                  <c:v>3.5166666666666666</c:v>
                </c:pt>
                <c:pt idx="1267">
                  <c:v>3.5194444444444444</c:v>
                </c:pt>
                <c:pt idx="1268">
                  <c:v>3.5222222222222221</c:v>
                </c:pt>
                <c:pt idx="1269">
                  <c:v>3.5249999999999999</c:v>
                </c:pt>
                <c:pt idx="1270">
                  <c:v>3.5277777777777777</c:v>
                </c:pt>
                <c:pt idx="1271">
                  <c:v>3.5305555555555554</c:v>
                </c:pt>
                <c:pt idx="1272">
                  <c:v>3.5333333333333332</c:v>
                </c:pt>
                <c:pt idx="1273">
                  <c:v>3.536111111111111</c:v>
                </c:pt>
                <c:pt idx="1274">
                  <c:v>3.5388888888888888</c:v>
                </c:pt>
                <c:pt idx="1275">
                  <c:v>3.5416666666666665</c:v>
                </c:pt>
                <c:pt idx="1276">
                  <c:v>3.5444444444444443</c:v>
                </c:pt>
                <c:pt idx="1277">
                  <c:v>3.5472222222222221</c:v>
                </c:pt>
                <c:pt idx="1278">
                  <c:v>3.55</c:v>
                </c:pt>
                <c:pt idx="1279">
                  <c:v>3.5527777777777776</c:v>
                </c:pt>
                <c:pt idx="1280">
                  <c:v>3.5555555555555554</c:v>
                </c:pt>
                <c:pt idx="1281">
                  <c:v>3.5583333333333331</c:v>
                </c:pt>
                <c:pt idx="1282">
                  <c:v>3.5611111111111109</c:v>
                </c:pt>
                <c:pt idx="1283">
                  <c:v>3.5638888888888891</c:v>
                </c:pt>
                <c:pt idx="1284">
                  <c:v>3.5666666666666669</c:v>
                </c:pt>
                <c:pt idx="1285">
                  <c:v>3.5694444444444446</c:v>
                </c:pt>
                <c:pt idx="1286">
                  <c:v>3.5722222222222224</c:v>
                </c:pt>
                <c:pt idx="1287">
                  <c:v>3.5750000000000002</c:v>
                </c:pt>
                <c:pt idx="1288">
                  <c:v>3.5777777777777779</c:v>
                </c:pt>
                <c:pt idx="1289">
                  <c:v>3.5805555555555557</c:v>
                </c:pt>
                <c:pt idx="1290">
                  <c:v>3.5833333333333335</c:v>
                </c:pt>
                <c:pt idx="1291">
                  <c:v>3.5861111111111112</c:v>
                </c:pt>
                <c:pt idx="1292">
                  <c:v>3.588888888888889</c:v>
                </c:pt>
                <c:pt idx="1293">
                  <c:v>3.5916666666666668</c:v>
                </c:pt>
                <c:pt idx="1294">
                  <c:v>3.5944444444444446</c:v>
                </c:pt>
                <c:pt idx="1295">
                  <c:v>3.5972222222222223</c:v>
                </c:pt>
                <c:pt idx="1296">
                  <c:v>3.6</c:v>
                </c:pt>
                <c:pt idx="1297">
                  <c:v>3.6027777777777779</c:v>
                </c:pt>
                <c:pt idx="1298">
                  <c:v>3.6055555555555556</c:v>
                </c:pt>
                <c:pt idx="1299">
                  <c:v>3.6083333333333334</c:v>
                </c:pt>
                <c:pt idx="1300">
                  <c:v>3.6111111111111112</c:v>
                </c:pt>
                <c:pt idx="1301">
                  <c:v>3.6138888888888889</c:v>
                </c:pt>
                <c:pt idx="1302">
                  <c:v>3.6166666666666667</c:v>
                </c:pt>
                <c:pt idx="1303">
                  <c:v>3.6194444444444445</c:v>
                </c:pt>
                <c:pt idx="1304">
                  <c:v>3.6222222222222222</c:v>
                </c:pt>
                <c:pt idx="1305">
                  <c:v>3.625</c:v>
                </c:pt>
                <c:pt idx="1306">
                  <c:v>3.6277777777777778</c:v>
                </c:pt>
                <c:pt idx="1307">
                  <c:v>3.6305555555555555</c:v>
                </c:pt>
                <c:pt idx="1308">
                  <c:v>3.6333333333333333</c:v>
                </c:pt>
                <c:pt idx="1309">
                  <c:v>3.6361111111111111</c:v>
                </c:pt>
                <c:pt idx="1310">
                  <c:v>3.6388888888888888</c:v>
                </c:pt>
                <c:pt idx="1311">
                  <c:v>3.6416666666666666</c:v>
                </c:pt>
                <c:pt idx="1312">
                  <c:v>3.6444444444444444</c:v>
                </c:pt>
                <c:pt idx="1313">
                  <c:v>3.6472222222222221</c:v>
                </c:pt>
                <c:pt idx="1314">
                  <c:v>3.65</c:v>
                </c:pt>
                <c:pt idx="1315">
                  <c:v>3.6527777777777777</c:v>
                </c:pt>
                <c:pt idx="1316">
                  <c:v>3.6555555555555554</c:v>
                </c:pt>
                <c:pt idx="1317">
                  <c:v>3.6583333333333332</c:v>
                </c:pt>
                <c:pt idx="1318">
                  <c:v>3.661111111111111</c:v>
                </c:pt>
                <c:pt idx="1319">
                  <c:v>3.6638888888888888</c:v>
                </c:pt>
                <c:pt idx="1320">
                  <c:v>3.6666666666666665</c:v>
                </c:pt>
                <c:pt idx="1321">
                  <c:v>3.6694444444444443</c:v>
                </c:pt>
                <c:pt idx="1322">
                  <c:v>3.6722222222222221</c:v>
                </c:pt>
                <c:pt idx="1323">
                  <c:v>3.6749999999999998</c:v>
                </c:pt>
                <c:pt idx="1324">
                  <c:v>3.6777777777777776</c:v>
                </c:pt>
                <c:pt idx="1325">
                  <c:v>3.6805555555555554</c:v>
                </c:pt>
                <c:pt idx="1326">
                  <c:v>3.6833333333333331</c:v>
                </c:pt>
                <c:pt idx="1327">
                  <c:v>3.6861111111111109</c:v>
                </c:pt>
                <c:pt idx="1328">
                  <c:v>3.6888888888888891</c:v>
                </c:pt>
                <c:pt idx="1329">
                  <c:v>3.6916666666666669</c:v>
                </c:pt>
                <c:pt idx="1330">
                  <c:v>3.6944444444444446</c:v>
                </c:pt>
                <c:pt idx="1331">
                  <c:v>3.6972222222222224</c:v>
                </c:pt>
                <c:pt idx="1332">
                  <c:v>3.7</c:v>
                </c:pt>
                <c:pt idx="1333">
                  <c:v>3.7027777777777779</c:v>
                </c:pt>
                <c:pt idx="1334">
                  <c:v>3.7055555555555557</c:v>
                </c:pt>
                <c:pt idx="1335">
                  <c:v>3.7083333333333335</c:v>
                </c:pt>
                <c:pt idx="1336">
                  <c:v>3.7111111111111112</c:v>
                </c:pt>
                <c:pt idx="1337">
                  <c:v>3.713888888888889</c:v>
                </c:pt>
                <c:pt idx="1338">
                  <c:v>3.7166666666666668</c:v>
                </c:pt>
                <c:pt idx="1339">
                  <c:v>3.7194444444444446</c:v>
                </c:pt>
                <c:pt idx="1340">
                  <c:v>3.7222222222222223</c:v>
                </c:pt>
                <c:pt idx="1341">
                  <c:v>3.7250000000000001</c:v>
                </c:pt>
                <c:pt idx="1342">
                  <c:v>3.7277777777777779</c:v>
                </c:pt>
                <c:pt idx="1343">
                  <c:v>3.7305555555555556</c:v>
                </c:pt>
                <c:pt idx="1344">
                  <c:v>3.7333333333333334</c:v>
                </c:pt>
                <c:pt idx="1345">
                  <c:v>3.7361111111111112</c:v>
                </c:pt>
                <c:pt idx="1346">
                  <c:v>3.7388888888888889</c:v>
                </c:pt>
                <c:pt idx="1347">
                  <c:v>3.7416666666666667</c:v>
                </c:pt>
                <c:pt idx="1348">
                  <c:v>3.7444444444444445</c:v>
                </c:pt>
                <c:pt idx="1349">
                  <c:v>3.7472222222222222</c:v>
                </c:pt>
                <c:pt idx="1350">
                  <c:v>3.75</c:v>
                </c:pt>
                <c:pt idx="1351">
                  <c:v>3.7527777777777778</c:v>
                </c:pt>
                <c:pt idx="1352">
                  <c:v>3.7555555555555555</c:v>
                </c:pt>
                <c:pt idx="1353">
                  <c:v>3.7583333333333333</c:v>
                </c:pt>
                <c:pt idx="1354">
                  <c:v>3.7611111111111111</c:v>
                </c:pt>
                <c:pt idx="1355">
                  <c:v>3.7638888888888888</c:v>
                </c:pt>
                <c:pt idx="1356">
                  <c:v>3.7666666666666666</c:v>
                </c:pt>
                <c:pt idx="1357">
                  <c:v>3.7694444444444444</c:v>
                </c:pt>
                <c:pt idx="1358">
                  <c:v>3.7722222222222221</c:v>
                </c:pt>
                <c:pt idx="1359">
                  <c:v>3.7749999999999999</c:v>
                </c:pt>
                <c:pt idx="1360">
                  <c:v>3.7777777777777777</c:v>
                </c:pt>
                <c:pt idx="1361">
                  <c:v>3.7805555555555554</c:v>
                </c:pt>
                <c:pt idx="1362">
                  <c:v>3.7833333333333332</c:v>
                </c:pt>
                <c:pt idx="1363">
                  <c:v>3.786111111111111</c:v>
                </c:pt>
                <c:pt idx="1364">
                  <c:v>3.7888888888888888</c:v>
                </c:pt>
                <c:pt idx="1365">
                  <c:v>3.7916666666666665</c:v>
                </c:pt>
                <c:pt idx="1366">
                  <c:v>3.7944444444444443</c:v>
                </c:pt>
                <c:pt idx="1367">
                  <c:v>3.7972222222222221</c:v>
                </c:pt>
                <c:pt idx="1368">
                  <c:v>3.8</c:v>
                </c:pt>
                <c:pt idx="1369">
                  <c:v>3.8027777777777776</c:v>
                </c:pt>
                <c:pt idx="1370">
                  <c:v>3.8055555555555554</c:v>
                </c:pt>
                <c:pt idx="1371">
                  <c:v>3.8083333333333331</c:v>
                </c:pt>
                <c:pt idx="1372">
                  <c:v>3.8111111111111109</c:v>
                </c:pt>
                <c:pt idx="1373">
                  <c:v>3.8138888888888891</c:v>
                </c:pt>
                <c:pt idx="1374">
                  <c:v>3.8166666666666669</c:v>
                </c:pt>
                <c:pt idx="1375">
                  <c:v>3.8194444444444446</c:v>
                </c:pt>
                <c:pt idx="1376">
                  <c:v>3.8222222222222224</c:v>
                </c:pt>
                <c:pt idx="1377">
                  <c:v>3.8250000000000002</c:v>
                </c:pt>
                <c:pt idx="1378">
                  <c:v>3.8277777777777779</c:v>
                </c:pt>
                <c:pt idx="1379">
                  <c:v>3.8305555555555557</c:v>
                </c:pt>
                <c:pt idx="1380">
                  <c:v>3.8333333333333335</c:v>
                </c:pt>
                <c:pt idx="1381">
                  <c:v>3.8361111111111112</c:v>
                </c:pt>
                <c:pt idx="1382">
                  <c:v>3.838888888888889</c:v>
                </c:pt>
                <c:pt idx="1383">
                  <c:v>3.8416666666666668</c:v>
                </c:pt>
                <c:pt idx="1384">
                  <c:v>3.8444444444444446</c:v>
                </c:pt>
                <c:pt idx="1385">
                  <c:v>3.8472222222222223</c:v>
                </c:pt>
                <c:pt idx="1386">
                  <c:v>3.85</c:v>
                </c:pt>
                <c:pt idx="1387">
                  <c:v>3.8527777777777779</c:v>
                </c:pt>
                <c:pt idx="1388">
                  <c:v>3.8555555555555556</c:v>
                </c:pt>
                <c:pt idx="1389">
                  <c:v>3.8583333333333334</c:v>
                </c:pt>
                <c:pt idx="1390">
                  <c:v>3.8611111111111112</c:v>
                </c:pt>
                <c:pt idx="1391">
                  <c:v>3.8638888888888889</c:v>
                </c:pt>
                <c:pt idx="1392">
                  <c:v>3.8666666666666667</c:v>
                </c:pt>
                <c:pt idx="1393">
                  <c:v>3.8694444444444445</c:v>
                </c:pt>
                <c:pt idx="1394">
                  <c:v>3.8722222222222222</c:v>
                </c:pt>
                <c:pt idx="1395">
                  <c:v>3.875</c:v>
                </c:pt>
                <c:pt idx="1396">
                  <c:v>3.8777777777777778</c:v>
                </c:pt>
                <c:pt idx="1397">
                  <c:v>3.8805555555555555</c:v>
                </c:pt>
                <c:pt idx="1398">
                  <c:v>3.8833333333333333</c:v>
                </c:pt>
                <c:pt idx="1399">
                  <c:v>3.8861111111111111</c:v>
                </c:pt>
                <c:pt idx="1400">
                  <c:v>3.8888888888888888</c:v>
                </c:pt>
                <c:pt idx="1401">
                  <c:v>3.8916666666666666</c:v>
                </c:pt>
                <c:pt idx="1402">
                  <c:v>3.8944444444444444</c:v>
                </c:pt>
                <c:pt idx="1403">
                  <c:v>3.8972222222222221</c:v>
                </c:pt>
                <c:pt idx="1404">
                  <c:v>3.9</c:v>
                </c:pt>
                <c:pt idx="1405">
                  <c:v>3.9027777777777777</c:v>
                </c:pt>
                <c:pt idx="1406">
                  <c:v>3.9055555555555554</c:v>
                </c:pt>
                <c:pt idx="1407">
                  <c:v>3.9083333333333332</c:v>
                </c:pt>
                <c:pt idx="1408">
                  <c:v>3.911111111111111</c:v>
                </c:pt>
                <c:pt idx="1409">
                  <c:v>3.9138888888888888</c:v>
                </c:pt>
                <c:pt idx="1410">
                  <c:v>3.9166666666666665</c:v>
                </c:pt>
                <c:pt idx="1411">
                  <c:v>3.9194444444444443</c:v>
                </c:pt>
                <c:pt idx="1412">
                  <c:v>3.9222222222222221</c:v>
                </c:pt>
                <c:pt idx="1413">
                  <c:v>3.9249999999999998</c:v>
                </c:pt>
                <c:pt idx="1414">
                  <c:v>3.9277777777777776</c:v>
                </c:pt>
                <c:pt idx="1415">
                  <c:v>3.9305555555555554</c:v>
                </c:pt>
                <c:pt idx="1416">
                  <c:v>3.9333333333333331</c:v>
                </c:pt>
                <c:pt idx="1417">
                  <c:v>3.9361111111111109</c:v>
                </c:pt>
                <c:pt idx="1418">
                  <c:v>3.9388888888888891</c:v>
                </c:pt>
                <c:pt idx="1419">
                  <c:v>3.9416666666666669</c:v>
                </c:pt>
                <c:pt idx="1420">
                  <c:v>3.9444444444444446</c:v>
                </c:pt>
                <c:pt idx="1421">
                  <c:v>3.9472222222222224</c:v>
                </c:pt>
                <c:pt idx="1422">
                  <c:v>3.95</c:v>
                </c:pt>
                <c:pt idx="1423">
                  <c:v>3.9527777777777779</c:v>
                </c:pt>
                <c:pt idx="1424">
                  <c:v>3.9555555555555557</c:v>
                </c:pt>
                <c:pt idx="1425">
                  <c:v>3.9583333333333335</c:v>
                </c:pt>
                <c:pt idx="1426">
                  <c:v>3.9611111111111112</c:v>
                </c:pt>
                <c:pt idx="1427">
                  <c:v>3.963888888888889</c:v>
                </c:pt>
                <c:pt idx="1428">
                  <c:v>3.9666666666666668</c:v>
                </c:pt>
                <c:pt idx="1429">
                  <c:v>3.9694444444444446</c:v>
                </c:pt>
                <c:pt idx="1430">
                  <c:v>3.9722222222222223</c:v>
                </c:pt>
                <c:pt idx="1431">
                  <c:v>3.9750000000000001</c:v>
                </c:pt>
                <c:pt idx="1432">
                  <c:v>3.9777777777777779</c:v>
                </c:pt>
                <c:pt idx="1433">
                  <c:v>3.9805555555555556</c:v>
                </c:pt>
                <c:pt idx="1434">
                  <c:v>3.9833333333333334</c:v>
                </c:pt>
                <c:pt idx="1435">
                  <c:v>3.9861111111111112</c:v>
                </c:pt>
                <c:pt idx="1436">
                  <c:v>3.9888888888888889</c:v>
                </c:pt>
                <c:pt idx="1437">
                  <c:v>3.9916666666666667</c:v>
                </c:pt>
                <c:pt idx="1438">
                  <c:v>3.9944444444444445</c:v>
                </c:pt>
                <c:pt idx="1439">
                  <c:v>3.9972222222222222</c:v>
                </c:pt>
                <c:pt idx="1440">
                  <c:v>4</c:v>
                </c:pt>
                <c:pt idx="1441">
                  <c:v>4.0027777777777782</c:v>
                </c:pt>
                <c:pt idx="1442">
                  <c:v>4.0055555555555555</c:v>
                </c:pt>
                <c:pt idx="1443">
                  <c:v>4.0083333333333337</c:v>
                </c:pt>
                <c:pt idx="1444">
                  <c:v>4.0111111111111111</c:v>
                </c:pt>
                <c:pt idx="1445">
                  <c:v>4.0138888888888893</c:v>
                </c:pt>
                <c:pt idx="1446">
                  <c:v>4.0166666666666666</c:v>
                </c:pt>
                <c:pt idx="1447">
                  <c:v>4.0194444444444448</c:v>
                </c:pt>
                <c:pt idx="1448">
                  <c:v>4.0222222222222221</c:v>
                </c:pt>
                <c:pt idx="1449">
                  <c:v>4.0250000000000004</c:v>
                </c:pt>
                <c:pt idx="1450">
                  <c:v>4.0277777777777777</c:v>
                </c:pt>
                <c:pt idx="1451">
                  <c:v>4.0305555555555559</c:v>
                </c:pt>
                <c:pt idx="1452">
                  <c:v>4.0333333333333332</c:v>
                </c:pt>
                <c:pt idx="1453">
                  <c:v>4.0361111111111114</c:v>
                </c:pt>
                <c:pt idx="1454">
                  <c:v>4.0388888888888888</c:v>
                </c:pt>
                <c:pt idx="1455">
                  <c:v>4.041666666666667</c:v>
                </c:pt>
                <c:pt idx="1456">
                  <c:v>4.0444444444444443</c:v>
                </c:pt>
                <c:pt idx="1457">
                  <c:v>4.0472222222222225</c:v>
                </c:pt>
                <c:pt idx="1458">
                  <c:v>4.05</c:v>
                </c:pt>
                <c:pt idx="1459">
                  <c:v>4.052777777777778</c:v>
                </c:pt>
                <c:pt idx="1460">
                  <c:v>4.0555555555555554</c:v>
                </c:pt>
                <c:pt idx="1461">
                  <c:v>4.0583333333333336</c:v>
                </c:pt>
                <c:pt idx="1462">
                  <c:v>4.0611111111111109</c:v>
                </c:pt>
                <c:pt idx="1463">
                  <c:v>4.0638888888888891</c:v>
                </c:pt>
                <c:pt idx="1464">
                  <c:v>4.0666666666666664</c:v>
                </c:pt>
                <c:pt idx="1465">
                  <c:v>4.0694444444444446</c:v>
                </c:pt>
                <c:pt idx="1466">
                  <c:v>4.072222222222222</c:v>
                </c:pt>
                <c:pt idx="1467">
                  <c:v>4.0750000000000002</c:v>
                </c:pt>
                <c:pt idx="1468">
                  <c:v>4.0777777777777775</c:v>
                </c:pt>
                <c:pt idx="1469">
                  <c:v>4.0805555555555557</c:v>
                </c:pt>
                <c:pt idx="1470">
                  <c:v>4.083333333333333</c:v>
                </c:pt>
                <c:pt idx="1471">
                  <c:v>4.0861111111111112</c:v>
                </c:pt>
                <c:pt idx="1472">
                  <c:v>4.0888888888888886</c:v>
                </c:pt>
                <c:pt idx="1473">
                  <c:v>4.0916666666666668</c:v>
                </c:pt>
                <c:pt idx="1474">
                  <c:v>4.0944444444444441</c:v>
                </c:pt>
                <c:pt idx="1475">
                  <c:v>4.0972222222222223</c:v>
                </c:pt>
                <c:pt idx="1476">
                  <c:v>4.0999999999999996</c:v>
                </c:pt>
                <c:pt idx="1477">
                  <c:v>4.1027777777777779</c:v>
                </c:pt>
                <c:pt idx="1478">
                  <c:v>4.1055555555555552</c:v>
                </c:pt>
                <c:pt idx="1479">
                  <c:v>4.1083333333333334</c:v>
                </c:pt>
                <c:pt idx="1480">
                  <c:v>4.1111111111111107</c:v>
                </c:pt>
                <c:pt idx="1481">
                  <c:v>4.1138888888888889</c:v>
                </c:pt>
                <c:pt idx="1482">
                  <c:v>4.1166666666666663</c:v>
                </c:pt>
                <c:pt idx="1483">
                  <c:v>4.1194444444444445</c:v>
                </c:pt>
                <c:pt idx="1484">
                  <c:v>4.1222222222222218</c:v>
                </c:pt>
                <c:pt idx="1485">
                  <c:v>4.125</c:v>
                </c:pt>
                <c:pt idx="1486">
                  <c:v>4.1277777777777782</c:v>
                </c:pt>
                <c:pt idx="1487">
                  <c:v>4.1305555555555555</c:v>
                </c:pt>
                <c:pt idx="1488">
                  <c:v>4.1333333333333337</c:v>
                </c:pt>
                <c:pt idx="1489">
                  <c:v>4.1361111111111111</c:v>
                </c:pt>
                <c:pt idx="1490">
                  <c:v>4.1388888888888893</c:v>
                </c:pt>
                <c:pt idx="1491">
                  <c:v>4.1416666666666666</c:v>
                </c:pt>
                <c:pt idx="1492">
                  <c:v>4.1444444444444448</c:v>
                </c:pt>
                <c:pt idx="1493">
                  <c:v>4.1472222222222221</c:v>
                </c:pt>
                <c:pt idx="1494">
                  <c:v>4.1500000000000004</c:v>
                </c:pt>
                <c:pt idx="1495">
                  <c:v>4.1527777777777777</c:v>
                </c:pt>
                <c:pt idx="1496">
                  <c:v>4.1555555555555559</c:v>
                </c:pt>
                <c:pt idx="1497">
                  <c:v>4.1583333333333332</c:v>
                </c:pt>
                <c:pt idx="1498">
                  <c:v>4.1611111111111114</c:v>
                </c:pt>
                <c:pt idx="1499">
                  <c:v>4.1638888888888888</c:v>
                </c:pt>
                <c:pt idx="1500">
                  <c:v>4.166666666666667</c:v>
                </c:pt>
                <c:pt idx="1501">
                  <c:v>4.1694444444444443</c:v>
                </c:pt>
                <c:pt idx="1502">
                  <c:v>4.1722222222222225</c:v>
                </c:pt>
                <c:pt idx="1503">
                  <c:v>4.1749999999999998</c:v>
                </c:pt>
                <c:pt idx="1504">
                  <c:v>4.177777777777778</c:v>
                </c:pt>
                <c:pt idx="1505">
                  <c:v>4.1805555555555554</c:v>
                </c:pt>
                <c:pt idx="1506">
                  <c:v>4.1833333333333336</c:v>
                </c:pt>
                <c:pt idx="1507">
                  <c:v>4.1861111111111109</c:v>
                </c:pt>
                <c:pt idx="1508">
                  <c:v>4.1888888888888891</c:v>
                </c:pt>
                <c:pt idx="1509">
                  <c:v>4.1916666666666664</c:v>
                </c:pt>
                <c:pt idx="1510">
                  <c:v>4.1944444444444446</c:v>
                </c:pt>
                <c:pt idx="1511">
                  <c:v>4.197222222222222</c:v>
                </c:pt>
                <c:pt idx="1512">
                  <c:v>4.2</c:v>
                </c:pt>
                <c:pt idx="1513">
                  <c:v>4.2027777777777775</c:v>
                </c:pt>
                <c:pt idx="1514">
                  <c:v>4.2055555555555557</c:v>
                </c:pt>
                <c:pt idx="1515">
                  <c:v>4.208333333333333</c:v>
                </c:pt>
                <c:pt idx="1516">
                  <c:v>4.2111111111111112</c:v>
                </c:pt>
                <c:pt idx="1517">
                  <c:v>4.2138888888888886</c:v>
                </c:pt>
                <c:pt idx="1518">
                  <c:v>4.2166666666666668</c:v>
                </c:pt>
                <c:pt idx="1519">
                  <c:v>4.2194444444444441</c:v>
                </c:pt>
                <c:pt idx="1520">
                  <c:v>4.2222222222222223</c:v>
                </c:pt>
                <c:pt idx="1521">
                  <c:v>4.2249999999999996</c:v>
                </c:pt>
                <c:pt idx="1522">
                  <c:v>4.2277777777777779</c:v>
                </c:pt>
                <c:pt idx="1523">
                  <c:v>4.2305555555555552</c:v>
                </c:pt>
                <c:pt idx="1524">
                  <c:v>4.2333333333333334</c:v>
                </c:pt>
                <c:pt idx="1525">
                  <c:v>4.2361111111111107</c:v>
                </c:pt>
                <c:pt idx="1526">
                  <c:v>4.2388888888888889</c:v>
                </c:pt>
                <c:pt idx="1527">
                  <c:v>4.2416666666666663</c:v>
                </c:pt>
                <c:pt idx="1528">
                  <c:v>4.2444444444444445</c:v>
                </c:pt>
                <c:pt idx="1529">
                  <c:v>4.2472222222222218</c:v>
                </c:pt>
                <c:pt idx="1530">
                  <c:v>4.25</c:v>
                </c:pt>
                <c:pt idx="1531">
                  <c:v>4.2527777777777782</c:v>
                </c:pt>
                <c:pt idx="1532">
                  <c:v>4.2555555555555555</c:v>
                </c:pt>
                <c:pt idx="1533">
                  <c:v>4.2583333333333337</c:v>
                </c:pt>
                <c:pt idx="1534">
                  <c:v>4.2611111111111111</c:v>
                </c:pt>
                <c:pt idx="1535">
                  <c:v>4.2638888888888893</c:v>
                </c:pt>
                <c:pt idx="1536">
                  <c:v>4.2666666666666666</c:v>
                </c:pt>
                <c:pt idx="1537">
                  <c:v>4.2694444444444448</c:v>
                </c:pt>
                <c:pt idx="1538">
                  <c:v>4.2722222222222221</c:v>
                </c:pt>
                <c:pt idx="1539">
                  <c:v>4.2750000000000004</c:v>
                </c:pt>
                <c:pt idx="1540">
                  <c:v>4.2777777777777777</c:v>
                </c:pt>
                <c:pt idx="1541">
                  <c:v>4.2805555555555559</c:v>
                </c:pt>
                <c:pt idx="1542">
                  <c:v>4.2833333333333332</c:v>
                </c:pt>
                <c:pt idx="1543">
                  <c:v>4.2861111111111114</c:v>
                </c:pt>
                <c:pt idx="1544">
                  <c:v>4.2888888888888888</c:v>
                </c:pt>
                <c:pt idx="1545">
                  <c:v>4.291666666666667</c:v>
                </c:pt>
                <c:pt idx="1546">
                  <c:v>4.2944444444444443</c:v>
                </c:pt>
                <c:pt idx="1547">
                  <c:v>4.2972222222222225</c:v>
                </c:pt>
                <c:pt idx="1548">
                  <c:v>4.3</c:v>
                </c:pt>
                <c:pt idx="1549">
                  <c:v>4.302777777777778</c:v>
                </c:pt>
                <c:pt idx="1550">
                  <c:v>4.3055555555555554</c:v>
                </c:pt>
                <c:pt idx="1551">
                  <c:v>4.3083333333333336</c:v>
                </c:pt>
                <c:pt idx="1552">
                  <c:v>4.3111111111111109</c:v>
                </c:pt>
                <c:pt idx="1553">
                  <c:v>4.3138888888888891</c:v>
                </c:pt>
                <c:pt idx="1554">
                  <c:v>4.3166666666666664</c:v>
                </c:pt>
                <c:pt idx="1555">
                  <c:v>4.3194444444444446</c:v>
                </c:pt>
                <c:pt idx="1556">
                  <c:v>4.322222222222222</c:v>
                </c:pt>
                <c:pt idx="1557">
                  <c:v>4.3250000000000002</c:v>
                </c:pt>
                <c:pt idx="1558">
                  <c:v>4.3277777777777775</c:v>
                </c:pt>
                <c:pt idx="1559">
                  <c:v>4.3305555555555557</c:v>
                </c:pt>
                <c:pt idx="1560">
                  <c:v>4.333333333333333</c:v>
                </c:pt>
                <c:pt idx="1561">
                  <c:v>4.3361111111111112</c:v>
                </c:pt>
                <c:pt idx="1562">
                  <c:v>4.3388888888888886</c:v>
                </c:pt>
                <c:pt idx="1563">
                  <c:v>4.3416666666666668</c:v>
                </c:pt>
                <c:pt idx="1564">
                  <c:v>4.3444444444444441</c:v>
                </c:pt>
                <c:pt idx="1565">
                  <c:v>4.3472222222222223</c:v>
                </c:pt>
                <c:pt idx="1566">
                  <c:v>4.3499999999999996</c:v>
                </c:pt>
                <c:pt idx="1567">
                  <c:v>4.3527777777777779</c:v>
                </c:pt>
                <c:pt idx="1568">
                  <c:v>4.3555555555555552</c:v>
                </c:pt>
                <c:pt idx="1569">
                  <c:v>4.3583333333333334</c:v>
                </c:pt>
                <c:pt idx="1570">
                  <c:v>4.3611111111111107</c:v>
                </c:pt>
                <c:pt idx="1571">
                  <c:v>4.3638888888888889</c:v>
                </c:pt>
                <c:pt idx="1572">
                  <c:v>4.3666666666666663</c:v>
                </c:pt>
                <c:pt idx="1573">
                  <c:v>4.3694444444444445</c:v>
                </c:pt>
                <c:pt idx="1574">
                  <c:v>4.3722222222222218</c:v>
                </c:pt>
                <c:pt idx="1575">
                  <c:v>4.375</c:v>
                </c:pt>
                <c:pt idx="1576">
                  <c:v>4.3777777777777782</c:v>
                </c:pt>
                <c:pt idx="1577">
                  <c:v>4.3805555555555555</c:v>
                </c:pt>
                <c:pt idx="1578">
                  <c:v>4.3833333333333337</c:v>
                </c:pt>
                <c:pt idx="1579">
                  <c:v>4.3861111111111111</c:v>
                </c:pt>
                <c:pt idx="1580">
                  <c:v>4.3888888888888893</c:v>
                </c:pt>
                <c:pt idx="1581">
                  <c:v>4.3916666666666666</c:v>
                </c:pt>
                <c:pt idx="1582">
                  <c:v>4.3944444444444448</c:v>
                </c:pt>
                <c:pt idx="1583">
                  <c:v>4.3972222222222221</c:v>
                </c:pt>
                <c:pt idx="1584">
                  <c:v>4.4000000000000004</c:v>
                </c:pt>
                <c:pt idx="1585">
                  <c:v>4.4027777777777777</c:v>
                </c:pt>
                <c:pt idx="1586">
                  <c:v>4.4055555555555559</c:v>
                </c:pt>
                <c:pt idx="1587">
                  <c:v>4.4083333333333332</c:v>
                </c:pt>
                <c:pt idx="1588">
                  <c:v>4.4111111111111114</c:v>
                </c:pt>
                <c:pt idx="1589">
                  <c:v>4.4138888888888888</c:v>
                </c:pt>
                <c:pt idx="1590">
                  <c:v>4.416666666666667</c:v>
                </c:pt>
                <c:pt idx="1591">
                  <c:v>4.4194444444444443</c:v>
                </c:pt>
                <c:pt idx="1592">
                  <c:v>4.4222222222222225</c:v>
                </c:pt>
                <c:pt idx="1593">
                  <c:v>4.4249999999999998</c:v>
                </c:pt>
                <c:pt idx="1594">
                  <c:v>4.427777777777778</c:v>
                </c:pt>
                <c:pt idx="1595">
                  <c:v>4.4305555555555554</c:v>
                </c:pt>
                <c:pt idx="1596">
                  <c:v>4.4333333333333336</c:v>
                </c:pt>
                <c:pt idx="1597">
                  <c:v>4.4361111111111109</c:v>
                </c:pt>
                <c:pt idx="1598">
                  <c:v>4.4388888888888891</c:v>
                </c:pt>
                <c:pt idx="1599">
                  <c:v>4.4416666666666664</c:v>
                </c:pt>
                <c:pt idx="1600">
                  <c:v>4.4444444444444446</c:v>
                </c:pt>
                <c:pt idx="1601">
                  <c:v>4.447222222222222</c:v>
                </c:pt>
                <c:pt idx="1602">
                  <c:v>4.45</c:v>
                </c:pt>
                <c:pt idx="1603">
                  <c:v>4.4527777777777775</c:v>
                </c:pt>
                <c:pt idx="1604">
                  <c:v>4.4555555555555557</c:v>
                </c:pt>
                <c:pt idx="1605">
                  <c:v>4.458333333333333</c:v>
                </c:pt>
                <c:pt idx="1606">
                  <c:v>4.4611111111111112</c:v>
                </c:pt>
                <c:pt idx="1607">
                  <c:v>4.4638888888888886</c:v>
                </c:pt>
                <c:pt idx="1608">
                  <c:v>4.4666666666666668</c:v>
                </c:pt>
                <c:pt idx="1609">
                  <c:v>4.4694444444444441</c:v>
                </c:pt>
                <c:pt idx="1610">
                  <c:v>4.4722222222222223</c:v>
                </c:pt>
                <c:pt idx="1611">
                  <c:v>4.4749999999999996</c:v>
                </c:pt>
                <c:pt idx="1612">
                  <c:v>4.4777777777777779</c:v>
                </c:pt>
                <c:pt idx="1613">
                  <c:v>4.4805555555555552</c:v>
                </c:pt>
                <c:pt idx="1614">
                  <c:v>4.4833333333333334</c:v>
                </c:pt>
                <c:pt idx="1615">
                  <c:v>4.4861111111111107</c:v>
                </c:pt>
                <c:pt idx="1616">
                  <c:v>4.4888888888888889</c:v>
                </c:pt>
                <c:pt idx="1617">
                  <c:v>4.4916666666666663</c:v>
                </c:pt>
                <c:pt idx="1618">
                  <c:v>4.4944444444444445</c:v>
                </c:pt>
                <c:pt idx="1619">
                  <c:v>4.4972222222222218</c:v>
                </c:pt>
                <c:pt idx="1620">
                  <c:v>4.5</c:v>
                </c:pt>
                <c:pt idx="1621">
                  <c:v>4.5027777777777782</c:v>
                </c:pt>
                <c:pt idx="1622">
                  <c:v>4.5055555555555555</c:v>
                </c:pt>
                <c:pt idx="1623">
                  <c:v>4.5083333333333337</c:v>
                </c:pt>
                <c:pt idx="1624">
                  <c:v>4.5111111111111111</c:v>
                </c:pt>
                <c:pt idx="1625">
                  <c:v>4.5138888888888893</c:v>
                </c:pt>
                <c:pt idx="1626">
                  <c:v>4.5166666666666666</c:v>
                </c:pt>
                <c:pt idx="1627">
                  <c:v>4.5194444444444448</c:v>
                </c:pt>
                <c:pt idx="1628">
                  <c:v>4.5222222222222221</c:v>
                </c:pt>
                <c:pt idx="1629">
                  <c:v>4.5250000000000004</c:v>
                </c:pt>
                <c:pt idx="1630">
                  <c:v>4.5277777777777777</c:v>
                </c:pt>
                <c:pt idx="1631">
                  <c:v>4.5305555555555559</c:v>
                </c:pt>
                <c:pt idx="1632">
                  <c:v>4.5333333333333332</c:v>
                </c:pt>
                <c:pt idx="1633">
                  <c:v>4.5361111111111114</c:v>
                </c:pt>
                <c:pt idx="1634">
                  <c:v>4.5388888888888888</c:v>
                </c:pt>
                <c:pt idx="1635">
                  <c:v>4.541666666666667</c:v>
                </c:pt>
                <c:pt idx="1636">
                  <c:v>4.5444444444444443</c:v>
                </c:pt>
                <c:pt idx="1637">
                  <c:v>4.5472222222222225</c:v>
                </c:pt>
                <c:pt idx="1638">
                  <c:v>4.55</c:v>
                </c:pt>
                <c:pt idx="1639">
                  <c:v>4.552777777777778</c:v>
                </c:pt>
                <c:pt idx="1640">
                  <c:v>4.5555555555555554</c:v>
                </c:pt>
                <c:pt idx="1641">
                  <c:v>4.5583333333333336</c:v>
                </c:pt>
                <c:pt idx="1642">
                  <c:v>4.5611111111111109</c:v>
                </c:pt>
                <c:pt idx="1643">
                  <c:v>4.5638888888888891</c:v>
                </c:pt>
                <c:pt idx="1644">
                  <c:v>4.5666666666666664</c:v>
                </c:pt>
                <c:pt idx="1645">
                  <c:v>4.5694444444444446</c:v>
                </c:pt>
                <c:pt idx="1646">
                  <c:v>4.572222222222222</c:v>
                </c:pt>
                <c:pt idx="1647">
                  <c:v>4.5750000000000002</c:v>
                </c:pt>
                <c:pt idx="1648">
                  <c:v>4.5777777777777775</c:v>
                </c:pt>
                <c:pt idx="1649">
                  <c:v>4.5805555555555557</c:v>
                </c:pt>
                <c:pt idx="1650">
                  <c:v>4.583333333333333</c:v>
                </c:pt>
                <c:pt idx="1651">
                  <c:v>4.5861111111111112</c:v>
                </c:pt>
                <c:pt idx="1652">
                  <c:v>4.5888888888888886</c:v>
                </c:pt>
                <c:pt idx="1653">
                  <c:v>4.5916666666666668</c:v>
                </c:pt>
                <c:pt idx="1654">
                  <c:v>4.5944444444444441</c:v>
                </c:pt>
                <c:pt idx="1655">
                  <c:v>4.5972222222222223</c:v>
                </c:pt>
                <c:pt idx="1656">
                  <c:v>4.5999999999999996</c:v>
                </c:pt>
                <c:pt idx="1657">
                  <c:v>4.6027777777777779</c:v>
                </c:pt>
                <c:pt idx="1658">
                  <c:v>4.6055555555555552</c:v>
                </c:pt>
                <c:pt idx="1659">
                  <c:v>4.6083333333333334</c:v>
                </c:pt>
                <c:pt idx="1660">
                  <c:v>4.6111111111111107</c:v>
                </c:pt>
                <c:pt idx="1661">
                  <c:v>4.6138888888888889</c:v>
                </c:pt>
                <c:pt idx="1662">
                  <c:v>4.6166666666666663</c:v>
                </c:pt>
                <c:pt idx="1663">
                  <c:v>4.6194444444444445</c:v>
                </c:pt>
                <c:pt idx="1664">
                  <c:v>4.6222222222222218</c:v>
                </c:pt>
                <c:pt idx="1665">
                  <c:v>4.625</c:v>
                </c:pt>
                <c:pt idx="1666">
                  <c:v>4.6277777777777782</c:v>
                </c:pt>
                <c:pt idx="1667">
                  <c:v>4.6305555555555555</c:v>
                </c:pt>
                <c:pt idx="1668">
                  <c:v>4.6333333333333337</c:v>
                </c:pt>
                <c:pt idx="1669">
                  <c:v>4.6361111111111111</c:v>
                </c:pt>
                <c:pt idx="1670">
                  <c:v>4.6388888888888893</c:v>
                </c:pt>
                <c:pt idx="1671">
                  <c:v>4.6416666666666666</c:v>
                </c:pt>
                <c:pt idx="1672">
                  <c:v>4.6444444444444448</c:v>
                </c:pt>
                <c:pt idx="1673">
                  <c:v>4.6472222222222221</c:v>
                </c:pt>
                <c:pt idx="1674">
                  <c:v>4.6500000000000004</c:v>
                </c:pt>
                <c:pt idx="1675">
                  <c:v>4.6527777777777777</c:v>
                </c:pt>
                <c:pt idx="1676">
                  <c:v>4.6555555555555559</c:v>
                </c:pt>
                <c:pt idx="1677">
                  <c:v>4.6583333333333332</c:v>
                </c:pt>
                <c:pt idx="1678">
                  <c:v>4.6611111111111114</c:v>
                </c:pt>
                <c:pt idx="1679">
                  <c:v>4.6638888888888888</c:v>
                </c:pt>
                <c:pt idx="1680">
                  <c:v>4.666666666666667</c:v>
                </c:pt>
                <c:pt idx="1681">
                  <c:v>4.6694444444444443</c:v>
                </c:pt>
                <c:pt idx="1682">
                  <c:v>4.6722222222222225</c:v>
                </c:pt>
                <c:pt idx="1683">
                  <c:v>4.6749999999999998</c:v>
                </c:pt>
                <c:pt idx="1684">
                  <c:v>4.677777777777778</c:v>
                </c:pt>
                <c:pt idx="1685">
                  <c:v>4.6805555555555554</c:v>
                </c:pt>
                <c:pt idx="1686">
                  <c:v>4.6833333333333336</c:v>
                </c:pt>
                <c:pt idx="1687">
                  <c:v>4.6861111111111109</c:v>
                </c:pt>
                <c:pt idx="1688">
                  <c:v>4.6888888888888891</c:v>
                </c:pt>
                <c:pt idx="1689">
                  <c:v>4.6916666666666664</c:v>
                </c:pt>
                <c:pt idx="1690">
                  <c:v>4.6944444444444446</c:v>
                </c:pt>
                <c:pt idx="1691">
                  <c:v>4.697222222222222</c:v>
                </c:pt>
                <c:pt idx="1692">
                  <c:v>4.7</c:v>
                </c:pt>
                <c:pt idx="1693">
                  <c:v>4.7027777777777775</c:v>
                </c:pt>
                <c:pt idx="1694">
                  <c:v>4.7055555555555557</c:v>
                </c:pt>
                <c:pt idx="1695">
                  <c:v>4.708333333333333</c:v>
                </c:pt>
                <c:pt idx="1696">
                  <c:v>4.7111111111111112</c:v>
                </c:pt>
                <c:pt idx="1697">
                  <c:v>4.7138888888888886</c:v>
                </c:pt>
                <c:pt idx="1698">
                  <c:v>4.7166666666666668</c:v>
                </c:pt>
                <c:pt idx="1699">
                  <c:v>4.7194444444444441</c:v>
                </c:pt>
                <c:pt idx="1700">
                  <c:v>4.7222222222222223</c:v>
                </c:pt>
                <c:pt idx="1701">
                  <c:v>4.7249999999999996</c:v>
                </c:pt>
                <c:pt idx="1702">
                  <c:v>4.7277777777777779</c:v>
                </c:pt>
                <c:pt idx="1703">
                  <c:v>4.7305555555555552</c:v>
                </c:pt>
                <c:pt idx="1704">
                  <c:v>4.7333333333333334</c:v>
                </c:pt>
                <c:pt idx="1705">
                  <c:v>4.7361111111111107</c:v>
                </c:pt>
                <c:pt idx="1706">
                  <c:v>4.7388888888888889</c:v>
                </c:pt>
                <c:pt idx="1707">
                  <c:v>4.7416666666666663</c:v>
                </c:pt>
                <c:pt idx="1708">
                  <c:v>4.7444444444444445</c:v>
                </c:pt>
                <c:pt idx="1709">
                  <c:v>4.7472222222222218</c:v>
                </c:pt>
                <c:pt idx="1710">
                  <c:v>4.75</c:v>
                </c:pt>
                <c:pt idx="1711">
                  <c:v>4.7527777777777782</c:v>
                </c:pt>
                <c:pt idx="1712">
                  <c:v>4.7555555555555555</c:v>
                </c:pt>
                <c:pt idx="1713">
                  <c:v>4.7583333333333337</c:v>
                </c:pt>
                <c:pt idx="1714">
                  <c:v>4.7611111111111111</c:v>
                </c:pt>
                <c:pt idx="1715">
                  <c:v>4.7638888888888893</c:v>
                </c:pt>
                <c:pt idx="1716">
                  <c:v>4.7666666666666666</c:v>
                </c:pt>
                <c:pt idx="1717">
                  <c:v>4.7694444444444448</c:v>
                </c:pt>
                <c:pt idx="1718">
                  <c:v>4.7722222222222221</c:v>
                </c:pt>
                <c:pt idx="1719">
                  <c:v>4.7750000000000004</c:v>
                </c:pt>
                <c:pt idx="1720">
                  <c:v>4.7777777777777777</c:v>
                </c:pt>
                <c:pt idx="1721">
                  <c:v>4.7805555555555559</c:v>
                </c:pt>
                <c:pt idx="1722">
                  <c:v>4.7833333333333332</c:v>
                </c:pt>
                <c:pt idx="1723">
                  <c:v>4.7861111111111114</c:v>
                </c:pt>
                <c:pt idx="1724">
                  <c:v>4.7888888888888888</c:v>
                </c:pt>
                <c:pt idx="1725">
                  <c:v>4.791666666666667</c:v>
                </c:pt>
                <c:pt idx="1726">
                  <c:v>4.7944444444444443</c:v>
                </c:pt>
                <c:pt idx="1727">
                  <c:v>4.7972222222222225</c:v>
                </c:pt>
                <c:pt idx="1728">
                  <c:v>4.8</c:v>
                </c:pt>
                <c:pt idx="1729">
                  <c:v>4.802777777777778</c:v>
                </c:pt>
                <c:pt idx="1730">
                  <c:v>4.8055555555555554</c:v>
                </c:pt>
                <c:pt idx="1731">
                  <c:v>4.8083333333333336</c:v>
                </c:pt>
                <c:pt idx="1732">
                  <c:v>4.8111111111111109</c:v>
                </c:pt>
                <c:pt idx="1733">
                  <c:v>4.8138888888888891</c:v>
                </c:pt>
                <c:pt idx="1734">
                  <c:v>4.8166666666666664</c:v>
                </c:pt>
                <c:pt idx="1735">
                  <c:v>4.8194444444444446</c:v>
                </c:pt>
                <c:pt idx="1736">
                  <c:v>4.822222222222222</c:v>
                </c:pt>
                <c:pt idx="1737">
                  <c:v>4.8250000000000002</c:v>
                </c:pt>
                <c:pt idx="1738">
                  <c:v>4.8277777777777775</c:v>
                </c:pt>
                <c:pt idx="1739">
                  <c:v>4.8305555555555557</c:v>
                </c:pt>
                <c:pt idx="1740">
                  <c:v>4.833333333333333</c:v>
                </c:pt>
                <c:pt idx="1741">
                  <c:v>4.8361111111111112</c:v>
                </c:pt>
                <c:pt idx="1742">
                  <c:v>4.8388888888888886</c:v>
                </c:pt>
                <c:pt idx="1743">
                  <c:v>4.8416666666666668</c:v>
                </c:pt>
                <c:pt idx="1744">
                  <c:v>4.8444444444444441</c:v>
                </c:pt>
                <c:pt idx="1745">
                  <c:v>4.8472222222222223</c:v>
                </c:pt>
                <c:pt idx="1746">
                  <c:v>4.8499999999999996</c:v>
                </c:pt>
                <c:pt idx="1747">
                  <c:v>4.8527777777777779</c:v>
                </c:pt>
                <c:pt idx="1748">
                  <c:v>4.8555555555555552</c:v>
                </c:pt>
                <c:pt idx="1749">
                  <c:v>4.8583333333333334</c:v>
                </c:pt>
                <c:pt idx="1750">
                  <c:v>4.8611111111111107</c:v>
                </c:pt>
                <c:pt idx="1751">
                  <c:v>4.8638888888888889</c:v>
                </c:pt>
                <c:pt idx="1752">
                  <c:v>4.8666666666666663</c:v>
                </c:pt>
                <c:pt idx="1753">
                  <c:v>4.8694444444444445</c:v>
                </c:pt>
                <c:pt idx="1754">
                  <c:v>4.8722222222222218</c:v>
                </c:pt>
                <c:pt idx="1755">
                  <c:v>4.875</c:v>
                </c:pt>
                <c:pt idx="1756">
                  <c:v>4.8777777777777782</c:v>
                </c:pt>
                <c:pt idx="1757">
                  <c:v>4.8805555555555555</c:v>
                </c:pt>
                <c:pt idx="1758">
                  <c:v>4.8833333333333337</c:v>
                </c:pt>
                <c:pt idx="1759">
                  <c:v>4.8861111111111111</c:v>
                </c:pt>
                <c:pt idx="1760">
                  <c:v>4.8888888888888893</c:v>
                </c:pt>
                <c:pt idx="1761">
                  <c:v>4.8916666666666666</c:v>
                </c:pt>
                <c:pt idx="1762">
                  <c:v>4.8944444444444448</c:v>
                </c:pt>
                <c:pt idx="1763">
                  <c:v>4.8972222222222221</c:v>
                </c:pt>
                <c:pt idx="1764">
                  <c:v>4.9000000000000004</c:v>
                </c:pt>
                <c:pt idx="1765">
                  <c:v>4.9027777777777777</c:v>
                </c:pt>
                <c:pt idx="1766">
                  <c:v>4.9055555555555559</c:v>
                </c:pt>
                <c:pt idx="1767">
                  <c:v>4.9083333333333332</c:v>
                </c:pt>
                <c:pt idx="1768">
                  <c:v>4.9111111111111114</c:v>
                </c:pt>
                <c:pt idx="1769">
                  <c:v>4.9138888888888888</c:v>
                </c:pt>
                <c:pt idx="1770">
                  <c:v>4.916666666666667</c:v>
                </c:pt>
                <c:pt idx="1771">
                  <c:v>4.9194444444444443</c:v>
                </c:pt>
                <c:pt idx="1772">
                  <c:v>4.9222222222222225</c:v>
                </c:pt>
                <c:pt idx="1773">
                  <c:v>4.9249999999999998</c:v>
                </c:pt>
                <c:pt idx="1774">
                  <c:v>4.927777777777778</c:v>
                </c:pt>
                <c:pt idx="1775">
                  <c:v>4.9305555555555554</c:v>
                </c:pt>
                <c:pt idx="1776">
                  <c:v>4.9333333333333336</c:v>
                </c:pt>
                <c:pt idx="1777">
                  <c:v>4.9361111111111109</c:v>
                </c:pt>
                <c:pt idx="1778">
                  <c:v>4.9388888888888891</c:v>
                </c:pt>
                <c:pt idx="1779">
                  <c:v>4.9416666666666664</c:v>
                </c:pt>
                <c:pt idx="1780">
                  <c:v>4.9444444444444446</c:v>
                </c:pt>
                <c:pt idx="1781">
                  <c:v>4.947222222222222</c:v>
                </c:pt>
                <c:pt idx="1782">
                  <c:v>4.95</c:v>
                </c:pt>
                <c:pt idx="1783">
                  <c:v>4.9527777777777775</c:v>
                </c:pt>
                <c:pt idx="1784">
                  <c:v>4.9555555555555557</c:v>
                </c:pt>
                <c:pt idx="1785">
                  <c:v>4.958333333333333</c:v>
                </c:pt>
                <c:pt idx="1786">
                  <c:v>4.9611111111111112</c:v>
                </c:pt>
                <c:pt idx="1787">
                  <c:v>4.9638888888888886</c:v>
                </c:pt>
                <c:pt idx="1788">
                  <c:v>4.9666666666666668</c:v>
                </c:pt>
                <c:pt idx="1789">
                  <c:v>4.9694444444444441</c:v>
                </c:pt>
                <c:pt idx="1790">
                  <c:v>4.9722222222222223</c:v>
                </c:pt>
                <c:pt idx="1791">
                  <c:v>4.9749999999999996</c:v>
                </c:pt>
                <c:pt idx="1792">
                  <c:v>4.9777777777777779</c:v>
                </c:pt>
                <c:pt idx="1793">
                  <c:v>4.9805555555555552</c:v>
                </c:pt>
                <c:pt idx="1794">
                  <c:v>4.9833333333333334</c:v>
                </c:pt>
                <c:pt idx="1795">
                  <c:v>4.9861111111111107</c:v>
                </c:pt>
                <c:pt idx="1796">
                  <c:v>4.9888888888888889</c:v>
                </c:pt>
                <c:pt idx="1797">
                  <c:v>4.9916666666666663</c:v>
                </c:pt>
                <c:pt idx="1798">
                  <c:v>4.9944444444444445</c:v>
                </c:pt>
                <c:pt idx="1799">
                  <c:v>4.9972222222222218</c:v>
                </c:pt>
                <c:pt idx="1800">
                  <c:v>5</c:v>
                </c:pt>
                <c:pt idx="1801">
                  <c:v>5.0027777777777782</c:v>
                </c:pt>
                <c:pt idx="1802">
                  <c:v>5.0055555555555555</c:v>
                </c:pt>
                <c:pt idx="1803">
                  <c:v>5.0083333333333337</c:v>
                </c:pt>
                <c:pt idx="1804">
                  <c:v>5.0111111111111111</c:v>
                </c:pt>
                <c:pt idx="1805">
                  <c:v>5.0138888888888893</c:v>
                </c:pt>
                <c:pt idx="1806">
                  <c:v>5.0166666666666666</c:v>
                </c:pt>
                <c:pt idx="1807">
                  <c:v>5.0194444444444448</c:v>
                </c:pt>
                <c:pt idx="1808">
                  <c:v>5.0222222222222221</c:v>
                </c:pt>
                <c:pt idx="1809">
                  <c:v>5.0250000000000004</c:v>
                </c:pt>
                <c:pt idx="1810">
                  <c:v>5.0277777777777777</c:v>
                </c:pt>
                <c:pt idx="1811">
                  <c:v>5.0305555555555559</c:v>
                </c:pt>
                <c:pt idx="1812">
                  <c:v>5.0333333333333332</c:v>
                </c:pt>
                <c:pt idx="1813">
                  <c:v>5.0361111111111114</c:v>
                </c:pt>
                <c:pt idx="1814">
                  <c:v>5.0388888888888888</c:v>
                </c:pt>
                <c:pt idx="1815">
                  <c:v>5.041666666666667</c:v>
                </c:pt>
                <c:pt idx="1816">
                  <c:v>5.0444444444444443</c:v>
                </c:pt>
                <c:pt idx="1817">
                  <c:v>5.0472222222222225</c:v>
                </c:pt>
                <c:pt idx="1818">
                  <c:v>5.05</c:v>
                </c:pt>
                <c:pt idx="1819">
                  <c:v>5.052777777777778</c:v>
                </c:pt>
                <c:pt idx="1820">
                  <c:v>5.0555555555555554</c:v>
                </c:pt>
                <c:pt idx="1821">
                  <c:v>5.0583333333333336</c:v>
                </c:pt>
                <c:pt idx="1822">
                  <c:v>5.0611111111111109</c:v>
                </c:pt>
                <c:pt idx="1823">
                  <c:v>5.0638888888888891</c:v>
                </c:pt>
                <c:pt idx="1824">
                  <c:v>5.0666666666666664</c:v>
                </c:pt>
                <c:pt idx="1825">
                  <c:v>5.0694444444444446</c:v>
                </c:pt>
                <c:pt idx="1826">
                  <c:v>5.072222222222222</c:v>
                </c:pt>
                <c:pt idx="1827">
                  <c:v>5.0750000000000002</c:v>
                </c:pt>
                <c:pt idx="1828">
                  <c:v>5.0777777777777775</c:v>
                </c:pt>
                <c:pt idx="1829">
                  <c:v>5.0805555555555557</c:v>
                </c:pt>
                <c:pt idx="1830">
                  <c:v>5.083333333333333</c:v>
                </c:pt>
                <c:pt idx="1831">
                  <c:v>5.0861111111111112</c:v>
                </c:pt>
                <c:pt idx="1832">
                  <c:v>5.0888888888888886</c:v>
                </c:pt>
                <c:pt idx="1833">
                  <c:v>5.0916666666666668</c:v>
                </c:pt>
                <c:pt idx="1834">
                  <c:v>5.0944444444444441</c:v>
                </c:pt>
                <c:pt idx="1835">
                  <c:v>5.0972222222222223</c:v>
                </c:pt>
                <c:pt idx="1836">
                  <c:v>5.0999999999999996</c:v>
                </c:pt>
                <c:pt idx="1837">
                  <c:v>5.1027777777777779</c:v>
                </c:pt>
                <c:pt idx="1838">
                  <c:v>5.1055555555555552</c:v>
                </c:pt>
                <c:pt idx="1839">
                  <c:v>5.1083333333333334</c:v>
                </c:pt>
                <c:pt idx="1840">
                  <c:v>5.1111111111111107</c:v>
                </c:pt>
                <c:pt idx="1841">
                  <c:v>5.1138888888888889</c:v>
                </c:pt>
                <c:pt idx="1842">
                  <c:v>5.1166666666666663</c:v>
                </c:pt>
                <c:pt idx="1843">
                  <c:v>5.1194444444444445</c:v>
                </c:pt>
                <c:pt idx="1844">
                  <c:v>5.1222222222222218</c:v>
                </c:pt>
                <c:pt idx="1845">
                  <c:v>5.125</c:v>
                </c:pt>
                <c:pt idx="1846">
                  <c:v>5.1277777777777782</c:v>
                </c:pt>
                <c:pt idx="1847">
                  <c:v>5.1305555555555555</c:v>
                </c:pt>
                <c:pt idx="1848">
                  <c:v>5.1333333333333337</c:v>
                </c:pt>
                <c:pt idx="1849">
                  <c:v>5.1361111111111111</c:v>
                </c:pt>
                <c:pt idx="1850">
                  <c:v>5.1388888888888893</c:v>
                </c:pt>
                <c:pt idx="1851">
                  <c:v>5.1416666666666666</c:v>
                </c:pt>
                <c:pt idx="1852">
                  <c:v>5.1444444444444448</c:v>
                </c:pt>
                <c:pt idx="1853">
                  <c:v>5.1472222222222221</c:v>
                </c:pt>
                <c:pt idx="1854">
                  <c:v>5.15</c:v>
                </c:pt>
                <c:pt idx="1855">
                  <c:v>5.1527777777777777</c:v>
                </c:pt>
                <c:pt idx="1856">
                  <c:v>5.1555555555555559</c:v>
                </c:pt>
                <c:pt idx="1857">
                  <c:v>5.1583333333333332</c:v>
                </c:pt>
                <c:pt idx="1858">
                  <c:v>5.1611111111111114</c:v>
                </c:pt>
                <c:pt idx="1859">
                  <c:v>5.1638888888888888</c:v>
                </c:pt>
                <c:pt idx="1860">
                  <c:v>5.166666666666667</c:v>
                </c:pt>
                <c:pt idx="1861">
                  <c:v>5.1694444444444443</c:v>
                </c:pt>
                <c:pt idx="1862">
                  <c:v>5.1722222222222225</c:v>
                </c:pt>
                <c:pt idx="1863">
                  <c:v>5.1749999999999998</c:v>
                </c:pt>
                <c:pt idx="1864">
                  <c:v>5.177777777777778</c:v>
                </c:pt>
                <c:pt idx="1865">
                  <c:v>5.1805555555555554</c:v>
                </c:pt>
                <c:pt idx="1866">
                  <c:v>5.1833333333333336</c:v>
                </c:pt>
                <c:pt idx="1867">
                  <c:v>5.1861111111111109</c:v>
                </c:pt>
                <c:pt idx="1868">
                  <c:v>5.1888888888888891</c:v>
                </c:pt>
                <c:pt idx="1869">
                  <c:v>5.1916666666666664</c:v>
                </c:pt>
                <c:pt idx="1870">
                  <c:v>5.1944444444444446</c:v>
                </c:pt>
                <c:pt idx="1871">
                  <c:v>5.197222222222222</c:v>
                </c:pt>
                <c:pt idx="1872">
                  <c:v>5.2</c:v>
                </c:pt>
                <c:pt idx="1873">
                  <c:v>5.2027777777777775</c:v>
                </c:pt>
                <c:pt idx="1874">
                  <c:v>5.2055555555555557</c:v>
                </c:pt>
                <c:pt idx="1875">
                  <c:v>5.208333333333333</c:v>
                </c:pt>
                <c:pt idx="1876">
                  <c:v>5.2111111111111112</c:v>
                </c:pt>
                <c:pt idx="1877">
                  <c:v>5.2138888888888886</c:v>
                </c:pt>
                <c:pt idx="1878">
                  <c:v>5.2166666666666668</c:v>
                </c:pt>
                <c:pt idx="1879">
                  <c:v>5.2194444444444441</c:v>
                </c:pt>
                <c:pt idx="1880">
                  <c:v>5.2222222222222223</c:v>
                </c:pt>
                <c:pt idx="1881">
                  <c:v>5.2249999999999996</c:v>
                </c:pt>
                <c:pt idx="1882">
                  <c:v>5.2277777777777779</c:v>
                </c:pt>
                <c:pt idx="1883">
                  <c:v>5.2305555555555552</c:v>
                </c:pt>
                <c:pt idx="1884">
                  <c:v>5.2333333333333334</c:v>
                </c:pt>
                <c:pt idx="1885">
                  <c:v>5.2361111111111107</c:v>
                </c:pt>
                <c:pt idx="1886">
                  <c:v>5.2388888888888889</c:v>
                </c:pt>
                <c:pt idx="1887">
                  <c:v>5.2416666666666663</c:v>
                </c:pt>
                <c:pt idx="1888">
                  <c:v>5.2444444444444445</c:v>
                </c:pt>
                <c:pt idx="1889">
                  <c:v>5.2472222222222218</c:v>
                </c:pt>
                <c:pt idx="1890">
                  <c:v>5.25</c:v>
                </c:pt>
                <c:pt idx="1891">
                  <c:v>5.2527777777777782</c:v>
                </c:pt>
                <c:pt idx="1892">
                  <c:v>5.2555555555555555</c:v>
                </c:pt>
                <c:pt idx="1893">
                  <c:v>5.2583333333333337</c:v>
                </c:pt>
                <c:pt idx="1894">
                  <c:v>5.2611111111111111</c:v>
                </c:pt>
                <c:pt idx="1895">
                  <c:v>5.2638888888888893</c:v>
                </c:pt>
                <c:pt idx="1896">
                  <c:v>5.2666666666666666</c:v>
                </c:pt>
                <c:pt idx="1897">
                  <c:v>5.2694444444444448</c:v>
                </c:pt>
                <c:pt idx="1898">
                  <c:v>5.2722222222222221</c:v>
                </c:pt>
                <c:pt idx="1899">
                  <c:v>5.2750000000000004</c:v>
                </c:pt>
                <c:pt idx="1900">
                  <c:v>5.2777777777777777</c:v>
                </c:pt>
                <c:pt idx="1901">
                  <c:v>5.2805555555555559</c:v>
                </c:pt>
                <c:pt idx="1902">
                  <c:v>5.2833333333333332</c:v>
                </c:pt>
                <c:pt idx="1903">
                  <c:v>5.2861111111111114</c:v>
                </c:pt>
                <c:pt idx="1904">
                  <c:v>5.2888888888888888</c:v>
                </c:pt>
                <c:pt idx="1905">
                  <c:v>5.291666666666667</c:v>
                </c:pt>
                <c:pt idx="1906">
                  <c:v>5.2944444444444443</c:v>
                </c:pt>
                <c:pt idx="1907">
                  <c:v>5.2972222222222225</c:v>
                </c:pt>
                <c:pt idx="1908">
                  <c:v>5.3</c:v>
                </c:pt>
                <c:pt idx="1909">
                  <c:v>5.302777777777778</c:v>
                </c:pt>
                <c:pt idx="1910">
                  <c:v>5.3055555555555554</c:v>
                </c:pt>
                <c:pt idx="1911">
                  <c:v>5.3083333333333336</c:v>
                </c:pt>
                <c:pt idx="1912">
                  <c:v>5.3111111111111109</c:v>
                </c:pt>
                <c:pt idx="1913">
                  <c:v>5.3138888888888891</c:v>
                </c:pt>
                <c:pt idx="1914">
                  <c:v>5.3166666666666664</c:v>
                </c:pt>
                <c:pt idx="1915">
                  <c:v>5.3194444444444446</c:v>
                </c:pt>
                <c:pt idx="1916">
                  <c:v>5.322222222222222</c:v>
                </c:pt>
                <c:pt idx="1917">
                  <c:v>5.3250000000000002</c:v>
                </c:pt>
                <c:pt idx="1918">
                  <c:v>5.3277777777777775</c:v>
                </c:pt>
                <c:pt idx="1919">
                  <c:v>5.3305555555555557</c:v>
                </c:pt>
                <c:pt idx="1920">
                  <c:v>5.333333333333333</c:v>
                </c:pt>
                <c:pt idx="1921">
                  <c:v>5.3361111111111112</c:v>
                </c:pt>
                <c:pt idx="1922">
                  <c:v>5.3388888888888886</c:v>
                </c:pt>
                <c:pt idx="1923">
                  <c:v>5.3416666666666668</c:v>
                </c:pt>
                <c:pt idx="1924">
                  <c:v>5.3444444444444441</c:v>
                </c:pt>
                <c:pt idx="1925">
                  <c:v>5.3472222222222223</c:v>
                </c:pt>
                <c:pt idx="1926">
                  <c:v>5.35</c:v>
                </c:pt>
                <c:pt idx="1927">
                  <c:v>5.3527777777777779</c:v>
                </c:pt>
                <c:pt idx="1928">
                  <c:v>5.3555555555555552</c:v>
                </c:pt>
                <c:pt idx="1929">
                  <c:v>5.3583333333333334</c:v>
                </c:pt>
                <c:pt idx="1930">
                  <c:v>5.3611111111111107</c:v>
                </c:pt>
                <c:pt idx="1931">
                  <c:v>5.3638888888888889</c:v>
                </c:pt>
                <c:pt idx="1932">
                  <c:v>5.3666666666666663</c:v>
                </c:pt>
                <c:pt idx="1933">
                  <c:v>5.3694444444444445</c:v>
                </c:pt>
                <c:pt idx="1934">
                  <c:v>5.3722222222222218</c:v>
                </c:pt>
                <c:pt idx="1935">
                  <c:v>5.375</c:v>
                </c:pt>
                <c:pt idx="1936">
                  <c:v>5.3777777777777782</c:v>
                </c:pt>
                <c:pt idx="1937">
                  <c:v>5.3805555555555555</c:v>
                </c:pt>
                <c:pt idx="1938">
                  <c:v>5.3833333333333337</c:v>
                </c:pt>
                <c:pt idx="1939">
                  <c:v>5.3861111111111111</c:v>
                </c:pt>
                <c:pt idx="1940">
                  <c:v>5.3888888888888893</c:v>
                </c:pt>
                <c:pt idx="1941">
                  <c:v>5.3916666666666666</c:v>
                </c:pt>
                <c:pt idx="1942">
                  <c:v>5.3944444444444448</c:v>
                </c:pt>
                <c:pt idx="1943">
                  <c:v>5.3972222222222221</c:v>
                </c:pt>
                <c:pt idx="1944">
                  <c:v>5.4</c:v>
                </c:pt>
                <c:pt idx="1945">
                  <c:v>5.4027777777777777</c:v>
                </c:pt>
                <c:pt idx="1946">
                  <c:v>5.4055555555555559</c:v>
                </c:pt>
                <c:pt idx="1947">
                  <c:v>5.4083333333333332</c:v>
                </c:pt>
                <c:pt idx="1948">
                  <c:v>5.4111111111111114</c:v>
                </c:pt>
                <c:pt idx="1949">
                  <c:v>5.4138888888888888</c:v>
                </c:pt>
                <c:pt idx="1950">
                  <c:v>5.416666666666667</c:v>
                </c:pt>
                <c:pt idx="1951">
                  <c:v>5.4194444444444443</c:v>
                </c:pt>
                <c:pt idx="1952">
                  <c:v>5.4222222222222225</c:v>
                </c:pt>
                <c:pt idx="1953">
                  <c:v>5.4249999999999998</c:v>
                </c:pt>
                <c:pt idx="1954">
                  <c:v>5.427777777777778</c:v>
                </c:pt>
                <c:pt idx="1955">
                  <c:v>5.4305555555555554</c:v>
                </c:pt>
                <c:pt idx="1956">
                  <c:v>5.4333333333333336</c:v>
                </c:pt>
                <c:pt idx="1957">
                  <c:v>5.4361111111111109</c:v>
                </c:pt>
                <c:pt idx="1958">
                  <c:v>5.4388888888888891</c:v>
                </c:pt>
                <c:pt idx="1959">
                  <c:v>5.4416666666666664</c:v>
                </c:pt>
                <c:pt idx="1960">
                  <c:v>5.4444444444444446</c:v>
                </c:pt>
                <c:pt idx="1961">
                  <c:v>5.447222222222222</c:v>
                </c:pt>
                <c:pt idx="1962">
                  <c:v>5.45</c:v>
                </c:pt>
                <c:pt idx="1963">
                  <c:v>5.4527777777777775</c:v>
                </c:pt>
                <c:pt idx="1964">
                  <c:v>5.4555555555555557</c:v>
                </c:pt>
                <c:pt idx="1965">
                  <c:v>5.458333333333333</c:v>
                </c:pt>
                <c:pt idx="1966">
                  <c:v>5.4611111111111112</c:v>
                </c:pt>
                <c:pt idx="1967">
                  <c:v>5.4638888888888886</c:v>
                </c:pt>
                <c:pt idx="1968">
                  <c:v>5.4666666666666668</c:v>
                </c:pt>
                <c:pt idx="1969">
                  <c:v>5.4694444444444441</c:v>
                </c:pt>
                <c:pt idx="1970">
                  <c:v>5.4722222222222223</c:v>
                </c:pt>
                <c:pt idx="1971">
                  <c:v>5.4749999999999996</c:v>
                </c:pt>
                <c:pt idx="1972">
                  <c:v>5.4777777777777779</c:v>
                </c:pt>
                <c:pt idx="1973">
                  <c:v>5.4805555555555552</c:v>
                </c:pt>
                <c:pt idx="1974">
                  <c:v>5.4833333333333334</c:v>
                </c:pt>
                <c:pt idx="1975">
                  <c:v>5.4861111111111107</c:v>
                </c:pt>
                <c:pt idx="1976">
                  <c:v>5.4888888888888889</c:v>
                </c:pt>
                <c:pt idx="1977">
                  <c:v>5.4916666666666663</c:v>
                </c:pt>
                <c:pt idx="1978">
                  <c:v>5.4944444444444445</c:v>
                </c:pt>
                <c:pt idx="1979">
                  <c:v>5.4972222222222218</c:v>
                </c:pt>
                <c:pt idx="1980">
                  <c:v>5.5</c:v>
                </c:pt>
                <c:pt idx="1981">
                  <c:v>5.5027777777777782</c:v>
                </c:pt>
                <c:pt idx="1982">
                  <c:v>5.5055555555555555</c:v>
                </c:pt>
                <c:pt idx="1983">
                  <c:v>5.5083333333333337</c:v>
                </c:pt>
                <c:pt idx="1984">
                  <c:v>5.5111111111111111</c:v>
                </c:pt>
                <c:pt idx="1985">
                  <c:v>5.5138888888888893</c:v>
                </c:pt>
                <c:pt idx="1986">
                  <c:v>5.5166666666666666</c:v>
                </c:pt>
                <c:pt idx="1987">
                  <c:v>5.5194444444444448</c:v>
                </c:pt>
                <c:pt idx="1988">
                  <c:v>5.5222222222222221</c:v>
                </c:pt>
                <c:pt idx="1989">
                  <c:v>5.5250000000000004</c:v>
                </c:pt>
                <c:pt idx="1990">
                  <c:v>5.5277777777777777</c:v>
                </c:pt>
                <c:pt idx="1991">
                  <c:v>5.5305555555555559</c:v>
                </c:pt>
                <c:pt idx="1992">
                  <c:v>5.5333333333333332</c:v>
                </c:pt>
                <c:pt idx="1993">
                  <c:v>5.5361111111111114</c:v>
                </c:pt>
                <c:pt idx="1994">
                  <c:v>5.5388888888888888</c:v>
                </c:pt>
                <c:pt idx="1995">
                  <c:v>5.541666666666667</c:v>
                </c:pt>
                <c:pt idx="1996">
                  <c:v>5.5444444444444443</c:v>
                </c:pt>
                <c:pt idx="1997">
                  <c:v>5.5472222222222225</c:v>
                </c:pt>
                <c:pt idx="1998">
                  <c:v>5.55</c:v>
                </c:pt>
                <c:pt idx="1999">
                  <c:v>5.552777777777778</c:v>
                </c:pt>
                <c:pt idx="2000">
                  <c:v>5.5555555555555554</c:v>
                </c:pt>
                <c:pt idx="2001">
                  <c:v>5.5583333333333336</c:v>
                </c:pt>
                <c:pt idx="2002">
                  <c:v>5.5611111111111109</c:v>
                </c:pt>
                <c:pt idx="2003">
                  <c:v>5.5638888888888891</c:v>
                </c:pt>
                <c:pt idx="2004">
                  <c:v>5.5666666666666664</c:v>
                </c:pt>
                <c:pt idx="2005">
                  <c:v>5.5694444444444446</c:v>
                </c:pt>
                <c:pt idx="2006">
                  <c:v>5.572222222222222</c:v>
                </c:pt>
                <c:pt idx="2007">
                  <c:v>5.5750000000000002</c:v>
                </c:pt>
                <c:pt idx="2008">
                  <c:v>5.5777777777777775</c:v>
                </c:pt>
                <c:pt idx="2009">
                  <c:v>5.5805555555555557</c:v>
                </c:pt>
                <c:pt idx="2010">
                  <c:v>5.583333333333333</c:v>
                </c:pt>
                <c:pt idx="2011">
                  <c:v>5.5861111111111112</c:v>
                </c:pt>
                <c:pt idx="2012">
                  <c:v>5.5888888888888886</c:v>
                </c:pt>
                <c:pt idx="2013">
                  <c:v>5.5916666666666668</c:v>
                </c:pt>
                <c:pt idx="2014">
                  <c:v>5.5944444444444441</c:v>
                </c:pt>
                <c:pt idx="2015">
                  <c:v>5.5972222222222223</c:v>
                </c:pt>
                <c:pt idx="2016">
                  <c:v>5.6</c:v>
                </c:pt>
                <c:pt idx="2017">
                  <c:v>5.6027777777777779</c:v>
                </c:pt>
                <c:pt idx="2018">
                  <c:v>5.6055555555555552</c:v>
                </c:pt>
                <c:pt idx="2019">
                  <c:v>5.6083333333333334</c:v>
                </c:pt>
                <c:pt idx="2020">
                  <c:v>5.6111111111111107</c:v>
                </c:pt>
                <c:pt idx="2021">
                  <c:v>5.6138888888888889</c:v>
                </c:pt>
                <c:pt idx="2022">
                  <c:v>5.6166666666666663</c:v>
                </c:pt>
                <c:pt idx="2023">
                  <c:v>5.6194444444444445</c:v>
                </c:pt>
                <c:pt idx="2024">
                  <c:v>5.6222222222222218</c:v>
                </c:pt>
                <c:pt idx="2025">
                  <c:v>5.625</c:v>
                </c:pt>
                <c:pt idx="2026">
                  <c:v>5.6277777777777782</c:v>
                </c:pt>
                <c:pt idx="2027">
                  <c:v>5.6305555555555555</c:v>
                </c:pt>
                <c:pt idx="2028">
                  <c:v>5.6333333333333337</c:v>
                </c:pt>
                <c:pt idx="2029">
                  <c:v>5.6361111111111111</c:v>
                </c:pt>
                <c:pt idx="2030">
                  <c:v>5.6388888888888893</c:v>
                </c:pt>
                <c:pt idx="2031">
                  <c:v>5.6416666666666666</c:v>
                </c:pt>
                <c:pt idx="2032">
                  <c:v>5.6444444444444448</c:v>
                </c:pt>
                <c:pt idx="2033">
                  <c:v>5.6472222222222221</c:v>
                </c:pt>
                <c:pt idx="2034">
                  <c:v>5.65</c:v>
                </c:pt>
                <c:pt idx="2035">
                  <c:v>5.6527777777777777</c:v>
                </c:pt>
                <c:pt idx="2036">
                  <c:v>5.6555555555555559</c:v>
                </c:pt>
                <c:pt idx="2037">
                  <c:v>5.6583333333333332</c:v>
                </c:pt>
                <c:pt idx="2038">
                  <c:v>5.6611111111111114</c:v>
                </c:pt>
                <c:pt idx="2039">
                  <c:v>5.6638888888888888</c:v>
                </c:pt>
                <c:pt idx="2040">
                  <c:v>5.666666666666667</c:v>
                </c:pt>
                <c:pt idx="2041">
                  <c:v>5.6694444444444443</c:v>
                </c:pt>
                <c:pt idx="2042">
                  <c:v>5.6722222222222225</c:v>
                </c:pt>
                <c:pt idx="2043">
                  <c:v>5.6749999999999998</c:v>
                </c:pt>
                <c:pt idx="2044">
                  <c:v>5.677777777777778</c:v>
                </c:pt>
                <c:pt idx="2045">
                  <c:v>5.6805555555555554</c:v>
                </c:pt>
                <c:pt idx="2046">
                  <c:v>5.6833333333333336</c:v>
                </c:pt>
                <c:pt idx="2047">
                  <c:v>5.6861111111111109</c:v>
                </c:pt>
                <c:pt idx="2048">
                  <c:v>5.6888888888888891</c:v>
                </c:pt>
                <c:pt idx="2049">
                  <c:v>5.6916666666666664</c:v>
                </c:pt>
                <c:pt idx="2050">
                  <c:v>5.6944444444444446</c:v>
                </c:pt>
                <c:pt idx="2051">
                  <c:v>5.697222222222222</c:v>
                </c:pt>
                <c:pt idx="2052">
                  <c:v>5.7</c:v>
                </c:pt>
                <c:pt idx="2053">
                  <c:v>5.7027777777777775</c:v>
                </c:pt>
                <c:pt idx="2054">
                  <c:v>5.7055555555555557</c:v>
                </c:pt>
                <c:pt idx="2055">
                  <c:v>5.708333333333333</c:v>
                </c:pt>
                <c:pt idx="2056">
                  <c:v>5.7111111111111112</c:v>
                </c:pt>
                <c:pt idx="2057">
                  <c:v>5.7138888888888886</c:v>
                </c:pt>
                <c:pt idx="2058">
                  <c:v>5.7166666666666668</c:v>
                </c:pt>
                <c:pt idx="2059">
                  <c:v>5.7194444444444441</c:v>
                </c:pt>
                <c:pt idx="2060">
                  <c:v>5.7222222222222223</c:v>
                </c:pt>
                <c:pt idx="2061">
                  <c:v>5.7249999999999996</c:v>
                </c:pt>
                <c:pt idx="2062">
                  <c:v>5.7277777777777779</c:v>
                </c:pt>
                <c:pt idx="2063">
                  <c:v>5.7305555555555552</c:v>
                </c:pt>
                <c:pt idx="2064">
                  <c:v>5.7333333333333334</c:v>
                </c:pt>
                <c:pt idx="2065">
                  <c:v>5.7361111111111107</c:v>
                </c:pt>
                <c:pt idx="2066">
                  <c:v>5.7388888888888889</c:v>
                </c:pt>
                <c:pt idx="2067">
                  <c:v>5.7416666666666663</c:v>
                </c:pt>
                <c:pt idx="2068">
                  <c:v>5.7444444444444445</c:v>
                </c:pt>
                <c:pt idx="2069">
                  <c:v>5.7472222222222218</c:v>
                </c:pt>
                <c:pt idx="2070">
                  <c:v>5.75</c:v>
                </c:pt>
                <c:pt idx="2071">
                  <c:v>5.7527777777777782</c:v>
                </c:pt>
                <c:pt idx="2072">
                  <c:v>5.7555555555555555</c:v>
                </c:pt>
                <c:pt idx="2073">
                  <c:v>5.7583333333333337</c:v>
                </c:pt>
                <c:pt idx="2074">
                  <c:v>5.7611111111111111</c:v>
                </c:pt>
                <c:pt idx="2075">
                  <c:v>5.7638888888888893</c:v>
                </c:pt>
                <c:pt idx="2076">
                  <c:v>5.7666666666666666</c:v>
                </c:pt>
                <c:pt idx="2077">
                  <c:v>5.7694444444444448</c:v>
                </c:pt>
                <c:pt idx="2078">
                  <c:v>5.7722222222222221</c:v>
                </c:pt>
                <c:pt idx="2079">
                  <c:v>5.7750000000000004</c:v>
                </c:pt>
                <c:pt idx="2080">
                  <c:v>5.7777777777777777</c:v>
                </c:pt>
                <c:pt idx="2081">
                  <c:v>5.7805555555555559</c:v>
                </c:pt>
                <c:pt idx="2082">
                  <c:v>5.7833333333333332</c:v>
                </c:pt>
                <c:pt idx="2083">
                  <c:v>5.7861111111111114</c:v>
                </c:pt>
                <c:pt idx="2084">
                  <c:v>5.7888888888888888</c:v>
                </c:pt>
                <c:pt idx="2085">
                  <c:v>5.791666666666667</c:v>
                </c:pt>
                <c:pt idx="2086">
                  <c:v>5.7944444444444443</c:v>
                </c:pt>
                <c:pt idx="2087">
                  <c:v>5.7972222222222225</c:v>
                </c:pt>
                <c:pt idx="2088">
                  <c:v>5.8</c:v>
                </c:pt>
                <c:pt idx="2089">
                  <c:v>5.802777777777778</c:v>
                </c:pt>
                <c:pt idx="2090">
                  <c:v>5.8055555555555554</c:v>
                </c:pt>
                <c:pt idx="2091">
                  <c:v>5.8083333333333336</c:v>
                </c:pt>
                <c:pt idx="2092">
                  <c:v>5.8111111111111109</c:v>
                </c:pt>
                <c:pt idx="2093">
                  <c:v>5.8138888888888891</c:v>
                </c:pt>
                <c:pt idx="2094">
                  <c:v>5.8166666666666664</c:v>
                </c:pt>
                <c:pt idx="2095">
                  <c:v>5.8194444444444446</c:v>
                </c:pt>
                <c:pt idx="2096">
                  <c:v>5.822222222222222</c:v>
                </c:pt>
                <c:pt idx="2097">
                  <c:v>5.8250000000000002</c:v>
                </c:pt>
                <c:pt idx="2098">
                  <c:v>5.8277777777777775</c:v>
                </c:pt>
                <c:pt idx="2099">
                  <c:v>5.8305555555555557</c:v>
                </c:pt>
                <c:pt idx="2100">
                  <c:v>5.833333333333333</c:v>
                </c:pt>
                <c:pt idx="2101">
                  <c:v>5.8361111111111112</c:v>
                </c:pt>
                <c:pt idx="2102">
                  <c:v>5.8388888888888886</c:v>
                </c:pt>
                <c:pt idx="2103">
                  <c:v>5.8416666666666668</c:v>
                </c:pt>
                <c:pt idx="2104">
                  <c:v>5.8444444444444441</c:v>
                </c:pt>
                <c:pt idx="2105">
                  <c:v>5.8472222222222223</c:v>
                </c:pt>
                <c:pt idx="2106">
                  <c:v>5.85</c:v>
                </c:pt>
                <c:pt idx="2107">
                  <c:v>5.8527777777777779</c:v>
                </c:pt>
                <c:pt idx="2108">
                  <c:v>5.8555555555555552</c:v>
                </c:pt>
                <c:pt idx="2109">
                  <c:v>5.8583333333333334</c:v>
                </c:pt>
                <c:pt idx="2110">
                  <c:v>5.8611111111111107</c:v>
                </c:pt>
                <c:pt idx="2111">
                  <c:v>5.8638888888888889</c:v>
                </c:pt>
                <c:pt idx="2112">
                  <c:v>5.8666666666666663</c:v>
                </c:pt>
                <c:pt idx="2113">
                  <c:v>5.8694444444444445</c:v>
                </c:pt>
                <c:pt idx="2114">
                  <c:v>5.8722222222222218</c:v>
                </c:pt>
                <c:pt idx="2115">
                  <c:v>5.875</c:v>
                </c:pt>
                <c:pt idx="2116">
                  <c:v>5.8777777777777782</c:v>
                </c:pt>
                <c:pt idx="2117">
                  <c:v>5.8805555555555555</c:v>
                </c:pt>
                <c:pt idx="2118">
                  <c:v>5.8833333333333337</c:v>
                </c:pt>
                <c:pt idx="2119">
                  <c:v>5.8861111111111111</c:v>
                </c:pt>
                <c:pt idx="2120">
                  <c:v>5.8888888888888893</c:v>
                </c:pt>
                <c:pt idx="2121">
                  <c:v>5.8916666666666666</c:v>
                </c:pt>
                <c:pt idx="2122">
                  <c:v>5.8944444444444448</c:v>
                </c:pt>
                <c:pt idx="2123">
                  <c:v>5.8972222222222221</c:v>
                </c:pt>
                <c:pt idx="2124">
                  <c:v>5.9</c:v>
                </c:pt>
                <c:pt idx="2125">
                  <c:v>5.9027777777777777</c:v>
                </c:pt>
                <c:pt idx="2126">
                  <c:v>5.9055555555555559</c:v>
                </c:pt>
                <c:pt idx="2127">
                  <c:v>5.9083333333333332</c:v>
                </c:pt>
                <c:pt idx="2128">
                  <c:v>5.9111111111111114</c:v>
                </c:pt>
                <c:pt idx="2129">
                  <c:v>5.9138888888888888</c:v>
                </c:pt>
                <c:pt idx="2130">
                  <c:v>5.916666666666667</c:v>
                </c:pt>
                <c:pt idx="2131">
                  <c:v>5.9194444444444443</c:v>
                </c:pt>
                <c:pt idx="2132">
                  <c:v>5.9222222222222225</c:v>
                </c:pt>
                <c:pt idx="2133">
                  <c:v>5.9249999999999998</c:v>
                </c:pt>
                <c:pt idx="2134">
                  <c:v>5.927777777777778</c:v>
                </c:pt>
                <c:pt idx="2135">
                  <c:v>5.9305555555555554</c:v>
                </c:pt>
                <c:pt idx="2136">
                  <c:v>5.9333333333333336</c:v>
                </c:pt>
                <c:pt idx="2137">
                  <c:v>5.9361111111111109</c:v>
                </c:pt>
                <c:pt idx="2138">
                  <c:v>5.9388888888888891</c:v>
                </c:pt>
                <c:pt idx="2139">
                  <c:v>5.9416666666666664</c:v>
                </c:pt>
                <c:pt idx="2140">
                  <c:v>5.9444444444444446</c:v>
                </c:pt>
                <c:pt idx="2141">
                  <c:v>5.947222222222222</c:v>
                </c:pt>
                <c:pt idx="2142">
                  <c:v>5.95</c:v>
                </c:pt>
                <c:pt idx="2143">
                  <c:v>5.9527777777777775</c:v>
                </c:pt>
                <c:pt idx="2144">
                  <c:v>5.9555555555555557</c:v>
                </c:pt>
                <c:pt idx="2145">
                  <c:v>5.958333333333333</c:v>
                </c:pt>
                <c:pt idx="2146">
                  <c:v>5.9611111111111112</c:v>
                </c:pt>
                <c:pt idx="2147">
                  <c:v>5.9638888888888886</c:v>
                </c:pt>
                <c:pt idx="2148">
                  <c:v>5.9666666666666668</c:v>
                </c:pt>
                <c:pt idx="2149">
                  <c:v>5.9694444444444441</c:v>
                </c:pt>
                <c:pt idx="2150">
                  <c:v>5.9722222222222223</c:v>
                </c:pt>
                <c:pt idx="2151">
                  <c:v>5.9749999999999996</c:v>
                </c:pt>
                <c:pt idx="2152">
                  <c:v>5.9777777777777779</c:v>
                </c:pt>
                <c:pt idx="2153">
                  <c:v>5.9805555555555552</c:v>
                </c:pt>
                <c:pt idx="2154">
                  <c:v>5.9833333333333334</c:v>
                </c:pt>
                <c:pt idx="2155">
                  <c:v>5.9861111111111107</c:v>
                </c:pt>
                <c:pt idx="2156">
                  <c:v>5.9888888888888889</c:v>
                </c:pt>
                <c:pt idx="2157">
                  <c:v>5.9916666666666663</c:v>
                </c:pt>
                <c:pt idx="2158">
                  <c:v>5.9944444444444445</c:v>
                </c:pt>
                <c:pt idx="2159">
                  <c:v>5.9972222222222218</c:v>
                </c:pt>
                <c:pt idx="2160">
                  <c:v>6</c:v>
                </c:pt>
                <c:pt idx="2161">
                  <c:v>6.0027777777777782</c:v>
                </c:pt>
                <c:pt idx="2162">
                  <c:v>6.0055555555555555</c:v>
                </c:pt>
                <c:pt idx="2163">
                  <c:v>6.0083333333333337</c:v>
                </c:pt>
                <c:pt idx="2164">
                  <c:v>6.0111111111111111</c:v>
                </c:pt>
                <c:pt idx="2165">
                  <c:v>6.0138888888888893</c:v>
                </c:pt>
                <c:pt idx="2166">
                  <c:v>6.0166666666666666</c:v>
                </c:pt>
                <c:pt idx="2167">
                  <c:v>6.0194444444444448</c:v>
                </c:pt>
                <c:pt idx="2168">
                  <c:v>6.0222222222222221</c:v>
                </c:pt>
                <c:pt idx="2169">
                  <c:v>6.0250000000000004</c:v>
                </c:pt>
                <c:pt idx="2170">
                  <c:v>6.0277777777777777</c:v>
                </c:pt>
                <c:pt idx="2171">
                  <c:v>6.0305555555555559</c:v>
                </c:pt>
                <c:pt idx="2172">
                  <c:v>6.0333333333333332</c:v>
                </c:pt>
                <c:pt idx="2173">
                  <c:v>6.0361111111111114</c:v>
                </c:pt>
                <c:pt idx="2174">
                  <c:v>6.0388888888888888</c:v>
                </c:pt>
                <c:pt idx="2175">
                  <c:v>6.041666666666667</c:v>
                </c:pt>
                <c:pt idx="2176">
                  <c:v>6.0444444444444443</c:v>
                </c:pt>
                <c:pt idx="2177">
                  <c:v>6.0472222222222225</c:v>
                </c:pt>
                <c:pt idx="2178">
                  <c:v>6.05</c:v>
                </c:pt>
                <c:pt idx="2179">
                  <c:v>6.052777777777778</c:v>
                </c:pt>
                <c:pt idx="2180">
                  <c:v>6.0555555555555554</c:v>
                </c:pt>
                <c:pt idx="2181">
                  <c:v>6.0583333333333336</c:v>
                </c:pt>
                <c:pt idx="2182">
                  <c:v>6.0611111111111109</c:v>
                </c:pt>
                <c:pt idx="2183">
                  <c:v>6.0638888888888891</c:v>
                </c:pt>
                <c:pt idx="2184">
                  <c:v>6.0666666666666664</c:v>
                </c:pt>
                <c:pt idx="2185">
                  <c:v>6.0694444444444446</c:v>
                </c:pt>
                <c:pt idx="2186">
                  <c:v>6.072222222222222</c:v>
                </c:pt>
                <c:pt idx="2187">
                  <c:v>6.0750000000000002</c:v>
                </c:pt>
                <c:pt idx="2188">
                  <c:v>6.0777777777777775</c:v>
                </c:pt>
                <c:pt idx="2189">
                  <c:v>6.0805555555555557</c:v>
                </c:pt>
                <c:pt idx="2190">
                  <c:v>6.083333333333333</c:v>
                </c:pt>
                <c:pt idx="2191">
                  <c:v>6.0861111111111112</c:v>
                </c:pt>
                <c:pt idx="2192">
                  <c:v>6.0888888888888886</c:v>
                </c:pt>
                <c:pt idx="2193">
                  <c:v>6.0916666666666668</c:v>
                </c:pt>
                <c:pt idx="2194">
                  <c:v>6.0944444444444441</c:v>
                </c:pt>
                <c:pt idx="2195">
                  <c:v>6.0972222222222223</c:v>
                </c:pt>
                <c:pt idx="2196">
                  <c:v>6.1</c:v>
                </c:pt>
                <c:pt idx="2197">
                  <c:v>6.1027777777777779</c:v>
                </c:pt>
                <c:pt idx="2198">
                  <c:v>6.1055555555555552</c:v>
                </c:pt>
                <c:pt idx="2199">
                  <c:v>6.1083333333333334</c:v>
                </c:pt>
                <c:pt idx="2200">
                  <c:v>6.1111111111111107</c:v>
                </c:pt>
                <c:pt idx="2201">
                  <c:v>6.1138888888888889</c:v>
                </c:pt>
                <c:pt idx="2202">
                  <c:v>6.1166666666666663</c:v>
                </c:pt>
                <c:pt idx="2203">
                  <c:v>6.1194444444444445</c:v>
                </c:pt>
                <c:pt idx="2204">
                  <c:v>6.1222222222222218</c:v>
                </c:pt>
                <c:pt idx="2205">
                  <c:v>6.125</c:v>
                </c:pt>
                <c:pt idx="2206">
                  <c:v>6.1277777777777782</c:v>
                </c:pt>
                <c:pt idx="2207">
                  <c:v>6.1305555555555555</c:v>
                </c:pt>
                <c:pt idx="2208">
                  <c:v>6.1333333333333337</c:v>
                </c:pt>
                <c:pt idx="2209">
                  <c:v>6.1361111111111111</c:v>
                </c:pt>
                <c:pt idx="2210">
                  <c:v>6.1388888888888893</c:v>
                </c:pt>
                <c:pt idx="2211">
                  <c:v>6.1416666666666666</c:v>
                </c:pt>
                <c:pt idx="2212">
                  <c:v>6.1444444444444448</c:v>
                </c:pt>
                <c:pt idx="2213">
                  <c:v>6.1472222222222221</c:v>
                </c:pt>
                <c:pt idx="2214">
                  <c:v>6.15</c:v>
                </c:pt>
                <c:pt idx="2215">
                  <c:v>6.1527777777777777</c:v>
                </c:pt>
                <c:pt idx="2216">
                  <c:v>6.1555555555555559</c:v>
                </c:pt>
                <c:pt idx="2217">
                  <c:v>6.1583333333333332</c:v>
                </c:pt>
                <c:pt idx="2218">
                  <c:v>6.1611111111111114</c:v>
                </c:pt>
                <c:pt idx="2219">
                  <c:v>6.1638888888888888</c:v>
                </c:pt>
                <c:pt idx="2220">
                  <c:v>6.166666666666667</c:v>
                </c:pt>
                <c:pt idx="2221">
                  <c:v>6.1694444444444443</c:v>
                </c:pt>
                <c:pt idx="2222">
                  <c:v>6.1722222222222225</c:v>
                </c:pt>
                <c:pt idx="2223">
                  <c:v>6.1749999999999998</c:v>
                </c:pt>
                <c:pt idx="2224">
                  <c:v>6.177777777777778</c:v>
                </c:pt>
                <c:pt idx="2225">
                  <c:v>6.1805555555555554</c:v>
                </c:pt>
                <c:pt idx="2226">
                  <c:v>6.1833333333333336</c:v>
                </c:pt>
                <c:pt idx="2227">
                  <c:v>6.1861111111111109</c:v>
                </c:pt>
                <c:pt idx="2228">
                  <c:v>6.1888888888888891</c:v>
                </c:pt>
                <c:pt idx="2229">
                  <c:v>6.1916666666666664</c:v>
                </c:pt>
                <c:pt idx="2230">
                  <c:v>6.1944444444444446</c:v>
                </c:pt>
                <c:pt idx="2231">
                  <c:v>6.197222222222222</c:v>
                </c:pt>
                <c:pt idx="2232">
                  <c:v>6.2</c:v>
                </c:pt>
                <c:pt idx="2233">
                  <c:v>6.2027777777777775</c:v>
                </c:pt>
                <c:pt idx="2234">
                  <c:v>6.2055555555555557</c:v>
                </c:pt>
                <c:pt idx="2235">
                  <c:v>6.208333333333333</c:v>
                </c:pt>
                <c:pt idx="2236">
                  <c:v>6.2111111111111112</c:v>
                </c:pt>
                <c:pt idx="2237">
                  <c:v>6.2138888888888886</c:v>
                </c:pt>
                <c:pt idx="2238">
                  <c:v>6.2166666666666668</c:v>
                </c:pt>
                <c:pt idx="2239">
                  <c:v>6.2194444444444441</c:v>
                </c:pt>
                <c:pt idx="2240">
                  <c:v>6.2222222222222223</c:v>
                </c:pt>
                <c:pt idx="2241">
                  <c:v>6.2249999999999996</c:v>
                </c:pt>
                <c:pt idx="2242">
                  <c:v>6.2277777777777779</c:v>
                </c:pt>
                <c:pt idx="2243">
                  <c:v>6.2305555555555552</c:v>
                </c:pt>
                <c:pt idx="2244">
                  <c:v>6.2333333333333334</c:v>
                </c:pt>
                <c:pt idx="2245">
                  <c:v>6.2361111111111107</c:v>
                </c:pt>
                <c:pt idx="2246">
                  <c:v>6.2388888888888889</c:v>
                </c:pt>
                <c:pt idx="2247">
                  <c:v>6.2416666666666663</c:v>
                </c:pt>
                <c:pt idx="2248">
                  <c:v>6.2444444444444445</c:v>
                </c:pt>
                <c:pt idx="2249">
                  <c:v>6.2472222222222218</c:v>
                </c:pt>
                <c:pt idx="2250">
                  <c:v>6.25</c:v>
                </c:pt>
                <c:pt idx="2251">
                  <c:v>6.2527777777777782</c:v>
                </c:pt>
                <c:pt idx="2252">
                  <c:v>6.2555555555555555</c:v>
                </c:pt>
                <c:pt idx="2253">
                  <c:v>6.2583333333333337</c:v>
                </c:pt>
                <c:pt idx="2254">
                  <c:v>6.2611111111111111</c:v>
                </c:pt>
                <c:pt idx="2255">
                  <c:v>6.2638888888888893</c:v>
                </c:pt>
                <c:pt idx="2256">
                  <c:v>6.2666666666666666</c:v>
                </c:pt>
                <c:pt idx="2257">
                  <c:v>6.2694444444444448</c:v>
                </c:pt>
                <c:pt idx="2258">
                  <c:v>6.2722222222222221</c:v>
                </c:pt>
                <c:pt idx="2259">
                  <c:v>6.2750000000000004</c:v>
                </c:pt>
                <c:pt idx="2260">
                  <c:v>6.2777777777777777</c:v>
                </c:pt>
                <c:pt idx="2261">
                  <c:v>6.2805555555555559</c:v>
                </c:pt>
                <c:pt idx="2262">
                  <c:v>6.2833333333333332</c:v>
                </c:pt>
                <c:pt idx="2263">
                  <c:v>6.2861111111111114</c:v>
                </c:pt>
                <c:pt idx="2264">
                  <c:v>6.2888888888888888</c:v>
                </c:pt>
                <c:pt idx="2265">
                  <c:v>6.291666666666667</c:v>
                </c:pt>
                <c:pt idx="2266">
                  <c:v>6.2944444444444443</c:v>
                </c:pt>
                <c:pt idx="2267">
                  <c:v>6.2972222222222225</c:v>
                </c:pt>
                <c:pt idx="2268">
                  <c:v>6.3</c:v>
                </c:pt>
                <c:pt idx="2269">
                  <c:v>6.302777777777778</c:v>
                </c:pt>
                <c:pt idx="2270">
                  <c:v>6.3055555555555554</c:v>
                </c:pt>
                <c:pt idx="2271">
                  <c:v>6.3083333333333336</c:v>
                </c:pt>
                <c:pt idx="2272">
                  <c:v>6.3111111111111109</c:v>
                </c:pt>
                <c:pt idx="2273">
                  <c:v>6.3138888888888891</c:v>
                </c:pt>
                <c:pt idx="2274">
                  <c:v>6.3166666666666664</c:v>
                </c:pt>
                <c:pt idx="2275">
                  <c:v>6.3194444444444446</c:v>
                </c:pt>
                <c:pt idx="2276">
                  <c:v>6.322222222222222</c:v>
                </c:pt>
                <c:pt idx="2277">
                  <c:v>6.3250000000000002</c:v>
                </c:pt>
                <c:pt idx="2278">
                  <c:v>6.3277777777777775</c:v>
                </c:pt>
                <c:pt idx="2279">
                  <c:v>6.3305555555555557</c:v>
                </c:pt>
                <c:pt idx="2280">
                  <c:v>6.333333333333333</c:v>
                </c:pt>
                <c:pt idx="2281">
                  <c:v>6.3361111111111112</c:v>
                </c:pt>
                <c:pt idx="2282">
                  <c:v>6.3388888888888886</c:v>
                </c:pt>
                <c:pt idx="2283">
                  <c:v>6.3416666666666668</c:v>
                </c:pt>
                <c:pt idx="2284">
                  <c:v>6.3444444444444441</c:v>
                </c:pt>
                <c:pt idx="2285">
                  <c:v>6.3472222222222223</c:v>
                </c:pt>
                <c:pt idx="2286">
                  <c:v>6.35</c:v>
                </c:pt>
                <c:pt idx="2287">
                  <c:v>6.3527777777777779</c:v>
                </c:pt>
                <c:pt idx="2288">
                  <c:v>6.3555555555555552</c:v>
                </c:pt>
                <c:pt idx="2289">
                  <c:v>6.3583333333333334</c:v>
                </c:pt>
                <c:pt idx="2290">
                  <c:v>6.3611111111111107</c:v>
                </c:pt>
                <c:pt idx="2291">
                  <c:v>6.3638888888888889</c:v>
                </c:pt>
                <c:pt idx="2292">
                  <c:v>6.3666666666666663</c:v>
                </c:pt>
                <c:pt idx="2293">
                  <c:v>6.3694444444444445</c:v>
                </c:pt>
                <c:pt idx="2294">
                  <c:v>6.3722222222222218</c:v>
                </c:pt>
                <c:pt idx="2295">
                  <c:v>6.375</c:v>
                </c:pt>
                <c:pt idx="2296">
                  <c:v>6.3777777777777782</c:v>
                </c:pt>
                <c:pt idx="2297">
                  <c:v>6.3805555555555555</c:v>
                </c:pt>
                <c:pt idx="2298">
                  <c:v>6.3833333333333337</c:v>
                </c:pt>
                <c:pt idx="2299">
                  <c:v>6.3861111111111111</c:v>
                </c:pt>
                <c:pt idx="2300">
                  <c:v>6.3888888888888893</c:v>
                </c:pt>
                <c:pt idx="2301">
                  <c:v>6.3916666666666666</c:v>
                </c:pt>
                <c:pt idx="2302">
                  <c:v>6.3944444444444448</c:v>
                </c:pt>
                <c:pt idx="2303">
                  <c:v>6.3972222222222221</c:v>
                </c:pt>
                <c:pt idx="2304">
                  <c:v>6.4</c:v>
                </c:pt>
                <c:pt idx="2305">
                  <c:v>6.4027777777777777</c:v>
                </c:pt>
                <c:pt idx="2306">
                  <c:v>6.4055555555555559</c:v>
                </c:pt>
                <c:pt idx="2307">
                  <c:v>6.4083333333333332</c:v>
                </c:pt>
                <c:pt idx="2308">
                  <c:v>6.4111111111111114</c:v>
                </c:pt>
                <c:pt idx="2309">
                  <c:v>6.4138888888888888</c:v>
                </c:pt>
                <c:pt idx="2310">
                  <c:v>6.416666666666667</c:v>
                </c:pt>
                <c:pt idx="2311">
                  <c:v>6.4194444444444443</c:v>
                </c:pt>
                <c:pt idx="2312">
                  <c:v>6.4222222222222225</c:v>
                </c:pt>
                <c:pt idx="2313">
                  <c:v>6.4249999999999998</c:v>
                </c:pt>
                <c:pt idx="2314">
                  <c:v>6.427777777777778</c:v>
                </c:pt>
                <c:pt idx="2315">
                  <c:v>6.4305555555555554</c:v>
                </c:pt>
                <c:pt idx="2316">
                  <c:v>6.4333333333333336</c:v>
                </c:pt>
                <c:pt idx="2317">
                  <c:v>6.4361111111111109</c:v>
                </c:pt>
                <c:pt idx="2318">
                  <c:v>6.4388888888888891</c:v>
                </c:pt>
                <c:pt idx="2319">
                  <c:v>6.4416666666666664</c:v>
                </c:pt>
                <c:pt idx="2320">
                  <c:v>6.4444444444444446</c:v>
                </c:pt>
                <c:pt idx="2321">
                  <c:v>6.447222222222222</c:v>
                </c:pt>
                <c:pt idx="2322">
                  <c:v>6.45</c:v>
                </c:pt>
                <c:pt idx="2323">
                  <c:v>6.4527777777777775</c:v>
                </c:pt>
                <c:pt idx="2324">
                  <c:v>6.4555555555555557</c:v>
                </c:pt>
                <c:pt idx="2325">
                  <c:v>6.458333333333333</c:v>
                </c:pt>
                <c:pt idx="2326">
                  <c:v>6.4611111111111112</c:v>
                </c:pt>
                <c:pt idx="2327">
                  <c:v>6.4638888888888886</c:v>
                </c:pt>
                <c:pt idx="2328">
                  <c:v>6.4666666666666668</c:v>
                </c:pt>
                <c:pt idx="2329">
                  <c:v>6.4694444444444441</c:v>
                </c:pt>
                <c:pt idx="2330">
                  <c:v>6.4722222222222223</c:v>
                </c:pt>
                <c:pt idx="2331">
                  <c:v>6.4749999999999996</c:v>
                </c:pt>
                <c:pt idx="2332">
                  <c:v>6.4777777777777779</c:v>
                </c:pt>
                <c:pt idx="2333">
                  <c:v>6.4805555555555552</c:v>
                </c:pt>
                <c:pt idx="2334">
                  <c:v>6.4833333333333334</c:v>
                </c:pt>
                <c:pt idx="2335">
                  <c:v>6.4861111111111107</c:v>
                </c:pt>
                <c:pt idx="2336">
                  <c:v>6.4888888888888889</c:v>
                </c:pt>
                <c:pt idx="2337">
                  <c:v>6.4916666666666663</c:v>
                </c:pt>
                <c:pt idx="2338">
                  <c:v>6.4944444444444445</c:v>
                </c:pt>
                <c:pt idx="2339">
                  <c:v>6.4972222222222218</c:v>
                </c:pt>
                <c:pt idx="2340">
                  <c:v>6.5</c:v>
                </c:pt>
                <c:pt idx="2341">
                  <c:v>6.5027777777777782</c:v>
                </c:pt>
                <c:pt idx="2342">
                  <c:v>6.5055555555555555</c:v>
                </c:pt>
                <c:pt idx="2343">
                  <c:v>6.5083333333333337</c:v>
                </c:pt>
                <c:pt idx="2344">
                  <c:v>6.5111111111111111</c:v>
                </c:pt>
                <c:pt idx="2345">
                  <c:v>6.5138888888888893</c:v>
                </c:pt>
                <c:pt idx="2346">
                  <c:v>6.5166666666666666</c:v>
                </c:pt>
                <c:pt idx="2347">
                  <c:v>6.5194444444444448</c:v>
                </c:pt>
                <c:pt idx="2348">
                  <c:v>6.5222222222222221</c:v>
                </c:pt>
                <c:pt idx="2349">
                  <c:v>6.5250000000000004</c:v>
                </c:pt>
                <c:pt idx="2350">
                  <c:v>6.5277777777777777</c:v>
                </c:pt>
                <c:pt idx="2351">
                  <c:v>6.5305555555555559</c:v>
                </c:pt>
                <c:pt idx="2352">
                  <c:v>6.5333333333333332</c:v>
                </c:pt>
                <c:pt idx="2353">
                  <c:v>6.5361111111111114</c:v>
                </c:pt>
                <c:pt idx="2354">
                  <c:v>6.5388888888888888</c:v>
                </c:pt>
                <c:pt idx="2355">
                  <c:v>6.541666666666667</c:v>
                </c:pt>
                <c:pt idx="2356">
                  <c:v>6.5444444444444443</c:v>
                </c:pt>
                <c:pt idx="2357">
                  <c:v>6.5472222222222225</c:v>
                </c:pt>
                <c:pt idx="2358">
                  <c:v>6.55</c:v>
                </c:pt>
                <c:pt idx="2359">
                  <c:v>6.552777777777778</c:v>
                </c:pt>
                <c:pt idx="2360">
                  <c:v>6.5555555555555554</c:v>
                </c:pt>
                <c:pt idx="2361">
                  <c:v>6.5583333333333336</c:v>
                </c:pt>
                <c:pt idx="2362">
                  <c:v>6.5611111111111109</c:v>
                </c:pt>
                <c:pt idx="2363">
                  <c:v>6.5638888888888891</c:v>
                </c:pt>
                <c:pt idx="2364">
                  <c:v>6.5666666666666664</c:v>
                </c:pt>
                <c:pt idx="2365">
                  <c:v>6.5694444444444446</c:v>
                </c:pt>
                <c:pt idx="2366">
                  <c:v>6.572222222222222</c:v>
                </c:pt>
                <c:pt idx="2367">
                  <c:v>6.5750000000000002</c:v>
                </c:pt>
                <c:pt idx="2368">
                  <c:v>6.5777777777777775</c:v>
                </c:pt>
                <c:pt idx="2369">
                  <c:v>6.5805555555555557</c:v>
                </c:pt>
                <c:pt idx="2370">
                  <c:v>6.583333333333333</c:v>
                </c:pt>
                <c:pt idx="2371">
                  <c:v>6.5861111111111112</c:v>
                </c:pt>
                <c:pt idx="2372">
                  <c:v>6.5888888888888886</c:v>
                </c:pt>
                <c:pt idx="2373">
                  <c:v>6.5916666666666668</c:v>
                </c:pt>
                <c:pt idx="2374">
                  <c:v>6.5944444444444441</c:v>
                </c:pt>
                <c:pt idx="2375">
                  <c:v>6.5972222222222223</c:v>
                </c:pt>
                <c:pt idx="2376">
                  <c:v>6.6</c:v>
                </c:pt>
                <c:pt idx="2377">
                  <c:v>6.6027777777777779</c:v>
                </c:pt>
                <c:pt idx="2378">
                  <c:v>6.6055555555555552</c:v>
                </c:pt>
                <c:pt idx="2379">
                  <c:v>6.6083333333333334</c:v>
                </c:pt>
                <c:pt idx="2380">
                  <c:v>6.6111111111111107</c:v>
                </c:pt>
                <c:pt idx="2381">
                  <c:v>6.6138888888888889</c:v>
                </c:pt>
                <c:pt idx="2382">
                  <c:v>6.6166666666666663</c:v>
                </c:pt>
                <c:pt idx="2383">
                  <c:v>6.6194444444444445</c:v>
                </c:pt>
                <c:pt idx="2384">
                  <c:v>6.6222222222222218</c:v>
                </c:pt>
                <c:pt idx="2385">
                  <c:v>6.625</c:v>
                </c:pt>
                <c:pt idx="2386">
                  <c:v>6.6277777777777782</c:v>
                </c:pt>
                <c:pt idx="2387">
                  <c:v>6.6305555555555555</c:v>
                </c:pt>
                <c:pt idx="2388">
                  <c:v>6.6333333333333337</c:v>
                </c:pt>
                <c:pt idx="2389">
                  <c:v>6.6361111111111111</c:v>
                </c:pt>
                <c:pt idx="2390">
                  <c:v>6.6388888888888893</c:v>
                </c:pt>
                <c:pt idx="2391">
                  <c:v>6.6416666666666666</c:v>
                </c:pt>
                <c:pt idx="2392">
                  <c:v>6.6444444444444448</c:v>
                </c:pt>
                <c:pt idx="2393">
                  <c:v>6.6472222222222221</c:v>
                </c:pt>
                <c:pt idx="2394">
                  <c:v>6.65</c:v>
                </c:pt>
                <c:pt idx="2395">
                  <c:v>6.6527777777777777</c:v>
                </c:pt>
                <c:pt idx="2396">
                  <c:v>6.6555555555555559</c:v>
                </c:pt>
                <c:pt idx="2397">
                  <c:v>6.6583333333333332</c:v>
                </c:pt>
                <c:pt idx="2398">
                  <c:v>6.6611111111111114</c:v>
                </c:pt>
                <c:pt idx="2399">
                  <c:v>6.6638888888888888</c:v>
                </c:pt>
                <c:pt idx="2400">
                  <c:v>6.666666666666667</c:v>
                </c:pt>
                <c:pt idx="2401">
                  <c:v>6.6694444444444443</c:v>
                </c:pt>
                <c:pt idx="2402">
                  <c:v>6.6722222222222225</c:v>
                </c:pt>
                <c:pt idx="2403">
                  <c:v>6.6749999999999998</c:v>
                </c:pt>
                <c:pt idx="2404">
                  <c:v>6.677777777777778</c:v>
                </c:pt>
                <c:pt idx="2405">
                  <c:v>6.6805555555555554</c:v>
                </c:pt>
                <c:pt idx="2406">
                  <c:v>6.6833333333333336</c:v>
                </c:pt>
                <c:pt idx="2407">
                  <c:v>6.6861111111111109</c:v>
                </c:pt>
                <c:pt idx="2408">
                  <c:v>6.6888888888888891</c:v>
                </c:pt>
                <c:pt idx="2409">
                  <c:v>6.6916666666666664</c:v>
                </c:pt>
                <c:pt idx="2410">
                  <c:v>6.6944444444444446</c:v>
                </c:pt>
                <c:pt idx="2411">
                  <c:v>6.697222222222222</c:v>
                </c:pt>
                <c:pt idx="2412">
                  <c:v>6.7</c:v>
                </c:pt>
                <c:pt idx="2413">
                  <c:v>6.7027777777777775</c:v>
                </c:pt>
                <c:pt idx="2414">
                  <c:v>6.7055555555555557</c:v>
                </c:pt>
                <c:pt idx="2415">
                  <c:v>6.708333333333333</c:v>
                </c:pt>
                <c:pt idx="2416">
                  <c:v>6.7111111111111112</c:v>
                </c:pt>
                <c:pt idx="2417">
                  <c:v>6.7138888888888886</c:v>
                </c:pt>
                <c:pt idx="2418">
                  <c:v>6.7166666666666668</c:v>
                </c:pt>
                <c:pt idx="2419">
                  <c:v>6.7194444444444441</c:v>
                </c:pt>
                <c:pt idx="2420">
                  <c:v>6.7222222222222223</c:v>
                </c:pt>
                <c:pt idx="2421">
                  <c:v>6.7249999999999996</c:v>
                </c:pt>
                <c:pt idx="2422">
                  <c:v>6.7277777777777779</c:v>
                </c:pt>
                <c:pt idx="2423">
                  <c:v>6.7305555555555552</c:v>
                </c:pt>
                <c:pt idx="2424">
                  <c:v>6.7333333333333334</c:v>
                </c:pt>
                <c:pt idx="2425">
                  <c:v>6.7361111111111107</c:v>
                </c:pt>
                <c:pt idx="2426">
                  <c:v>6.7388888888888889</c:v>
                </c:pt>
                <c:pt idx="2427">
                  <c:v>6.7416666666666663</c:v>
                </c:pt>
                <c:pt idx="2428">
                  <c:v>6.7444444444444445</c:v>
                </c:pt>
                <c:pt idx="2429">
                  <c:v>6.7472222222222218</c:v>
                </c:pt>
                <c:pt idx="2430">
                  <c:v>6.75</c:v>
                </c:pt>
                <c:pt idx="2431">
                  <c:v>6.7527777777777782</c:v>
                </c:pt>
                <c:pt idx="2432">
                  <c:v>6.7555555555555555</c:v>
                </c:pt>
                <c:pt idx="2433">
                  <c:v>6.7583333333333337</c:v>
                </c:pt>
                <c:pt idx="2434">
                  <c:v>6.7611111111111111</c:v>
                </c:pt>
                <c:pt idx="2435">
                  <c:v>6.7638888888888893</c:v>
                </c:pt>
                <c:pt idx="2436">
                  <c:v>6.7666666666666666</c:v>
                </c:pt>
                <c:pt idx="2437">
                  <c:v>6.7694444444444448</c:v>
                </c:pt>
                <c:pt idx="2438">
                  <c:v>6.7722222222222221</c:v>
                </c:pt>
                <c:pt idx="2439">
                  <c:v>6.7750000000000004</c:v>
                </c:pt>
                <c:pt idx="2440">
                  <c:v>6.7777777777777777</c:v>
                </c:pt>
                <c:pt idx="2441">
                  <c:v>6.7805555555555559</c:v>
                </c:pt>
                <c:pt idx="2442">
                  <c:v>6.7833333333333332</c:v>
                </c:pt>
                <c:pt idx="2443">
                  <c:v>6.7861111111111114</c:v>
                </c:pt>
                <c:pt idx="2444">
                  <c:v>6.7888888888888888</c:v>
                </c:pt>
                <c:pt idx="2445">
                  <c:v>6.791666666666667</c:v>
                </c:pt>
                <c:pt idx="2446">
                  <c:v>6.7944444444444443</c:v>
                </c:pt>
                <c:pt idx="2447">
                  <c:v>6.7972222222222225</c:v>
                </c:pt>
                <c:pt idx="2448">
                  <c:v>6.8</c:v>
                </c:pt>
                <c:pt idx="2449">
                  <c:v>6.802777777777778</c:v>
                </c:pt>
                <c:pt idx="2450">
                  <c:v>6.8055555555555554</c:v>
                </c:pt>
                <c:pt idx="2451">
                  <c:v>6.8083333333333336</c:v>
                </c:pt>
                <c:pt idx="2452">
                  <c:v>6.8111111111111109</c:v>
                </c:pt>
                <c:pt idx="2453">
                  <c:v>6.8138888888888891</c:v>
                </c:pt>
                <c:pt idx="2454">
                  <c:v>6.8166666666666664</c:v>
                </c:pt>
                <c:pt idx="2455">
                  <c:v>6.8194444444444446</c:v>
                </c:pt>
                <c:pt idx="2456">
                  <c:v>6.822222222222222</c:v>
                </c:pt>
                <c:pt idx="2457">
                  <c:v>6.8250000000000002</c:v>
                </c:pt>
                <c:pt idx="2458">
                  <c:v>6.8277777777777775</c:v>
                </c:pt>
                <c:pt idx="2459">
                  <c:v>6.8305555555555557</c:v>
                </c:pt>
                <c:pt idx="2460">
                  <c:v>6.833333333333333</c:v>
                </c:pt>
                <c:pt idx="2461">
                  <c:v>6.8361111111111112</c:v>
                </c:pt>
                <c:pt idx="2462">
                  <c:v>6.8388888888888886</c:v>
                </c:pt>
                <c:pt idx="2463">
                  <c:v>6.8416666666666668</c:v>
                </c:pt>
                <c:pt idx="2464">
                  <c:v>6.8444444444444441</c:v>
                </c:pt>
                <c:pt idx="2465">
                  <c:v>6.8472222222222223</c:v>
                </c:pt>
                <c:pt idx="2466">
                  <c:v>6.85</c:v>
                </c:pt>
                <c:pt idx="2467">
                  <c:v>6.8527777777777779</c:v>
                </c:pt>
                <c:pt idx="2468">
                  <c:v>6.8555555555555552</c:v>
                </c:pt>
                <c:pt idx="2469">
                  <c:v>6.8583333333333334</c:v>
                </c:pt>
                <c:pt idx="2470">
                  <c:v>6.8611111111111107</c:v>
                </c:pt>
                <c:pt idx="2471">
                  <c:v>6.8638888888888889</c:v>
                </c:pt>
                <c:pt idx="2472">
                  <c:v>6.8666666666666663</c:v>
                </c:pt>
                <c:pt idx="2473">
                  <c:v>6.8694444444444445</c:v>
                </c:pt>
                <c:pt idx="2474">
                  <c:v>6.8722222222222218</c:v>
                </c:pt>
                <c:pt idx="2475">
                  <c:v>6.875</c:v>
                </c:pt>
                <c:pt idx="2476">
                  <c:v>6.8777777777777782</c:v>
                </c:pt>
                <c:pt idx="2477">
                  <c:v>6.8805555555555555</c:v>
                </c:pt>
                <c:pt idx="2478">
                  <c:v>6.8833333333333337</c:v>
                </c:pt>
                <c:pt idx="2479">
                  <c:v>6.8861111111111111</c:v>
                </c:pt>
                <c:pt idx="2480">
                  <c:v>6.8888888888888893</c:v>
                </c:pt>
                <c:pt idx="2481">
                  <c:v>6.8916666666666666</c:v>
                </c:pt>
                <c:pt idx="2482">
                  <c:v>6.8944444444444448</c:v>
                </c:pt>
                <c:pt idx="2483">
                  <c:v>6.8972222222222221</c:v>
                </c:pt>
                <c:pt idx="2484">
                  <c:v>6.9</c:v>
                </c:pt>
                <c:pt idx="2485">
                  <c:v>6.9027777777777777</c:v>
                </c:pt>
                <c:pt idx="2486">
                  <c:v>6.9055555555555559</c:v>
                </c:pt>
                <c:pt idx="2487">
                  <c:v>6.9083333333333332</c:v>
                </c:pt>
                <c:pt idx="2488">
                  <c:v>6.9111111111111114</c:v>
                </c:pt>
                <c:pt idx="2489">
                  <c:v>6.9138888888888888</c:v>
                </c:pt>
                <c:pt idx="2490">
                  <c:v>6.916666666666667</c:v>
                </c:pt>
                <c:pt idx="2491">
                  <c:v>6.9194444444444443</c:v>
                </c:pt>
                <c:pt idx="2492">
                  <c:v>6.9222222222222225</c:v>
                </c:pt>
                <c:pt idx="2493">
                  <c:v>6.9249999999999998</c:v>
                </c:pt>
                <c:pt idx="2494">
                  <c:v>6.927777777777778</c:v>
                </c:pt>
                <c:pt idx="2495">
                  <c:v>6.9305555555555554</c:v>
                </c:pt>
                <c:pt idx="2496">
                  <c:v>6.9333333333333336</c:v>
                </c:pt>
                <c:pt idx="2497">
                  <c:v>6.9361111111111109</c:v>
                </c:pt>
                <c:pt idx="2498">
                  <c:v>6.9388888888888891</c:v>
                </c:pt>
                <c:pt idx="2499">
                  <c:v>6.9416666666666664</c:v>
                </c:pt>
                <c:pt idx="2500">
                  <c:v>6.9444444444444446</c:v>
                </c:pt>
                <c:pt idx="2501">
                  <c:v>6.947222222222222</c:v>
                </c:pt>
                <c:pt idx="2502">
                  <c:v>6.95</c:v>
                </c:pt>
                <c:pt idx="2503">
                  <c:v>6.9527777777777775</c:v>
                </c:pt>
                <c:pt idx="2504">
                  <c:v>6.9555555555555557</c:v>
                </c:pt>
                <c:pt idx="2505">
                  <c:v>6.958333333333333</c:v>
                </c:pt>
                <c:pt idx="2506">
                  <c:v>6.9611111111111112</c:v>
                </c:pt>
                <c:pt idx="2507">
                  <c:v>6.9638888888888886</c:v>
                </c:pt>
                <c:pt idx="2508">
                  <c:v>6.9666666666666668</c:v>
                </c:pt>
                <c:pt idx="2509">
                  <c:v>6.9694444444444441</c:v>
                </c:pt>
                <c:pt idx="2510">
                  <c:v>6.9722222222222223</c:v>
                </c:pt>
                <c:pt idx="2511">
                  <c:v>6.9749999999999996</c:v>
                </c:pt>
                <c:pt idx="2512">
                  <c:v>6.9777777777777779</c:v>
                </c:pt>
                <c:pt idx="2513">
                  <c:v>6.9805555555555552</c:v>
                </c:pt>
                <c:pt idx="2514">
                  <c:v>6.9833333333333334</c:v>
                </c:pt>
                <c:pt idx="2515">
                  <c:v>6.9861111111111107</c:v>
                </c:pt>
                <c:pt idx="2516">
                  <c:v>6.9888888888888889</c:v>
                </c:pt>
                <c:pt idx="2517">
                  <c:v>6.9916666666666663</c:v>
                </c:pt>
                <c:pt idx="2518">
                  <c:v>6.9944444444444445</c:v>
                </c:pt>
                <c:pt idx="2519">
                  <c:v>6.9972222222222218</c:v>
                </c:pt>
                <c:pt idx="2520">
                  <c:v>7</c:v>
                </c:pt>
                <c:pt idx="2521">
                  <c:v>7.0027777777777782</c:v>
                </c:pt>
                <c:pt idx="2522">
                  <c:v>7.0055555555555555</c:v>
                </c:pt>
                <c:pt idx="2523">
                  <c:v>7.0083333333333337</c:v>
                </c:pt>
                <c:pt idx="2524">
                  <c:v>7.0111111111111111</c:v>
                </c:pt>
                <c:pt idx="2525">
                  <c:v>7.0138888888888893</c:v>
                </c:pt>
                <c:pt idx="2526">
                  <c:v>7.0166666666666666</c:v>
                </c:pt>
                <c:pt idx="2527">
                  <c:v>7.0194444444444448</c:v>
                </c:pt>
                <c:pt idx="2528">
                  <c:v>7.0222222222222221</c:v>
                </c:pt>
                <c:pt idx="2529">
                  <c:v>7.0250000000000004</c:v>
                </c:pt>
                <c:pt idx="2530">
                  <c:v>7.0277777777777777</c:v>
                </c:pt>
                <c:pt idx="2531">
                  <c:v>7.0305555555555559</c:v>
                </c:pt>
                <c:pt idx="2532">
                  <c:v>7.0333333333333332</c:v>
                </c:pt>
                <c:pt idx="2533">
                  <c:v>7.0361111111111114</c:v>
                </c:pt>
                <c:pt idx="2534">
                  <c:v>7.0388888888888888</c:v>
                </c:pt>
                <c:pt idx="2535">
                  <c:v>7.041666666666667</c:v>
                </c:pt>
                <c:pt idx="2536">
                  <c:v>7.0444444444444443</c:v>
                </c:pt>
                <c:pt idx="2537">
                  <c:v>7.0472222222222225</c:v>
                </c:pt>
                <c:pt idx="2538">
                  <c:v>7.05</c:v>
                </c:pt>
                <c:pt idx="2539">
                  <c:v>7.052777777777778</c:v>
                </c:pt>
                <c:pt idx="2540">
                  <c:v>7.0555555555555554</c:v>
                </c:pt>
                <c:pt idx="2541">
                  <c:v>7.0583333333333336</c:v>
                </c:pt>
                <c:pt idx="2542">
                  <c:v>7.0611111111111109</c:v>
                </c:pt>
                <c:pt idx="2543">
                  <c:v>7.0638888888888891</c:v>
                </c:pt>
                <c:pt idx="2544">
                  <c:v>7.0666666666666664</c:v>
                </c:pt>
                <c:pt idx="2545">
                  <c:v>7.0694444444444446</c:v>
                </c:pt>
                <c:pt idx="2546">
                  <c:v>7.072222222222222</c:v>
                </c:pt>
                <c:pt idx="2547">
                  <c:v>7.0750000000000002</c:v>
                </c:pt>
                <c:pt idx="2548">
                  <c:v>7.0777777777777775</c:v>
                </c:pt>
                <c:pt idx="2549">
                  <c:v>7.0805555555555557</c:v>
                </c:pt>
                <c:pt idx="2550">
                  <c:v>7.083333333333333</c:v>
                </c:pt>
                <c:pt idx="2551">
                  <c:v>7.0861111111111112</c:v>
                </c:pt>
                <c:pt idx="2552">
                  <c:v>7.0888888888888886</c:v>
                </c:pt>
                <c:pt idx="2553">
                  <c:v>7.0916666666666668</c:v>
                </c:pt>
                <c:pt idx="2554">
                  <c:v>7.0944444444444441</c:v>
                </c:pt>
                <c:pt idx="2555">
                  <c:v>7.0972222222222223</c:v>
                </c:pt>
                <c:pt idx="2556">
                  <c:v>7.1</c:v>
                </c:pt>
                <c:pt idx="2557">
                  <c:v>7.1027777777777779</c:v>
                </c:pt>
                <c:pt idx="2558">
                  <c:v>7.1055555555555552</c:v>
                </c:pt>
                <c:pt idx="2559">
                  <c:v>7.1083333333333334</c:v>
                </c:pt>
                <c:pt idx="2560">
                  <c:v>7.1111111111111107</c:v>
                </c:pt>
                <c:pt idx="2561">
                  <c:v>7.1138888888888889</c:v>
                </c:pt>
                <c:pt idx="2562">
                  <c:v>7.1166666666666663</c:v>
                </c:pt>
                <c:pt idx="2563">
                  <c:v>7.1194444444444445</c:v>
                </c:pt>
                <c:pt idx="2564">
                  <c:v>7.1222222222222218</c:v>
                </c:pt>
                <c:pt idx="2565">
                  <c:v>7.125</c:v>
                </c:pt>
                <c:pt idx="2566">
                  <c:v>7.1277777777777782</c:v>
                </c:pt>
                <c:pt idx="2567">
                  <c:v>7.1305555555555555</c:v>
                </c:pt>
                <c:pt idx="2568">
                  <c:v>7.1333333333333337</c:v>
                </c:pt>
                <c:pt idx="2569">
                  <c:v>7.1361111111111111</c:v>
                </c:pt>
                <c:pt idx="2570">
                  <c:v>7.1388888888888893</c:v>
                </c:pt>
                <c:pt idx="2571">
                  <c:v>7.1416666666666666</c:v>
                </c:pt>
                <c:pt idx="2572">
                  <c:v>7.1444444444444448</c:v>
                </c:pt>
                <c:pt idx="2573">
                  <c:v>7.1472222222222221</c:v>
                </c:pt>
                <c:pt idx="2574">
                  <c:v>7.15</c:v>
                </c:pt>
                <c:pt idx="2575">
                  <c:v>7.1527777777777777</c:v>
                </c:pt>
                <c:pt idx="2576">
                  <c:v>7.1555555555555559</c:v>
                </c:pt>
                <c:pt idx="2577">
                  <c:v>7.1583333333333332</c:v>
                </c:pt>
                <c:pt idx="2578">
                  <c:v>7.1611111111111114</c:v>
                </c:pt>
                <c:pt idx="2579">
                  <c:v>7.1638888888888888</c:v>
                </c:pt>
                <c:pt idx="2580">
                  <c:v>7.166666666666667</c:v>
                </c:pt>
                <c:pt idx="2581">
                  <c:v>7.1694444444444443</c:v>
                </c:pt>
                <c:pt idx="2582">
                  <c:v>7.1722222222222225</c:v>
                </c:pt>
                <c:pt idx="2583">
                  <c:v>7.1749999999999998</c:v>
                </c:pt>
                <c:pt idx="2584">
                  <c:v>7.177777777777778</c:v>
                </c:pt>
                <c:pt idx="2585">
                  <c:v>7.1805555555555554</c:v>
                </c:pt>
                <c:pt idx="2586">
                  <c:v>7.1833333333333336</c:v>
                </c:pt>
                <c:pt idx="2587">
                  <c:v>7.1861111111111109</c:v>
                </c:pt>
                <c:pt idx="2588">
                  <c:v>7.1888888888888891</c:v>
                </c:pt>
                <c:pt idx="2589">
                  <c:v>7.1916666666666664</c:v>
                </c:pt>
                <c:pt idx="2590">
                  <c:v>7.1944444444444446</c:v>
                </c:pt>
                <c:pt idx="2591">
                  <c:v>7.197222222222222</c:v>
                </c:pt>
                <c:pt idx="2592">
                  <c:v>7.2</c:v>
                </c:pt>
                <c:pt idx="2593">
                  <c:v>7.2027777777777775</c:v>
                </c:pt>
                <c:pt idx="2594">
                  <c:v>7.2055555555555557</c:v>
                </c:pt>
                <c:pt idx="2595">
                  <c:v>7.208333333333333</c:v>
                </c:pt>
                <c:pt idx="2596">
                  <c:v>7.2111111111111112</c:v>
                </c:pt>
                <c:pt idx="2597">
                  <c:v>7.2138888888888886</c:v>
                </c:pt>
                <c:pt idx="2598">
                  <c:v>7.2166666666666668</c:v>
                </c:pt>
                <c:pt idx="2599">
                  <c:v>7.2194444444444441</c:v>
                </c:pt>
                <c:pt idx="2600">
                  <c:v>7.2222222222222223</c:v>
                </c:pt>
                <c:pt idx="2601">
                  <c:v>7.2249999999999996</c:v>
                </c:pt>
                <c:pt idx="2602">
                  <c:v>7.2277777777777779</c:v>
                </c:pt>
                <c:pt idx="2603">
                  <c:v>7.2305555555555552</c:v>
                </c:pt>
                <c:pt idx="2604">
                  <c:v>7.2333333333333334</c:v>
                </c:pt>
                <c:pt idx="2605">
                  <c:v>7.2361111111111107</c:v>
                </c:pt>
                <c:pt idx="2606">
                  <c:v>7.2388888888888889</c:v>
                </c:pt>
                <c:pt idx="2607">
                  <c:v>7.2416666666666663</c:v>
                </c:pt>
                <c:pt idx="2608">
                  <c:v>7.2444444444444445</c:v>
                </c:pt>
                <c:pt idx="2609">
                  <c:v>7.2472222222222218</c:v>
                </c:pt>
                <c:pt idx="2610">
                  <c:v>7.25</c:v>
                </c:pt>
                <c:pt idx="2611">
                  <c:v>7.2527777777777782</c:v>
                </c:pt>
                <c:pt idx="2612">
                  <c:v>7.2555555555555555</c:v>
                </c:pt>
                <c:pt idx="2613">
                  <c:v>7.2583333333333337</c:v>
                </c:pt>
                <c:pt idx="2614">
                  <c:v>7.2611111111111111</c:v>
                </c:pt>
                <c:pt idx="2615">
                  <c:v>7.2638888888888893</c:v>
                </c:pt>
                <c:pt idx="2616">
                  <c:v>7.2666666666666666</c:v>
                </c:pt>
                <c:pt idx="2617">
                  <c:v>7.2694444444444448</c:v>
                </c:pt>
                <c:pt idx="2618">
                  <c:v>7.2722222222222221</c:v>
                </c:pt>
                <c:pt idx="2619">
                  <c:v>7.2750000000000004</c:v>
                </c:pt>
                <c:pt idx="2620">
                  <c:v>7.2777777777777777</c:v>
                </c:pt>
                <c:pt idx="2621">
                  <c:v>7.2805555555555559</c:v>
                </c:pt>
                <c:pt idx="2622">
                  <c:v>7.2833333333333332</c:v>
                </c:pt>
                <c:pt idx="2623">
                  <c:v>7.2861111111111114</c:v>
                </c:pt>
                <c:pt idx="2624">
                  <c:v>7.2888888888888888</c:v>
                </c:pt>
                <c:pt idx="2625">
                  <c:v>7.291666666666667</c:v>
                </c:pt>
                <c:pt idx="2626">
                  <c:v>7.2944444444444443</c:v>
                </c:pt>
                <c:pt idx="2627">
                  <c:v>7.2972222222222225</c:v>
                </c:pt>
                <c:pt idx="2628">
                  <c:v>7.3</c:v>
                </c:pt>
                <c:pt idx="2629">
                  <c:v>7.302777777777778</c:v>
                </c:pt>
                <c:pt idx="2630">
                  <c:v>7.3055555555555554</c:v>
                </c:pt>
                <c:pt idx="2631">
                  <c:v>7.3083333333333336</c:v>
                </c:pt>
                <c:pt idx="2632">
                  <c:v>7.3111111111111109</c:v>
                </c:pt>
                <c:pt idx="2633">
                  <c:v>7.3138888888888891</c:v>
                </c:pt>
                <c:pt idx="2634">
                  <c:v>7.3166666666666664</c:v>
                </c:pt>
                <c:pt idx="2635">
                  <c:v>7.3194444444444446</c:v>
                </c:pt>
                <c:pt idx="2636">
                  <c:v>7.322222222222222</c:v>
                </c:pt>
                <c:pt idx="2637">
                  <c:v>7.3250000000000002</c:v>
                </c:pt>
                <c:pt idx="2638">
                  <c:v>7.3277777777777775</c:v>
                </c:pt>
                <c:pt idx="2639">
                  <c:v>7.3305555555555557</c:v>
                </c:pt>
                <c:pt idx="2640">
                  <c:v>7.333333333333333</c:v>
                </c:pt>
                <c:pt idx="2641">
                  <c:v>7.3361111111111112</c:v>
                </c:pt>
                <c:pt idx="2642">
                  <c:v>7.3388888888888886</c:v>
                </c:pt>
                <c:pt idx="2643">
                  <c:v>7.3416666666666668</c:v>
                </c:pt>
                <c:pt idx="2644">
                  <c:v>7.3444444444444441</c:v>
                </c:pt>
                <c:pt idx="2645">
                  <c:v>7.3472222222222223</c:v>
                </c:pt>
                <c:pt idx="2646">
                  <c:v>7.35</c:v>
                </c:pt>
                <c:pt idx="2647">
                  <c:v>7.3527777777777779</c:v>
                </c:pt>
                <c:pt idx="2648">
                  <c:v>7.3555555555555552</c:v>
                </c:pt>
                <c:pt idx="2649">
                  <c:v>7.3583333333333334</c:v>
                </c:pt>
                <c:pt idx="2650">
                  <c:v>7.3611111111111107</c:v>
                </c:pt>
                <c:pt idx="2651">
                  <c:v>7.3638888888888889</c:v>
                </c:pt>
                <c:pt idx="2652">
                  <c:v>7.3666666666666663</c:v>
                </c:pt>
                <c:pt idx="2653">
                  <c:v>7.3694444444444445</c:v>
                </c:pt>
                <c:pt idx="2654">
                  <c:v>7.3722222222222218</c:v>
                </c:pt>
                <c:pt idx="2655">
                  <c:v>7.375</c:v>
                </c:pt>
                <c:pt idx="2656">
                  <c:v>7.3777777777777782</c:v>
                </c:pt>
                <c:pt idx="2657">
                  <c:v>7.3805555555555555</c:v>
                </c:pt>
                <c:pt idx="2658">
                  <c:v>7.3833333333333337</c:v>
                </c:pt>
                <c:pt idx="2659">
                  <c:v>7.3861111111111111</c:v>
                </c:pt>
                <c:pt idx="2660">
                  <c:v>7.3888888888888893</c:v>
                </c:pt>
                <c:pt idx="2661">
                  <c:v>7.3916666666666666</c:v>
                </c:pt>
                <c:pt idx="2662">
                  <c:v>7.3944444444444448</c:v>
                </c:pt>
                <c:pt idx="2663">
                  <c:v>7.3972222222222221</c:v>
                </c:pt>
                <c:pt idx="2664">
                  <c:v>7.4</c:v>
                </c:pt>
                <c:pt idx="2665">
                  <c:v>7.4027777777777777</c:v>
                </c:pt>
                <c:pt idx="2666">
                  <c:v>7.4055555555555559</c:v>
                </c:pt>
                <c:pt idx="2667">
                  <c:v>7.4083333333333332</c:v>
                </c:pt>
                <c:pt idx="2668">
                  <c:v>7.4111111111111114</c:v>
                </c:pt>
                <c:pt idx="2669">
                  <c:v>7.4138888888888888</c:v>
                </c:pt>
                <c:pt idx="2670">
                  <c:v>7.416666666666667</c:v>
                </c:pt>
                <c:pt idx="2671">
                  <c:v>7.4194444444444443</c:v>
                </c:pt>
                <c:pt idx="2672">
                  <c:v>7.4222222222222225</c:v>
                </c:pt>
                <c:pt idx="2673">
                  <c:v>7.4249999999999998</c:v>
                </c:pt>
                <c:pt idx="2674">
                  <c:v>7.427777777777778</c:v>
                </c:pt>
                <c:pt idx="2675">
                  <c:v>7.4305555555555554</c:v>
                </c:pt>
                <c:pt idx="2676">
                  <c:v>7.4333333333333336</c:v>
                </c:pt>
                <c:pt idx="2677">
                  <c:v>7.4361111111111109</c:v>
                </c:pt>
                <c:pt idx="2678">
                  <c:v>7.4388888888888891</c:v>
                </c:pt>
                <c:pt idx="2679">
                  <c:v>7.4416666666666664</c:v>
                </c:pt>
                <c:pt idx="2680">
                  <c:v>7.4444444444444446</c:v>
                </c:pt>
                <c:pt idx="2681">
                  <c:v>7.447222222222222</c:v>
                </c:pt>
                <c:pt idx="2682">
                  <c:v>7.45</c:v>
                </c:pt>
                <c:pt idx="2683">
                  <c:v>7.4527777777777775</c:v>
                </c:pt>
                <c:pt idx="2684">
                  <c:v>7.4555555555555557</c:v>
                </c:pt>
                <c:pt idx="2685">
                  <c:v>7.458333333333333</c:v>
                </c:pt>
                <c:pt idx="2686">
                  <c:v>7.4611111111111112</c:v>
                </c:pt>
                <c:pt idx="2687">
                  <c:v>7.4638888888888886</c:v>
                </c:pt>
                <c:pt idx="2688">
                  <c:v>7.4666666666666668</c:v>
                </c:pt>
                <c:pt idx="2689">
                  <c:v>7.4694444444444441</c:v>
                </c:pt>
                <c:pt idx="2690">
                  <c:v>7.4722222222222223</c:v>
                </c:pt>
                <c:pt idx="2691">
                  <c:v>7.4749999999999996</c:v>
                </c:pt>
                <c:pt idx="2692">
                  <c:v>7.4777777777777779</c:v>
                </c:pt>
                <c:pt idx="2693">
                  <c:v>7.4805555555555552</c:v>
                </c:pt>
                <c:pt idx="2694">
                  <c:v>7.4833333333333334</c:v>
                </c:pt>
                <c:pt idx="2695">
                  <c:v>7.4861111111111107</c:v>
                </c:pt>
                <c:pt idx="2696">
                  <c:v>7.4888888888888889</c:v>
                </c:pt>
                <c:pt idx="2697">
                  <c:v>7.4916666666666663</c:v>
                </c:pt>
                <c:pt idx="2698">
                  <c:v>7.4944444444444445</c:v>
                </c:pt>
                <c:pt idx="2699">
                  <c:v>7.4972222222222218</c:v>
                </c:pt>
                <c:pt idx="2700">
                  <c:v>7.5</c:v>
                </c:pt>
                <c:pt idx="2701">
                  <c:v>7.5027777777777782</c:v>
                </c:pt>
                <c:pt idx="2702">
                  <c:v>7.5055555555555555</c:v>
                </c:pt>
                <c:pt idx="2703">
                  <c:v>7.5083333333333337</c:v>
                </c:pt>
                <c:pt idx="2704">
                  <c:v>7.5111111111111111</c:v>
                </c:pt>
                <c:pt idx="2705">
                  <c:v>7.5138888888888893</c:v>
                </c:pt>
                <c:pt idx="2706">
                  <c:v>7.5166666666666666</c:v>
                </c:pt>
                <c:pt idx="2707">
                  <c:v>7.5194444444444448</c:v>
                </c:pt>
                <c:pt idx="2708">
                  <c:v>7.5222222222222221</c:v>
                </c:pt>
                <c:pt idx="2709">
                  <c:v>7.5250000000000004</c:v>
                </c:pt>
                <c:pt idx="2710">
                  <c:v>7.5277777777777777</c:v>
                </c:pt>
                <c:pt idx="2711">
                  <c:v>7.5305555555555559</c:v>
                </c:pt>
                <c:pt idx="2712">
                  <c:v>7.5333333333333332</c:v>
                </c:pt>
                <c:pt idx="2713">
                  <c:v>7.5361111111111114</c:v>
                </c:pt>
                <c:pt idx="2714">
                  <c:v>7.5388888888888888</c:v>
                </c:pt>
                <c:pt idx="2715">
                  <c:v>7.541666666666667</c:v>
                </c:pt>
                <c:pt idx="2716">
                  <c:v>7.5444444444444443</c:v>
                </c:pt>
                <c:pt idx="2717">
                  <c:v>7.5472222222222225</c:v>
                </c:pt>
                <c:pt idx="2718">
                  <c:v>7.55</c:v>
                </c:pt>
                <c:pt idx="2719">
                  <c:v>7.552777777777778</c:v>
                </c:pt>
                <c:pt idx="2720">
                  <c:v>7.5555555555555554</c:v>
                </c:pt>
                <c:pt idx="2721">
                  <c:v>7.5583333333333336</c:v>
                </c:pt>
                <c:pt idx="2722">
                  <c:v>7.5611111111111109</c:v>
                </c:pt>
                <c:pt idx="2723">
                  <c:v>7.5638888888888891</c:v>
                </c:pt>
                <c:pt idx="2724">
                  <c:v>7.5666666666666664</c:v>
                </c:pt>
                <c:pt idx="2725">
                  <c:v>7.5694444444444446</c:v>
                </c:pt>
                <c:pt idx="2726">
                  <c:v>7.572222222222222</c:v>
                </c:pt>
                <c:pt idx="2727">
                  <c:v>7.5750000000000002</c:v>
                </c:pt>
                <c:pt idx="2728">
                  <c:v>7.5777777777777775</c:v>
                </c:pt>
                <c:pt idx="2729">
                  <c:v>7.5805555555555557</c:v>
                </c:pt>
                <c:pt idx="2730">
                  <c:v>7.583333333333333</c:v>
                </c:pt>
                <c:pt idx="2731">
                  <c:v>7.5861111111111112</c:v>
                </c:pt>
                <c:pt idx="2732">
                  <c:v>7.5888888888888886</c:v>
                </c:pt>
                <c:pt idx="2733">
                  <c:v>7.5916666666666668</c:v>
                </c:pt>
                <c:pt idx="2734">
                  <c:v>7.5944444444444441</c:v>
                </c:pt>
                <c:pt idx="2735">
                  <c:v>7.5972222222222223</c:v>
                </c:pt>
                <c:pt idx="2736">
                  <c:v>7.6</c:v>
                </c:pt>
                <c:pt idx="2737">
                  <c:v>7.6027777777777779</c:v>
                </c:pt>
                <c:pt idx="2738">
                  <c:v>7.6055555555555552</c:v>
                </c:pt>
                <c:pt idx="2739">
                  <c:v>7.6083333333333334</c:v>
                </c:pt>
                <c:pt idx="2740">
                  <c:v>7.6111111111111107</c:v>
                </c:pt>
                <c:pt idx="2741">
                  <c:v>7.6138888888888889</c:v>
                </c:pt>
                <c:pt idx="2742">
                  <c:v>7.6166666666666663</c:v>
                </c:pt>
                <c:pt idx="2743">
                  <c:v>7.6194444444444445</c:v>
                </c:pt>
                <c:pt idx="2744">
                  <c:v>7.6222222222222218</c:v>
                </c:pt>
                <c:pt idx="2745">
                  <c:v>7.625</c:v>
                </c:pt>
                <c:pt idx="2746">
                  <c:v>7.6277777777777782</c:v>
                </c:pt>
                <c:pt idx="2747">
                  <c:v>7.6305555555555555</c:v>
                </c:pt>
                <c:pt idx="2748">
                  <c:v>7.6333333333333337</c:v>
                </c:pt>
                <c:pt idx="2749">
                  <c:v>7.6361111111111111</c:v>
                </c:pt>
                <c:pt idx="2750">
                  <c:v>7.6388888888888893</c:v>
                </c:pt>
                <c:pt idx="2751">
                  <c:v>7.6416666666666666</c:v>
                </c:pt>
                <c:pt idx="2752">
                  <c:v>7.6444444444444448</c:v>
                </c:pt>
                <c:pt idx="2753">
                  <c:v>7.6472222222222221</c:v>
                </c:pt>
                <c:pt idx="2754">
                  <c:v>7.65</c:v>
                </c:pt>
                <c:pt idx="2755">
                  <c:v>7.6527777777777777</c:v>
                </c:pt>
                <c:pt idx="2756">
                  <c:v>7.6555555555555559</c:v>
                </c:pt>
                <c:pt idx="2757">
                  <c:v>7.6583333333333332</c:v>
                </c:pt>
                <c:pt idx="2758">
                  <c:v>7.6611111111111114</c:v>
                </c:pt>
                <c:pt idx="2759">
                  <c:v>7.6638888888888888</c:v>
                </c:pt>
                <c:pt idx="2760">
                  <c:v>7.666666666666667</c:v>
                </c:pt>
                <c:pt idx="2761">
                  <c:v>7.6694444444444443</c:v>
                </c:pt>
                <c:pt idx="2762">
                  <c:v>7.6722222222222225</c:v>
                </c:pt>
                <c:pt idx="2763">
                  <c:v>7.6749999999999998</c:v>
                </c:pt>
                <c:pt idx="2764">
                  <c:v>7.677777777777778</c:v>
                </c:pt>
                <c:pt idx="2765">
                  <c:v>7.6805555555555554</c:v>
                </c:pt>
                <c:pt idx="2766">
                  <c:v>7.6833333333333336</c:v>
                </c:pt>
                <c:pt idx="2767">
                  <c:v>7.6861111111111109</c:v>
                </c:pt>
                <c:pt idx="2768">
                  <c:v>7.6888888888888891</c:v>
                </c:pt>
                <c:pt idx="2769">
                  <c:v>7.6916666666666664</c:v>
                </c:pt>
                <c:pt idx="2770">
                  <c:v>7.6944444444444446</c:v>
                </c:pt>
                <c:pt idx="2771">
                  <c:v>7.697222222222222</c:v>
                </c:pt>
                <c:pt idx="2772">
                  <c:v>7.7</c:v>
                </c:pt>
                <c:pt idx="2773">
                  <c:v>7.7027777777777775</c:v>
                </c:pt>
                <c:pt idx="2774">
                  <c:v>7.7055555555555557</c:v>
                </c:pt>
                <c:pt idx="2775">
                  <c:v>7.708333333333333</c:v>
                </c:pt>
                <c:pt idx="2776">
                  <c:v>7.7111111111111112</c:v>
                </c:pt>
                <c:pt idx="2777">
                  <c:v>7.7138888888888886</c:v>
                </c:pt>
                <c:pt idx="2778">
                  <c:v>7.7166666666666668</c:v>
                </c:pt>
                <c:pt idx="2779">
                  <c:v>7.7194444444444441</c:v>
                </c:pt>
                <c:pt idx="2780">
                  <c:v>7.7222222222222223</c:v>
                </c:pt>
                <c:pt idx="2781">
                  <c:v>7.7249999999999996</c:v>
                </c:pt>
                <c:pt idx="2782">
                  <c:v>7.7277777777777779</c:v>
                </c:pt>
                <c:pt idx="2783">
                  <c:v>7.7305555555555552</c:v>
                </c:pt>
                <c:pt idx="2784">
                  <c:v>7.7333333333333334</c:v>
                </c:pt>
                <c:pt idx="2785">
                  <c:v>7.7361111111111107</c:v>
                </c:pt>
                <c:pt idx="2786">
                  <c:v>7.7388888888888889</c:v>
                </c:pt>
                <c:pt idx="2787">
                  <c:v>7.7416666666666663</c:v>
                </c:pt>
                <c:pt idx="2788">
                  <c:v>7.7444444444444445</c:v>
                </c:pt>
                <c:pt idx="2789">
                  <c:v>7.7472222222222218</c:v>
                </c:pt>
                <c:pt idx="2790">
                  <c:v>7.75</c:v>
                </c:pt>
                <c:pt idx="2791">
                  <c:v>7.7527777777777782</c:v>
                </c:pt>
                <c:pt idx="2792">
                  <c:v>7.7555555555555555</c:v>
                </c:pt>
                <c:pt idx="2793">
                  <c:v>7.7583333333333337</c:v>
                </c:pt>
                <c:pt idx="2794">
                  <c:v>7.7611111111111111</c:v>
                </c:pt>
                <c:pt idx="2795">
                  <c:v>7.7638888888888893</c:v>
                </c:pt>
                <c:pt idx="2796">
                  <c:v>7.7666666666666666</c:v>
                </c:pt>
                <c:pt idx="2797">
                  <c:v>7.7694444444444448</c:v>
                </c:pt>
                <c:pt idx="2798">
                  <c:v>7.7722222222222221</c:v>
                </c:pt>
                <c:pt idx="2799">
                  <c:v>7.7750000000000004</c:v>
                </c:pt>
                <c:pt idx="2800">
                  <c:v>7.7777777777777777</c:v>
                </c:pt>
                <c:pt idx="2801">
                  <c:v>7.7805555555555559</c:v>
                </c:pt>
                <c:pt idx="2802">
                  <c:v>7.7833333333333332</c:v>
                </c:pt>
                <c:pt idx="2803">
                  <c:v>7.7861111111111114</c:v>
                </c:pt>
                <c:pt idx="2804">
                  <c:v>7.7888888888888888</c:v>
                </c:pt>
                <c:pt idx="2805">
                  <c:v>7.791666666666667</c:v>
                </c:pt>
                <c:pt idx="2806">
                  <c:v>7.7944444444444443</c:v>
                </c:pt>
                <c:pt idx="2807">
                  <c:v>7.7972222222222225</c:v>
                </c:pt>
                <c:pt idx="2808">
                  <c:v>7.8</c:v>
                </c:pt>
                <c:pt idx="2809">
                  <c:v>7.802777777777778</c:v>
                </c:pt>
                <c:pt idx="2810">
                  <c:v>7.8055555555555554</c:v>
                </c:pt>
                <c:pt idx="2811">
                  <c:v>7.8083333333333336</c:v>
                </c:pt>
                <c:pt idx="2812">
                  <c:v>7.8111111111111109</c:v>
                </c:pt>
                <c:pt idx="2813">
                  <c:v>7.8138888888888891</c:v>
                </c:pt>
                <c:pt idx="2814">
                  <c:v>7.8166666666666664</c:v>
                </c:pt>
                <c:pt idx="2815">
                  <c:v>7.8194444444444446</c:v>
                </c:pt>
                <c:pt idx="2816">
                  <c:v>7.822222222222222</c:v>
                </c:pt>
                <c:pt idx="2817">
                  <c:v>7.8250000000000002</c:v>
                </c:pt>
                <c:pt idx="2818">
                  <c:v>7.8277777777777775</c:v>
                </c:pt>
                <c:pt idx="2819">
                  <c:v>7.8305555555555557</c:v>
                </c:pt>
                <c:pt idx="2820">
                  <c:v>7.833333333333333</c:v>
                </c:pt>
                <c:pt idx="2821">
                  <c:v>7.8361111111111112</c:v>
                </c:pt>
                <c:pt idx="2822">
                  <c:v>7.8388888888888886</c:v>
                </c:pt>
                <c:pt idx="2823">
                  <c:v>7.8416666666666668</c:v>
                </c:pt>
                <c:pt idx="2824">
                  <c:v>7.8444444444444441</c:v>
                </c:pt>
                <c:pt idx="2825">
                  <c:v>7.8472222222222223</c:v>
                </c:pt>
                <c:pt idx="2826">
                  <c:v>7.85</c:v>
                </c:pt>
                <c:pt idx="2827">
                  <c:v>7.8527777777777779</c:v>
                </c:pt>
                <c:pt idx="2828">
                  <c:v>7.8555555555555552</c:v>
                </c:pt>
                <c:pt idx="2829">
                  <c:v>7.8583333333333334</c:v>
                </c:pt>
                <c:pt idx="2830">
                  <c:v>7.8611111111111107</c:v>
                </c:pt>
                <c:pt idx="2831">
                  <c:v>7.8638888888888889</c:v>
                </c:pt>
                <c:pt idx="2832">
                  <c:v>7.8666666666666663</c:v>
                </c:pt>
                <c:pt idx="2833">
                  <c:v>7.8694444444444445</c:v>
                </c:pt>
                <c:pt idx="2834">
                  <c:v>7.8722222222222218</c:v>
                </c:pt>
                <c:pt idx="2835">
                  <c:v>7.875</c:v>
                </c:pt>
                <c:pt idx="2836">
                  <c:v>7.8777777777777782</c:v>
                </c:pt>
                <c:pt idx="2837">
                  <c:v>7.8805555555555555</c:v>
                </c:pt>
                <c:pt idx="2838">
                  <c:v>7.8833333333333337</c:v>
                </c:pt>
                <c:pt idx="2839">
                  <c:v>7.8861111111111111</c:v>
                </c:pt>
                <c:pt idx="2840">
                  <c:v>7.8888888888888893</c:v>
                </c:pt>
                <c:pt idx="2841">
                  <c:v>7.8916666666666666</c:v>
                </c:pt>
                <c:pt idx="2842">
                  <c:v>7.8944444444444448</c:v>
                </c:pt>
                <c:pt idx="2843">
                  <c:v>7.8972222222222221</c:v>
                </c:pt>
                <c:pt idx="2844">
                  <c:v>7.9</c:v>
                </c:pt>
                <c:pt idx="2845">
                  <c:v>7.9027777777777777</c:v>
                </c:pt>
                <c:pt idx="2846">
                  <c:v>7.9055555555555559</c:v>
                </c:pt>
                <c:pt idx="2847">
                  <c:v>7.9083333333333332</c:v>
                </c:pt>
                <c:pt idx="2848">
                  <c:v>7.9111111111111114</c:v>
                </c:pt>
                <c:pt idx="2849">
                  <c:v>7.9138888888888888</c:v>
                </c:pt>
                <c:pt idx="2850">
                  <c:v>7.916666666666667</c:v>
                </c:pt>
                <c:pt idx="2851">
                  <c:v>7.9194444444444443</c:v>
                </c:pt>
                <c:pt idx="2852">
                  <c:v>7.9222222222222225</c:v>
                </c:pt>
                <c:pt idx="2853">
                  <c:v>7.9249999999999998</c:v>
                </c:pt>
                <c:pt idx="2854">
                  <c:v>7.927777777777778</c:v>
                </c:pt>
                <c:pt idx="2855">
                  <c:v>7.9305555555555554</c:v>
                </c:pt>
                <c:pt idx="2856">
                  <c:v>7.9333333333333336</c:v>
                </c:pt>
                <c:pt idx="2857">
                  <c:v>7.9361111111111109</c:v>
                </c:pt>
                <c:pt idx="2858">
                  <c:v>7.9388888888888891</c:v>
                </c:pt>
                <c:pt idx="2859">
                  <c:v>7.9416666666666664</c:v>
                </c:pt>
                <c:pt idx="2860">
                  <c:v>7.9444444444444446</c:v>
                </c:pt>
                <c:pt idx="2861">
                  <c:v>7.947222222222222</c:v>
                </c:pt>
                <c:pt idx="2862">
                  <c:v>7.95</c:v>
                </c:pt>
                <c:pt idx="2863">
                  <c:v>7.9527777777777775</c:v>
                </c:pt>
                <c:pt idx="2864">
                  <c:v>7.9555555555555557</c:v>
                </c:pt>
                <c:pt idx="2865">
                  <c:v>7.958333333333333</c:v>
                </c:pt>
                <c:pt idx="2866">
                  <c:v>7.9611111111111112</c:v>
                </c:pt>
                <c:pt idx="2867">
                  <c:v>7.9638888888888886</c:v>
                </c:pt>
                <c:pt idx="2868">
                  <c:v>7.9666666666666668</c:v>
                </c:pt>
                <c:pt idx="2869">
                  <c:v>7.9694444444444441</c:v>
                </c:pt>
                <c:pt idx="2870">
                  <c:v>7.9722222222222223</c:v>
                </c:pt>
                <c:pt idx="2871">
                  <c:v>7.9749999999999996</c:v>
                </c:pt>
                <c:pt idx="2872">
                  <c:v>7.9777777777777779</c:v>
                </c:pt>
                <c:pt idx="2873">
                  <c:v>7.9805555555555552</c:v>
                </c:pt>
                <c:pt idx="2874">
                  <c:v>7.9833333333333334</c:v>
                </c:pt>
                <c:pt idx="2875">
                  <c:v>7.9861111111111107</c:v>
                </c:pt>
                <c:pt idx="2876">
                  <c:v>7.9888888888888889</c:v>
                </c:pt>
                <c:pt idx="2877">
                  <c:v>7.9916666666666663</c:v>
                </c:pt>
                <c:pt idx="2878">
                  <c:v>7.9944444444444445</c:v>
                </c:pt>
                <c:pt idx="2879">
                  <c:v>7.9972222222222218</c:v>
                </c:pt>
                <c:pt idx="2880">
                  <c:v>8</c:v>
                </c:pt>
                <c:pt idx="2881">
                  <c:v>8.0027777777777782</c:v>
                </c:pt>
                <c:pt idx="2882">
                  <c:v>8.0055555555555564</c:v>
                </c:pt>
                <c:pt idx="2883">
                  <c:v>8.0083333333333329</c:v>
                </c:pt>
                <c:pt idx="2884">
                  <c:v>8.0111111111111111</c:v>
                </c:pt>
                <c:pt idx="2885">
                  <c:v>8.0138888888888893</c:v>
                </c:pt>
                <c:pt idx="2886">
                  <c:v>8.0166666666666675</c:v>
                </c:pt>
                <c:pt idx="2887">
                  <c:v>8.0194444444444439</c:v>
                </c:pt>
                <c:pt idx="2888">
                  <c:v>8.0222222222222221</c:v>
                </c:pt>
                <c:pt idx="2889">
                  <c:v>8.0250000000000004</c:v>
                </c:pt>
                <c:pt idx="2890">
                  <c:v>8.0277777777777786</c:v>
                </c:pt>
                <c:pt idx="2891">
                  <c:v>8.030555555555555</c:v>
                </c:pt>
                <c:pt idx="2892">
                  <c:v>8.0333333333333332</c:v>
                </c:pt>
                <c:pt idx="2893">
                  <c:v>8.0361111111111114</c:v>
                </c:pt>
                <c:pt idx="2894">
                  <c:v>8.0388888888888896</c:v>
                </c:pt>
                <c:pt idx="2895">
                  <c:v>8.0416666666666661</c:v>
                </c:pt>
                <c:pt idx="2896">
                  <c:v>8.0444444444444443</c:v>
                </c:pt>
                <c:pt idx="2897">
                  <c:v>8.0472222222222225</c:v>
                </c:pt>
                <c:pt idx="2898">
                  <c:v>8.0500000000000007</c:v>
                </c:pt>
                <c:pt idx="2899">
                  <c:v>8.0527777777777771</c:v>
                </c:pt>
                <c:pt idx="2900">
                  <c:v>8.0555555555555554</c:v>
                </c:pt>
                <c:pt idx="2901">
                  <c:v>8.0583333333333336</c:v>
                </c:pt>
                <c:pt idx="2902">
                  <c:v>8.0611111111111118</c:v>
                </c:pt>
                <c:pt idx="2903">
                  <c:v>8.0638888888888882</c:v>
                </c:pt>
                <c:pt idx="2904">
                  <c:v>8.0666666666666664</c:v>
                </c:pt>
                <c:pt idx="2905">
                  <c:v>8.0694444444444446</c:v>
                </c:pt>
                <c:pt idx="2906">
                  <c:v>8.0722222222222229</c:v>
                </c:pt>
                <c:pt idx="2907">
                  <c:v>8.0749999999999993</c:v>
                </c:pt>
                <c:pt idx="2908">
                  <c:v>8.0777777777777775</c:v>
                </c:pt>
                <c:pt idx="2909">
                  <c:v>8.0805555555555557</c:v>
                </c:pt>
                <c:pt idx="2910">
                  <c:v>8.0833333333333339</c:v>
                </c:pt>
                <c:pt idx="2911">
                  <c:v>8.0861111111111104</c:v>
                </c:pt>
                <c:pt idx="2912">
                  <c:v>8.0888888888888886</c:v>
                </c:pt>
                <c:pt idx="2913">
                  <c:v>8.0916666666666668</c:v>
                </c:pt>
                <c:pt idx="2914">
                  <c:v>8.094444444444445</c:v>
                </c:pt>
                <c:pt idx="2915">
                  <c:v>8.0972222222222214</c:v>
                </c:pt>
                <c:pt idx="2916">
                  <c:v>8.1</c:v>
                </c:pt>
                <c:pt idx="2917">
                  <c:v>8.1027777777777779</c:v>
                </c:pt>
                <c:pt idx="2918">
                  <c:v>8.1055555555555561</c:v>
                </c:pt>
                <c:pt idx="2919">
                  <c:v>8.1083333333333325</c:v>
                </c:pt>
                <c:pt idx="2920">
                  <c:v>8.1111111111111107</c:v>
                </c:pt>
                <c:pt idx="2921">
                  <c:v>8.1138888888888889</c:v>
                </c:pt>
                <c:pt idx="2922">
                  <c:v>8.1166666666666671</c:v>
                </c:pt>
                <c:pt idx="2923">
                  <c:v>8.1194444444444436</c:v>
                </c:pt>
                <c:pt idx="2924">
                  <c:v>8.1222222222222218</c:v>
                </c:pt>
                <c:pt idx="2925">
                  <c:v>8.125</c:v>
                </c:pt>
                <c:pt idx="2926">
                  <c:v>8.1277777777777782</c:v>
                </c:pt>
                <c:pt idx="2927">
                  <c:v>8.1305555555555564</c:v>
                </c:pt>
                <c:pt idx="2928">
                  <c:v>8.1333333333333329</c:v>
                </c:pt>
                <c:pt idx="2929">
                  <c:v>8.1361111111111111</c:v>
                </c:pt>
                <c:pt idx="2930">
                  <c:v>8.1388888888888893</c:v>
                </c:pt>
                <c:pt idx="2931">
                  <c:v>8.1416666666666675</c:v>
                </c:pt>
                <c:pt idx="2932">
                  <c:v>8.1444444444444439</c:v>
                </c:pt>
                <c:pt idx="2933">
                  <c:v>8.1472222222222221</c:v>
                </c:pt>
                <c:pt idx="2934">
                  <c:v>8.15</c:v>
                </c:pt>
                <c:pt idx="2935">
                  <c:v>8.1527777777777786</c:v>
                </c:pt>
                <c:pt idx="2936">
                  <c:v>8.155555555555555</c:v>
                </c:pt>
                <c:pt idx="2937">
                  <c:v>8.1583333333333332</c:v>
                </c:pt>
                <c:pt idx="2938">
                  <c:v>8.1611111111111114</c:v>
                </c:pt>
                <c:pt idx="2939">
                  <c:v>8.1638888888888896</c:v>
                </c:pt>
                <c:pt idx="2940">
                  <c:v>8.1666666666666661</c:v>
                </c:pt>
                <c:pt idx="2941">
                  <c:v>8.1694444444444443</c:v>
                </c:pt>
                <c:pt idx="2942">
                  <c:v>8.1722222222222225</c:v>
                </c:pt>
                <c:pt idx="2943">
                  <c:v>8.1750000000000007</c:v>
                </c:pt>
                <c:pt idx="2944">
                  <c:v>8.1777777777777771</c:v>
                </c:pt>
                <c:pt idx="2945">
                  <c:v>8.1805555555555554</c:v>
                </c:pt>
                <c:pt idx="2946">
                  <c:v>8.1833333333333336</c:v>
                </c:pt>
                <c:pt idx="2947">
                  <c:v>8.1861111111111118</c:v>
                </c:pt>
                <c:pt idx="2948">
                  <c:v>8.1888888888888882</c:v>
                </c:pt>
                <c:pt idx="2949">
                  <c:v>8.1916666666666664</c:v>
                </c:pt>
                <c:pt idx="2950">
                  <c:v>8.1944444444444446</c:v>
                </c:pt>
                <c:pt idx="2951">
                  <c:v>8.1972222222222229</c:v>
                </c:pt>
                <c:pt idx="2952">
                  <c:v>8.1999999999999993</c:v>
                </c:pt>
                <c:pt idx="2953">
                  <c:v>8.2027777777777775</c:v>
                </c:pt>
                <c:pt idx="2954">
                  <c:v>8.2055555555555557</c:v>
                </c:pt>
                <c:pt idx="2955">
                  <c:v>8.2083333333333339</c:v>
                </c:pt>
                <c:pt idx="2956">
                  <c:v>8.2111111111111104</c:v>
                </c:pt>
                <c:pt idx="2957">
                  <c:v>8.2138888888888886</c:v>
                </c:pt>
                <c:pt idx="2958">
                  <c:v>8.2166666666666668</c:v>
                </c:pt>
                <c:pt idx="2959">
                  <c:v>8.219444444444445</c:v>
                </c:pt>
                <c:pt idx="2960">
                  <c:v>8.2222222222222214</c:v>
                </c:pt>
                <c:pt idx="2961">
                  <c:v>8.2249999999999996</c:v>
                </c:pt>
                <c:pt idx="2962">
                  <c:v>8.2277777777777779</c:v>
                </c:pt>
                <c:pt idx="2963">
                  <c:v>8.2305555555555561</c:v>
                </c:pt>
                <c:pt idx="2964">
                  <c:v>8.2333333333333325</c:v>
                </c:pt>
                <c:pt idx="2965">
                  <c:v>8.2361111111111107</c:v>
                </c:pt>
                <c:pt idx="2966">
                  <c:v>8.2388888888888889</c:v>
                </c:pt>
                <c:pt idx="2967">
                  <c:v>8.2416666666666671</c:v>
                </c:pt>
                <c:pt idx="2968">
                  <c:v>8.2444444444444436</c:v>
                </c:pt>
                <c:pt idx="2969">
                  <c:v>8.2472222222222218</c:v>
                </c:pt>
                <c:pt idx="2970">
                  <c:v>8.25</c:v>
                </c:pt>
                <c:pt idx="2971">
                  <c:v>8.2527777777777782</c:v>
                </c:pt>
                <c:pt idx="2972">
                  <c:v>8.2555555555555564</c:v>
                </c:pt>
                <c:pt idx="2973">
                  <c:v>8.2583333333333329</c:v>
                </c:pt>
                <c:pt idx="2974">
                  <c:v>8.2611111111111111</c:v>
                </c:pt>
                <c:pt idx="2975">
                  <c:v>8.2638888888888893</c:v>
                </c:pt>
                <c:pt idx="2976">
                  <c:v>8.2666666666666675</c:v>
                </c:pt>
                <c:pt idx="2977">
                  <c:v>8.2694444444444439</c:v>
                </c:pt>
                <c:pt idx="2978">
                  <c:v>8.2722222222222221</c:v>
                </c:pt>
                <c:pt idx="2979">
                  <c:v>8.2750000000000004</c:v>
                </c:pt>
                <c:pt idx="2980">
                  <c:v>8.2777777777777786</c:v>
                </c:pt>
                <c:pt idx="2981">
                  <c:v>8.280555555555555</c:v>
                </c:pt>
                <c:pt idx="2982">
                  <c:v>8.2833333333333332</c:v>
                </c:pt>
                <c:pt idx="2983">
                  <c:v>8.2861111111111114</c:v>
                </c:pt>
                <c:pt idx="2984">
                  <c:v>8.2888888888888896</c:v>
                </c:pt>
                <c:pt idx="2985">
                  <c:v>8.2916666666666661</c:v>
                </c:pt>
                <c:pt idx="2986">
                  <c:v>8.2944444444444443</c:v>
                </c:pt>
                <c:pt idx="2987">
                  <c:v>8.2972222222222225</c:v>
                </c:pt>
                <c:pt idx="2988">
                  <c:v>8.3000000000000007</c:v>
                </c:pt>
                <c:pt idx="2989">
                  <c:v>8.3027777777777771</c:v>
                </c:pt>
                <c:pt idx="2990">
                  <c:v>8.3055555555555554</c:v>
                </c:pt>
                <c:pt idx="2991">
                  <c:v>8.3083333333333336</c:v>
                </c:pt>
                <c:pt idx="2992">
                  <c:v>8.3111111111111118</c:v>
                </c:pt>
                <c:pt idx="2993">
                  <c:v>8.3138888888888882</c:v>
                </c:pt>
                <c:pt idx="2994">
                  <c:v>8.3166666666666664</c:v>
                </c:pt>
                <c:pt idx="2995">
                  <c:v>8.3194444444444446</c:v>
                </c:pt>
                <c:pt idx="2996">
                  <c:v>8.3222222222222229</c:v>
                </c:pt>
                <c:pt idx="2997">
                  <c:v>8.3249999999999993</c:v>
                </c:pt>
                <c:pt idx="2998">
                  <c:v>8.3277777777777775</c:v>
                </c:pt>
                <c:pt idx="2999">
                  <c:v>8.3305555555555557</c:v>
                </c:pt>
                <c:pt idx="3000">
                  <c:v>8.3333333333333339</c:v>
                </c:pt>
                <c:pt idx="3001">
                  <c:v>8.3361111111111104</c:v>
                </c:pt>
                <c:pt idx="3002">
                  <c:v>8.3388888888888886</c:v>
                </c:pt>
                <c:pt idx="3003">
                  <c:v>8.3416666666666668</c:v>
                </c:pt>
                <c:pt idx="3004">
                  <c:v>8.344444444444445</c:v>
                </c:pt>
                <c:pt idx="3005">
                  <c:v>8.3472222222222214</c:v>
                </c:pt>
                <c:pt idx="3006">
                  <c:v>8.35</c:v>
                </c:pt>
                <c:pt idx="3007">
                  <c:v>8.3527777777777779</c:v>
                </c:pt>
                <c:pt idx="3008">
                  <c:v>8.3555555555555561</c:v>
                </c:pt>
                <c:pt idx="3009">
                  <c:v>8.3583333333333325</c:v>
                </c:pt>
                <c:pt idx="3010">
                  <c:v>8.3611111111111107</c:v>
                </c:pt>
                <c:pt idx="3011">
                  <c:v>8.3638888888888889</c:v>
                </c:pt>
                <c:pt idx="3012">
                  <c:v>8.3666666666666671</c:v>
                </c:pt>
                <c:pt idx="3013">
                  <c:v>8.3694444444444436</c:v>
                </c:pt>
                <c:pt idx="3014">
                  <c:v>8.3722222222222218</c:v>
                </c:pt>
                <c:pt idx="3015">
                  <c:v>8.375</c:v>
                </c:pt>
                <c:pt idx="3016">
                  <c:v>8.3777777777777782</c:v>
                </c:pt>
                <c:pt idx="3017">
                  <c:v>8.3805555555555564</c:v>
                </c:pt>
                <c:pt idx="3018">
                  <c:v>8.3833333333333329</c:v>
                </c:pt>
                <c:pt idx="3019">
                  <c:v>8.3861111111111111</c:v>
                </c:pt>
                <c:pt idx="3020">
                  <c:v>8.3888888888888893</c:v>
                </c:pt>
                <c:pt idx="3021">
                  <c:v>8.3916666666666675</c:v>
                </c:pt>
                <c:pt idx="3022">
                  <c:v>8.3944444444444439</c:v>
                </c:pt>
                <c:pt idx="3023">
                  <c:v>8.3972222222222221</c:v>
                </c:pt>
                <c:pt idx="3024">
                  <c:v>8.4</c:v>
                </c:pt>
                <c:pt idx="3025">
                  <c:v>8.4027777777777786</c:v>
                </c:pt>
                <c:pt idx="3026">
                  <c:v>8.405555555555555</c:v>
                </c:pt>
                <c:pt idx="3027">
                  <c:v>8.4083333333333332</c:v>
                </c:pt>
                <c:pt idx="3028">
                  <c:v>8.4111111111111114</c:v>
                </c:pt>
                <c:pt idx="3029">
                  <c:v>8.4138888888888896</c:v>
                </c:pt>
                <c:pt idx="3030">
                  <c:v>8.4166666666666661</c:v>
                </c:pt>
                <c:pt idx="3031">
                  <c:v>8.4194444444444443</c:v>
                </c:pt>
                <c:pt idx="3032">
                  <c:v>8.4222222222222225</c:v>
                </c:pt>
                <c:pt idx="3033">
                  <c:v>8.4250000000000007</c:v>
                </c:pt>
                <c:pt idx="3034">
                  <c:v>8.4277777777777771</c:v>
                </c:pt>
                <c:pt idx="3035">
                  <c:v>8.4305555555555554</c:v>
                </c:pt>
                <c:pt idx="3036">
                  <c:v>8.4333333333333336</c:v>
                </c:pt>
                <c:pt idx="3037">
                  <c:v>8.4361111111111118</c:v>
                </c:pt>
                <c:pt idx="3038">
                  <c:v>8.4388888888888882</c:v>
                </c:pt>
                <c:pt idx="3039">
                  <c:v>8.4416666666666664</c:v>
                </c:pt>
                <c:pt idx="3040">
                  <c:v>8.4444444444444446</c:v>
                </c:pt>
                <c:pt idx="3041">
                  <c:v>8.4472222222222229</c:v>
                </c:pt>
                <c:pt idx="3042">
                  <c:v>8.4499999999999993</c:v>
                </c:pt>
                <c:pt idx="3043">
                  <c:v>8.4527777777777775</c:v>
                </c:pt>
                <c:pt idx="3044">
                  <c:v>8.4555555555555557</c:v>
                </c:pt>
                <c:pt idx="3045">
                  <c:v>8.4583333333333339</c:v>
                </c:pt>
                <c:pt idx="3046">
                  <c:v>8.4611111111111104</c:v>
                </c:pt>
                <c:pt idx="3047">
                  <c:v>8.4638888888888886</c:v>
                </c:pt>
                <c:pt idx="3048">
                  <c:v>8.4666666666666668</c:v>
                </c:pt>
                <c:pt idx="3049">
                  <c:v>8.469444444444445</c:v>
                </c:pt>
                <c:pt idx="3050">
                  <c:v>8.4722222222222214</c:v>
                </c:pt>
                <c:pt idx="3051">
                  <c:v>8.4749999999999996</c:v>
                </c:pt>
                <c:pt idx="3052">
                  <c:v>8.4777777777777779</c:v>
                </c:pt>
                <c:pt idx="3053">
                  <c:v>8.4805555555555561</c:v>
                </c:pt>
                <c:pt idx="3054">
                  <c:v>8.4833333333333325</c:v>
                </c:pt>
                <c:pt idx="3055">
                  <c:v>8.4861111111111107</c:v>
                </c:pt>
                <c:pt idx="3056">
                  <c:v>8.4888888888888889</c:v>
                </c:pt>
                <c:pt idx="3057">
                  <c:v>8.4916666666666671</c:v>
                </c:pt>
                <c:pt idx="3058">
                  <c:v>8.4944444444444436</c:v>
                </c:pt>
                <c:pt idx="3059">
                  <c:v>8.4972222222222218</c:v>
                </c:pt>
                <c:pt idx="3060">
                  <c:v>8.5</c:v>
                </c:pt>
                <c:pt idx="3061">
                  <c:v>8.5027777777777782</c:v>
                </c:pt>
                <c:pt idx="3062">
                  <c:v>8.5055555555555564</c:v>
                </c:pt>
                <c:pt idx="3063">
                  <c:v>8.5083333333333329</c:v>
                </c:pt>
                <c:pt idx="3064">
                  <c:v>8.5111111111111111</c:v>
                </c:pt>
                <c:pt idx="3065">
                  <c:v>8.5138888888888893</c:v>
                </c:pt>
                <c:pt idx="3066">
                  <c:v>8.5166666666666675</c:v>
                </c:pt>
                <c:pt idx="3067">
                  <c:v>8.5194444444444439</c:v>
                </c:pt>
                <c:pt idx="3068">
                  <c:v>8.5222222222222221</c:v>
                </c:pt>
                <c:pt idx="3069">
                  <c:v>8.5250000000000004</c:v>
                </c:pt>
                <c:pt idx="3070">
                  <c:v>8.5277777777777786</c:v>
                </c:pt>
                <c:pt idx="3071">
                  <c:v>8.530555555555555</c:v>
                </c:pt>
                <c:pt idx="3072">
                  <c:v>8.5333333333333332</c:v>
                </c:pt>
                <c:pt idx="3073">
                  <c:v>8.5361111111111114</c:v>
                </c:pt>
                <c:pt idx="3074">
                  <c:v>8.5388888888888896</c:v>
                </c:pt>
                <c:pt idx="3075">
                  <c:v>8.5416666666666661</c:v>
                </c:pt>
                <c:pt idx="3076">
                  <c:v>8.5444444444444443</c:v>
                </c:pt>
                <c:pt idx="3077">
                  <c:v>8.5472222222222225</c:v>
                </c:pt>
                <c:pt idx="3078">
                  <c:v>8.5500000000000007</c:v>
                </c:pt>
                <c:pt idx="3079">
                  <c:v>8.5527777777777771</c:v>
                </c:pt>
                <c:pt idx="3080">
                  <c:v>8.5555555555555554</c:v>
                </c:pt>
                <c:pt idx="3081">
                  <c:v>8.5583333333333336</c:v>
                </c:pt>
                <c:pt idx="3082">
                  <c:v>8.5611111111111118</c:v>
                </c:pt>
                <c:pt idx="3083">
                  <c:v>8.5638888888888882</c:v>
                </c:pt>
                <c:pt idx="3084">
                  <c:v>8.5666666666666664</c:v>
                </c:pt>
                <c:pt idx="3085">
                  <c:v>8.5694444444444446</c:v>
                </c:pt>
                <c:pt idx="3086">
                  <c:v>8.5722222222222229</c:v>
                </c:pt>
                <c:pt idx="3087">
                  <c:v>8.5749999999999993</c:v>
                </c:pt>
                <c:pt idx="3088">
                  <c:v>8.5777777777777775</c:v>
                </c:pt>
                <c:pt idx="3089">
                  <c:v>8.5805555555555557</c:v>
                </c:pt>
                <c:pt idx="3090">
                  <c:v>8.5833333333333339</c:v>
                </c:pt>
                <c:pt idx="3091">
                  <c:v>8.5861111111111104</c:v>
                </c:pt>
                <c:pt idx="3092">
                  <c:v>8.5888888888888886</c:v>
                </c:pt>
                <c:pt idx="3093">
                  <c:v>8.5916666666666668</c:v>
                </c:pt>
                <c:pt idx="3094">
                  <c:v>8.594444444444445</c:v>
                </c:pt>
                <c:pt idx="3095">
                  <c:v>8.5972222222222214</c:v>
                </c:pt>
                <c:pt idx="3096">
                  <c:v>8.6</c:v>
                </c:pt>
                <c:pt idx="3097">
                  <c:v>8.6027777777777779</c:v>
                </c:pt>
                <c:pt idx="3098">
                  <c:v>8.6055555555555561</c:v>
                </c:pt>
                <c:pt idx="3099">
                  <c:v>8.6083333333333325</c:v>
                </c:pt>
                <c:pt idx="3100">
                  <c:v>8.6111111111111107</c:v>
                </c:pt>
                <c:pt idx="3101">
                  <c:v>8.6138888888888889</c:v>
                </c:pt>
                <c:pt idx="3102">
                  <c:v>8.6166666666666671</c:v>
                </c:pt>
                <c:pt idx="3103">
                  <c:v>8.6194444444444436</c:v>
                </c:pt>
                <c:pt idx="3104">
                  <c:v>8.6222222222222218</c:v>
                </c:pt>
                <c:pt idx="3105">
                  <c:v>8.625</c:v>
                </c:pt>
                <c:pt idx="3106">
                  <c:v>8.6277777777777782</c:v>
                </c:pt>
                <c:pt idx="3107">
                  <c:v>8.6305555555555564</c:v>
                </c:pt>
                <c:pt idx="3108">
                  <c:v>8.6333333333333329</c:v>
                </c:pt>
                <c:pt idx="3109">
                  <c:v>8.6361111111111111</c:v>
                </c:pt>
                <c:pt idx="3110">
                  <c:v>8.6388888888888893</c:v>
                </c:pt>
                <c:pt idx="3111">
                  <c:v>8.6416666666666675</c:v>
                </c:pt>
                <c:pt idx="3112">
                  <c:v>8.6444444444444439</c:v>
                </c:pt>
                <c:pt idx="3113">
                  <c:v>8.6472222222222221</c:v>
                </c:pt>
                <c:pt idx="3114">
                  <c:v>8.65</c:v>
                </c:pt>
                <c:pt idx="3115">
                  <c:v>8.6527777777777786</c:v>
                </c:pt>
                <c:pt idx="3116">
                  <c:v>8.655555555555555</c:v>
                </c:pt>
                <c:pt idx="3117">
                  <c:v>8.6583333333333332</c:v>
                </c:pt>
                <c:pt idx="3118">
                  <c:v>8.6611111111111114</c:v>
                </c:pt>
                <c:pt idx="3119">
                  <c:v>8.6638888888888896</c:v>
                </c:pt>
                <c:pt idx="3120">
                  <c:v>8.6666666666666661</c:v>
                </c:pt>
                <c:pt idx="3121">
                  <c:v>8.6694444444444443</c:v>
                </c:pt>
                <c:pt idx="3122">
                  <c:v>8.6722222222222225</c:v>
                </c:pt>
                <c:pt idx="3123">
                  <c:v>8.6750000000000007</c:v>
                </c:pt>
                <c:pt idx="3124">
                  <c:v>8.6777777777777771</c:v>
                </c:pt>
                <c:pt idx="3125">
                  <c:v>8.6805555555555554</c:v>
                </c:pt>
                <c:pt idx="3126">
                  <c:v>8.6833333333333336</c:v>
                </c:pt>
                <c:pt idx="3127">
                  <c:v>8.6861111111111118</c:v>
                </c:pt>
                <c:pt idx="3128">
                  <c:v>8.6888888888888882</c:v>
                </c:pt>
                <c:pt idx="3129">
                  <c:v>8.6916666666666664</c:v>
                </c:pt>
                <c:pt idx="3130">
                  <c:v>8.6944444444444446</c:v>
                </c:pt>
                <c:pt idx="3131">
                  <c:v>8.6972222222222229</c:v>
                </c:pt>
                <c:pt idx="3132">
                  <c:v>8.6999999999999993</c:v>
                </c:pt>
                <c:pt idx="3133">
                  <c:v>8.7027777777777775</c:v>
                </c:pt>
                <c:pt idx="3134">
                  <c:v>8.7055555555555557</c:v>
                </c:pt>
                <c:pt idx="3135">
                  <c:v>8.7083333333333339</c:v>
                </c:pt>
                <c:pt idx="3136">
                  <c:v>8.7111111111111104</c:v>
                </c:pt>
                <c:pt idx="3137">
                  <c:v>8.7138888888888886</c:v>
                </c:pt>
                <c:pt idx="3138">
                  <c:v>8.7166666666666668</c:v>
                </c:pt>
                <c:pt idx="3139">
                  <c:v>8.719444444444445</c:v>
                </c:pt>
                <c:pt idx="3140">
                  <c:v>8.7222222222222214</c:v>
                </c:pt>
                <c:pt idx="3141">
                  <c:v>8.7249999999999996</c:v>
                </c:pt>
                <c:pt idx="3142">
                  <c:v>8.7277777777777779</c:v>
                </c:pt>
                <c:pt idx="3143">
                  <c:v>8.7305555555555561</c:v>
                </c:pt>
                <c:pt idx="3144">
                  <c:v>8.7333333333333325</c:v>
                </c:pt>
                <c:pt idx="3145">
                  <c:v>8.7361111111111107</c:v>
                </c:pt>
                <c:pt idx="3146">
                  <c:v>8.7388888888888889</c:v>
                </c:pt>
                <c:pt idx="3147">
                  <c:v>8.7416666666666671</c:v>
                </c:pt>
                <c:pt idx="3148">
                  <c:v>8.7444444444444436</c:v>
                </c:pt>
                <c:pt idx="3149">
                  <c:v>8.7472222222222218</c:v>
                </c:pt>
                <c:pt idx="3150">
                  <c:v>8.75</c:v>
                </c:pt>
                <c:pt idx="3151">
                  <c:v>8.7527777777777782</c:v>
                </c:pt>
                <c:pt idx="3152">
                  <c:v>8.7555555555555564</c:v>
                </c:pt>
                <c:pt idx="3153">
                  <c:v>8.7583333333333329</c:v>
                </c:pt>
                <c:pt idx="3154">
                  <c:v>8.7611111111111111</c:v>
                </c:pt>
                <c:pt idx="3155">
                  <c:v>8.7638888888888893</c:v>
                </c:pt>
                <c:pt idx="3156">
                  <c:v>8.7666666666666675</c:v>
                </c:pt>
                <c:pt idx="3157">
                  <c:v>8.7694444444444439</c:v>
                </c:pt>
                <c:pt idx="3158">
                  <c:v>8.7722222222222221</c:v>
                </c:pt>
                <c:pt idx="3159">
                  <c:v>8.7750000000000004</c:v>
                </c:pt>
                <c:pt idx="3160">
                  <c:v>8.7777777777777786</c:v>
                </c:pt>
                <c:pt idx="3161">
                  <c:v>8.780555555555555</c:v>
                </c:pt>
                <c:pt idx="3162">
                  <c:v>8.7833333333333332</c:v>
                </c:pt>
                <c:pt idx="3163">
                  <c:v>8.7861111111111114</c:v>
                </c:pt>
                <c:pt idx="3164">
                  <c:v>8.7888888888888896</c:v>
                </c:pt>
                <c:pt idx="3165">
                  <c:v>8.7916666666666661</c:v>
                </c:pt>
                <c:pt idx="3166">
                  <c:v>8.7944444444444443</c:v>
                </c:pt>
                <c:pt idx="3167">
                  <c:v>8.7972222222222225</c:v>
                </c:pt>
                <c:pt idx="3168">
                  <c:v>8.8000000000000007</c:v>
                </c:pt>
                <c:pt idx="3169">
                  <c:v>8.8027777777777771</c:v>
                </c:pt>
                <c:pt idx="3170">
                  <c:v>8.8055555555555554</c:v>
                </c:pt>
                <c:pt idx="3171">
                  <c:v>8.8083333333333336</c:v>
                </c:pt>
                <c:pt idx="3172">
                  <c:v>8.8111111111111118</c:v>
                </c:pt>
                <c:pt idx="3173">
                  <c:v>8.8138888888888882</c:v>
                </c:pt>
                <c:pt idx="3174">
                  <c:v>8.8166666666666664</c:v>
                </c:pt>
                <c:pt idx="3175">
                  <c:v>8.8194444444444446</c:v>
                </c:pt>
                <c:pt idx="3176">
                  <c:v>8.8222222222222229</c:v>
                </c:pt>
                <c:pt idx="3177">
                  <c:v>8.8249999999999993</c:v>
                </c:pt>
                <c:pt idx="3178">
                  <c:v>8.8277777777777775</c:v>
                </c:pt>
                <c:pt idx="3179">
                  <c:v>8.8305555555555557</c:v>
                </c:pt>
                <c:pt idx="3180">
                  <c:v>8.8333333333333339</c:v>
                </c:pt>
                <c:pt idx="3181">
                  <c:v>8.8361111111111104</c:v>
                </c:pt>
                <c:pt idx="3182">
                  <c:v>8.8388888888888886</c:v>
                </c:pt>
                <c:pt idx="3183">
                  <c:v>8.8416666666666668</c:v>
                </c:pt>
                <c:pt idx="3184">
                  <c:v>8.844444444444445</c:v>
                </c:pt>
                <c:pt idx="3185">
                  <c:v>8.8472222222222214</c:v>
                </c:pt>
                <c:pt idx="3186">
                  <c:v>8.85</c:v>
                </c:pt>
                <c:pt idx="3187">
                  <c:v>8.8527777777777779</c:v>
                </c:pt>
                <c:pt idx="3188">
                  <c:v>8.8555555555555561</c:v>
                </c:pt>
                <c:pt idx="3189">
                  <c:v>8.8583333333333325</c:v>
                </c:pt>
                <c:pt idx="3190">
                  <c:v>8.8611111111111107</c:v>
                </c:pt>
                <c:pt idx="3191">
                  <c:v>8.8638888888888889</c:v>
                </c:pt>
                <c:pt idx="3192">
                  <c:v>8.8666666666666671</c:v>
                </c:pt>
                <c:pt idx="3193">
                  <c:v>8.8694444444444436</c:v>
                </c:pt>
                <c:pt idx="3194">
                  <c:v>8.8722222222222218</c:v>
                </c:pt>
                <c:pt idx="3195">
                  <c:v>8.875</c:v>
                </c:pt>
                <c:pt idx="3196">
                  <c:v>8.8777777777777782</c:v>
                </c:pt>
                <c:pt idx="3197">
                  <c:v>8.8805555555555564</c:v>
                </c:pt>
                <c:pt idx="3198">
                  <c:v>8.8833333333333329</c:v>
                </c:pt>
                <c:pt idx="3199">
                  <c:v>8.8861111111111111</c:v>
                </c:pt>
                <c:pt idx="3200">
                  <c:v>8.8888888888888893</c:v>
                </c:pt>
                <c:pt idx="3201">
                  <c:v>8.8916666666666675</c:v>
                </c:pt>
                <c:pt idx="3202">
                  <c:v>8.8944444444444439</c:v>
                </c:pt>
                <c:pt idx="3203">
                  <c:v>8.8972222222222221</c:v>
                </c:pt>
                <c:pt idx="3204">
                  <c:v>8.9</c:v>
                </c:pt>
                <c:pt idx="3205">
                  <c:v>8.9027777777777786</c:v>
                </c:pt>
                <c:pt idx="3206">
                  <c:v>8.905555555555555</c:v>
                </c:pt>
                <c:pt idx="3207">
                  <c:v>8.9083333333333332</c:v>
                </c:pt>
                <c:pt idx="3208">
                  <c:v>8.9111111111111114</c:v>
                </c:pt>
                <c:pt idx="3209">
                  <c:v>8.9138888888888896</c:v>
                </c:pt>
                <c:pt idx="3210">
                  <c:v>8.9166666666666661</c:v>
                </c:pt>
                <c:pt idx="3211">
                  <c:v>8.9194444444444443</c:v>
                </c:pt>
                <c:pt idx="3212">
                  <c:v>8.9222222222222225</c:v>
                </c:pt>
                <c:pt idx="3213">
                  <c:v>8.9250000000000007</c:v>
                </c:pt>
                <c:pt idx="3214">
                  <c:v>8.9277777777777771</c:v>
                </c:pt>
                <c:pt idx="3215">
                  <c:v>8.9305555555555554</c:v>
                </c:pt>
                <c:pt idx="3216">
                  <c:v>8.9333333333333336</c:v>
                </c:pt>
                <c:pt idx="3217">
                  <c:v>8.9361111111111118</c:v>
                </c:pt>
                <c:pt idx="3218">
                  <c:v>8.9388888888888882</c:v>
                </c:pt>
                <c:pt idx="3219">
                  <c:v>8.9416666666666664</c:v>
                </c:pt>
                <c:pt idx="3220">
                  <c:v>8.9444444444444446</c:v>
                </c:pt>
                <c:pt idx="3221">
                  <c:v>8.9472222222222229</c:v>
                </c:pt>
                <c:pt idx="3222">
                  <c:v>8.9499999999999993</c:v>
                </c:pt>
                <c:pt idx="3223">
                  <c:v>8.9527777777777775</c:v>
                </c:pt>
                <c:pt idx="3224">
                  <c:v>8.9555555555555557</c:v>
                </c:pt>
                <c:pt idx="3225">
                  <c:v>8.9583333333333339</c:v>
                </c:pt>
                <c:pt idx="3226">
                  <c:v>8.9611111111111104</c:v>
                </c:pt>
                <c:pt idx="3227">
                  <c:v>8.9638888888888886</c:v>
                </c:pt>
                <c:pt idx="3228">
                  <c:v>8.9666666666666668</c:v>
                </c:pt>
                <c:pt idx="3229">
                  <c:v>8.969444444444445</c:v>
                </c:pt>
                <c:pt idx="3230">
                  <c:v>8.9722222222222214</c:v>
                </c:pt>
                <c:pt idx="3231">
                  <c:v>8.9749999999999996</c:v>
                </c:pt>
                <c:pt idx="3232">
                  <c:v>8.9777777777777779</c:v>
                </c:pt>
                <c:pt idx="3233">
                  <c:v>8.9805555555555561</c:v>
                </c:pt>
                <c:pt idx="3234">
                  <c:v>8.9833333333333325</c:v>
                </c:pt>
                <c:pt idx="3235">
                  <c:v>8.9861111111111107</c:v>
                </c:pt>
                <c:pt idx="3236">
                  <c:v>8.9888888888888889</c:v>
                </c:pt>
                <c:pt idx="3237">
                  <c:v>8.9916666666666671</c:v>
                </c:pt>
                <c:pt idx="3238">
                  <c:v>8.9944444444444436</c:v>
                </c:pt>
                <c:pt idx="3239">
                  <c:v>8.9972222222222218</c:v>
                </c:pt>
                <c:pt idx="3240">
                  <c:v>9</c:v>
                </c:pt>
                <c:pt idx="3241">
                  <c:v>9.0027777777777782</c:v>
                </c:pt>
                <c:pt idx="3242">
                  <c:v>9.0055555555555564</c:v>
                </c:pt>
                <c:pt idx="3243">
                  <c:v>9.0083333333333329</c:v>
                </c:pt>
                <c:pt idx="3244">
                  <c:v>9.0111111111111111</c:v>
                </c:pt>
                <c:pt idx="3245">
                  <c:v>9.0138888888888893</c:v>
                </c:pt>
                <c:pt idx="3246">
                  <c:v>9.0166666666666675</c:v>
                </c:pt>
                <c:pt idx="3247">
                  <c:v>9.0194444444444439</c:v>
                </c:pt>
                <c:pt idx="3248">
                  <c:v>9.0222222222222221</c:v>
                </c:pt>
                <c:pt idx="3249">
                  <c:v>9.0250000000000004</c:v>
                </c:pt>
                <c:pt idx="3250">
                  <c:v>9.0277777777777786</c:v>
                </c:pt>
                <c:pt idx="3251">
                  <c:v>9.030555555555555</c:v>
                </c:pt>
                <c:pt idx="3252">
                  <c:v>9.0333333333333332</c:v>
                </c:pt>
                <c:pt idx="3253">
                  <c:v>9.0361111111111114</c:v>
                </c:pt>
                <c:pt idx="3254">
                  <c:v>9.0388888888888896</c:v>
                </c:pt>
                <c:pt idx="3255">
                  <c:v>9.0416666666666661</c:v>
                </c:pt>
                <c:pt idx="3256">
                  <c:v>9.0444444444444443</c:v>
                </c:pt>
                <c:pt idx="3257">
                  <c:v>9.0472222222222225</c:v>
                </c:pt>
                <c:pt idx="3258">
                  <c:v>9.0500000000000007</c:v>
                </c:pt>
                <c:pt idx="3259">
                  <c:v>9.0527777777777771</c:v>
                </c:pt>
                <c:pt idx="3260">
                  <c:v>9.0555555555555554</c:v>
                </c:pt>
                <c:pt idx="3261">
                  <c:v>9.0583333333333336</c:v>
                </c:pt>
                <c:pt idx="3262">
                  <c:v>9.0611111111111118</c:v>
                </c:pt>
                <c:pt idx="3263">
                  <c:v>9.0638888888888882</c:v>
                </c:pt>
                <c:pt idx="3264">
                  <c:v>9.0666666666666664</c:v>
                </c:pt>
                <c:pt idx="3265">
                  <c:v>9.0694444444444446</c:v>
                </c:pt>
                <c:pt idx="3266">
                  <c:v>9.0722222222222229</c:v>
                </c:pt>
                <c:pt idx="3267">
                  <c:v>9.0749999999999993</c:v>
                </c:pt>
                <c:pt idx="3268">
                  <c:v>9.0777777777777775</c:v>
                </c:pt>
                <c:pt idx="3269">
                  <c:v>9.0805555555555557</c:v>
                </c:pt>
                <c:pt idx="3270">
                  <c:v>9.0833333333333339</c:v>
                </c:pt>
                <c:pt idx="3271">
                  <c:v>9.0861111111111104</c:v>
                </c:pt>
                <c:pt idx="3272">
                  <c:v>9.0888888888888886</c:v>
                </c:pt>
                <c:pt idx="3273">
                  <c:v>9.0916666666666668</c:v>
                </c:pt>
                <c:pt idx="3274">
                  <c:v>9.094444444444445</c:v>
                </c:pt>
                <c:pt idx="3275">
                  <c:v>9.0972222222222214</c:v>
                </c:pt>
                <c:pt idx="3276">
                  <c:v>9.1</c:v>
                </c:pt>
                <c:pt idx="3277">
                  <c:v>9.1027777777777779</c:v>
                </c:pt>
                <c:pt idx="3278">
                  <c:v>9.1055555555555561</c:v>
                </c:pt>
                <c:pt idx="3279">
                  <c:v>9.1083333333333325</c:v>
                </c:pt>
                <c:pt idx="3280">
                  <c:v>9.1111111111111107</c:v>
                </c:pt>
                <c:pt idx="3281">
                  <c:v>9.1138888888888889</c:v>
                </c:pt>
                <c:pt idx="3282">
                  <c:v>9.1166666666666671</c:v>
                </c:pt>
                <c:pt idx="3283">
                  <c:v>9.1194444444444436</c:v>
                </c:pt>
                <c:pt idx="3284">
                  <c:v>9.1222222222222218</c:v>
                </c:pt>
                <c:pt idx="3285">
                  <c:v>9.125</c:v>
                </c:pt>
                <c:pt idx="3286">
                  <c:v>9.1277777777777782</c:v>
                </c:pt>
                <c:pt idx="3287">
                  <c:v>9.1305555555555564</c:v>
                </c:pt>
                <c:pt idx="3288">
                  <c:v>9.1333333333333329</c:v>
                </c:pt>
                <c:pt idx="3289">
                  <c:v>9.1361111111111111</c:v>
                </c:pt>
                <c:pt idx="3290">
                  <c:v>9.1388888888888893</c:v>
                </c:pt>
                <c:pt idx="3291">
                  <c:v>9.1416666666666675</c:v>
                </c:pt>
                <c:pt idx="3292">
                  <c:v>9.1444444444444439</c:v>
                </c:pt>
                <c:pt idx="3293">
                  <c:v>9.1472222222222221</c:v>
                </c:pt>
                <c:pt idx="3294">
                  <c:v>9.15</c:v>
                </c:pt>
                <c:pt idx="3295">
                  <c:v>9.1527777777777786</c:v>
                </c:pt>
                <c:pt idx="3296">
                  <c:v>9.155555555555555</c:v>
                </c:pt>
                <c:pt idx="3297">
                  <c:v>9.1583333333333332</c:v>
                </c:pt>
                <c:pt idx="3298">
                  <c:v>9.1611111111111114</c:v>
                </c:pt>
                <c:pt idx="3299">
                  <c:v>9.1638888888888896</c:v>
                </c:pt>
                <c:pt idx="3300">
                  <c:v>9.1666666666666661</c:v>
                </c:pt>
                <c:pt idx="3301">
                  <c:v>9.1694444444444443</c:v>
                </c:pt>
                <c:pt idx="3302">
                  <c:v>9.1722222222222225</c:v>
                </c:pt>
                <c:pt idx="3303">
                  <c:v>9.1750000000000007</c:v>
                </c:pt>
                <c:pt idx="3304">
                  <c:v>9.1777777777777771</c:v>
                </c:pt>
                <c:pt idx="3305">
                  <c:v>9.1805555555555554</c:v>
                </c:pt>
                <c:pt idx="3306">
                  <c:v>9.1833333333333336</c:v>
                </c:pt>
                <c:pt idx="3307">
                  <c:v>9.1861111111111118</c:v>
                </c:pt>
                <c:pt idx="3308">
                  <c:v>9.1888888888888882</c:v>
                </c:pt>
                <c:pt idx="3309">
                  <c:v>9.1916666666666664</c:v>
                </c:pt>
                <c:pt idx="3310">
                  <c:v>9.1944444444444446</c:v>
                </c:pt>
                <c:pt idx="3311">
                  <c:v>9.1972222222222229</c:v>
                </c:pt>
                <c:pt idx="3312">
                  <c:v>9.1999999999999993</c:v>
                </c:pt>
                <c:pt idx="3313">
                  <c:v>9.2027777777777775</c:v>
                </c:pt>
                <c:pt idx="3314">
                  <c:v>9.2055555555555557</c:v>
                </c:pt>
                <c:pt idx="3315">
                  <c:v>9.2083333333333339</c:v>
                </c:pt>
                <c:pt idx="3316">
                  <c:v>9.2111111111111104</c:v>
                </c:pt>
                <c:pt idx="3317">
                  <c:v>9.2138888888888886</c:v>
                </c:pt>
                <c:pt idx="3318">
                  <c:v>9.2166666666666668</c:v>
                </c:pt>
                <c:pt idx="3319">
                  <c:v>9.219444444444445</c:v>
                </c:pt>
                <c:pt idx="3320">
                  <c:v>9.2222222222222214</c:v>
                </c:pt>
                <c:pt idx="3321">
                  <c:v>9.2249999999999996</c:v>
                </c:pt>
                <c:pt idx="3322">
                  <c:v>9.2277777777777779</c:v>
                </c:pt>
                <c:pt idx="3323">
                  <c:v>9.2305555555555561</c:v>
                </c:pt>
                <c:pt idx="3324">
                  <c:v>9.2333333333333325</c:v>
                </c:pt>
                <c:pt idx="3325">
                  <c:v>9.2361111111111107</c:v>
                </c:pt>
                <c:pt idx="3326">
                  <c:v>9.2388888888888889</c:v>
                </c:pt>
                <c:pt idx="3327">
                  <c:v>9.2416666666666671</c:v>
                </c:pt>
                <c:pt idx="3328">
                  <c:v>9.2444444444444436</c:v>
                </c:pt>
                <c:pt idx="3329">
                  <c:v>9.2472222222222218</c:v>
                </c:pt>
                <c:pt idx="3330">
                  <c:v>9.25</c:v>
                </c:pt>
                <c:pt idx="3331">
                  <c:v>9.2527777777777782</c:v>
                </c:pt>
                <c:pt idx="3332">
                  <c:v>9.2555555555555564</c:v>
                </c:pt>
                <c:pt idx="3333">
                  <c:v>9.2583333333333329</c:v>
                </c:pt>
                <c:pt idx="3334">
                  <c:v>9.2611111111111111</c:v>
                </c:pt>
                <c:pt idx="3335">
                  <c:v>9.2638888888888893</c:v>
                </c:pt>
                <c:pt idx="3336">
                  <c:v>9.2666666666666675</c:v>
                </c:pt>
                <c:pt idx="3337">
                  <c:v>9.2694444444444439</c:v>
                </c:pt>
                <c:pt idx="3338">
                  <c:v>9.2722222222222221</c:v>
                </c:pt>
                <c:pt idx="3339">
                  <c:v>9.2750000000000004</c:v>
                </c:pt>
                <c:pt idx="3340">
                  <c:v>9.2777777777777786</c:v>
                </c:pt>
                <c:pt idx="3341">
                  <c:v>9.280555555555555</c:v>
                </c:pt>
                <c:pt idx="3342">
                  <c:v>9.2833333333333332</c:v>
                </c:pt>
                <c:pt idx="3343">
                  <c:v>9.2861111111111114</c:v>
                </c:pt>
                <c:pt idx="3344">
                  <c:v>9.2888888888888896</c:v>
                </c:pt>
                <c:pt idx="3345">
                  <c:v>9.2916666666666661</c:v>
                </c:pt>
                <c:pt idx="3346">
                  <c:v>9.2944444444444443</c:v>
                </c:pt>
                <c:pt idx="3347">
                  <c:v>9.2972222222222225</c:v>
                </c:pt>
                <c:pt idx="3348">
                  <c:v>9.3000000000000007</c:v>
                </c:pt>
                <c:pt idx="3349">
                  <c:v>9.3027777777777771</c:v>
                </c:pt>
                <c:pt idx="3350">
                  <c:v>9.3055555555555554</c:v>
                </c:pt>
                <c:pt idx="3351">
                  <c:v>9.3083333333333336</c:v>
                </c:pt>
                <c:pt idx="3352">
                  <c:v>9.3111111111111118</c:v>
                </c:pt>
                <c:pt idx="3353">
                  <c:v>9.3138888888888882</c:v>
                </c:pt>
                <c:pt idx="3354">
                  <c:v>9.3166666666666664</c:v>
                </c:pt>
                <c:pt idx="3355">
                  <c:v>9.3194444444444446</c:v>
                </c:pt>
                <c:pt idx="3356">
                  <c:v>9.3222222222222229</c:v>
                </c:pt>
                <c:pt idx="3357">
                  <c:v>9.3249999999999993</c:v>
                </c:pt>
                <c:pt idx="3358">
                  <c:v>9.3277777777777775</c:v>
                </c:pt>
                <c:pt idx="3359">
                  <c:v>9.3305555555555557</c:v>
                </c:pt>
                <c:pt idx="3360">
                  <c:v>9.3333333333333339</c:v>
                </c:pt>
                <c:pt idx="3361">
                  <c:v>9.3361111111111104</c:v>
                </c:pt>
                <c:pt idx="3362">
                  <c:v>9.3388888888888886</c:v>
                </c:pt>
                <c:pt idx="3363">
                  <c:v>9.3416666666666668</c:v>
                </c:pt>
                <c:pt idx="3364">
                  <c:v>9.344444444444445</c:v>
                </c:pt>
                <c:pt idx="3365">
                  <c:v>9.3472222222222214</c:v>
                </c:pt>
                <c:pt idx="3366">
                  <c:v>9.35</c:v>
                </c:pt>
                <c:pt idx="3367">
                  <c:v>9.3527777777777779</c:v>
                </c:pt>
                <c:pt idx="3368">
                  <c:v>9.3555555555555561</c:v>
                </c:pt>
                <c:pt idx="3369">
                  <c:v>9.3583333333333325</c:v>
                </c:pt>
                <c:pt idx="3370">
                  <c:v>9.3611111111111107</c:v>
                </c:pt>
                <c:pt idx="3371">
                  <c:v>9.3638888888888889</c:v>
                </c:pt>
                <c:pt idx="3372">
                  <c:v>9.3666666666666671</c:v>
                </c:pt>
                <c:pt idx="3373">
                  <c:v>9.3694444444444436</c:v>
                </c:pt>
                <c:pt idx="3374">
                  <c:v>9.3722222222222218</c:v>
                </c:pt>
                <c:pt idx="3375">
                  <c:v>9.375</c:v>
                </c:pt>
                <c:pt idx="3376">
                  <c:v>9.3777777777777782</c:v>
                </c:pt>
                <c:pt idx="3377">
                  <c:v>9.3805555555555564</c:v>
                </c:pt>
                <c:pt idx="3378">
                  <c:v>9.3833333333333329</c:v>
                </c:pt>
                <c:pt idx="3379">
                  <c:v>9.3861111111111111</c:v>
                </c:pt>
                <c:pt idx="3380">
                  <c:v>9.3888888888888893</c:v>
                </c:pt>
                <c:pt idx="3381">
                  <c:v>9.3916666666666675</c:v>
                </c:pt>
                <c:pt idx="3382">
                  <c:v>9.3944444444444439</c:v>
                </c:pt>
                <c:pt idx="3383">
                  <c:v>9.3972222222222221</c:v>
                </c:pt>
                <c:pt idx="3384">
                  <c:v>9.4</c:v>
                </c:pt>
                <c:pt idx="3385">
                  <c:v>9.4027777777777786</c:v>
                </c:pt>
                <c:pt idx="3386">
                  <c:v>9.405555555555555</c:v>
                </c:pt>
                <c:pt idx="3387">
                  <c:v>9.4083333333333332</c:v>
                </c:pt>
                <c:pt idx="3388">
                  <c:v>9.4111111111111114</c:v>
                </c:pt>
                <c:pt idx="3389">
                  <c:v>9.4138888888888896</c:v>
                </c:pt>
                <c:pt idx="3390">
                  <c:v>9.4166666666666661</c:v>
                </c:pt>
                <c:pt idx="3391">
                  <c:v>9.4194444444444443</c:v>
                </c:pt>
                <c:pt idx="3392">
                  <c:v>9.4222222222222225</c:v>
                </c:pt>
                <c:pt idx="3393">
                  <c:v>9.4250000000000007</c:v>
                </c:pt>
                <c:pt idx="3394">
                  <c:v>9.4277777777777771</c:v>
                </c:pt>
                <c:pt idx="3395">
                  <c:v>9.4305555555555554</c:v>
                </c:pt>
                <c:pt idx="3396">
                  <c:v>9.4333333333333336</c:v>
                </c:pt>
                <c:pt idx="3397">
                  <c:v>9.4361111111111118</c:v>
                </c:pt>
                <c:pt idx="3398">
                  <c:v>9.4388888888888882</c:v>
                </c:pt>
                <c:pt idx="3399">
                  <c:v>9.4416666666666664</c:v>
                </c:pt>
                <c:pt idx="3400">
                  <c:v>9.4444444444444446</c:v>
                </c:pt>
                <c:pt idx="3401">
                  <c:v>9.4472222222222229</c:v>
                </c:pt>
                <c:pt idx="3402">
                  <c:v>9.4499999999999993</c:v>
                </c:pt>
                <c:pt idx="3403">
                  <c:v>9.4527777777777775</c:v>
                </c:pt>
                <c:pt idx="3404">
                  <c:v>9.4555555555555557</c:v>
                </c:pt>
                <c:pt idx="3405">
                  <c:v>9.4583333333333339</c:v>
                </c:pt>
                <c:pt idx="3406">
                  <c:v>9.4611111111111104</c:v>
                </c:pt>
                <c:pt idx="3407">
                  <c:v>9.4638888888888886</c:v>
                </c:pt>
                <c:pt idx="3408">
                  <c:v>9.4666666666666668</c:v>
                </c:pt>
                <c:pt idx="3409">
                  <c:v>9.469444444444445</c:v>
                </c:pt>
                <c:pt idx="3410">
                  <c:v>9.4722222222222214</c:v>
                </c:pt>
                <c:pt idx="3411">
                  <c:v>9.4749999999999996</c:v>
                </c:pt>
                <c:pt idx="3412">
                  <c:v>9.4777777777777779</c:v>
                </c:pt>
                <c:pt idx="3413">
                  <c:v>9.4805555555555561</c:v>
                </c:pt>
                <c:pt idx="3414">
                  <c:v>9.4833333333333325</c:v>
                </c:pt>
                <c:pt idx="3415">
                  <c:v>9.4861111111111107</c:v>
                </c:pt>
                <c:pt idx="3416">
                  <c:v>9.4888888888888889</c:v>
                </c:pt>
                <c:pt idx="3417">
                  <c:v>9.4916666666666671</c:v>
                </c:pt>
                <c:pt idx="3418">
                  <c:v>9.4944444444444436</c:v>
                </c:pt>
                <c:pt idx="3419">
                  <c:v>9.4972222222222218</c:v>
                </c:pt>
                <c:pt idx="3420">
                  <c:v>9.5</c:v>
                </c:pt>
                <c:pt idx="3421">
                  <c:v>9.5027777777777782</c:v>
                </c:pt>
                <c:pt idx="3422">
                  <c:v>9.5055555555555564</c:v>
                </c:pt>
                <c:pt idx="3423">
                  <c:v>9.5083333333333329</c:v>
                </c:pt>
                <c:pt idx="3424">
                  <c:v>9.5111111111111111</c:v>
                </c:pt>
                <c:pt idx="3425">
                  <c:v>9.5138888888888893</c:v>
                </c:pt>
                <c:pt idx="3426">
                  <c:v>9.5166666666666675</c:v>
                </c:pt>
                <c:pt idx="3427">
                  <c:v>9.5194444444444439</c:v>
                </c:pt>
                <c:pt idx="3428">
                  <c:v>9.5222222222222221</c:v>
                </c:pt>
                <c:pt idx="3429">
                  <c:v>9.5250000000000004</c:v>
                </c:pt>
                <c:pt idx="3430">
                  <c:v>9.5277777777777786</c:v>
                </c:pt>
                <c:pt idx="3431">
                  <c:v>9.530555555555555</c:v>
                </c:pt>
                <c:pt idx="3432">
                  <c:v>9.5333333333333332</c:v>
                </c:pt>
                <c:pt idx="3433">
                  <c:v>9.5361111111111114</c:v>
                </c:pt>
                <c:pt idx="3434">
                  <c:v>9.5388888888888896</c:v>
                </c:pt>
                <c:pt idx="3435">
                  <c:v>9.5416666666666661</c:v>
                </c:pt>
                <c:pt idx="3436">
                  <c:v>9.5444444444444443</c:v>
                </c:pt>
                <c:pt idx="3437">
                  <c:v>9.5472222222222225</c:v>
                </c:pt>
                <c:pt idx="3438">
                  <c:v>9.5500000000000007</c:v>
                </c:pt>
                <c:pt idx="3439">
                  <c:v>9.5527777777777771</c:v>
                </c:pt>
                <c:pt idx="3440">
                  <c:v>9.5555555555555554</c:v>
                </c:pt>
                <c:pt idx="3441">
                  <c:v>9.5583333333333336</c:v>
                </c:pt>
                <c:pt idx="3442">
                  <c:v>9.5611111111111118</c:v>
                </c:pt>
                <c:pt idx="3443">
                  <c:v>9.5638888888888882</c:v>
                </c:pt>
                <c:pt idx="3444">
                  <c:v>9.5666666666666664</c:v>
                </c:pt>
                <c:pt idx="3445">
                  <c:v>9.5694444444444446</c:v>
                </c:pt>
                <c:pt idx="3446">
                  <c:v>9.5722222222222229</c:v>
                </c:pt>
                <c:pt idx="3447">
                  <c:v>9.5749999999999993</c:v>
                </c:pt>
                <c:pt idx="3448">
                  <c:v>9.5777777777777775</c:v>
                </c:pt>
                <c:pt idx="3449">
                  <c:v>9.5805555555555557</c:v>
                </c:pt>
                <c:pt idx="3450">
                  <c:v>9.5833333333333339</c:v>
                </c:pt>
                <c:pt idx="3451">
                  <c:v>9.5861111111111104</c:v>
                </c:pt>
                <c:pt idx="3452">
                  <c:v>9.5888888888888886</c:v>
                </c:pt>
                <c:pt idx="3453">
                  <c:v>9.5916666666666668</c:v>
                </c:pt>
                <c:pt idx="3454">
                  <c:v>9.594444444444445</c:v>
                </c:pt>
                <c:pt idx="3455">
                  <c:v>9.5972222222222214</c:v>
                </c:pt>
                <c:pt idx="3456">
                  <c:v>9.6</c:v>
                </c:pt>
                <c:pt idx="3457">
                  <c:v>9.6027777777777779</c:v>
                </c:pt>
                <c:pt idx="3458">
                  <c:v>9.6055555555555561</c:v>
                </c:pt>
                <c:pt idx="3459">
                  <c:v>9.6083333333333325</c:v>
                </c:pt>
                <c:pt idx="3460">
                  <c:v>9.6111111111111107</c:v>
                </c:pt>
                <c:pt idx="3461">
                  <c:v>9.6138888888888889</c:v>
                </c:pt>
                <c:pt idx="3462">
                  <c:v>9.6166666666666671</c:v>
                </c:pt>
                <c:pt idx="3463">
                  <c:v>9.6194444444444436</c:v>
                </c:pt>
                <c:pt idx="3464">
                  <c:v>9.6222222222222218</c:v>
                </c:pt>
                <c:pt idx="3465">
                  <c:v>9.625</c:v>
                </c:pt>
                <c:pt idx="3466">
                  <c:v>9.6277777777777782</c:v>
                </c:pt>
                <c:pt idx="3467">
                  <c:v>9.6305555555555564</c:v>
                </c:pt>
                <c:pt idx="3468">
                  <c:v>9.6333333333333329</c:v>
                </c:pt>
                <c:pt idx="3469">
                  <c:v>9.6361111111111111</c:v>
                </c:pt>
                <c:pt idx="3470">
                  <c:v>9.6388888888888893</c:v>
                </c:pt>
                <c:pt idx="3471">
                  <c:v>9.6416666666666675</c:v>
                </c:pt>
                <c:pt idx="3472">
                  <c:v>9.6444444444444439</c:v>
                </c:pt>
                <c:pt idx="3473">
                  <c:v>9.6472222222222221</c:v>
                </c:pt>
                <c:pt idx="3474">
                  <c:v>9.65</c:v>
                </c:pt>
                <c:pt idx="3475">
                  <c:v>9.6527777777777786</c:v>
                </c:pt>
                <c:pt idx="3476">
                  <c:v>9.655555555555555</c:v>
                </c:pt>
                <c:pt idx="3477">
                  <c:v>9.6583333333333332</c:v>
                </c:pt>
                <c:pt idx="3478">
                  <c:v>9.6611111111111114</c:v>
                </c:pt>
                <c:pt idx="3479">
                  <c:v>9.6638888888888896</c:v>
                </c:pt>
                <c:pt idx="3480">
                  <c:v>9.6666666666666661</c:v>
                </c:pt>
                <c:pt idx="3481">
                  <c:v>9.6694444444444443</c:v>
                </c:pt>
                <c:pt idx="3482">
                  <c:v>9.6722222222222225</c:v>
                </c:pt>
                <c:pt idx="3483">
                  <c:v>9.6750000000000007</c:v>
                </c:pt>
                <c:pt idx="3484">
                  <c:v>9.6777777777777771</c:v>
                </c:pt>
                <c:pt idx="3485">
                  <c:v>9.6805555555555554</c:v>
                </c:pt>
                <c:pt idx="3486">
                  <c:v>9.6833333333333336</c:v>
                </c:pt>
                <c:pt idx="3487">
                  <c:v>9.6861111111111118</c:v>
                </c:pt>
                <c:pt idx="3488">
                  <c:v>9.6888888888888882</c:v>
                </c:pt>
                <c:pt idx="3489">
                  <c:v>9.6916666666666664</c:v>
                </c:pt>
                <c:pt idx="3490">
                  <c:v>9.6944444444444446</c:v>
                </c:pt>
                <c:pt idx="3491">
                  <c:v>9.6972222222222229</c:v>
                </c:pt>
                <c:pt idx="3492">
                  <c:v>9.6999999999999993</c:v>
                </c:pt>
                <c:pt idx="3493">
                  <c:v>9.7027777777777775</c:v>
                </c:pt>
                <c:pt idx="3494">
                  <c:v>9.7055555555555557</c:v>
                </c:pt>
                <c:pt idx="3495">
                  <c:v>9.7083333333333339</c:v>
                </c:pt>
                <c:pt idx="3496">
                  <c:v>9.7111111111111104</c:v>
                </c:pt>
                <c:pt idx="3497">
                  <c:v>9.7138888888888886</c:v>
                </c:pt>
                <c:pt idx="3498">
                  <c:v>9.7166666666666668</c:v>
                </c:pt>
                <c:pt idx="3499">
                  <c:v>9.719444444444445</c:v>
                </c:pt>
                <c:pt idx="3500">
                  <c:v>9.7222222222222214</c:v>
                </c:pt>
                <c:pt idx="3501">
                  <c:v>9.7249999999999996</c:v>
                </c:pt>
                <c:pt idx="3502">
                  <c:v>9.7277777777777779</c:v>
                </c:pt>
                <c:pt idx="3503">
                  <c:v>9.7305555555555561</c:v>
                </c:pt>
                <c:pt idx="3504">
                  <c:v>9.7333333333333325</c:v>
                </c:pt>
                <c:pt idx="3505">
                  <c:v>9.7361111111111107</c:v>
                </c:pt>
                <c:pt idx="3506">
                  <c:v>9.7388888888888889</c:v>
                </c:pt>
                <c:pt idx="3507">
                  <c:v>9.7416666666666671</c:v>
                </c:pt>
                <c:pt idx="3508">
                  <c:v>9.7444444444444436</c:v>
                </c:pt>
                <c:pt idx="3509">
                  <c:v>9.7472222222222218</c:v>
                </c:pt>
                <c:pt idx="3510">
                  <c:v>9.75</c:v>
                </c:pt>
                <c:pt idx="3511">
                  <c:v>9.7527777777777782</c:v>
                </c:pt>
                <c:pt idx="3512">
                  <c:v>9.7555555555555564</c:v>
                </c:pt>
                <c:pt idx="3513">
                  <c:v>9.7583333333333329</c:v>
                </c:pt>
                <c:pt idx="3514">
                  <c:v>9.7611111111111111</c:v>
                </c:pt>
                <c:pt idx="3515">
                  <c:v>9.7638888888888893</c:v>
                </c:pt>
                <c:pt idx="3516">
                  <c:v>9.7666666666666675</c:v>
                </c:pt>
                <c:pt idx="3517">
                  <c:v>9.7694444444444439</c:v>
                </c:pt>
                <c:pt idx="3518">
                  <c:v>9.7722222222222221</c:v>
                </c:pt>
                <c:pt idx="3519">
                  <c:v>9.7750000000000004</c:v>
                </c:pt>
                <c:pt idx="3520">
                  <c:v>9.7777777777777786</c:v>
                </c:pt>
                <c:pt idx="3521">
                  <c:v>9.780555555555555</c:v>
                </c:pt>
                <c:pt idx="3522">
                  <c:v>9.7833333333333332</c:v>
                </c:pt>
                <c:pt idx="3523">
                  <c:v>9.7861111111111114</c:v>
                </c:pt>
                <c:pt idx="3524">
                  <c:v>9.7888888888888896</c:v>
                </c:pt>
                <c:pt idx="3525">
                  <c:v>9.7916666666666661</c:v>
                </c:pt>
                <c:pt idx="3526">
                  <c:v>9.7944444444444443</c:v>
                </c:pt>
                <c:pt idx="3527">
                  <c:v>9.7972222222222225</c:v>
                </c:pt>
                <c:pt idx="3528">
                  <c:v>9.8000000000000007</c:v>
                </c:pt>
                <c:pt idx="3529">
                  <c:v>9.8027777777777771</c:v>
                </c:pt>
                <c:pt idx="3530">
                  <c:v>9.8055555555555554</c:v>
                </c:pt>
                <c:pt idx="3531">
                  <c:v>9.8083333333333336</c:v>
                </c:pt>
                <c:pt idx="3532">
                  <c:v>9.8111111111111118</c:v>
                </c:pt>
                <c:pt idx="3533">
                  <c:v>9.8138888888888882</c:v>
                </c:pt>
                <c:pt idx="3534">
                  <c:v>9.8166666666666664</c:v>
                </c:pt>
                <c:pt idx="3535">
                  <c:v>9.8194444444444446</c:v>
                </c:pt>
                <c:pt idx="3536">
                  <c:v>9.8222222222222229</c:v>
                </c:pt>
                <c:pt idx="3537">
                  <c:v>9.8249999999999993</c:v>
                </c:pt>
                <c:pt idx="3538">
                  <c:v>9.8277777777777775</c:v>
                </c:pt>
                <c:pt idx="3539">
                  <c:v>9.8305555555555557</c:v>
                </c:pt>
                <c:pt idx="3540">
                  <c:v>9.8333333333333339</c:v>
                </c:pt>
                <c:pt idx="3541">
                  <c:v>9.8361111111111104</c:v>
                </c:pt>
                <c:pt idx="3542">
                  <c:v>9.8388888888888886</c:v>
                </c:pt>
                <c:pt idx="3543">
                  <c:v>9.8416666666666668</c:v>
                </c:pt>
                <c:pt idx="3544">
                  <c:v>9.844444444444445</c:v>
                </c:pt>
                <c:pt idx="3545">
                  <c:v>9.8472222222222214</c:v>
                </c:pt>
                <c:pt idx="3546">
                  <c:v>9.85</c:v>
                </c:pt>
                <c:pt idx="3547">
                  <c:v>9.8527777777777779</c:v>
                </c:pt>
                <c:pt idx="3548">
                  <c:v>9.8555555555555561</c:v>
                </c:pt>
                <c:pt idx="3549">
                  <c:v>9.8583333333333325</c:v>
                </c:pt>
                <c:pt idx="3550">
                  <c:v>9.8611111111111107</c:v>
                </c:pt>
                <c:pt idx="3551">
                  <c:v>9.8638888888888889</c:v>
                </c:pt>
                <c:pt idx="3552">
                  <c:v>9.8666666666666671</c:v>
                </c:pt>
                <c:pt idx="3553">
                  <c:v>9.8694444444444436</c:v>
                </c:pt>
                <c:pt idx="3554">
                  <c:v>9.8722222222222218</c:v>
                </c:pt>
                <c:pt idx="3555">
                  <c:v>9.875</c:v>
                </c:pt>
                <c:pt idx="3556">
                  <c:v>9.8777777777777782</c:v>
                </c:pt>
                <c:pt idx="3557">
                  <c:v>9.8805555555555564</c:v>
                </c:pt>
                <c:pt idx="3558">
                  <c:v>9.8833333333333329</c:v>
                </c:pt>
                <c:pt idx="3559">
                  <c:v>9.8861111111111111</c:v>
                </c:pt>
                <c:pt idx="3560">
                  <c:v>9.8888888888888893</c:v>
                </c:pt>
                <c:pt idx="3561">
                  <c:v>9.8916666666666675</c:v>
                </c:pt>
                <c:pt idx="3562">
                  <c:v>9.8944444444444439</c:v>
                </c:pt>
                <c:pt idx="3563">
                  <c:v>9.8972222222222221</c:v>
                </c:pt>
                <c:pt idx="3564">
                  <c:v>9.9</c:v>
                </c:pt>
                <c:pt idx="3565">
                  <c:v>9.9027777777777786</c:v>
                </c:pt>
                <c:pt idx="3566">
                  <c:v>9.905555555555555</c:v>
                </c:pt>
                <c:pt idx="3567">
                  <c:v>9.9083333333333332</c:v>
                </c:pt>
                <c:pt idx="3568">
                  <c:v>9.9111111111111114</c:v>
                </c:pt>
                <c:pt idx="3569">
                  <c:v>9.9138888888888896</c:v>
                </c:pt>
                <c:pt idx="3570">
                  <c:v>9.9166666666666661</c:v>
                </c:pt>
                <c:pt idx="3571">
                  <c:v>9.9194444444444443</c:v>
                </c:pt>
                <c:pt idx="3572">
                  <c:v>9.9222222222222225</c:v>
                </c:pt>
                <c:pt idx="3573">
                  <c:v>9.9250000000000007</c:v>
                </c:pt>
                <c:pt idx="3574">
                  <c:v>9.9277777777777771</c:v>
                </c:pt>
                <c:pt idx="3575">
                  <c:v>9.9305555555555554</c:v>
                </c:pt>
                <c:pt idx="3576">
                  <c:v>9.9333333333333336</c:v>
                </c:pt>
                <c:pt idx="3577">
                  <c:v>9.9361111111111118</c:v>
                </c:pt>
                <c:pt idx="3578">
                  <c:v>9.9388888888888882</c:v>
                </c:pt>
                <c:pt idx="3579">
                  <c:v>9.9416666666666664</c:v>
                </c:pt>
                <c:pt idx="3580">
                  <c:v>9.9444444444444446</c:v>
                </c:pt>
                <c:pt idx="3581">
                  <c:v>9.9472222222222229</c:v>
                </c:pt>
                <c:pt idx="3582">
                  <c:v>9.9499999999999993</c:v>
                </c:pt>
                <c:pt idx="3583">
                  <c:v>9.9527777777777775</c:v>
                </c:pt>
                <c:pt idx="3584">
                  <c:v>9.9555555555555557</c:v>
                </c:pt>
                <c:pt idx="3585">
                  <c:v>9.9583333333333339</c:v>
                </c:pt>
                <c:pt idx="3586">
                  <c:v>9.9611111111111104</c:v>
                </c:pt>
                <c:pt idx="3587">
                  <c:v>9.9638888888888886</c:v>
                </c:pt>
                <c:pt idx="3588">
                  <c:v>9.9666666666666668</c:v>
                </c:pt>
                <c:pt idx="3589">
                  <c:v>9.969444444444445</c:v>
                </c:pt>
                <c:pt idx="3590">
                  <c:v>9.9722222222222214</c:v>
                </c:pt>
                <c:pt idx="3591">
                  <c:v>9.9749999999999996</c:v>
                </c:pt>
                <c:pt idx="3592">
                  <c:v>9.9777777777777779</c:v>
                </c:pt>
                <c:pt idx="3593">
                  <c:v>9.9805555555555561</c:v>
                </c:pt>
                <c:pt idx="3594">
                  <c:v>9.9833333333333325</c:v>
                </c:pt>
                <c:pt idx="3595">
                  <c:v>9.9861111111111107</c:v>
                </c:pt>
                <c:pt idx="3596">
                  <c:v>9.9888888888888889</c:v>
                </c:pt>
                <c:pt idx="3597">
                  <c:v>9.9916666666666671</c:v>
                </c:pt>
                <c:pt idx="3598">
                  <c:v>9.9944444444444436</c:v>
                </c:pt>
                <c:pt idx="3599">
                  <c:v>9.9972222222222218</c:v>
                </c:pt>
                <c:pt idx="3600">
                  <c:v>10</c:v>
                </c:pt>
                <c:pt idx="3601">
                  <c:v>10.002777777777778</c:v>
                </c:pt>
                <c:pt idx="3602">
                  <c:v>10.005555555555556</c:v>
                </c:pt>
                <c:pt idx="3603">
                  <c:v>10.008333333333333</c:v>
                </c:pt>
                <c:pt idx="3604">
                  <c:v>10.011111111111111</c:v>
                </c:pt>
                <c:pt idx="3605">
                  <c:v>10.013888888888889</c:v>
                </c:pt>
                <c:pt idx="3606">
                  <c:v>10.016666666666667</c:v>
                </c:pt>
                <c:pt idx="3607">
                  <c:v>10.019444444444444</c:v>
                </c:pt>
                <c:pt idx="3608">
                  <c:v>10.022222222222222</c:v>
                </c:pt>
                <c:pt idx="3609">
                  <c:v>10.025</c:v>
                </c:pt>
                <c:pt idx="3610">
                  <c:v>10.027777777777779</c:v>
                </c:pt>
                <c:pt idx="3611">
                  <c:v>10.030555555555555</c:v>
                </c:pt>
                <c:pt idx="3612">
                  <c:v>10.033333333333333</c:v>
                </c:pt>
                <c:pt idx="3613">
                  <c:v>10.036111111111111</c:v>
                </c:pt>
                <c:pt idx="3614">
                  <c:v>10.03888888888889</c:v>
                </c:pt>
                <c:pt idx="3615">
                  <c:v>10.041666666666666</c:v>
                </c:pt>
                <c:pt idx="3616">
                  <c:v>10.044444444444444</c:v>
                </c:pt>
                <c:pt idx="3617">
                  <c:v>10.047222222222222</c:v>
                </c:pt>
                <c:pt idx="3618">
                  <c:v>10.050000000000001</c:v>
                </c:pt>
                <c:pt idx="3619">
                  <c:v>10.052777777777777</c:v>
                </c:pt>
                <c:pt idx="3620">
                  <c:v>10.055555555555555</c:v>
                </c:pt>
                <c:pt idx="3621">
                  <c:v>10.058333333333334</c:v>
                </c:pt>
                <c:pt idx="3622">
                  <c:v>10.061111111111112</c:v>
                </c:pt>
                <c:pt idx="3623">
                  <c:v>10.063888888888888</c:v>
                </c:pt>
                <c:pt idx="3624">
                  <c:v>10.066666666666666</c:v>
                </c:pt>
                <c:pt idx="3625">
                  <c:v>10.069444444444445</c:v>
                </c:pt>
                <c:pt idx="3626">
                  <c:v>10.072222222222223</c:v>
                </c:pt>
                <c:pt idx="3627">
                  <c:v>10.074999999999999</c:v>
                </c:pt>
                <c:pt idx="3628">
                  <c:v>10.077777777777778</c:v>
                </c:pt>
                <c:pt idx="3629">
                  <c:v>10.080555555555556</c:v>
                </c:pt>
                <c:pt idx="3630">
                  <c:v>10.083333333333334</c:v>
                </c:pt>
                <c:pt idx="3631">
                  <c:v>10.08611111111111</c:v>
                </c:pt>
                <c:pt idx="3632">
                  <c:v>10.088888888888889</c:v>
                </c:pt>
                <c:pt idx="3633">
                  <c:v>10.091666666666667</c:v>
                </c:pt>
                <c:pt idx="3634">
                  <c:v>10.094444444444445</c:v>
                </c:pt>
                <c:pt idx="3635">
                  <c:v>10.097222222222221</c:v>
                </c:pt>
                <c:pt idx="3636">
                  <c:v>10.1</c:v>
                </c:pt>
                <c:pt idx="3637">
                  <c:v>10.102777777777778</c:v>
                </c:pt>
                <c:pt idx="3638">
                  <c:v>10.105555555555556</c:v>
                </c:pt>
                <c:pt idx="3639">
                  <c:v>10.108333333333333</c:v>
                </c:pt>
                <c:pt idx="3640">
                  <c:v>10.111111111111111</c:v>
                </c:pt>
                <c:pt idx="3641">
                  <c:v>10.113888888888889</c:v>
                </c:pt>
                <c:pt idx="3642">
                  <c:v>10.116666666666667</c:v>
                </c:pt>
                <c:pt idx="3643">
                  <c:v>10.119444444444444</c:v>
                </c:pt>
                <c:pt idx="3644">
                  <c:v>10.122222222222222</c:v>
                </c:pt>
                <c:pt idx="3645">
                  <c:v>10.125</c:v>
                </c:pt>
                <c:pt idx="3646">
                  <c:v>10.127777777777778</c:v>
                </c:pt>
                <c:pt idx="3647">
                  <c:v>10.130555555555556</c:v>
                </c:pt>
                <c:pt idx="3648">
                  <c:v>10.133333333333333</c:v>
                </c:pt>
                <c:pt idx="3649">
                  <c:v>10.136111111111111</c:v>
                </c:pt>
                <c:pt idx="3650">
                  <c:v>10.138888888888889</c:v>
                </c:pt>
                <c:pt idx="3651">
                  <c:v>10.141666666666667</c:v>
                </c:pt>
                <c:pt idx="3652">
                  <c:v>10.144444444444444</c:v>
                </c:pt>
                <c:pt idx="3653">
                  <c:v>10.147222222222222</c:v>
                </c:pt>
                <c:pt idx="3654">
                  <c:v>10.15</c:v>
                </c:pt>
                <c:pt idx="3655">
                  <c:v>10.152777777777779</c:v>
                </c:pt>
                <c:pt idx="3656">
                  <c:v>10.155555555555555</c:v>
                </c:pt>
                <c:pt idx="3657">
                  <c:v>10.158333333333333</c:v>
                </c:pt>
                <c:pt idx="3658">
                  <c:v>10.161111111111111</c:v>
                </c:pt>
                <c:pt idx="3659">
                  <c:v>10.16388888888889</c:v>
                </c:pt>
                <c:pt idx="3660">
                  <c:v>10.166666666666666</c:v>
                </c:pt>
                <c:pt idx="3661">
                  <c:v>10.169444444444444</c:v>
                </c:pt>
                <c:pt idx="3662">
                  <c:v>10.172222222222222</c:v>
                </c:pt>
                <c:pt idx="3663">
                  <c:v>10.175000000000001</c:v>
                </c:pt>
                <c:pt idx="3664">
                  <c:v>10.177777777777777</c:v>
                </c:pt>
                <c:pt idx="3665">
                  <c:v>10.180555555555555</c:v>
                </c:pt>
                <c:pt idx="3666">
                  <c:v>10.183333333333334</c:v>
                </c:pt>
                <c:pt idx="3667">
                  <c:v>10.186111111111112</c:v>
                </c:pt>
                <c:pt idx="3668">
                  <c:v>10.188888888888888</c:v>
                </c:pt>
                <c:pt idx="3669">
                  <c:v>10.191666666666666</c:v>
                </c:pt>
                <c:pt idx="3670">
                  <c:v>10.194444444444445</c:v>
                </c:pt>
                <c:pt idx="3671">
                  <c:v>10.197222222222223</c:v>
                </c:pt>
                <c:pt idx="3672">
                  <c:v>10.199999999999999</c:v>
                </c:pt>
                <c:pt idx="3673">
                  <c:v>10.202777777777778</c:v>
                </c:pt>
                <c:pt idx="3674">
                  <c:v>10.205555555555556</c:v>
                </c:pt>
                <c:pt idx="3675">
                  <c:v>10.208333333333334</c:v>
                </c:pt>
                <c:pt idx="3676">
                  <c:v>10.21111111111111</c:v>
                </c:pt>
                <c:pt idx="3677">
                  <c:v>10.213888888888889</c:v>
                </c:pt>
                <c:pt idx="3678">
                  <c:v>10.216666666666667</c:v>
                </c:pt>
                <c:pt idx="3679">
                  <c:v>10.219444444444445</c:v>
                </c:pt>
                <c:pt idx="3680">
                  <c:v>10.222222222222221</c:v>
                </c:pt>
                <c:pt idx="3681">
                  <c:v>10.225</c:v>
                </c:pt>
                <c:pt idx="3682">
                  <c:v>10.227777777777778</c:v>
                </c:pt>
                <c:pt idx="3683">
                  <c:v>10.230555555555556</c:v>
                </c:pt>
                <c:pt idx="3684">
                  <c:v>10.233333333333333</c:v>
                </c:pt>
                <c:pt idx="3685">
                  <c:v>10.236111111111111</c:v>
                </c:pt>
                <c:pt idx="3686">
                  <c:v>10.238888888888889</c:v>
                </c:pt>
                <c:pt idx="3687">
                  <c:v>10.241666666666667</c:v>
                </c:pt>
                <c:pt idx="3688">
                  <c:v>10.244444444444444</c:v>
                </c:pt>
                <c:pt idx="3689">
                  <c:v>10.247222222222222</c:v>
                </c:pt>
                <c:pt idx="3690">
                  <c:v>10.25</c:v>
                </c:pt>
                <c:pt idx="3691">
                  <c:v>10.252777777777778</c:v>
                </c:pt>
                <c:pt idx="3692">
                  <c:v>10.255555555555556</c:v>
                </c:pt>
                <c:pt idx="3693">
                  <c:v>10.258333333333333</c:v>
                </c:pt>
                <c:pt idx="3694">
                  <c:v>10.261111111111111</c:v>
                </c:pt>
                <c:pt idx="3695">
                  <c:v>10.263888888888889</c:v>
                </c:pt>
                <c:pt idx="3696">
                  <c:v>10.266666666666667</c:v>
                </c:pt>
                <c:pt idx="3697">
                  <c:v>10.269444444444444</c:v>
                </c:pt>
                <c:pt idx="3698">
                  <c:v>10.272222222222222</c:v>
                </c:pt>
                <c:pt idx="3699">
                  <c:v>10.275</c:v>
                </c:pt>
                <c:pt idx="3700">
                  <c:v>10.277777777777779</c:v>
                </c:pt>
                <c:pt idx="3701">
                  <c:v>10.280555555555555</c:v>
                </c:pt>
                <c:pt idx="3702">
                  <c:v>10.283333333333333</c:v>
                </c:pt>
                <c:pt idx="3703">
                  <c:v>10.286111111111111</c:v>
                </c:pt>
                <c:pt idx="3704">
                  <c:v>10.28888888888889</c:v>
                </c:pt>
                <c:pt idx="3705">
                  <c:v>10.291666666666666</c:v>
                </c:pt>
                <c:pt idx="3706">
                  <c:v>10.294444444444444</c:v>
                </c:pt>
                <c:pt idx="3707">
                  <c:v>10.297222222222222</c:v>
                </c:pt>
                <c:pt idx="3708">
                  <c:v>10.3</c:v>
                </c:pt>
                <c:pt idx="3709">
                  <c:v>10.302777777777777</c:v>
                </c:pt>
                <c:pt idx="3710">
                  <c:v>10.305555555555555</c:v>
                </c:pt>
                <c:pt idx="3711">
                  <c:v>10.308333333333334</c:v>
                </c:pt>
                <c:pt idx="3712">
                  <c:v>10.311111111111112</c:v>
                </c:pt>
                <c:pt idx="3713">
                  <c:v>10.313888888888888</c:v>
                </c:pt>
                <c:pt idx="3714">
                  <c:v>10.316666666666666</c:v>
                </c:pt>
                <c:pt idx="3715">
                  <c:v>10.319444444444445</c:v>
                </c:pt>
                <c:pt idx="3716">
                  <c:v>10.322222222222223</c:v>
                </c:pt>
                <c:pt idx="3717">
                  <c:v>10.324999999999999</c:v>
                </c:pt>
                <c:pt idx="3718">
                  <c:v>10.327777777777778</c:v>
                </c:pt>
                <c:pt idx="3719">
                  <c:v>10.330555555555556</c:v>
                </c:pt>
                <c:pt idx="3720">
                  <c:v>10.333333333333334</c:v>
                </c:pt>
                <c:pt idx="3721">
                  <c:v>10.33611111111111</c:v>
                </c:pt>
                <c:pt idx="3722">
                  <c:v>10.338888888888889</c:v>
                </c:pt>
                <c:pt idx="3723">
                  <c:v>10.341666666666667</c:v>
                </c:pt>
                <c:pt idx="3724">
                  <c:v>10.344444444444445</c:v>
                </c:pt>
                <c:pt idx="3725">
                  <c:v>10.347222222222221</c:v>
                </c:pt>
                <c:pt idx="3726">
                  <c:v>10.35</c:v>
                </c:pt>
                <c:pt idx="3727">
                  <c:v>10.352777777777778</c:v>
                </c:pt>
                <c:pt idx="3728">
                  <c:v>10.355555555555556</c:v>
                </c:pt>
                <c:pt idx="3729">
                  <c:v>10.358333333333333</c:v>
                </c:pt>
                <c:pt idx="3730">
                  <c:v>10.361111111111111</c:v>
                </c:pt>
                <c:pt idx="3731">
                  <c:v>10.363888888888889</c:v>
                </c:pt>
                <c:pt idx="3732">
                  <c:v>10.366666666666667</c:v>
                </c:pt>
                <c:pt idx="3733">
                  <c:v>10.369444444444444</c:v>
                </c:pt>
                <c:pt idx="3734">
                  <c:v>10.372222222222222</c:v>
                </c:pt>
                <c:pt idx="3735">
                  <c:v>10.375</c:v>
                </c:pt>
                <c:pt idx="3736">
                  <c:v>10.377777777777778</c:v>
                </c:pt>
                <c:pt idx="3737">
                  <c:v>10.380555555555556</c:v>
                </c:pt>
                <c:pt idx="3738">
                  <c:v>10.383333333333333</c:v>
                </c:pt>
                <c:pt idx="3739">
                  <c:v>10.386111111111111</c:v>
                </c:pt>
                <c:pt idx="3740">
                  <c:v>10.388888888888889</c:v>
                </c:pt>
                <c:pt idx="3741">
                  <c:v>10.391666666666667</c:v>
                </c:pt>
                <c:pt idx="3742">
                  <c:v>10.394444444444444</c:v>
                </c:pt>
                <c:pt idx="3743">
                  <c:v>10.397222222222222</c:v>
                </c:pt>
                <c:pt idx="3744">
                  <c:v>10.4</c:v>
                </c:pt>
                <c:pt idx="3745">
                  <c:v>10.402777777777779</c:v>
                </c:pt>
                <c:pt idx="3746">
                  <c:v>10.405555555555555</c:v>
                </c:pt>
                <c:pt idx="3747">
                  <c:v>10.408333333333333</c:v>
                </c:pt>
                <c:pt idx="3748">
                  <c:v>10.411111111111111</c:v>
                </c:pt>
                <c:pt idx="3749">
                  <c:v>10.41388888888889</c:v>
                </c:pt>
                <c:pt idx="3750">
                  <c:v>10.416666666666666</c:v>
                </c:pt>
                <c:pt idx="3751">
                  <c:v>10.419444444444444</c:v>
                </c:pt>
                <c:pt idx="3752">
                  <c:v>10.422222222222222</c:v>
                </c:pt>
                <c:pt idx="3753">
                  <c:v>10.425000000000001</c:v>
                </c:pt>
                <c:pt idx="3754">
                  <c:v>10.427777777777777</c:v>
                </c:pt>
                <c:pt idx="3755">
                  <c:v>10.430555555555555</c:v>
                </c:pt>
                <c:pt idx="3756">
                  <c:v>10.433333333333334</c:v>
                </c:pt>
                <c:pt idx="3757">
                  <c:v>10.436111111111112</c:v>
                </c:pt>
                <c:pt idx="3758">
                  <c:v>10.438888888888888</c:v>
                </c:pt>
                <c:pt idx="3759">
                  <c:v>10.441666666666666</c:v>
                </c:pt>
                <c:pt idx="3760">
                  <c:v>10.444444444444445</c:v>
                </c:pt>
                <c:pt idx="3761">
                  <c:v>10.447222222222223</c:v>
                </c:pt>
                <c:pt idx="3762">
                  <c:v>10.45</c:v>
                </c:pt>
                <c:pt idx="3763">
                  <c:v>10.452777777777778</c:v>
                </c:pt>
                <c:pt idx="3764">
                  <c:v>10.455555555555556</c:v>
                </c:pt>
                <c:pt idx="3765">
                  <c:v>10.458333333333334</c:v>
                </c:pt>
                <c:pt idx="3766">
                  <c:v>10.46111111111111</c:v>
                </c:pt>
                <c:pt idx="3767">
                  <c:v>10.463888888888889</c:v>
                </c:pt>
                <c:pt idx="3768">
                  <c:v>10.466666666666667</c:v>
                </c:pt>
                <c:pt idx="3769">
                  <c:v>10.469444444444445</c:v>
                </c:pt>
                <c:pt idx="3770">
                  <c:v>10.472222222222221</c:v>
                </c:pt>
                <c:pt idx="3771">
                  <c:v>10.475</c:v>
                </c:pt>
                <c:pt idx="3772">
                  <c:v>10.477777777777778</c:v>
                </c:pt>
                <c:pt idx="3773">
                  <c:v>10.480555555555556</c:v>
                </c:pt>
                <c:pt idx="3774">
                  <c:v>10.483333333333333</c:v>
                </c:pt>
                <c:pt idx="3775">
                  <c:v>10.486111111111111</c:v>
                </c:pt>
                <c:pt idx="3776">
                  <c:v>10.488888888888889</c:v>
                </c:pt>
                <c:pt idx="3777">
                  <c:v>10.491666666666667</c:v>
                </c:pt>
                <c:pt idx="3778">
                  <c:v>10.494444444444444</c:v>
                </c:pt>
                <c:pt idx="3779">
                  <c:v>10.497222222222222</c:v>
                </c:pt>
                <c:pt idx="3780">
                  <c:v>10.5</c:v>
                </c:pt>
                <c:pt idx="3781">
                  <c:v>10.502777777777778</c:v>
                </c:pt>
                <c:pt idx="3782">
                  <c:v>10.505555555555556</c:v>
                </c:pt>
                <c:pt idx="3783">
                  <c:v>10.508333333333333</c:v>
                </c:pt>
                <c:pt idx="3784">
                  <c:v>10.511111111111111</c:v>
                </c:pt>
                <c:pt idx="3785">
                  <c:v>10.513888888888889</c:v>
                </c:pt>
                <c:pt idx="3786">
                  <c:v>10.516666666666667</c:v>
                </c:pt>
                <c:pt idx="3787">
                  <c:v>10.519444444444444</c:v>
                </c:pt>
                <c:pt idx="3788">
                  <c:v>10.522222222222222</c:v>
                </c:pt>
                <c:pt idx="3789">
                  <c:v>10.525</c:v>
                </c:pt>
                <c:pt idx="3790">
                  <c:v>10.527777777777779</c:v>
                </c:pt>
                <c:pt idx="3791">
                  <c:v>10.530555555555555</c:v>
                </c:pt>
                <c:pt idx="3792">
                  <c:v>10.533333333333333</c:v>
                </c:pt>
                <c:pt idx="3793">
                  <c:v>10.536111111111111</c:v>
                </c:pt>
                <c:pt idx="3794">
                  <c:v>10.53888888888889</c:v>
                </c:pt>
                <c:pt idx="3795">
                  <c:v>10.541666666666666</c:v>
                </c:pt>
                <c:pt idx="3796">
                  <c:v>10.544444444444444</c:v>
                </c:pt>
                <c:pt idx="3797">
                  <c:v>10.547222222222222</c:v>
                </c:pt>
                <c:pt idx="3798">
                  <c:v>10.55</c:v>
                </c:pt>
                <c:pt idx="3799">
                  <c:v>10.552777777777777</c:v>
                </c:pt>
                <c:pt idx="3800">
                  <c:v>10.555555555555555</c:v>
                </c:pt>
                <c:pt idx="3801">
                  <c:v>10.558333333333334</c:v>
                </c:pt>
                <c:pt idx="3802">
                  <c:v>10.561111111111112</c:v>
                </c:pt>
                <c:pt idx="3803">
                  <c:v>10.563888888888888</c:v>
                </c:pt>
                <c:pt idx="3804">
                  <c:v>10.566666666666666</c:v>
                </c:pt>
                <c:pt idx="3805">
                  <c:v>10.569444444444445</c:v>
                </c:pt>
                <c:pt idx="3806">
                  <c:v>10.572222222222223</c:v>
                </c:pt>
                <c:pt idx="3807">
                  <c:v>10.574999999999999</c:v>
                </c:pt>
                <c:pt idx="3808">
                  <c:v>10.577777777777778</c:v>
                </c:pt>
                <c:pt idx="3809">
                  <c:v>10.580555555555556</c:v>
                </c:pt>
                <c:pt idx="3810">
                  <c:v>10.583333333333334</c:v>
                </c:pt>
                <c:pt idx="3811">
                  <c:v>10.58611111111111</c:v>
                </c:pt>
                <c:pt idx="3812">
                  <c:v>10.588888888888889</c:v>
                </c:pt>
                <c:pt idx="3813">
                  <c:v>10.591666666666667</c:v>
                </c:pt>
                <c:pt idx="3814">
                  <c:v>10.594444444444445</c:v>
                </c:pt>
                <c:pt idx="3815">
                  <c:v>10.597222222222221</c:v>
                </c:pt>
                <c:pt idx="3816">
                  <c:v>10.6</c:v>
                </c:pt>
                <c:pt idx="3817">
                  <c:v>10.602777777777778</c:v>
                </c:pt>
                <c:pt idx="3818">
                  <c:v>10.605555555555556</c:v>
                </c:pt>
                <c:pt idx="3819">
                  <c:v>10.608333333333333</c:v>
                </c:pt>
                <c:pt idx="3820">
                  <c:v>10.611111111111111</c:v>
                </c:pt>
                <c:pt idx="3821">
                  <c:v>10.613888888888889</c:v>
                </c:pt>
                <c:pt idx="3822">
                  <c:v>10.616666666666667</c:v>
                </c:pt>
                <c:pt idx="3823">
                  <c:v>10.619444444444444</c:v>
                </c:pt>
                <c:pt idx="3824">
                  <c:v>10.622222222222222</c:v>
                </c:pt>
                <c:pt idx="3825">
                  <c:v>10.625</c:v>
                </c:pt>
                <c:pt idx="3826">
                  <c:v>10.627777777777778</c:v>
                </c:pt>
                <c:pt idx="3827">
                  <c:v>10.630555555555556</c:v>
                </c:pt>
                <c:pt idx="3828">
                  <c:v>10.633333333333333</c:v>
                </c:pt>
                <c:pt idx="3829">
                  <c:v>10.636111111111111</c:v>
                </c:pt>
                <c:pt idx="3830">
                  <c:v>10.638888888888889</c:v>
                </c:pt>
                <c:pt idx="3831">
                  <c:v>10.641666666666667</c:v>
                </c:pt>
                <c:pt idx="3832">
                  <c:v>10.644444444444444</c:v>
                </c:pt>
                <c:pt idx="3833">
                  <c:v>10.647222222222222</c:v>
                </c:pt>
                <c:pt idx="3834">
                  <c:v>10.65</c:v>
                </c:pt>
                <c:pt idx="3835">
                  <c:v>10.652777777777779</c:v>
                </c:pt>
                <c:pt idx="3836">
                  <c:v>10.655555555555555</c:v>
                </c:pt>
                <c:pt idx="3837">
                  <c:v>10.658333333333333</c:v>
                </c:pt>
                <c:pt idx="3838">
                  <c:v>10.661111111111111</c:v>
                </c:pt>
                <c:pt idx="3839">
                  <c:v>10.66388888888889</c:v>
                </c:pt>
                <c:pt idx="3840">
                  <c:v>10.666666666666666</c:v>
                </c:pt>
                <c:pt idx="3841">
                  <c:v>10.669444444444444</c:v>
                </c:pt>
                <c:pt idx="3842">
                  <c:v>10.672222222222222</c:v>
                </c:pt>
                <c:pt idx="3843">
                  <c:v>10.675000000000001</c:v>
                </c:pt>
                <c:pt idx="3844">
                  <c:v>10.677777777777777</c:v>
                </c:pt>
                <c:pt idx="3845">
                  <c:v>10.680555555555555</c:v>
                </c:pt>
                <c:pt idx="3846">
                  <c:v>10.683333333333334</c:v>
                </c:pt>
                <c:pt idx="3847">
                  <c:v>10.686111111111112</c:v>
                </c:pt>
                <c:pt idx="3848">
                  <c:v>10.688888888888888</c:v>
                </c:pt>
                <c:pt idx="3849">
                  <c:v>10.691666666666666</c:v>
                </c:pt>
                <c:pt idx="3850">
                  <c:v>10.694444444444445</c:v>
                </c:pt>
                <c:pt idx="3851">
                  <c:v>10.697222222222223</c:v>
                </c:pt>
                <c:pt idx="3852">
                  <c:v>10.7</c:v>
                </c:pt>
                <c:pt idx="3853">
                  <c:v>10.702777777777778</c:v>
                </c:pt>
                <c:pt idx="3854">
                  <c:v>10.705555555555556</c:v>
                </c:pt>
                <c:pt idx="3855">
                  <c:v>10.708333333333334</c:v>
                </c:pt>
                <c:pt idx="3856">
                  <c:v>10.71111111111111</c:v>
                </c:pt>
                <c:pt idx="3857">
                  <c:v>10.713888888888889</c:v>
                </c:pt>
                <c:pt idx="3858">
                  <c:v>10.716666666666667</c:v>
                </c:pt>
                <c:pt idx="3859">
                  <c:v>10.719444444444445</c:v>
                </c:pt>
                <c:pt idx="3860">
                  <c:v>10.722222222222221</c:v>
                </c:pt>
                <c:pt idx="3861">
                  <c:v>10.725</c:v>
                </c:pt>
                <c:pt idx="3862">
                  <c:v>10.727777777777778</c:v>
                </c:pt>
                <c:pt idx="3863">
                  <c:v>10.730555555555556</c:v>
                </c:pt>
                <c:pt idx="3864">
                  <c:v>10.733333333333333</c:v>
                </c:pt>
                <c:pt idx="3865">
                  <c:v>10.736111111111111</c:v>
                </c:pt>
                <c:pt idx="3866">
                  <c:v>10.738888888888889</c:v>
                </c:pt>
                <c:pt idx="3867">
                  <c:v>10.741666666666667</c:v>
                </c:pt>
                <c:pt idx="3868">
                  <c:v>10.744444444444444</c:v>
                </c:pt>
                <c:pt idx="3869">
                  <c:v>10.747222222222222</c:v>
                </c:pt>
                <c:pt idx="3870">
                  <c:v>10.75</c:v>
                </c:pt>
                <c:pt idx="3871">
                  <c:v>10.752777777777778</c:v>
                </c:pt>
                <c:pt idx="3872">
                  <c:v>10.755555555555556</c:v>
                </c:pt>
                <c:pt idx="3873">
                  <c:v>10.758333333333333</c:v>
                </c:pt>
                <c:pt idx="3874">
                  <c:v>10.761111111111111</c:v>
                </c:pt>
                <c:pt idx="3875">
                  <c:v>10.763888888888889</c:v>
                </c:pt>
                <c:pt idx="3876">
                  <c:v>10.766666666666667</c:v>
                </c:pt>
                <c:pt idx="3877">
                  <c:v>10.769444444444444</c:v>
                </c:pt>
                <c:pt idx="3878">
                  <c:v>10.772222222222222</c:v>
                </c:pt>
                <c:pt idx="3879">
                  <c:v>10.775</c:v>
                </c:pt>
                <c:pt idx="3880">
                  <c:v>10.777777777777779</c:v>
                </c:pt>
                <c:pt idx="3881">
                  <c:v>10.780555555555555</c:v>
                </c:pt>
                <c:pt idx="3882">
                  <c:v>10.783333333333333</c:v>
                </c:pt>
                <c:pt idx="3883">
                  <c:v>10.786111111111111</c:v>
                </c:pt>
                <c:pt idx="3884">
                  <c:v>10.78888888888889</c:v>
                </c:pt>
                <c:pt idx="3885">
                  <c:v>10.791666666666666</c:v>
                </c:pt>
                <c:pt idx="3886">
                  <c:v>10.794444444444444</c:v>
                </c:pt>
                <c:pt idx="3887">
                  <c:v>10.797222222222222</c:v>
                </c:pt>
                <c:pt idx="3888">
                  <c:v>10.8</c:v>
                </c:pt>
                <c:pt idx="3889">
                  <c:v>10.802777777777777</c:v>
                </c:pt>
                <c:pt idx="3890">
                  <c:v>10.805555555555555</c:v>
                </c:pt>
                <c:pt idx="3891">
                  <c:v>10.808333333333334</c:v>
                </c:pt>
                <c:pt idx="3892">
                  <c:v>10.811111111111112</c:v>
                </c:pt>
                <c:pt idx="3893">
                  <c:v>10.813888888888888</c:v>
                </c:pt>
                <c:pt idx="3894">
                  <c:v>10.816666666666666</c:v>
                </c:pt>
                <c:pt idx="3895">
                  <c:v>10.819444444444445</c:v>
                </c:pt>
                <c:pt idx="3896">
                  <c:v>10.822222222222223</c:v>
                </c:pt>
                <c:pt idx="3897">
                  <c:v>10.824999999999999</c:v>
                </c:pt>
                <c:pt idx="3898">
                  <c:v>10.827777777777778</c:v>
                </c:pt>
                <c:pt idx="3899">
                  <c:v>10.830555555555556</c:v>
                </c:pt>
                <c:pt idx="3900">
                  <c:v>10.833333333333334</c:v>
                </c:pt>
                <c:pt idx="3901">
                  <c:v>10.83611111111111</c:v>
                </c:pt>
                <c:pt idx="3902">
                  <c:v>10.838888888888889</c:v>
                </c:pt>
                <c:pt idx="3903">
                  <c:v>10.841666666666667</c:v>
                </c:pt>
                <c:pt idx="3904">
                  <c:v>10.844444444444445</c:v>
                </c:pt>
                <c:pt idx="3905">
                  <c:v>10.847222222222221</c:v>
                </c:pt>
                <c:pt idx="3906">
                  <c:v>10.85</c:v>
                </c:pt>
                <c:pt idx="3907">
                  <c:v>10.852777777777778</c:v>
                </c:pt>
                <c:pt idx="3908">
                  <c:v>10.855555555555556</c:v>
                </c:pt>
                <c:pt idx="3909">
                  <c:v>10.858333333333333</c:v>
                </c:pt>
                <c:pt idx="3910">
                  <c:v>10.861111111111111</c:v>
                </c:pt>
                <c:pt idx="3911">
                  <c:v>10.863888888888889</c:v>
                </c:pt>
                <c:pt idx="3912">
                  <c:v>10.866666666666667</c:v>
                </c:pt>
                <c:pt idx="3913">
                  <c:v>10.869444444444444</c:v>
                </c:pt>
                <c:pt idx="3914">
                  <c:v>10.872222222222222</c:v>
                </c:pt>
                <c:pt idx="3915">
                  <c:v>10.875</c:v>
                </c:pt>
                <c:pt idx="3916">
                  <c:v>10.877777777777778</c:v>
                </c:pt>
                <c:pt idx="3917">
                  <c:v>10.880555555555556</c:v>
                </c:pt>
                <c:pt idx="3918">
                  <c:v>10.883333333333333</c:v>
                </c:pt>
                <c:pt idx="3919">
                  <c:v>10.886111111111111</c:v>
                </c:pt>
                <c:pt idx="3920">
                  <c:v>10.888888888888889</c:v>
                </c:pt>
                <c:pt idx="3921">
                  <c:v>10.891666666666667</c:v>
                </c:pt>
                <c:pt idx="3922">
                  <c:v>10.894444444444444</c:v>
                </c:pt>
                <c:pt idx="3923">
                  <c:v>10.897222222222222</c:v>
                </c:pt>
                <c:pt idx="3924">
                  <c:v>10.9</c:v>
                </c:pt>
                <c:pt idx="3925">
                  <c:v>10.902777777777779</c:v>
                </c:pt>
                <c:pt idx="3926">
                  <c:v>10.905555555555555</c:v>
                </c:pt>
                <c:pt idx="3927">
                  <c:v>10.908333333333333</c:v>
                </c:pt>
                <c:pt idx="3928">
                  <c:v>10.911111111111111</c:v>
                </c:pt>
                <c:pt idx="3929">
                  <c:v>10.91388888888889</c:v>
                </c:pt>
                <c:pt idx="3930">
                  <c:v>10.916666666666666</c:v>
                </c:pt>
                <c:pt idx="3931">
                  <c:v>10.919444444444444</c:v>
                </c:pt>
                <c:pt idx="3932">
                  <c:v>10.922222222222222</c:v>
                </c:pt>
                <c:pt idx="3933">
                  <c:v>10.925000000000001</c:v>
                </c:pt>
                <c:pt idx="3934">
                  <c:v>10.927777777777777</c:v>
                </c:pt>
                <c:pt idx="3935">
                  <c:v>10.930555555555555</c:v>
                </c:pt>
                <c:pt idx="3936">
                  <c:v>10.933333333333334</c:v>
                </c:pt>
                <c:pt idx="3937">
                  <c:v>10.936111111111112</c:v>
                </c:pt>
                <c:pt idx="3938">
                  <c:v>10.938888888888888</c:v>
                </c:pt>
                <c:pt idx="3939">
                  <c:v>10.941666666666666</c:v>
                </c:pt>
                <c:pt idx="3940">
                  <c:v>10.944444444444445</c:v>
                </c:pt>
                <c:pt idx="3941">
                  <c:v>10.947222222222223</c:v>
                </c:pt>
                <c:pt idx="3942">
                  <c:v>10.95</c:v>
                </c:pt>
                <c:pt idx="3943">
                  <c:v>10.952777777777778</c:v>
                </c:pt>
                <c:pt idx="3944">
                  <c:v>10.955555555555556</c:v>
                </c:pt>
                <c:pt idx="3945">
                  <c:v>10.958333333333334</c:v>
                </c:pt>
                <c:pt idx="3946">
                  <c:v>10.96111111111111</c:v>
                </c:pt>
                <c:pt idx="3947">
                  <c:v>10.963888888888889</c:v>
                </c:pt>
                <c:pt idx="3948">
                  <c:v>10.966666666666667</c:v>
                </c:pt>
                <c:pt idx="3949">
                  <c:v>10.969444444444445</c:v>
                </c:pt>
                <c:pt idx="3950">
                  <c:v>10.972222222222221</c:v>
                </c:pt>
                <c:pt idx="3951">
                  <c:v>10.975</c:v>
                </c:pt>
                <c:pt idx="3952">
                  <c:v>10.977777777777778</c:v>
                </c:pt>
                <c:pt idx="3953">
                  <c:v>10.980555555555556</c:v>
                </c:pt>
                <c:pt idx="3954">
                  <c:v>10.983333333333333</c:v>
                </c:pt>
                <c:pt idx="3955">
                  <c:v>10.986111111111111</c:v>
                </c:pt>
                <c:pt idx="3956">
                  <c:v>10.988888888888889</c:v>
                </c:pt>
                <c:pt idx="3957">
                  <c:v>10.991666666666667</c:v>
                </c:pt>
                <c:pt idx="3958">
                  <c:v>10.994444444444444</c:v>
                </c:pt>
                <c:pt idx="3959">
                  <c:v>10.997222222222222</c:v>
                </c:pt>
                <c:pt idx="3960">
                  <c:v>11</c:v>
                </c:pt>
                <c:pt idx="3961">
                  <c:v>11.002777777777778</c:v>
                </c:pt>
                <c:pt idx="3962">
                  <c:v>11.005555555555556</c:v>
                </c:pt>
                <c:pt idx="3963">
                  <c:v>11.008333333333333</c:v>
                </c:pt>
                <c:pt idx="3964">
                  <c:v>11.011111111111111</c:v>
                </c:pt>
                <c:pt idx="3965">
                  <c:v>11.013888888888889</c:v>
                </c:pt>
                <c:pt idx="3966">
                  <c:v>11.016666666666667</c:v>
                </c:pt>
                <c:pt idx="3967">
                  <c:v>11.019444444444444</c:v>
                </c:pt>
                <c:pt idx="3968">
                  <c:v>11.022222222222222</c:v>
                </c:pt>
                <c:pt idx="3969">
                  <c:v>11.025</c:v>
                </c:pt>
                <c:pt idx="3970">
                  <c:v>11.027777777777779</c:v>
                </c:pt>
                <c:pt idx="3971">
                  <c:v>11.030555555555555</c:v>
                </c:pt>
                <c:pt idx="3972">
                  <c:v>11.033333333333333</c:v>
                </c:pt>
                <c:pt idx="3973">
                  <c:v>11.036111111111111</c:v>
                </c:pt>
                <c:pt idx="3974">
                  <c:v>11.03888888888889</c:v>
                </c:pt>
                <c:pt idx="3975">
                  <c:v>11.041666666666666</c:v>
                </c:pt>
                <c:pt idx="3976">
                  <c:v>11.044444444444444</c:v>
                </c:pt>
                <c:pt idx="3977">
                  <c:v>11.047222222222222</c:v>
                </c:pt>
                <c:pt idx="3978">
                  <c:v>11.05</c:v>
                </c:pt>
                <c:pt idx="3979">
                  <c:v>11.052777777777777</c:v>
                </c:pt>
                <c:pt idx="3980">
                  <c:v>11.055555555555555</c:v>
                </c:pt>
                <c:pt idx="3981">
                  <c:v>11.058333333333334</c:v>
                </c:pt>
                <c:pt idx="3982">
                  <c:v>11.061111111111112</c:v>
                </c:pt>
                <c:pt idx="3983">
                  <c:v>11.063888888888888</c:v>
                </c:pt>
                <c:pt idx="3984">
                  <c:v>11.066666666666666</c:v>
                </c:pt>
                <c:pt idx="3985">
                  <c:v>11.069444444444445</c:v>
                </c:pt>
                <c:pt idx="3986">
                  <c:v>11.072222222222223</c:v>
                </c:pt>
                <c:pt idx="3987">
                  <c:v>11.074999999999999</c:v>
                </c:pt>
                <c:pt idx="3988">
                  <c:v>11.077777777777778</c:v>
                </c:pt>
                <c:pt idx="3989">
                  <c:v>11.080555555555556</c:v>
                </c:pt>
                <c:pt idx="3990">
                  <c:v>11.083333333333334</c:v>
                </c:pt>
                <c:pt idx="3991">
                  <c:v>11.08611111111111</c:v>
                </c:pt>
                <c:pt idx="3992">
                  <c:v>11.088888888888889</c:v>
                </c:pt>
                <c:pt idx="3993">
                  <c:v>11.091666666666667</c:v>
                </c:pt>
                <c:pt idx="3994">
                  <c:v>11.094444444444445</c:v>
                </c:pt>
                <c:pt idx="3995">
                  <c:v>11.097222222222221</c:v>
                </c:pt>
                <c:pt idx="3996">
                  <c:v>11.1</c:v>
                </c:pt>
                <c:pt idx="3997">
                  <c:v>11.102777777777778</c:v>
                </c:pt>
                <c:pt idx="3998">
                  <c:v>11.105555555555556</c:v>
                </c:pt>
                <c:pt idx="3999">
                  <c:v>11.108333333333333</c:v>
                </c:pt>
                <c:pt idx="4000">
                  <c:v>11.111111111111111</c:v>
                </c:pt>
                <c:pt idx="4001">
                  <c:v>11.113888888888889</c:v>
                </c:pt>
                <c:pt idx="4002">
                  <c:v>11.116666666666667</c:v>
                </c:pt>
                <c:pt idx="4003">
                  <c:v>11.119444444444444</c:v>
                </c:pt>
                <c:pt idx="4004">
                  <c:v>11.122222222222222</c:v>
                </c:pt>
                <c:pt idx="4005">
                  <c:v>11.125</c:v>
                </c:pt>
                <c:pt idx="4006">
                  <c:v>11.127777777777778</c:v>
                </c:pt>
                <c:pt idx="4007">
                  <c:v>11.130555555555556</c:v>
                </c:pt>
                <c:pt idx="4008">
                  <c:v>11.133333333333333</c:v>
                </c:pt>
                <c:pt idx="4009">
                  <c:v>11.136111111111111</c:v>
                </c:pt>
                <c:pt idx="4010">
                  <c:v>11.138888888888889</c:v>
                </c:pt>
                <c:pt idx="4011">
                  <c:v>11.141666666666667</c:v>
                </c:pt>
                <c:pt idx="4012">
                  <c:v>11.144444444444444</c:v>
                </c:pt>
                <c:pt idx="4013">
                  <c:v>11.147222222222222</c:v>
                </c:pt>
                <c:pt idx="4014">
                  <c:v>11.15</c:v>
                </c:pt>
                <c:pt idx="4015">
                  <c:v>11.152777777777779</c:v>
                </c:pt>
                <c:pt idx="4016">
                  <c:v>11.155555555555555</c:v>
                </c:pt>
                <c:pt idx="4017">
                  <c:v>11.158333333333333</c:v>
                </c:pt>
                <c:pt idx="4018">
                  <c:v>11.161111111111111</c:v>
                </c:pt>
                <c:pt idx="4019">
                  <c:v>11.16388888888889</c:v>
                </c:pt>
                <c:pt idx="4020">
                  <c:v>11.166666666666666</c:v>
                </c:pt>
                <c:pt idx="4021">
                  <c:v>11.169444444444444</c:v>
                </c:pt>
                <c:pt idx="4022">
                  <c:v>11.172222222222222</c:v>
                </c:pt>
                <c:pt idx="4023">
                  <c:v>11.175000000000001</c:v>
                </c:pt>
                <c:pt idx="4024">
                  <c:v>11.177777777777777</c:v>
                </c:pt>
                <c:pt idx="4025">
                  <c:v>11.180555555555555</c:v>
                </c:pt>
                <c:pt idx="4026">
                  <c:v>11.183333333333334</c:v>
                </c:pt>
                <c:pt idx="4027">
                  <c:v>11.186111111111112</c:v>
                </c:pt>
                <c:pt idx="4028">
                  <c:v>11.188888888888888</c:v>
                </c:pt>
                <c:pt idx="4029">
                  <c:v>11.191666666666666</c:v>
                </c:pt>
                <c:pt idx="4030">
                  <c:v>11.194444444444445</c:v>
                </c:pt>
                <c:pt idx="4031">
                  <c:v>11.197222222222223</c:v>
                </c:pt>
                <c:pt idx="4032">
                  <c:v>11.2</c:v>
                </c:pt>
                <c:pt idx="4033">
                  <c:v>11.202777777777778</c:v>
                </c:pt>
                <c:pt idx="4034">
                  <c:v>11.205555555555556</c:v>
                </c:pt>
                <c:pt idx="4035">
                  <c:v>11.208333333333334</c:v>
                </c:pt>
                <c:pt idx="4036">
                  <c:v>11.21111111111111</c:v>
                </c:pt>
                <c:pt idx="4037">
                  <c:v>11.213888888888889</c:v>
                </c:pt>
                <c:pt idx="4038">
                  <c:v>11.216666666666667</c:v>
                </c:pt>
                <c:pt idx="4039">
                  <c:v>11.219444444444445</c:v>
                </c:pt>
                <c:pt idx="4040">
                  <c:v>11.222222222222221</c:v>
                </c:pt>
                <c:pt idx="4041">
                  <c:v>11.225</c:v>
                </c:pt>
                <c:pt idx="4042">
                  <c:v>11.227777777777778</c:v>
                </c:pt>
                <c:pt idx="4043">
                  <c:v>11.230555555555556</c:v>
                </c:pt>
                <c:pt idx="4044">
                  <c:v>11.233333333333333</c:v>
                </c:pt>
                <c:pt idx="4045">
                  <c:v>11.236111111111111</c:v>
                </c:pt>
                <c:pt idx="4046">
                  <c:v>11.238888888888889</c:v>
                </c:pt>
                <c:pt idx="4047">
                  <c:v>11.241666666666667</c:v>
                </c:pt>
                <c:pt idx="4048">
                  <c:v>11.244444444444444</c:v>
                </c:pt>
                <c:pt idx="4049">
                  <c:v>11.247222222222222</c:v>
                </c:pt>
                <c:pt idx="4050">
                  <c:v>11.25</c:v>
                </c:pt>
                <c:pt idx="4051">
                  <c:v>11.252777777777778</c:v>
                </c:pt>
                <c:pt idx="4052">
                  <c:v>11.255555555555556</c:v>
                </c:pt>
                <c:pt idx="4053">
                  <c:v>11.258333333333333</c:v>
                </c:pt>
                <c:pt idx="4054">
                  <c:v>11.261111111111111</c:v>
                </c:pt>
                <c:pt idx="4055">
                  <c:v>11.263888888888889</c:v>
                </c:pt>
                <c:pt idx="4056">
                  <c:v>11.266666666666667</c:v>
                </c:pt>
                <c:pt idx="4057">
                  <c:v>11.269444444444444</c:v>
                </c:pt>
                <c:pt idx="4058">
                  <c:v>11.272222222222222</c:v>
                </c:pt>
                <c:pt idx="4059">
                  <c:v>11.275</c:v>
                </c:pt>
                <c:pt idx="4060">
                  <c:v>11.277777777777779</c:v>
                </c:pt>
                <c:pt idx="4061">
                  <c:v>11.280555555555555</c:v>
                </c:pt>
                <c:pt idx="4062">
                  <c:v>11.283333333333333</c:v>
                </c:pt>
                <c:pt idx="4063">
                  <c:v>11.286111111111111</c:v>
                </c:pt>
                <c:pt idx="4064">
                  <c:v>11.28888888888889</c:v>
                </c:pt>
                <c:pt idx="4065">
                  <c:v>11.291666666666666</c:v>
                </c:pt>
                <c:pt idx="4066">
                  <c:v>11.294444444444444</c:v>
                </c:pt>
                <c:pt idx="4067">
                  <c:v>11.297222222222222</c:v>
                </c:pt>
                <c:pt idx="4068">
                  <c:v>11.3</c:v>
                </c:pt>
                <c:pt idx="4069">
                  <c:v>11.302777777777777</c:v>
                </c:pt>
                <c:pt idx="4070">
                  <c:v>11.305555555555555</c:v>
                </c:pt>
                <c:pt idx="4071">
                  <c:v>11.308333333333334</c:v>
                </c:pt>
                <c:pt idx="4072">
                  <c:v>11.311111111111112</c:v>
                </c:pt>
                <c:pt idx="4073">
                  <c:v>11.313888888888888</c:v>
                </c:pt>
                <c:pt idx="4074">
                  <c:v>11.316666666666666</c:v>
                </c:pt>
                <c:pt idx="4075">
                  <c:v>11.319444444444445</c:v>
                </c:pt>
                <c:pt idx="4076">
                  <c:v>11.322222222222223</c:v>
                </c:pt>
                <c:pt idx="4077">
                  <c:v>11.324999999999999</c:v>
                </c:pt>
                <c:pt idx="4078">
                  <c:v>11.327777777777778</c:v>
                </c:pt>
                <c:pt idx="4079">
                  <c:v>11.330555555555556</c:v>
                </c:pt>
                <c:pt idx="4080">
                  <c:v>11.333333333333334</c:v>
                </c:pt>
                <c:pt idx="4081">
                  <c:v>11.33611111111111</c:v>
                </c:pt>
                <c:pt idx="4082">
                  <c:v>11.338888888888889</c:v>
                </c:pt>
                <c:pt idx="4083">
                  <c:v>11.341666666666667</c:v>
                </c:pt>
                <c:pt idx="4084">
                  <c:v>11.344444444444445</c:v>
                </c:pt>
                <c:pt idx="4085">
                  <c:v>11.347222222222221</c:v>
                </c:pt>
                <c:pt idx="4086">
                  <c:v>11.35</c:v>
                </c:pt>
                <c:pt idx="4087">
                  <c:v>11.352777777777778</c:v>
                </c:pt>
                <c:pt idx="4088">
                  <c:v>11.355555555555556</c:v>
                </c:pt>
                <c:pt idx="4089">
                  <c:v>11.358333333333333</c:v>
                </c:pt>
                <c:pt idx="4090">
                  <c:v>11.361111111111111</c:v>
                </c:pt>
                <c:pt idx="4091">
                  <c:v>11.363888888888889</c:v>
                </c:pt>
                <c:pt idx="4092">
                  <c:v>11.366666666666667</c:v>
                </c:pt>
                <c:pt idx="4093">
                  <c:v>11.369444444444444</c:v>
                </c:pt>
                <c:pt idx="4094">
                  <c:v>11.372222222222222</c:v>
                </c:pt>
                <c:pt idx="4095">
                  <c:v>11.375</c:v>
                </c:pt>
                <c:pt idx="4096">
                  <c:v>11.377777777777778</c:v>
                </c:pt>
                <c:pt idx="4097">
                  <c:v>11.380555555555556</c:v>
                </c:pt>
                <c:pt idx="4098">
                  <c:v>11.383333333333333</c:v>
                </c:pt>
                <c:pt idx="4099">
                  <c:v>11.386111111111111</c:v>
                </c:pt>
                <c:pt idx="4100">
                  <c:v>11.388888888888889</c:v>
                </c:pt>
                <c:pt idx="4101">
                  <c:v>11.391666666666667</c:v>
                </c:pt>
                <c:pt idx="4102">
                  <c:v>11.394444444444444</c:v>
                </c:pt>
                <c:pt idx="4103">
                  <c:v>11.397222222222222</c:v>
                </c:pt>
                <c:pt idx="4104">
                  <c:v>11.4</c:v>
                </c:pt>
                <c:pt idx="4105">
                  <c:v>11.402777777777779</c:v>
                </c:pt>
                <c:pt idx="4106">
                  <c:v>11.405555555555555</c:v>
                </c:pt>
                <c:pt idx="4107">
                  <c:v>11.408333333333333</c:v>
                </c:pt>
                <c:pt idx="4108">
                  <c:v>11.411111111111111</c:v>
                </c:pt>
                <c:pt idx="4109">
                  <c:v>11.41388888888889</c:v>
                </c:pt>
                <c:pt idx="4110">
                  <c:v>11.416666666666666</c:v>
                </c:pt>
                <c:pt idx="4111">
                  <c:v>11.419444444444444</c:v>
                </c:pt>
                <c:pt idx="4112">
                  <c:v>11.422222222222222</c:v>
                </c:pt>
                <c:pt idx="4113">
                  <c:v>11.425000000000001</c:v>
                </c:pt>
                <c:pt idx="4114">
                  <c:v>11.427777777777777</c:v>
                </c:pt>
                <c:pt idx="4115">
                  <c:v>11.430555555555555</c:v>
                </c:pt>
                <c:pt idx="4116">
                  <c:v>11.433333333333334</c:v>
                </c:pt>
                <c:pt idx="4117">
                  <c:v>11.436111111111112</c:v>
                </c:pt>
                <c:pt idx="4118">
                  <c:v>11.438888888888888</c:v>
                </c:pt>
                <c:pt idx="4119">
                  <c:v>11.441666666666666</c:v>
                </c:pt>
                <c:pt idx="4120">
                  <c:v>11.444444444444445</c:v>
                </c:pt>
                <c:pt idx="4121">
                  <c:v>11.447222222222223</c:v>
                </c:pt>
                <c:pt idx="4122">
                  <c:v>11.45</c:v>
                </c:pt>
                <c:pt idx="4123">
                  <c:v>11.452777777777778</c:v>
                </c:pt>
                <c:pt idx="4124">
                  <c:v>11.455555555555556</c:v>
                </c:pt>
                <c:pt idx="4125">
                  <c:v>11.458333333333334</c:v>
                </c:pt>
                <c:pt idx="4126">
                  <c:v>11.46111111111111</c:v>
                </c:pt>
                <c:pt idx="4127">
                  <c:v>11.463888888888889</c:v>
                </c:pt>
                <c:pt idx="4128">
                  <c:v>11.466666666666667</c:v>
                </c:pt>
                <c:pt idx="4129">
                  <c:v>11.469444444444445</c:v>
                </c:pt>
                <c:pt idx="4130">
                  <c:v>11.472222222222221</c:v>
                </c:pt>
                <c:pt idx="4131">
                  <c:v>11.475</c:v>
                </c:pt>
                <c:pt idx="4132">
                  <c:v>11.477777777777778</c:v>
                </c:pt>
                <c:pt idx="4133">
                  <c:v>11.480555555555556</c:v>
                </c:pt>
                <c:pt idx="4134">
                  <c:v>11.483333333333333</c:v>
                </c:pt>
                <c:pt idx="4135">
                  <c:v>11.486111111111111</c:v>
                </c:pt>
                <c:pt idx="4136">
                  <c:v>11.488888888888889</c:v>
                </c:pt>
                <c:pt idx="4137">
                  <c:v>11.491666666666667</c:v>
                </c:pt>
                <c:pt idx="4138">
                  <c:v>11.494444444444444</c:v>
                </c:pt>
                <c:pt idx="4139">
                  <c:v>11.497222222222222</c:v>
                </c:pt>
                <c:pt idx="4140">
                  <c:v>11.5</c:v>
                </c:pt>
                <c:pt idx="4141">
                  <c:v>11.502777777777778</c:v>
                </c:pt>
                <c:pt idx="4142">
                  <c:v>11.505555555555556</c:v>
                </c:pt>
                <c:pt idx="4143">
                  <c:v>11.508333333333333</c:v>
                </c:pt>
                <c:pt idx="4144">
                  <c:v>11.511111111111111</c:v>
                </c:pt>
                <c:pt idx="4145">
                  <c:v>11.513888888888889</c:v>
                </c:pt>
                <c:pt idx="4146">
                  <c:v>11.516666666666667</c:v>
                </c:pt>
                <c:pt idx="4147">
                  <c:v>11.519444444444444</c:v>
                </c:pt>
                <c:pt idx="4148">
                  <c:v>11.522222222222222</c:v>
                </c:pt>
                <c:pt idx="4149">
                  <c:v>11.525</c:v>
                </c:pt>
                <c:pt idx="4150">
                  <c:v>11.527777777777779</c:v>
                </c:pt>
                <c:pt idx="4151">
                  <c:v>11.530555555555555</c:v>
                </c:pt>
                <c:pt idx="4152">
                  <c:v>11.533333333333333</c:v>
                </c:pt>
                <c:pt idx="4153">
                  <c:v>11.536111111111111</c:v>
                </c:pt>
                <c:pt idx="4154">
                  <c:v>11.53888888888889</c:v>
                </c:pt>
                <c:pt idx="4155">
                  <c:v>11.541666666666666</c:v>
                </c:pt>
                <c:pt idx="4156">
                  <c:v>11.544444444444444</c:v>
                </c:pt>
                <c:pt idx="4157">
                  <c:v>11.547222222222222</c:v>
                </c:pt>
                <c:pt idx="4158">
                  <c:v>11.55</c:v>
                </c:pt>
                <c:pt idx="4159">
                  <c:v>11.552777777777777</c:v>
                </c:pt>
                <c:pt idx="4160">
                  <c:v>11.555555555555555</c:v>
                </c:pt>
                <c:pt idx="4161">
                  <c:v>11.558333333333334</c:v>
                </c:pt>
                <c:pt idx="4162">
                  <c:v>11.561111111111112</c:v>
                </c:pt>
                <c:pt idx="4163">
                  <c:v>11.563888888888888</c:v>
                </c:pt>
                <c:pt idx="4164">
                  <c:v>11.566666666666666</c:v>
                </c:pt>
                <c:pt idx="4165">
                  <c:v>11.569444444444445</c:v>
                </c:pt>
                <c:pt idx="4166">
                  <c:v>11.572222222222223</c:v>
                </c:pt>
                <c:pt idx="4167">
                  <c:v>11.574999999999999</c:v>
                </c:pt>
                <c:pt idx="4168">
                  <c:v>11.577777777777778</c:v>
                </c:pt>
                <c:pt idx="4169">
                  <c:v>11.580555555555556</c:v>
                </c:pt>
                <c:pt idx="4170">
                  <c:v>11.583333333333334</c:v>
                </c:pt>
                <c:pt idx="4171">
                  <c:v>11.58611111111111</c:v>
                </c:pt>
                <c:pt idx="4172">
                  <c:v>11.588888888888889</c:v>
                </c:pt>
                <c:pt idx="4173">
                  <c:v>11.591666666666667</c:v>
                </c:pt>
                <c:pt idx="4174">
                  <c:v>11.594444444444445</c:v>
                </c:pt>
                <c:pt idx="4175">
                  <c:v>11.597222222222221</c:v>
                </c:pt>
                <c:pt idx="4176">
                  <c:v>11.6</c:v>
                </c:pt>
                <c:pt idx="4177">
                  <c:v>11.602777777777778</c:v>
                </c:pt>
                <c:pt idx="4178">
                  <c:v>11.605555555555556</c:v>
                </c:pt>
                <c:pt idx="4179">
                  <c:v>11.608333333333333</c:v>
                </c:pt>
                <c:pt idx="4180">
                  <c:v>11.611111111111111</c:v>
                </c:pt>
                <c:pt idx="4181">
                  <c:v>11.613888888888889</c:v>
                </c:pt>
                <c:pt idx="4182">
                  <c:v>11.616666666666667</c:v>
                </c:pt>
                <c:pt idx="4183">
                  <c:v>11.619444444444444</c:v>
                </c:pt>
                <c:pt idx="4184">
                  <c:v>11.622222222222222</c:v>
                </c:pt>
                <c:pt idx="4185">
                  <c:v>11.625</c:v>
                </c:pt>
                <c:pt idx="4186">
                  <c:v>11.627777777777778</c:v>
                </c:pt>
                <c:pt idx="4187">
                  <c:v>11.630555555555556</c:v>
                </c:pt>
                <c:pt idx="4188">
                  <c:v>11.633333333333333</c:v>
                </c:pt>
                <c:pt idx="4189">
                  <c:v>11.636111111111111</c:v>
                </c:pt>
                <c:pt idx="4190">
                  <c:v>11.638888888888889</c:v>
                </c:pt>
                <c:pt idx="4191">
                  <c:v>11.641666666666667</c:v>
                </c:pt>
                <c:pt idx="4192">
                  <c:v>11.644444444444444</c:v>
                </c:pt>
                <c:pt idx="4193">
                  <c:v>11.647222222222222</c:v>
                </c:pt>
                <c:pt idx="4194">
                  <c:v>11.65</c:v>
                </c:pt>
                <c:pt idx="4195">
                  <c:v>11.652777777777779</c:v>
                </c:pt>
                <c:pt idx="4196">
                  <c:v>11.655555555555555</c:v>
                </c:pt>
                <c:pt idx="4197">
                  <c:v>11.658333333333333</c:v>
                </c:pt>
                <c:pt idx="4198">
                  <c:v>11.661111111111111</c:v>
                </c:pt>
                <c:pt idx="4199">
                  <c:v>11.66388888888889</c:v>
                </c:pt>
                <c:pt idx="4200">
                  <c:v>11.666666666666666</c:v>
                </c:pt>
                <c:pt idx="4201">
                  <c:v>11.669444444444444</c:v>
                </c:pt>
                <c:pt idx="4202">
                  <c:v>11.672222222222222</c:v>
                </c:pt>
                <c:pt idx="4203">
                  <c:v>11.675000000000001</c:v>
                </c:pt>
                <c:pt idx="4204">
                  <c:v>11.677777777777777</c:v>
                </c:pt>
                <c:pt idx="4205">
                  <c:v>11.680555555555555</c:v>
                </c:pt>
                <c:pt idx="4206">
                  <c:v>11.683333333333334</c:v>
                </c:pt>
                <c:pt idx="4207">
                  <c:v>11.686111111111112</c:v>
                </c:pt>
                <c:pt idx="4208">
                  <c:v>11.688888888888888</c:v>
                </c:pt>
                <c:pt idx="4209">
                  <c:v>11.691666666666666</c:v>
                </c:pt>
                <c:pt idx="4210">
                  <c:v>11.694444444444445</c:v>
                </c:pt>
                <c:pt idx="4211">
                  <c:v>11.697222222222223</c:v>
                </c:pt>
                <c:pt idx="4212">
                  <c:v>11.7</c:v>
                </c:pt>
                <c:pt idx="4213">
                  <c:v>11.702777777777778</c:v>
                </c:pt>
                <c:pt idx="4214">
                  <c:v>11.705555555555556</c:v>
                </c:pt>
                <c:pt idx="4215">
                  <c:v>11.708333333333334</c:v>
                </c:pt>
                <c:pt idx="4216">
                  <c:v>11.71111111111111</c:v>
                </c:pt>
                <c:pt idx="4217">
                  <c:v>11.713888888888889</c:v>
                </c:pt>
                <c:pt idx="4218">
                  <c:v>11.716666666666667</c:v>
                </c:pt>
                <c:pt idx="4219">
                  <c:v>11.719444444444445</c:v>
                </c:pt>
                <c:pt idx="4220">
                  <c:v>11.722222222222221</c:v>
                </c:pt>
                <c:pt idx="4221">
                  <c:v>11.725</c:v>
                </c:pt>
                <c:pt idx="4222">
                  <c:v>11.727777777777778</c:v>
                </c:pt>
                <c:pt idx="4223">
                  <c:v>11.730555555555556</c:v>
                </c:pt>
                <c:pt idx="4224">
                  <c:v>11.733333333333333</c:v>
                </c:pt>
                <c:pt idx="4225">
                  <c:v>11.736111111111111</c:v>
                </c:pt>
                <c:pt idx="4226">
                  <c:v>11.738888888888889</c:v>
                </c:pt>
                <c:pt idx="4227">
                  <c:v>11.741666666666667</c:v>
                </c:pt>
                <c:pt idx="4228">
                  <c:v>11.744444444444444</c:v>
                </c:pt>
                <c:pt idx="4229">
                  <c:v>11.747222222222222</c:v>
                </c:pt>
                <c:pt idx="4230">
                  <c:v>11.75</c:v>
                </c:pt>
                <c:pt idx="4231">
                  <c:v>11.752777777777778</c:v>
                </c:pt>
                <c:pt idx="4232">
                  <c:v>11.755555555555556</c:v>
                </c:pt>
                <c:pt idx="4233">
                  <c:v>11.758333333333333</c:v>
                </c:pt>
                <c:pt idx="4234">
                  <c:v>11.761111111111111</c:v>
                </c:pt>
                <c:pt idx="4235">
                  <c:v>11.763888888888889</c:v>
                </c:pt>
                <c:pt idx="4236">
                  <c:v>11.766666666666667</c:v>
                </c:pt>
                <c:pt idx="4237">
                  <c:v>11.769444444444444</c:v>
                </c:pt>
                <c:pt idx="4238">
                  <c:v>11.772222222222222</c:v>
                </c:pt>
                <c:pt idx="4239">
                  <c:v>11.775</c:v>
                </c:pt>
                <c:pt idx="4240">
                  <c:v>11.777777777777779</c:v>
                </c:pt>
                <c:pt idx="4241">
                  <c:v>11.780555555555555</c:v>
                </c:pt>
                <c:pt idx="4242">
                  <c:v>11.783333333333333</c:v>
                </c:pt>
                <c:pt idx="4243">
                  <c:v>11.786111111111111</c:v>
                </c:pt>
                <c:pt idx="4244">
                  <c:v>11.78888888888889</c:v>
                </c:pt>
                <c:pt idx="4245">
                  <c:v>11.791666666666666</c:v>
                </c:pt>
                <c:pt idx="4246">
                  <c:v>11.794444444444444</c:v>
                </c:pt>
                <c:pt idx="4247">
                  <c:v>11.797222222222222</c:v>
                </c:pt>
                <c:pt idx="4248">
                  <c:v>11.8</c:v>
                </c:pt>
                <c:pt idx="4249">
                  <c:v>11.802777777777777</c:v>
                </c:pt>
                <c:pt idx="4250">
                  <c:v>11.805555555555555</c:v>
                </c:pt>
                <c:pt idx="4251">
                  <c:v>11.808333333333334</c:v>
                </c:pt>
                <c:pt idx="4252">
                  <c:v>11.811111111111112</c:v>
                </c:pt>
                <c:pt idx="4253">
                  <c:v>11.813888888888888</c:v>
                </c:pt>
                <c:pt idx="4254">
                  <c:v>11.816666666666666</c:v>
                </c:pt>
                <c:pt idx="4255">
                  <c:v>11.819444444444445</c:v>
                </c:pt>
                <c:pt idx="4256">
                  <c:v>11.822222222222223</c:v>
                </c:pt>
                <c:pt idx="4257">
                  <c:v>11.824999999999999</c:v>
                </c:pt>
                <c:pt idx="4258">
                  <c:v>11.827777777777778</c:v>
                </c:pt>
                <c:pt idx="4259">
                  <c:v>11.830555555555556</c:v>
                </c:pt>
                <c:pt idx="4260">
                  <c:v>11.833333333333334</c:v>
                </c:pt>
                <c:pt idx="4261">
                  <c:v>11.83611111111111</c:v>
                </c:pt>
                <c:pt idx="4262">
                  <c:v>11.838888888888889</c:v>
                </c:pt>
                <c:pt idx="4263">
                  <c:v>11.841666666666667</c:v>
                </c:pt>
                <c:pt idx="4264">
                  <c:v>11.844444444444445</c:v>
                </c:pt>
                <c:pt idx="4265">
                  <c:v>11.847222222222221</c:v>
                </c:pt>
                <c:pt idx="4266">
                  <c:v>11.85</c:v>
                </c:pt>
                <c:pt idx="4267">
                  <c:v>11.852777777777778</c:v>
                </c:pt>
                <c:pt idx="4268">
                  <c:v>11.855555555555556</c:v>
                </c:pt>
                <c:pt idx="4269">
                  <c:v>11.858333333333333</c:v>
                </c:pt>
                <c:pt idx="4270">
                  <c:v>11.861111111111111</c:v>
                </c:pt>
                <c:pt idx="4271">
                  <c:v>11.863888888888889</c:v>
                </c:pt>
                <c:pt idx="4272">
                  <c:v>11.866666666666667</c:v>
                </c:pt>
                <c:pt idx="4273">
                  <c:v>11.869444444444444</c:v>
                </c:pt>
                <c:pt idx="4274">
                  <c:v>11.872222222222222</c:v>
                </c:pt>
                <c:pt idx="4275">
                  <c:v>11.875</c:v>
                </c:pt>
                <c:pt idx="4276">
                  <c:v>11.877777777777778</c:v>
                </c:pt>
                <c:pt idx="4277">
                  <c:v>11.880555555555556</c:v>
                </c:pt>
                <c:pt idx="4278">
                  <c:v>11.883333333333333</c:v>
                </c:pt>
                <c:pt idx="4279">
                  <c:v>11.886111111111111</c:v>
                </c:pt>
                <c:pt idx="4280">
                  <c:v>11.888888888888889</c:v>
                </c:pt>
                <c:pt idx="4281">
                  <c:v>11.891666666666667</c:v>
                </c:pt>
                <c:pt idx="4282">
                  <c:v>11.894444444444444</c:v>
                </c:pt>
                <c:pt idx="4283">
                  <c:v>11.897222222222222</c:v>
                </c:pt>
                <c:pt idx="4284">
                  <c:v>11.9</c:v>
                </c:pt>
                <c:pt idx="4285">
                  <c:v>11.902777777777779</c:v>
                </c:pt>
                <c:pt idx="4286">
                  <c:v>11.905555555555555</c:v>
                </c:pt>
                <c:pt idx="4287">
                  <c:v>11.908333333333333</c:v>
                </c:pt>
                <c:pt idx="4288">
                  <c:v>11.911111111111111</c:v>
                </c:pt>
                <c:pt idx="4289">
                  <c:v>11.91388888888889</c:v>
                </c:pt>
                <c:pt idx="4290">
                  <c:v>11.916666666666666</c:v>
                </c:pt>
                <c:pt idx="4291">
                  <c:v>11.919444444444444</c:v>
                </c:pt>
                <c:pt idx="4292">
                  <c:v>11.922222222222222</c:v>
                </c:pt>
                <c:pt idx="4293">
                  <c:v>11.925000000000001</c:v>
                </c:pt>
                <c:pt idx="4294">
                  <c:v>11.927777777777777</c:v>
                </c:pt>
                <c:pt idx="4295">
                  <c:v>11.930555555555555</c:v>
                </c:pt>
                <c:pt idx="4296">
                  <c:v>11.933333333333334</c:v>
                </c:pt>
                <c:pt idx="4297">
                  <c:v>11.936111111111112</c:v>
                </c:pt>
                <c:pt idx="4298">
                  <c:v>11.938888888888888</c:v>
                </c:pt>
                <c:pt idx="4299">
                  <c:v>11.941666666666666</c:v>
                </c:pt>
                <c:pt idx="4300">
                  <c:v>11.944444444444445</c:v>
                </c:pt>
                <c:pt idx="4301">
                  <c:v>11.947222222222223</c:v>
                </c:pt>
                <c:pt idx="4302">
                  <c:v>11.95</c:v>
                </c:pt>
                <c:pt idx="4303">
                  <c:v>11.952777777777778</c:v>
                </c:pt>
                <c:pt idx="4304">
                  <c:v>11.955555555555556</c:v>
                </c:pt>
                <c:pt idx="4305">
                  <c:v>11.958333333333334</c:v>
                </c:pt>
                <c:pt idx="4306">
                  <c:v>11.96111111111111</c:v>
                </c:pt>
                <c:pt idx="4307">
                  <c:v>11.963888888888889</c:v>
                </c:pt>
                <c:pt idx="4308">
                  <c:v>11.966666666666667</c:v>
                </c:pt>
                <c:pt idx="4309">
                  <c:v>11.969444444444445</c:v>
                </c:pt>
                <c:pt idx="4310">
                  <c:v>11.972222222222221</c:v>
                </c:pt>
                <c:pt idx="4311">
                  <c:v>11.975</c:v>
                </c:pt>
                <c:pt idx="4312">
                  <c:v>11.977777777777778</c:v>
                </c:pt>
                <c:pt idx="4313">
                  <c:v>11.980555555555556</c:v>
                </c:pt>
                <c:pt idx="4314">
                  <c:v>11.983333333333333</c:v>
                </c:pt>
                <c:pt idx="4315">
                  <c:v>11.986111111111111</c:v>
                </c:pt>
                <c:pt idx="4316">
                  <c:v>11.988888888888889</c:v>
                </c:pt>
                <c:pt idx="4317">
                  <c:v>11.991666666666667</c:v>
                </c:pt>
                <c:pt idx="4318">
                  <c:v>11.994444444444444</c:v>
                </c:pt>
                <c:pt idx="4319">
                  <c:v>11.997222222222222</c:v>
                </c:pt>
                <c:pt idx="4320">
                  <c:v>12</c:v>
                </c:pt>
                <c:pt idx="4321">
                  <c:v>12.002777777777778</c:v>
                </c:pt>
                <c:pt idx="4322">
                  <c:v>12.005555555555556</c:v>
                </c:pt>
                <c:pt idx="4323">
                  <c:v>12.008333333333333</c:v>
                </c:pt>
                <c:pt idx="4324">
                  <c:v>12.011111111111111</c:v>
                </c:pt>
                <c:pt idx="4325">
                  <c:v>12.013888888888889</c:v>
                </c:pt>
                <c:pt idx="4326">
                  <c:v>12.016666666666667</c:v>
                </c:pt>
                <c:pt idx="4327">
                  <c:v>12.019444444444444</c:v>
                </c:pt>
                <c:pt idx="4328">
                  <c:v>12.022222222222222</c:v>
                </c:pt>
                <c:pt idx="4329">
                  <c:v>12.025</c:v>
                </c:pt>
                <c:pt idx="4330">
                  <c:v>12.027777777777779</c:v>
                </c:pt>
                <c:pt idx="4331">
                  <c:v>12.030555555555555</c:v>
                </c:pt>
                <c:pt idx="4332">
                  <c:v>12.033333333333333</c:v>
                </c:pt>
                <c:pt idx="4333">
                  <c:v>12.036111111111111</c:v>
                </c:pt>
                <c:pt idx="4334">
                  <c:v>12.03888888888889</c:v>
                </c:pt>
                <c:pt idx="4335">
                  <c:v>12.041666666666666</c:v>
                </c:pt>
                <c:pt idx="4336">
                  <c:v>12.044444444444444</c:v>
                </c:pt>
                <c:pt idx="4337">
                  <c:v>12.047222222222222</c:v>
                </c:pt>
                <c:pt idx="4338">
                  <c:v>12.05</c:v>
                </c:pt>
                <c:pt idx="4339">
                  <c:v>12.052777777777777</c:v>
                </c:pt>
                <c:pt idx="4340">
                  <c:v>12.055555555555555</c:v>
                </c:pt>
                <c:pt idx="4341">
                  <c:v>12.058333333333334</c:v>
                </c:pt>
                <c:pt idx="4342">
                  <c:v>12.061111111111112</c:v>
                </c:pt>
                <c:pt idx="4343">
                  <c:v>12.063888888888888</c:v>
                </c:pt>
                <c:pt idx="4344">
                  <c:v>12.066666666666666</c:v>
                </c:pt>
                <c:pt idx="4345">
                  <c:v>12.069444444444445</c:v>
                </c:pt>
                <c:pt idx="4346">
                  <c:v>12.072222222222223</c:v>
                </c:pt>
                <c:pt idx="4347">
                  <c:v>12.074999999999999</c:v>
                </c:pt>
                <c:pt idx="4348">
                  <c:v>12.077777777777778</c:v>
                </c:pt>
                <c:pt idx="4349">
                  <c:v>12.080555555555556</c:v>
                </c:pt>
                <c:pt idx="4350">
                  <c:v>12.083333333333334</c:v>
                </c:pt>
                <c:pt idx="4351">
                  <c:v>12.08611111111111</c:v>
                </c:pt>
                <c:pt idx="4352">
                  <c:v>12.088888888888889</c:v>
                </c:pt>
                <c:pt idx="4353">
                  <c:v>12.091666666666667</c:v>
                </c:pt>
                <c:pt idx="4354">
                  <c:v>12.094444444444445</c:v>
                </c:pt>
                <c:pt idx="4355">
                  <c:v>12.097222222222221</c:v>
                </c:pt>
                <c:pt idx="4356">
                  <c:v>12.1</c:v>
                </c:pt>
                <c:pt idx="4357">
                  <c:v>12.102777777777778</c:v>
                </c:pt>
                <c:pt idx="4358">
                  <c:v>12.105555555555556</c:v>
                </c:pt>
                <c:pt idx="4359">
                  <c:v>12.108333333333333</c:v>
                </c:pt>
                <c:pt idx="4360">
                  <c:v>12.111111111111111</c:v>
                </c:pt>
                <c:pt idx="4361">
                  <c:v>12.113888888888889</c:v>
                </c:pt>
                <c:pt idx="4362">
                  <c:v>12.116666666666667</c:v>
                </c:pt>
                <c:pt idx="4363">
                  <c:v>12.119444444444444</c:v>
                </c:pt>
                <c:pt idx="4364">
                  <c:v>12.122222222222222</c:v>
                </c:pt>
                <c:pt idx="4365">
                  <c:v>12.125</c:v>
                </c:pt>
                <c:pt idx="4366">
                  <c:v>12.127777777777778</c:v>
                </c:pt>
                <c:pt idx="4367">
                  <c:v>12.130555555555556</c:v>
                </c:pt>
                <c:pt idx="4368">
                  <c:v>12.133333333333333</c:v>
                </c:pt>
                <c:pt idx="4369">
                  <c:v>12.136111111111111</c:v>
                </c:pt>
                <c:pt idx="4370">
                  <c:v>12.138888888888889</c:v>
                </c:pt>
                <c:pt idx="4371">
                  <c:v>12.141666666666667</c:v>
                </c:pt>
                <c:pt idx="4372">
                  <c:v>12.144444444444444</c:v>
                </c:pt>
                <c:pt idx="4373">
                  <c:v>12.147222222222222</c:v>
                </c:pt>
                <c:pt idx="4374">
                  <c:v>12.15</c:v>
                </c:pt>
                <c:pt idx="4375">
                  <c:v>12.152777777777779</c:v>
                </c:pt>
                <c:pt idx="4376">
                  <c:v>12.155555555555555</c:v>
                </c:pt>
                <c:pt idx="4377">
                  <c:v>12.158333333333333</c:v>
                </c:pt>
                <c:pt idx="4378">
                  <c:v>12.161111111111111</c:v>
                </c:pt>
                <c:pt idx="4379">
                  <c:v>12.16388888888889</c:v>
                </c:pt>
                <c:pt idx="4380">
                  <c:v>12.166666666666666</c:v>
                </c:pt>
                <c:pt idx="4381">
                  <c:v>12.169444444444444</c:v>
                </c:pt>
                <c:pt idx="4382">
                  <c:v>12.172222222222222</c:v>
                </c:pt>
                <c:pt idx="4383">
                  <c:v>12.175000000000001</c:v>
                </c:pt>
                <c:pt idx="4384">
                  <c:v>12.177777777777777</c:v>
                </c:pt>
                <c:pt idx="4385">
                  <c:v>12.180555555555555</c:v>
                </c:pt>
                <c:pt idx="4386">
                  <c:v>12.183333333333334</c:v>
                </c:pt>
                <c:pt idx="4387">
                  <c:v>12.186111111111112</c:v>
                </c:pt>
                <c:pt idx="4388">
                  <c:v>12.188888888888888</c:v>
                </c:pt>
                <c:pt idx="4389">
                  <c:v>12.191666666666666</c:v>
                </c:pt>
                <c:pt idx="4390">
                  <c:v>12.194444444444445</c:v>
                </c:pt>
                <c:pt idx="4391">
                  <c:v>12.197222222222223</c:v>
                </c:pt>
                <c:pt idx="4392">
                  <c:v>12.2</c:v>
                </c:pt>
                <c:pt idx="4393">
                  <c:v>12.202777777777778</c:v>
                </c:pt>
                <c:pt idx="4394">
                  <c:v>12.205555555555556</c:v>
                </c:pt>
                <c:pt idx="4395">
                  <c:v>12.208333333333334</c:v>
                </c:pt>
                <c:pt idx="4396">
                  <c:v>12.21111111111111</c:v>
                </c:pt>
                <c:pt idx="4397">
                  <c:v>12.213888888888889</c:v>
                </c:pt>
                <c:pt idx="4398">
                  <c:v>12.216666666666667</c:v>
                </c:pt>
                <c:pt idx="4399">
                  <c:v>12.219444444444445</c:v>
                </c:pt>
                <c:pt idx="4400">
                  <c:v>12.222222222222221</c:v>
                </c:pt>
                <c:pt idx="4401">
                  <c:v>12.225</c:v>
                </c:pt>
                <c:pt idx="4402">
                  <c:v>12.227777777777778</c:v>
                </c:pt>
                <c:pt idx="4403">
                  <c:v>12.230555555555556</c:v>
                </c:pt>
                <c:pt idx="4404">
                  <c:v>12.233333333333333</c:v>
                </c:pt>
                <c:pt idx="4405">
                  <c:v>12.236111111111111</c:v>
                </c:pt>
                <c:pt idx="4406">
                  <c:v>12.238888888888889</c:v>
                </c:pt>
                <c:pt idx="4407">
                  <c:v>12.241666666666667</c:v>
                </c:pt>
                <c:pt idx="4408">
                  <c:v>12.244444444444444</c:v>
                </c:pt>
                <c:pt idx="4409">
                  <c:v>12.247222222222222</c:v>
                </c:pt>
                <c:pt idx="4410">
                  <c:v>12.25</c:v>
                </c:pt>
                <c:pt idx="4411">
                  <c:v>12.252777777777778</c:v>
                </c:pt>
                <c:pt idx="4412">
                  <c:v>12.255555555555556</c:v>
                </c:pt>
                <c:pt idx="4413">
                  <c:v>12.258333333333333</c:v>
                </c:pt>
                <c:pt idx="4414">
                  <c:v>12.261111111111111</c:v>
                </c:pt>
                <c:pt idx="4415">
                  <c:v>12.263888888888889</c:v>
                </c:pt>
                <c:pt idx="4416">
                  <c:v>12.266666666666667</c:v>
                </c:pt>
                <c:pt idx="4417">
                  <c:v>12.269444444444444</c:v>
                </c:pt>
                <c:pt idx="4418">
                  <c:v>12.272222222222222</c:v>
                </c:pt>
                <c:pt idx="4419">
                  <c:v>12.275</c:v>
                </c:pt>
                <c:pt idx="4420">
                  <c:v>12.277777777777779</c:v>
                </c:pt>
                <c:pt idx="4421">
                  <c:v>12.280555555555555</c:v>
                </c:pt>
                <c:pt idx="4422">
                  <c:v>12.283333333333333</c:v>
                </c:pt>
                <c:pt idx="4423">
                  <c:v>12.286111111111111</c:v>
                </c:pt>
                <c:pt idx="4424">
                  <c:v>12.28888888888889</c:v>
                </c:pt>
                <c:pt idx="4425">
                  <c:v>12.291666666666666</c:v>
                </c:pt>
                <c:pt idx="4426">
                  <c:v>12.294444444444444</c:v>
                </c:pt>
                <c:pt idx="4427">
                  <c:v>12.297222222222222</c:v>
                </c:pt>
                <c:pt idx="4428">
                  <c:v>12.3</c:v>
                </c:pt>
                <c:pt idx="4429">
                  <c:v>12.302777777777777</c:v>
                </c:pt>
                <c:pt idx="4430">
                  <c:v>12.305555555555555</c:v>
                </c:pt>
                <c:pt idx="4431">
                  <c:v>12.308333333333334</c:v>
                </c:pt>
                <c:pt idx="4432">
                  <c:v>12.311111111111112</c:v>
                </c:pt>
                <c:pt idx="4433">
                  <c:v>12.313888888888888</c:v>
                </c:pt>
                <c:pt idx="4434">
                  <c:v>12.316666666666666</c:v>
                </c:pt>
                <c:pt idx="4435">
                  <c:v>12.319444444444445</c:v>
                </c:pt>
                <c:pt idx="4436">
                  <c:v>12.322222222222223</c:v>
                </c:pt>
                <c:pt idx="4437">
                  <c:v>12.324999999999999</c:v>
                </c:pt>
                <c:pt idx="4438">
                  <c:v>12.327777777777778</c:v>
                </c:pt>
                <c:pt idx="4439">
                  <c:v>12.330555555555556</c:v>
                </c:pt>
                <c:pt idx="4440">
                  <c:v>12.333333333333334</c:v>
                </c:pt>
                <c:pt idx="4441">
                  <c:v>12.33611111111111</c:v>
                </c:pt>
                <c:pt idx="4442">
                  <c:v>12.338888888888889</c:v>
                </c:pt>
                <c:pt idx="4443">
                  <c:v>12.341666666666667</c:v>
                </c:pt>
                <c:pt idx="4444">
                  <c:v>12.344444444444445</c:v>
                </c:pt>
                <c:pt idx="4445">
                  <c:v>12.347222222222221</c:v>
                </c:pt>
                <c:pt idx="4446">
                  <c:v>12.35</c:v>
                </c:pt>
                <c:pt idx="4447">
                  <c:v>12.352777777777778</c:v>
                </c:pt>
                <c:pt idx="4448">
                  <c:v>12.355555555555556</c:v>
                </c:pt>
                <c:pt idx="4449">
                  <c:v>12.358333333333333</c:v>
                </c:pt>
                <c:pt idx="4450">
                  <c:v>12.361111111111111</c:v>
                </c:pt>
                <c:pt idx="4451">
                  <c:v>12.363888888888889</c:v>
                </c:pt>
                <c:pt idx="4452">
                  <c:v>12.366666666666667</c:v>
                </c:pt>
                <c:pt idx="4453">
                  <c:v>12.369444444444444</c:v>
                </c:pt>
                <c:pt idx="4454">
                  <c:v>12.372222222222222</c:v>
                </c:pt>
                <c:pt idx="4455">
                  <c:v>12.375</c:v>
                </c:pt>
                <c:pt idx="4456">
                  <c:v>12.377777777777778</c:v>
                </c:pt>
                <c:pt idx="4457">
                  <c:v>12.380555555555556</c:v>
                </c:pt>
                <c:pt idx="4458">
                  <c:v>12.383333333333333</c:v>
                </c:pt>
                <c:pt idx="4459">
                  <c:v>12.386111111111111</c:v>
                </c:pt>
                <c:pt idx="4460">
                  <c:v>12.388888888888889</c:v>
                </c:pt>
                <c:pt idx="4461">
                  <c:v>12.391666666666667</c:v>
                </c:pt>
                <c:pt idx="4462">
                  <c:v>12.394444444444444</c:v>
                </c:pt>
                <c:pt idx="4463">
                  <c:v>12.397222222222222</c:v>
                </c:pt>
                <c:pt idx="4464">
                  <c:v>12.4</c:v>
                </c:pt>
                <c:pt idx="4465">
                  <c:v>12.402777777777779</c:v>
                </c:pt>
                <c:pt idx="4466">
                  <c:v>12.405555555555555</c:v>
                </c:pt>
                <c:pt idx="4467">
                  <c:v>12.408333333333333</c:v>
                </c:pt>
                <c:pt idx="4468">
                  <c:v>12.411111111111111</c:v>
                </c:pt>
                <c:pt idx="4469">
                  <c:v>12.41388888888889</c:v>
                </c:pt>
                <c:pt idx="4470">
                  <c:v>12.416666666666666</c:v>
                </c:pt>
                <c:pt idx="4471">
                  <c:v>12.419444444444444</c:v>
                </c:pt>
                <c:pt idx="4472">
                  <c:v>12.422222222222222</c:v>
                </c:pt>
                <c:pt idx="4473">
                  <c:v>12.425000000000001</c:v>
                </c:pt>
                <c:pt idx="4474">
                  <c:v>12.427777777777777</c:v>
                </c:pt>
                <c:pt idx="4475">
                  <c:v>12.430555555555555</c:v>
                </c:pt>
                <c:pt idx="4476">
                  <c:v>12.433333333333334</c:v>
                </c:pt>
                <c:pt idx="4477">
                  <c:v>12.436111111111112</c:v>
                </c:pt>
                <c:pt idx="4478">
                  <c:v>12.438888888888888</c:v>
                </c:pt>
                <c:pt idx="4479">
                  <c:v>12.441666666666666</c:v>
                </c:pt>
                <c:pt idx="4480">
                  <c:v>12.444444444444445</c:v>
                </c:pt>
                <c:pt idx="4481">
                  <c:v>12.447222222222223</c:v>
                </c:pt>
                <c:pt idx="4482">
                  <c:v>12.45</c:v>
                </c:pt>
                <c:pt idx="4483">
                  <c:v>12.452777777777778</c:v>
                </c:pt>
                <c:pt idx="4484">
                  <c:v>12.455555555555556</c:v>
                </c:pt>
                <c:pt idx="4485">
                  <c:v>12.458333333333334</c:v>
                </c:pt>
                <c:pt idx="4486">
                  <c:v>12.46111111111111</c:v>
                </c:pt>
                <c:pt idx="4487">
                  <c:v>12.463888888888889</c:v>
                </c:pt>
                <c:pt idx="4488">
                  <c:v>12.466666666666667</c:v>
                </c:pt>
                <c:pt idx="4489">
                  <c:v>12.469444444444445</c:v>
                </c:pt>
                <c:pt idx="4490">
                  <c:v>12.472222222222221</c:v>
                </c:pt>
                <c:pt idx="4491">
                  <c:v>12.475</c:v>
                </c:pt>
                <c:pt idx="4492">
                  <c:v>12.477777777777778</c:v>
                </c:pt>
                <c:pt idx="4493">
                  <c:v>12.480555555555556</c:v>
                </c:pt>
                <c:pt idx="4494">
                  <c:v>12.483333333333333</c:v>
                </c:pt>
                <c:pt idx="4495">
                  <c:v>12.486111111111111</c:v>
                </c:pt>
                <c:pt idx="4496">
                  <c:v>12.488888888888889</c:v>
                </c:pt>
                <c:pt idx="4497">
                  <c:v>12.491666666666667</c:v>
                </c:pt>
                <c:pt idx="4498">
                  <c:v>12.494444444444444</c:v>
                </c:pt>
                <c:pt idx="4499">
                  <c:v>12.497222222222222</c:v>
                </c:pt>
                <c:pt idx="4500">
                  <c:v>12.5</c:v>
                </c:pt>
                <c:pt idx="4501">
                  <c:v>12.502777777777778</c:v>
                </c:pt>
                <c:pt idx="4502">
                  <c:v>12.505555555555556</c:v>
                </c:pt>
                <c:pt idx="4503">
                  <c:v>12.508333333333333</c:v>
                </c:pt>
                <c:pt idx="4504">
                  <c:v>12.511111111111111</c:v>
                </c:pt>
                <c:pt idx="4505">
                  <c:v>12.513888888888889</c:v>
                </c:pt>
                <c:pt idx="4506">
                  <c:v>12.516666666666667</c:v>
                </c:pt>
                <c:pt idx="4507">
                  <c:v>12.519444444444444</c:v>
                </c:pt>
                <c:pt idx="4508">
                  <c:v>12.522222222222222</c:v>
                </c:pt>
                <c:pt idx="4509">
                  <c:v>12.525</c:v>
                </c:pt>
                <c:pt idx="4510">
                  <c:v>12.527777777777779</c:v>
                </c:pt>
                <c:pt idx="4511">
                  <c:v>12.530555555555555</c:v>
                </c:pt>
                <c:pt idx="4512">
                  <c:v>12.533333333333333</c:v>
                </c:pt>
                <c:pt idx="4513">
                  <c:v>12.536111111111111</c:v>
                </c:pt>
                <c:pt idx="4514">
                  <c:v>12.53888888888889</c:v>
                </c:pt>
                <c:pt idx="4515">
                  <c:v>12.541666666666666</c:v>
                </c:pt>
                <c:pt idx="4516">
                  <c:v>12.544444444444444</c:v>
                </c:pt>
                <c:pt idx="4517">
                  <c:v>12.547222222222222</c:v>
                </c:pt>
                <c:pt idx="4518">
                  <c:v>12.55</c:v>
                </c:pt>
                <c:pt idx="4519">
                  <c:v>12.552777777777777</c:v>
                </c:pt>
                <c:pt idx="4520">
                  <c:v>12.555555555555555</c:v>
                </c:pt>
                <c:pt idx="4521">
                  <c:v>12.558333333333334</c:v>
                </c:pt>
                <c:pt idx="4522">
                  <c:v>12.561111111111112</c:v>
                </c:pt>
                <c:pt idx="4523">
                  <c:v>12.563888888888888</c:v>
                </c:pt>
                <c:pt idx="4524">
                  <c:v>12.566666666666666</c:v>
                </c:pt>
                <c:pt idx="4525">
                  <c:v>12.569444444444445</c:v>
                </c:pt>
                <c:pt idx="4526">
                  <c:v>12.572222222222223</c:v>
                </c:pt>
                <c:pt idx="4527">
                  <c:v>12.574999999999999</c:v>
                </c:pt>
                <c:pt idx="4528">
                  <c:v>12.577777777777778</c:v>
                </c:pt>
                <c:pt idx="4529">
                  <c:v>12.580555555555556</c:v>
                </c:pt>
                <c:pt idx="4530">
                  <c:v>12.583333333333334</c:v>
                </c:pt>
                <c:pt idx="4531">
                  <c:v>12.58611111111111</c:v>
                </c:pt>
                <c:pt idx="4532">
                  <c:v>12.588888888888889</c:v>
                </c:pt>
                <c:pt idx="4533">
                  <c:v>12.591666666666667</c:v>
                </c:pt>
                <c:pt idx="4534">
                  <c:v>12.594444444444445</c:v>
                </c:pt>
                <c:pt idx="4535">
                  <c:v>12.597222222222221</c:v>
                </c:pt>
                <c:pt idx="4536">
                  <c:v>12.6</c:v>
                </c:pt>
                <c:pt idx="4537">
                  <c:v>12.602777777777778</c:v>
                </c:pt>
                <c:pt idx="4538">
                  <c:v>12.605555555555556</c:v>
                </c:pt>
                <c:pt idx="4539">
                  <c:v>12.608333333333333</c:v>
                </c:pt>
                <c:pt idx="4540">
                  <c:v>12.611111111111111</c:v>
                </c:pt>
                <c:pt idx="4541">
                  <c:v>12.613888888888889</c:v>
                </c:pt>
                <c:pt idx="4542">
                  <c:v>12.616666666666667</c:v>
                </c:pt>
                <c:pt idx="4543">
                  <c:v>12.619444444444444</c:v>
                </c:pt>
                <c:pt idx="4544">
                  <c:v>12.622222222222222</c:v>
                </c:pt>
                <c:pt idx="4545">
                  <c:v>12.625</c:v>
                </c:pt>
                <c:pt idx="4546">
                  <c:v>12.627777777777778</c:v>
                </c:pt>
                <c:pt idx="4547">
                  <c:v>12.630555555555556</c:v>
                </c:pt>
                <c:pt idx="4548">
                  <c:v>12.633333333333333</c:v>
                </c:pt>
                <c:pt idx="4549">
                  <c:v>12.636111111111111</c:v>
                </c:pt>
                <c:pt idx="4550">
                  <c:v>12.638888888888889</c:v>
                </c:pt>
                <c:pt idx="4551">
                  <c:v>12.641666666666667</c:v>
                </c:pt>
                <c:pt idx="4552">
                  <c:v>12.644444444444444</c:v>
                </c:pt>
                <c:pt idx="4553">
                  <c:v>12.647222222222222</c:v>
                </c:pt>
                <c:pt idx="4554">
                  <c:v>12.65</c:v>
                </c:pt>
                <c:pt idx="4555">
                  <c:v>12.652777777777779</c:v>
                </c:pt>
                <c:pt idx="4556">
                  <c:v>12.655555555555555</c:v>
                </c:pt>
                <c:pt idx="4557">
                  <c:v>12.658333333333333</c:v>
                </c:pt>
                <c:pt idx="4558">
                  <c:v>12.661111111111111</c:v>
                </c:pt>
                <c:pt idx="4559">
                  <c:v>12.66388888888889</c:v>
                </c:pt>
                <c:pt idx="4560">
                  <c:v>12.666666666666666</c:v>
                </c:pt>
                <c:pt idx="4561">
                  <c:v>12.669444444444444</c:v>
                </c:pt>
                <c:pt idx="4562">
                  <c:v>12.672222222222222</c:v>
                </c:pt>
                <c:pt idx="4563">
                  <c:v>12.675000000000001</c:v>
                </c:pt>
                <c:pt idx="4564">
                  <c:v>12.677777777777777</c:v>
                </c:pt>
                <c:pt idx="4565">
                  <c:v>12.680555555555555</c:v>
                </c:pt>
                <c:pt idx="4566">
                  <c:v>12.683333333333334</c:v>
                </c:pt>
                <c:pt idx="4567">
                  <c:v>12.686111111111112</c:v>
                </c:pt>
                <c:pt idx="4568">
                  <c:v>12.688888888888888</c:v>
                </c:pt>
                <c:pt idx="4569">
                  <c:v>12.691666666666666</c:v>
                </c:pt>
                <c:pt idx="4570">
                  <c:v>12.694444444444445</c:v>
                </c:pt>
                <c:pt idx="4571">
                  <c:v>12.697222222222223</c:v>
                </c:pt>
                <c:pt idx="4572">
                  <c:v>12.7</c:v>
                </c:pt>
                <c:pt idx="4573">
                  <c:v>12.702777777777778</c:v>
                </c:pt>
                <c:pt idx="4574">
                  <c:v>12.705555555555556</c:v>
                </c:pt>
                <c:pt idx="4575">
                  <c:v>12.708333333333334</c:v>
                </c:pt>
                <c:pt idx="4576">
                  <c:v>12.71111111111111</c:v>
                </c:pt>
                <c:pt idx="4577">
                  <c:v>12.713888888888889</c:v>
                </c:pt>
                <c:pt idx="4578">
                  <c:v>12.716666666666667</c:v>
                </c:pt>
                <c:pt idx="4579">
                  <c:v>12.719444444444445</c:v>
                </c:pt>
                <c:pt idx="4580">
                  <c:v>12.722222222222221</c:v>
                </c:pt>
                <c:pt idx="4581">
                  <c:v>12.725</c:v>
                </c:pt>
                <c:pt idx="4582">
                  <c:v>12.727777777777778</c:v>
                </c:pt>
                <c:pt idx="4583">
                  <c:v>12.730555555555556</c:v>
                </c:pt>
                <c:pt idx="4584">
                  <c:v>12.733333333333333</c:v>
                </c:pt>
                <c:pt idx="4585">
                  <c:v>12.736111111111111</c:v>
                </c:pt>
                <c:pt idx="4586">
                  <c:v>12.738888888888889</c:v>
                </c:pt>
                <c:pt idx="4587">
                  <c:v>12.741666666666667</c:v>
                </c:pt>
                <c:pt idx="4588">
                  <c:v>12.744444444444444</c:v>
                </c:pt>
                <c:pt idx="4589">
                  <c:v>12.747222222222222</c:v>
                </c:pt>
                <c:pt idx="4590">
                  <c:v>12.75</c:v>
                </c:pt>
                <c:pt idx="4591">
                  <c:v>12.752777777777778</c:v>
                </c:pt>
                <c:pt idx="4592">
                  <c:v>12.755555555555556</c:v>
                </c:pt>
                <c:pt idx="4593">
                  <c:v>12.758333333333333</c:v>
                </c:pt>
                <c:pt idx="4594">
                  <c:v>12.761111111111111</c:v>
                </c:pt>
                <c:pt idx="4595">
                  <c:v>12.763888888888889</c:v>
                </c:pt>
                <c:pt idx="4596">
                  <c:v>12.766666666666667</c:v>
                </c:pt>
                <c:pt idx="4597">
                  <c:v>12.769444444444444</c:v>
                </c:pt>
                <c:pt idx="4598">
                  <c:v>12.772222222222222</c:v>
                </c:pt>
                <c:pt idx="4599">
                  <c:v>12.775</c:v>
                </c:pt>
                <c:pt idx="4600">
                  <c:v>12.777777777777779</c:v>
                </c:pt>
                <c:pt idx="4601">
                  <c:v>12.780555555555555</c:v>
                </c:pt>
                <c:pt idx="4602">
                  <c:v>12.783333333333333</c:v>
                </c:pt>
                <c:pt idx="4603">
                  <c:v>12.786111111111111</c:v>
                </c:pt>
                <c:pt idx="4604">
                  <c:v>12.78888888888889</c:v>
                </c:pt>
                <c:pt idx="4605">
                  <c:v>12.791666666666666</c:v>
                </c:pt>
                <c:pt idx="4606">
                  <c:v>12.794444444444444</c:v>
                </c:pt>
                <c:pt idx="4607">
                  <c:v>12.797222222222222</c:v>
                </c:pt>
                <c:pt idx="4608">
                  <c:v>12.8</c:v>
                </c:pt>
                <c:pt idx="4609">
                  <c:v>12.802777777777777</c:v>
                </c:pt>
                <c:pt idx="4610">
                  <c:v>12.805555555555555</c:v>
                </c:pt>
                <c:pt idx="4611">
                  <c:v>12.808333333333334</c:v>
                </c:pt>
                <c:pt idx="4612">
                  <c:v>12.811111111111112</c:v>
                </c:pt>
                <c:pt idx="4613">
                  <c:v>12.813888888888888</c:v>
                </c:pt>
                <c:pt idx="4614">
                  <c:v>12.816666666666666</c:v>
                </c:pt>
                <c:pt idx="4615">
                  <c:v>12.819444444444445</c:v>
                </c:pt>
                <c:pt idx="4616">
                  <c:v>12.822222222222223</c:v>
                </c:pt>
                <c:pt idx="4617">
                  <c:v>12.824999999999999</c:v>
                </c:pt>
                <c:pt idx="4618">
                  <c:v>12.827777777777778</c:v>
                </c:pt>
                <c:pt idx="4619">
                  <c:v>12.830555555555556</c:v>
                </c:pt>
                <c:pt idx="4620">
                  <c:v>12.833333333333334</c:v>
                </c:pt>
                <c:pt idx="4621">
                  <c:v>12.83611111111111</c:v>
                </c:pt>
                <c:pt idx="4622">
                  <c:v>12.838888888888889</c:v>
                </c:pt>
                <c:pt idx="4623">
                  <c:v>12.841666666666667</c:v>
                </c:pt>
                <c:pt idx="4624">
                  <c:v>12.844444444444445</c:v>
                </c:pt>
                <c:pt idx="4625">
                  <c:v>12.847222222222221</c:v>
                </c:pt>
                <c:pt idx="4626">
                  <c:v>12.85</c:v>
                </c:pt>
                <c:pt idx="4627">
                  <c:v>12.852777777777778</c:v>
                </c:pt>
                <c:pt idx="4628">
                  <c:v>12.855555555555556</c:v>
                </c:pt>
                <c:pt idx="4629">
                  <c:v>12.858333333333333</c:v>
                </c:pt>
                <c:pt idx="4630">
                  <c:v>12.861111111111111</c:v>
                </c:pt>
                <c:pt idx="4631">
                  <c:v>12.863888888888889</c:v>
                </c:pt>
                <c:pt idx="4632">
                  <c:v>12.866666666666667</c:v>
                </c:pt>
                <c:pt idx="4633">
                  <c:v>12.869444444444444</c:v>
                </c:pt>
                <c:pt idx="4634">
                  <c:v>12.872222222222222</c:v>
                </c:pt>
                <c:pt idx="4635">
                  <c:v>12.875</c:v>
                </c:pt>
                <c:pt idx="4636">
                  <c:v>12.877777777777778</c:v>
                </c:pt>
                <c:pt idx="4637">
                  <c:v>12.880555555555556</c:v>
                </c:pt>
                <c:pt idx="4638">
                  <c:v>12.883333333333333</c:v>
                </c:pt>
                <c:pt idx="4639">
                  <c:v>12.886111111111111</c:v>
                </c:pt>
                <c:pt idx="4640">
                  <c:v>12.888888888888889</c:v>
                </c:pt>
                <c:pt idx="4641">
                  <c:v>12.891666666666667</c:v>
                </c:pt>
                <c:pt idx="4642">
                  <c:v>12.894444444444444</c:v>
                </c:pt>
                <c:pt idx="4643">
                  <c:v>12.897222222222222</c:v>
                </c:pt>
                <c:pt idx="4644">
                  <c:v>12.9</c:v>
                </c:pt>
                <c:pt idx="4645">
                  <c:v>12.902777777777779</c:v>
                </c:pt>
                <c:pt idx="4646">
                  <c:v>12.905555555555555</c:v>
                </c:pt>
                <c:pt idx="4647">
                  <c:v>12.908333333333333</c:v>
                </c:pt>
                <c:pt idx="4648">
                  <c:v>12.911111111111111</c:v>
                </c:pt>
                <c:pt idx="4649">
                  <c:v>12.91388888888889</c:v>
                </c:pt>
                <c:pt idx="4650">
                  <c:v>12.916666666666666</c:v>
                </c:pt>
                <c:pt idx="4651">
                  <c:v>12.919444444444444</c:v>
                </c:pt>
                <c:pt idx="4652">
                  <c:v>12.922222222222222</c:v>
                </c:pt>
                <c:pt idx="4653">
                  <c:v>12.925000000000001</c:v>
                </c:pt>
                <c:pt idx="4654">
                  <c:v>12.927777777777777</c:v>
                </c:pt>
                <c:pt idx="4655">
                  <c:v>12.930555555555555</c:v>
                </c:pt>
                <c:pt idx="4656">
                  <c:v>12.933333333333334</c:v>
                </c:pt>
                <c:pt idx="4657">
                  <c:v>12.936111111111112</c:v>
                </c:pt>
                <c:pt idx="4658">
                  <c:v>12.938888888888888</c:v>
                </c:pt>
                <c:pt idx="4659">
                  <c:v>12.941666666666666</c:v>
                </c:pt>
                <c:pt idx="4660">
                  <c:v>12.944444444444445</c:v>
                </c:pt>
                <c:pt idx="4661">
                  <c:v>12.947222222222223</c:v>
                </c:pt>
                <c:pt idx="4662">
                  <c:v>12.95</c:v>
                </c:pt>
                <c:pt idx="4663">
                  <c:v>12.952777777777778</c:v>
                </c:pt>
                <c:pt idx="4664">
                  <c:v>12.955555555555556</c:v>
                </c:pt>
                <c:pt idx="4665">
                  <c:v>12.958333333333334</c:v>
                </c:pt>
                <c:pt idx="4666">
                  <c:v>12.96111111111111</c:v>
                </c:pt>
                <c:pt idx="4667">
                  <c:v>12.963888888888889</c:v>
                </c:pt>
                <c:pt idx="4668">
                  <c:v>12.966666666666667</c:v>
                </c:pt>
                <c:pt idx="4669">
                  <c:v>12.969444444444445</c:v>
                </c:pt>
                <c:pt idx="4670">
                  <c:v>12.972222222222221</c:v>
                </c:pt>
                <c:pt idx="4671">
                  <c:v>12.975</c:v>
                </c:pt>
                <c:pt idx="4672">
                  <c:v>12.977777777777778</c:v>
                </c:pt>
                <c:pt idx="4673">
                  <c:v>12.980555555555556</c:v>
                </c:pt>
                <c:pt idx="4674">
                  <c:v>12.983333333333333</c:v>
                </c:pt>
                <c:pt idx="4675">
                  <c:v>12.986111111111111</c:v>
                </c:pt>
                <c:pt idx="4676">
                  <c:v>12.988888888888889</c:v>
                </c:pt>
                <c:pt idx="4677">
                  <c:v>12.991666666666667</c:v>
                </c:pt>
                <c:pt idx="4678">
                  <c:v>12.994444444444444</c:v>
                </c:pt>
                <c:pt idx="4679">
                  <c:v>12.997222222222222</c:v>
                </c:pt>
                <c:pt idx="4680">
                  <c:v>13</c:v>
                </c:pt>
                <c:pt idx="4681">
                  <c:v>13.002777777777778</c:v>
                </c:pt>
                <c:pt idx="4682">
                  <c:v>13.005555555555556</c:v>
                </c:pt>
                <c:pt idx="4683">
                  <c:v>13.008333333333333</c:v>
                </c:pt>
                <c:pt idx="4684">
                  <c:v>13.011111111111111</c:v>
                </c:pt>
                <c:pt idx="4685">
                  <c:v>13.013888888888889</c:v>
                </c:pt>
                <c:pt idx="4686">
                  <c:v>13.016666666666667</c:v>
                </c:pt>
                <c:pt idx="4687">
                  <c:v>13.019444444444444</c:v>
                </c:pt>
                <c:pt idx="4688">
                  <c:v>13.022222222222222</c:v>
                </c:pt>
                <c:pt idx="4689">
                  <c:v>13.025</c:v>
                </c:pt>
                <c:pt idx="4690">
                  <c:v>13.027777777777779</c:v>
                </c:pt>
                <c:pt idx="4691">
                  <c:v>13.030555555555555</c:v>
                </c:pt>
                <c:pt idx="4692">
                  <c:v>13.033333333333333</c:v>
                </c:pt>
                <c:pt idx="4693">
                  <c:v>13.036111111111111</c:v>
                </c:pt>
                <c:pt idx="4694">
                  <c:v>13.03888888888889</c:v>
                </c:pt>
                <c:pt idx="4695">
                  <c:v>13.041666666666666</c:v>
                </c:pt>
                <c:pt idx="4696">
                  <c:v>13.044444444444444</c:v>
                </c:pt>
                <c:pt idx="4697">
                  <c:v>13.047222222222222</c:v>
                </c:pt>
                <c:pt idx="4698">
                  <c:v>13.05</c:v>
                </c:pt>
                <c:pt idx="4699">
                  <c:v>13.052777777777777</c:v>
                </c:pt>
                <c:pt idx="4700">
                  <c:v>13.055555555555555</c:v>
                </c:pt>
                <c:pt idx="4701">
                  <c:v>13.058333333333334</c:v>
                </c:pt>
                <c:pt idx="4702">
                  <c:v>13.061111111111112</c:v>
                </c:pt>
                <c:pt idx="4703">
                  <c:v>13.063888888888888</c:v>
                </c:pt>
                <c:pt idx="4704">
                  <c:v>13.066666666666666</c:v>
                </c:pt>
                <c:pt idx="4705">
                  <c:v>13.069444444444445</c:v>
                </c:pt>
                <c:pt idx="4706">
                  <c:v>13.072222222222223</c:v>
                </c:pt>
                <c:pt idx="4707">
                  <c:v>13.074999999999999</c:v>
                </c:pt>
                <c:pt idx="4708">
                  <c:v>13.077777777777778</c:v>
                </c:pt>
                <c:pt idx="4709">
                  <c:v>13.080555555555556</c:v>
                </c:pt>
                <c:pt idx="4710">
                  <c:v>13.083333333333334</c:v>
                </c:pt>
                <c:pt idx="4711">
                  <c:v>13.08611111111111</c:v>
                </c:pt>
                <c:pt idx="4712">
                  <c:v>13.088888888888889</c:v>
                </c:pt>
                <c:pt idx="4713">
                  <c:v>13.091666666666667</c:v>
                </c:pt>
                <c:pt idx="4714">
                  <c:v>13.094444444444445</c:v>
                </c:pt>
                <c:pt idx="4715">
                  <c:v>13.097222222222221</c:v>
                </c:pt>
                <c:pt idx="4716">
                  <c:v>13.1</c:v>
                </c:pt>
                <c:pt idx="4717">
                  <c:v>13.102777777777778</c:v>
                </c:pt>
                <c:pt idx="4718">
                  <c:v>13.105555555555556</c:v>
                </c:pt>
                <c:pt idx="4719">
                  <c:v>13.108333333333333</c:v>
                </c:pt>
                <c:pt idx="4720">
                  <c:v>13.111111111111111</c:v>
                </c:pt>
                <c:pt idx="4721">
                  <c:v>13.113888888888889</c:v>
                </c:pt>
                <c:pt idx="4722">
                  <c:v>13.116666666666667</c:v>
                </c:pt>
                <c:pt idx="4723">
                  <c:v>13.119444444444444</c:v>
                </c:pt>
                <c:pt idx="4724">
                  <c:v>13.122222222222222</c:v>
                </c:pt>
                <c:pt idx="4725">
                  <c:v>13.125</c:v>
                </c:pt>
                <c:pt idx="4726">
                  <c:v>13.127777777777778</c:v>
                </c:pt>
                <c:pt idx="4727">
                  <c:v>13.130555555555556</c:v>
                </c:pt>
                <c:pt idx="4728">
                  <c:v>13.133333333333333</c:v>
                </c:pt>
                <c:pt idx="4729">
                  <c:v>13.136111111111111</c:v>
                </c:pt>
                <c:pt idx="4730">
                  <c:v>13.138888888888889</c:v>
                </c:pt>
                <c:pt idx="4731">
                  <c:v>13.141666666666667</c:v>
                </c:pt>
                <c:pt idx="4732">
                  <c:v>13.144444444444444</c:v>
                </c:pt>
                <c:pt idx="4733">
                  <c:v>13.147222222222222</c:v>
                </c:pt>
                <c:pt idx="4734">
                  <c:v>13.15</c:v>
                </c:pt>
                <c:pt idx="4735">
                  <c:v>13.152777777777779</c:v>
                </c:pt>
                <c:pt idx="4736">
                  <c:v>13.155555555555555</c:v>
                </c:pt>
                <c:pt idx="4737">
                  <c:v>13.158333333333333</c:v>
                </c:pt>
                <c:pt idx="4738">
                  <c:v>13.161111111111111</c:v>
                </c:pt>
                <c:pt idx="4739">
                  <c:v>13.16388888888889</c:v>
                </c:pt>
                <c:pt idx="4740">
                  <c:v>13.166666666666666</c:v>
                </c:pt>
                <c:pt idx="4741">
                  <c:v>13.169444444444444</c:v>
                </c:pt>
                <c:pt idx="4742">
                  <c:v>13.172222222222222</c:v>
                </c:pt>
                <c:pt idx="4743">
                  <c:v>13.175000000000001</c:v>
                </c:pt>
                <c:pt idx="4744">
                  <c:v>13.177777777777777</c:v>
                </c:pt>
                <c:pt idx="4745">
                  <c:v>13.180555555555555</c:v>
                </c:pt>
                <c:pt idx="4746">
                  <c:v>13.183333333333334</c:v>
                </c:pt>
                <c:pt idx="4747">
                  <c:v>13.186111111111112</c:v>
                </c:pt>
                <c:pt idx="4748">
                  <c:v>13.188888888888888</c:v>
                </c:pt>
                <c:pt idx="4749">
                  <c:v>13.191666666666666</c:v>
                </c:pt>
                <c:pt idx="4750">
                  <c:v>13.194444444444445</c:v>
                </c:pt>
                <c:pt idx="4751">
                  <c:v>13.197222222222223</c:v>
                </c:pt>
                <c:pt idx="4752">
                  <c:v>13.2</c:v>
                </c:pt>
                <c:pt idx="4753">
                  <c:v>13.202777777777778</c:v>
                </c:pt>
                <c:pt idx="4754">
                  <c:v>13.205555555555556</c:v>
                </c:pt>
                <c:pt idx="4755">
                  <c:v>13.208333333333334</c:v>
                </c:pt>
                <c:pt idx="4756">
                  <c:v>13.21111111111111</c:v>
                </c:pt>
                <c:pt idx="4757">
                  <c:v>13.213888888888889</c:v>
                </c:pt>
                <c:pt idx="4758">
                  <c:v>13.216666666666667</c:v>
                </c:pt>
                <c:pt idx="4759">
                  <c:v>13.219444444444445</c:v>
                </c:pt>
                <c:pt idx="4760">
                  <c:v>13.222222222222221</c:v>
                </c:pt>
                <c:pt idx="4761">
                  <c:v>13.225</c:v>
                </c:pt>
                <c:pt idx="4762">
                  <c:v>13.227777777777778</c:v>
                </c:pt>
                <c:pt idx="4763">
                  <c:v>13.230555555555556</c:v>
                </c:pt>
                <c:pt idx="4764">
                  <c:v>13.233333333333333</c:v>
                </c:pt>
                <c:pt idx="4765">
                  <c:v>13.236111111111111</c:v>
                </c:pt>
                <c:pt idx="4766">
                  <c:v>13.238888888888889</c:v>
                </c:pt>
                <c:pt idx="4767">
                  <c:v>13.241666666666667</c:v>
                </c:pt>
                <c:pt idx="4768">
                  <c:v>13.244444444444444</c:v>
                </c:pt>
                <c:pt idx="4769">
                  <c:v>13.247222222222222</c:v>
                </c:pt>
                <c:pt idx="4770">
                  <c:v>13.25</c:v>
                </c:pt>
                <c:pt idx="4771">
                  <c:v>13.252777777777778</c:v>
                </c:pt>
                <c:pt idx="4772">
                  <c:v>13.255555555555556</c:v>
                </c:pt>
                <c:pt idx="4773">
                  <c:v>13.258333333333333</c:v>
                </c:pt>
                <c:pt idx="4774">
                  <c:v>13.261111111111111</c:v>
                </c:pt>
                <c:pt idx="4775">
                  <c:v>13.263888888888889</c:v>
                </c:pt>
                <c:pt idx="4776">
                  <c:v>13.266666666666667</c:v>
                </c:pt>
                <c:pt idx="4777">
                  <c:v>13.269444444444444</c:v>
                </c:pt>
                <c:pt idx="4778">
                  <c:v>13.272222222222222</c:v>
                </c:pt>
                <c:pt idx="4779">
                  <c:v>13.275</c:v>
                </c:pt>
                <c:pt idx="4780">
                  <c:v>13.277777777777779</c:v>
                </c:pt>
                <c:pt idx="4781">
                  <c:v>13.280555555555555</c:v>
                </c:pt>
                <c:pt idx="4782">
                  <c:v>13.283333333333333</c:v>
                </c:pt>
                <c:pt idx="4783">
                  <c:v>13.286111111111111</c:v>
                </c:pt>
                <c:pt idx="4784">
                  <c:v>13.28888888888889</c:v>
                </c:pt>
                <c:pt idx="4785">
                  <c:v>13.291666666666666</c:v>
                </c:pt>
                <c:pt idx="4786">
                  <c:v>13.294444444444444</c:v>
                </c:pt>
                <c:pt idx="4787">
                  <c:v>13.297222222222222</c:v>
                </c:pt>
                <c:pt idx="4788">
                  <c:v>13.3</c:v>
                </c:pt>
                <c:pt idx="4789">
                  <c:v>13.302777777777777</c:v>
                </c:pt>
                <c:pt idx="4790">
                  <c:v>13.305555555555555</c:v>
                </c:pt>
                <c:pt idx="4791">
                  <c:v>13.308333333333334</c:v>
                </c:pt>
                <c:pt idx="4792">
                  <c:v>13.311111111111112</c:v>
                </c:pt>
                <c:pt idx="4793">
                  <c:v>13.313888888888888</c:v>
                </c:pt>
                <c:pt idx="4794">
                  <c:v>13.316666666666666</c:v>
                </c:pt>
                <c:pt idx="4795">
                  <c:v>13.319444444444445</c:v>
                </c:pt>
                <c:pt idx="4796">
                  <c:v>13.322222222222223</c:v>
                </c:pt>
                <c:pt idx="4797">
                  <c:v>13.324999999999999</c:v>
                </c:pt>
                <c:pt idx="4798">
                  <c:v>13.327777777777778</c:v>
                </c:pt>
                <c:pt idx="4799">
                  <c:v>13.330555555555556</c:v>
                </c:pt>
                <c:pt idx="4800">
                  <c:v>13.333333333333334</c:v>
                </c:pt>
                <c:pt idx="4801">
                  <c:v>13.33611111111111</c:v>
                </c:pt>
                <c:pt idx="4802">
                  <c:v>13.338888888888889</c:v>
                </c:pt>
                <c:pt idx="4803">
                  <c:v>13.341666666666667</c:v>
                </c:pt>
                <c:pt idx="4804">
                  <c:v>13.344444444444445</c:v>
                </c:pt>
                <c:pt idx="4805">
                  <c:v>13.347222222222221</c:v>
                </c:pt>
                <c:pt idx="4806">
                  <c:v>13.35</c:v>
                </c:pt>
                <c:pt idx="4807">
                  <c:v>13.352777777777778</c:v>
                </c:pt>
                <c:pt idx="4808">
                  <c:v>13.355555555555556</c:v>
                </c:pt>
                <c:pt idx="4809">
                  <c:v>13.358333333333333</c:v>
                </c:pt>
                <c:pt idx="4810">
                  <c:v>13.361111111111111</c:v>
                </c:pt>
                <c:pt idx="4811">
                  <c:v>13.363888888888889</c:v>
                </c:pt>
                <c:pt idx="4812">
                  <c:v>13.366666666666667</c:v>
                </c:pt>
                <c:pt idx="4813">
                  <c:v>13.369444444444444</c:v>
                </c:pt>
                <c:pt idx="4814">
                  <c:v>13.372222222222222</c:v>
                </c:pt>
                <c:pt idx="4815">
                  <c:v>13.375</c:v>
                </c:pt>
                <c:pt idx="4816">
                  <c:v>13.377777777777778</c:v>
                </c:pt>
                <c:pt idx="4817">
                  <c:v>13.380555555555556</c:v>
                </c:pt>
                <c:pt idx="4818">
                  <c:v>13.383333333333333</c:v>
                </c:pt>
                <c:pt idx="4819">
                  <c:v>13.386111111111111</c:v>
                </c:pt>
                <c:pt idx="4820">
                  <c:v>13.388888888888889</c:v>
                </c:pt>
                <c:pt idx="4821">
                  <c:v>13.391666666666667</c:v>
                </c:pt>
                <c:pt idx="4822">
                  <c:v>13.394444444444444</c:v>
                </c:pt>
                <c:pt idx="4823">
                  <c:v>13.397222222222222</c:v>
                </c:pt>
                <c:pt idx="4824">
                  <c:v>13.4</c:v>
                </c:pt>
                <c:pt idx="4825">
                  <c:v>13.402777777777779</c:v>
                </c:pt>
                <c:pt idx="4826">
                  <c:v>13.405555555555555</c:v>
                </c:pt>
                <c:pt idx="4827">
                  <c:v>13.408333333333333</c:v>
                </c:pt>
                <c:pt idx="4828">
                  <c:v>13.411111111111111</c:v>
                </c:pt>
                <c:pt idx="4829">
                  <c:v>13.41388888888889</c:v>
                </c:pt>
                <c:pt idx="4830">
                  <c:v>13.416666666666666</c:v>
                </c:pt>
                <c:pt idx="4831">
                  <c:v>13.419444444444444</c:v>
                </c:pt>
                <c:pt idx="4832">
                  <c:v>13.422222222222222</c:v>
                </c:pt>
                <c:pt idx="4833">
                  <c:v>13.425000000000001</c:v>
                </c:pt>
                <c:pt idx="4834">
                  <c:v>13.427777777777777</c:v>
                </c:pt>
                <c:pt idx="4835">
                  <c:v>13.430555555555555</c:v>
                </c:pt>
                <c:pt idx="4836">
                  <c:v>13.433333333333334</c:v>
                </c:pt>
                <c:pt idx="4837">
                  <c:v>13.436111111111112</c:v>
                </c:pt>
                <c:pt idx="4838">
                  <c:v>13.438888888888888</c:v>
                </c:pt>
                <c:pt idx="4839">
                  <c:v>13.441666666666666</c:v>
                </c:pt>
                <c:pt idx="4840">
                  <c:v>13.444444444444445</c:v>
                </c:pt>
                <c:pt idx="4841">
                  <c:v>13.447222222222223</c:v>
                </c:pt>
                <c:pt idx="4842">
                  <c:v>13.45</c:v>
                </c:pt>
                <c:pt idx="4843">
                  <c:v>13.452777777777778</c:v>
                </c:pt>
                <c:pt idx="4844">
                  <c:v>13.455555555555556</c:v>
                </c:pt>
                <c:pt idx="4845">
                  <c:v>13.458333333333334</c:v>
                </c:pt>
                <c:pt idx="4846">
                  <c:v>13.46111111111111</c:v>
                </c:pt>
                <c:pt idx="4847">
                  <c:v>13.463888888888889</c:v>
                </c:pt>
                <c:pt idx="4848">
                  <c:v>13.466666666666667</c:v>
                </c:pt>
                <c:pt idx="4849">
                  <c:v>13.469444444444445</c:v>
                </c:pt>
                <c:pt idx="4850">
                  <c:v>13.472222222222221</c:v>
                </c:pt>
                <c:pt idx="4851">
                  <c:v>13.475</c:v>
                </c:pt>
                <c:pt idx="4852">
                  <c:v>13.477777777777778</c:v>
                </c:pt>
                <c:pt idx="4853">
                  <c:v>13.480555555555556</c:v>
                </c:pt>
                <c:pt idx="4854">
                  <c:v>13.483333333333333</c:v>
                </c:pt>
                <c:pt idx="4855">
                  <c:v>13.486111111111111</c:v>
                </c:pt>
                <c:pt idx="4856">
                  <c:v>13.488888888888889</c:v>
                </c:pt>
                <c:pt idx="4857">
                  <c:v>13.491666666666667</c:v>
                </c:pt>
                <c:pt idx="4858">
                  <c:v>13.494444444444444</c:v>
                </c:pt>
                <c:pt idx="4859">
                  <c:v>13.497222222222222</c:v>
                </c:pt>
                <c:pt idx="4860">
                  <c:v>13.5</c:v>
                </c:pt>
                <c:pt idx="4861">
                  <c:v>13.502777777777778</c:v>
                </c:pt>
                <c:pt idx="4862">
                  <c:v>13.505555555555556</c:v>
                </c:pt>
                <c:pt idx="4863">
                  <c:v>13.508333333333333</c:v>
                </c:pt>
                <c:pt idx="4864">
                  <c:v>13.511111111111111</c:v>
                </c:pt>
                <c:pt idx="4865">
                  <c:v>13.513888888888889</c:v>
                </c:pt>
                <c:pt idx="4866">
                  <c:v>13.516666666666667</c:v>
                </c:pt>
                <c:pt idx="4867">
                  <c:v>13.519444444444444</c:v>
                </c:pt>
                <c:pt idx="4868">
                  <c:v>13.522222222222222</c:v>
                </c:pt>
                <c:pt idx="4869">
                  <c:v>13.525</c:v>
                </c:pt>
                <c:pt idx="4870">
                  <c:v>13.527777777777779</c:v>
                </c:pt>
                <c:pt idx="4871">
                  <c:v>13.530555555555555</c:v>
                </c:pt>
                <c:pt idx="4872">
                  <c:v>13.533333333333333</c:v>
                </c:pt>
                <c:pt idx="4873">
                  <c:v>13.536111111111111</c:v>
                </c:pt>
                <c:pt idx="4874">
                  <c:v>13.53888888888889</c:v>
                </c:pt>
                <c:pt idx="4875">
                  <c:v>13.541666666666666</c:v>
                </c:pt>
                <c:pt idx="4876">
                  <c:v>13.544444444444444</c:v>
                </c:pt>
                <c:pt idx="4877">
                  <c:v>13.547222222222222</c:v>
                </c:pt>
                <c:pt idx="4878">
                  <c:v>13.55</c:v>
                </c:pt>
                <c:pt idx="4879">
                  <c:v>13.552777777777777</c:v>
                </c:pt>
                <c:pt idx="4880">
                  <c:v>13.555555555555555</c:v>
                </c:pt>
                <c:pt idx="4881">
                  <c:v>13.558333333333334</c:v>
                </c:pt>
                <c:pt idx="4882">
                  <c:v>13.561111111111112</c:v>
                </c:pt>
                <c:pt idx="4883">
                  <c:v>13.563888888888888</c:v>
                </c:pt>
                <c:pt idx="4884">
                  <c:v>13.566666666666666</c:v>
                </c:pt>
                <c:pt idx="4885">
                  <c:v>13.569444444444445</c:v>
                </c:pt>
                <c:pt idx="4886">
                  <c:v>13.572222222222223</c:v>
                </c:pt>
                <c:pt idx="4887">
                  <c:v>13.574999999999999</c:v>
                </c:pt>
                <c:pt idx="4888">
                  <c:v>13.577777777777778</c:v>
                </c:pt>
                <c:pt idx="4889">
                  <c:v>13.580555555555556</c:v>
                </c:pt>
                <c:pt idx="4890">
                  <c:v>13.583333333333334</c:v>
                </c:pt>
                <c:pt idx="4891">
                  <c:v>13.58611111111111</c:v>
                </c:pt>
                <c:pt idx="4892">
                  <c:v>13.588888888888889</c:v>
                </c:pt>
                <c:pt idx="4893">
                  <c:v>13.591666666666667</c:v>
                </c:pt>
                <c:pt idx="4894">
                  <c:v>13.594444444444445</c:v>
                </c:pt>
                <c:pt idx="4895">
                  <c:v>13.597222222222221</c:v>
                </c:pt>
                <c:pt idx="4896">
                  <c:v>13.6</c:v>
                </c:pt>
                <c:pt idx="4897">
                  <c:v>13.602777777777778</c:v>
                </c:pt>
                <c:pt idx="4898">
                  <c:v>13.605555555555556</c:v>
                </c:pt>
                <c:pt idx="4899">
                  <c:v>13.608333333333333</c:v>
                </c:pt>
                <c:pt idx="4900">
                  <c:v>13.611111111111111</c:v>
                </c:pt>
                <c:pt idx="4901">
                  <c:v>13.613888888888889</c:v>
                </c:pt>
                <c:pt idx="4902">
                  <c:v>13.616666666666667</c:v>
                </c:pt>
                <c:pt idx="4903">
                  <c:v>13.619444444444444</c:v>
                </c:pt>
                <c:pt idx="4904">
                  <c:v>13.622222222222222</c:v>
                </c:pt>
                <c:pt idx="4905">
                  <c:v>13.625</c:v>
                </c:pt>
                <c:pt idx="4906">
                  <c:v>13.627777777777778</c:v>
                </c:pt>
                <c:pt idx="4907">
                  <c:v>13.630555555555556</c:v>
                </c:pt>
                <c:pt idx="4908">
                  <c:v>13.633333333333333</c:v>
                </c:pt>
                <c:pt idx="4909">
                  <c:v>13.636111111111111</c:v>
                </c:pt>
                <c:pt idx="4910">
                  <c:v>13.638888888888889</c:v>
                </c:pt>
                <c:pt idx="4911">
                  <c:v>13.641666666666667</c:v>
                </c:pt>
                <c:pt idx="4912">
                  <c:v>13.644444444444444</c:v>
                </c:pt>
                <c:pt idx="4913">
                  <c:v>13.647222222222222</c:v>
                </c:pt>
                <c:pt idx="4914">
                  <c:v>13.65</c:v>
                </c:pt>
                <c:pt idx="4915">
                  <c:v>13.652777777777779</c:v>
                </c:pt>
                <c:pt idx="4916">
                  <c:v>13.655555555555555</c:v>
                </c:pt>
                <c:pt idx="4917">
                  <c:v>13.658333333333333</c:v>
                </c:pt>
                <c:pt idx="4918">
                  <c:v>13.661111111111111</c:v>
                </c:pt>
                <c:pt idx="4919">
                  <c:v>13.66388888888889</c:v>
                </c:pt>
                <c:pt idx="4920">
                  <c:v>13.666666666666666</c:v>
                </c:pt>
                <c:pt idx="4921">
                  <c:v>13.669444444444444</c:v>
                </c:pt>
                <c:pt idx="4922">
                  <c:v>13.672222222222222</c:v>
                </c:pt>
                <c:pt idx="4923">
                  <c:v>13.675000000000001</c:v>
                </c:pt>
                <c:pt idx="4924">
                  <c:v>13.677777777777777</c:v>
                </c:pt>
                <c:pt idx="4925">
                  <c:v>13.680555555555555</c:v>
                </c:pt>
                <c:pt idx="4926">
                  <c:v>13.683333333333334</c:v>
                </c:pt>
                <c:pt idx="4927">
                  <c:v>13.686111111111112</c:v>
                </c:pt>
                <c:pt idx="4928">
                  <c:v>13.688888888888888</c:v>
                </c:pt>
                <c:pt idx="4929">
                  <c:v>13.691666666666666</c:v>
                </c:pt>
                <c:pt idx="4930">
                  <c:v>13.694444444444445</c:v>
                </c:pt>
                <c:pt idx="4931">
                  <c:v>13.697222222222223</c:v>
                </c:pt>
                <c:pt idx="4932">
                  <c:v>13.7</c:v>
                </c:pt>
                <c:pt idx="4933">
                  <c:v>13.702777777777778</c:v>
                </c:pt>
                <c:pt idx="4934">
                  <c:v>13.705555555555556</c:v>
                </c:pt>
                <c:pt idx="4935">
                  <c:v>13.708333333333334</c:v>
                </c:pt>
                <c:pt idx="4936">
                  <c:v>13.71111111111111</c:v>
                </c:pt>
                <c:pt idx="4937">
                  <c:v>13.713888888888889</c:v>
                </c:pt>
                <c:pt idx="4938">
                  <c:v>13.716666666666667</c:v>
                </c:pt>
                <c:pt idx="4939">
                  <c:v>13.719444444444445</c:v>
                </c:pt>
                <c:pt idx="4940">
                  <c:v>13.722222222222221</c:v>
                </c:pt>
                <c:pt idx="4941">
                  <c:v>13.725</c:v>
                </c:pt>
                <c:pt idx="4942">
                  <c:v>13.727777777777778</c:v>
                </c:pt>
                <c:pt idx="4943">
                  <c:v>13.730555555555556</c:v>
                </c:pt>
                <c:pt idx="4944">
                  <c:v>13.733333333333333</c:v>
                </c:pt>
                <c:pt idx="4945">
                  <c:v>13.736111111111111</c:v>
                </c:pt>
                <c:pt idx="4946">
                  <c:v>13.738888888888889</c:v>
                </c:pt>
                <c:pt idx="4947">
                  <c:v>13.741666666666667</c:v>
                </c:pt>
                <c:pt idx="4948">
                  <c:v>13.744444444444444</c:v>
                </c:pt>
                <c:pt idx="4949">
                  <c:v>13.747222222222222</c:v>
                </c:pt>
                <c:pt idx="4950">
                  <c:v>13.75</c:v>
                </c:pt>
                <c:pt idx="4951">
                  <c:v>13.752777777777778</c:v>
                </c:pt>
                <c:pt idx="4952">
                  <c:v>13.755555555555556</c:v>
                </c:pt>
                <c:pt idx="4953">
                  <c:v>13.758333333333333</c:v>
                </c:pt>
                <c:pt idx="4954">
                  <c:v>13.761111111111111</c:v>
                </c:pt>
                <c:pt idx="4955">
                  <c:v>13.763888888888889</c:v>
                </c:pt>
                <c:pt idx="4956">
                  <c:v>13.766666666666667</c:v>
                </c:pt>
                <c:pt idx="4957">
                  <c:v>13.769444444444444</c:v>
                </c:pt>
                <c:pt idx="4958">
                  <c:v>13.772222222222222</c:v>
                </c:pt>
                <c:pt idx="4959">
                  <c:v>13.775</c:v>
                </c:pt>
                <c:pt idx="4960">
                  <c:v>13.777777777777779</c:v>
                </c:pt>
                <c:pt idx="4961">
                  <c:v>13.780555555555555</c:v>
                </c:pt>
                <c:pt idx="4962">
                  <c:v>13.783333333333333</c:v>
                </c:pt>
                <c:pt idx="4963">
                  <c:v>13.786111111111111</c:v>
                </c:pt>
                <c:pt idx="4964">
                  <c:v>13.78888888888889</c:v>
                </c:pt>
                <c:pt idx="4965">
                  <c:v>13.791666666666666</c:v>
                </c:pt>
                <c:pt idx="4966">
                  <c:v>13.794444444444444</c:v>
                </c:pt>
                <c:pt idx="4967">
                  <c:v>13.797222222222222</c:v>
                </c:pt>
                <c:pt idx="4968">
                  <c:v>13.8</c:v>
                </c:pt>
                <c:pt idx="4969">
                  <c:v>13.802777777777777</c:v>
                </c:pt>
                <c:pt idx="4970">
                  <c:v>13.805555555555555</c:v>
                </c:pt>
                <c:pt idx="4971">
                  <c:v>13.808333333333334</c:v>
                </c:pt>
                <c:pt idx="4972">
                  <c:v>13.811111111111112</c:v>
                </c:pt>
                <c:pt idx="4973">
                  <c:v>13.813888888888888</c:v>
                </c:pt>
                <c:pt idx="4974">
                  <c:v>13.816666666666666</c:v>
                </c:pt>
                <c:pt idx="4975">
                  <c:v>13.819444444444445</c:v>
                </c:pt>
                <c:pt idx="4976">
                  <c:v>13.822222222222223</c:v>
                </c:pt>
                <c:pt idx="4977">
                  <c:v>13.824999999999999</c:v>
                </c:pt>
                <c:pt idx="4978">
                  <c:v>13.827777777777778</c:v>
                </c:pt>
                <c:pt idx="4979">
                  <c:v>13.830555555555556</c:v>
                </c:pt>
                <c:pt idx="4980">
                  <c:v>13.833333333333334</c:v>
                </c:pt>
                <c:pt idx="4981">
                  <c:v>13.83611111111111</c:v>
                </c:pt>
                <c:pt idx="4982">
                  <c:v>13.838888888888889</c:v>
                </c:pt>
                <c:pt idx="4983">
                  <c:v>13.841666666666667</c:v>
                </c:pt>
                <c:pt idx="4984">
                  <c:v>13.844444444444445</c:v>
                </c:pt>
                <c:pt idx="4985">
                  <c:v>13.847222222222221</c:v>
                </c:pt>
                <c:pt idx="4986">
                  <c:v>13.85</c:v>
                </c:pt>
                <c:pt idx="4987">
                  <c:v>13.852777777777778</c:v>
                </c:pt>
                <c:pt idx="4988">
                  <c:v>13.855555555555556</c:v>
                </c:pt>
                <c:pt idx="4989">
                  <c:v>13.858333333333333</c:v>
                </c:pt>
                <c:pt idx="4990">
                  <c:v>13.861111111111111</c:v>
                </c:pt>
                <c:pt idx="4991">
                  <c:v>13.863888888888889</c:v>
                </c:pt>
                <c:pt idx="4992">
                  <c:v>13.866666666666667</c:v>
                </c:pt>
                <c:pt idx="4993">
                  <c:v>13.869444444444444</c:v>
                </c:pt>
                <c:pt idx="4994">
                  <c:v>13.872222222222222</c:v>
                </c:pt>
                <c:pt idx="4995">
                  <c:v>13.875</c:v>
                </c:pt>
                <c:pt idx="4996">
                  <c:v>13.877777777777778</c:v>
                </c:pt>
                <c:pt idx="4997">
                  <c:v>13.880555555555556</c:v>
                </c:pt>
                <c:pt idx="4998">
                  <c:v>13.883333333333333</c:v>
                </c:pt>
                <c:pt idx="4999">
                  <c:v>13.886111111111111</c:v>
                </c:pt>
                <c:pt idx="5000">
                  <c:v>13.888888888888889</c:v>
                </c:pt>
                <c:pt idx="5001">
                  <c:v>13.891666666666667</c:v>
                </c:pt>
                <c:pt idx="5002">
                  <c:v>13.894444444444444</c:v>
                </c:pt>
                <c:pt idx="5003">
                  <c:v>13.897222222222222</c:v>
                </c:pt>
                <c:pt idx="5004">
                  <c:v>13.9</c:v>
                </c:pt>
                <c:pt idx="5005">
                  <c:v>13.902777777777779</c:v>
                </c:pt>
                <c:pt idx="5006">
                  <c:v>13.905555555555555</c:v>
                </c:pt>
                <c:pt idx="5007">
                  <c:v>13.908333333333333</c:v>
                </c:pt>
                <c:pt idx="5008">
                  <c:v>13.911111111111111</c:v>
                </c:pt>
                <c:pt idx="5009">
                  <c:v>13.91388888888889</c:v>
                </c:pt>
                <c:pt idx="5010">
                  <c:v>13.916666666666666</c:v>
                </c:pt>
                <c:pt idx="5011">
                  <c:v>13.919444444444444</c:v>
                </c:pt>
                <c:pt idx="5012">
                  <c:v>13.922222222222222</c:v>
                </c:pt>
                <c:pt idx="5013">
                  <c:v>13.925000000000001</c:v>
                </c:pt>
                <c:pt idx="5014">
                  <c:v>13.927777777777777</c:v>
                </c:pt>
                <c:pt idx="5015">
                  <c:v>13.930555555555555</c:v>
                </c:pt>
                <c:pt idx="5016">
                  <c:v>13.933333333333334</c:v>
                </c:pt>
                <c:pt idx="5017">
                  <c:v>13.936111111111112</c:v>
                </c:pt>
                <c:pt idx="5018">
                  <c:v>13.938888888888888</c:v>
                </c:pt>
                <c:pt idx="5019">
                  <c:v>13.941666666666666</c:v>
                </c:pt>
                <c:pt idx="5020">
                  <c:v>13.944444444444445</c:v>
                </c:pt>
                <c:pt idx="5021">
                  <c:v>13.947222222222223</c:v>
                </c:pt>
                <c:pt idx="5022">
                  <c:v>13.95</c:v>
                </c:pt>
                <c:pt idx="5023">
                  <c:v>13.952777777777778</c:v>
                </c:pt>
                <c:pt idx="5024">
                  <c:v>13.955555555555556</c:v>
                </c:pt>
                <c:pt idx="5025">
                  <c:v>13.958333333333334</c:v>
                </c:pt>
                <c:pt idx="5026">
                  <c:v>13.96111111111111</c:v>
                </c:pt>
                <c:pt idx="5027">
                  <c:v>13.963888888888889</c:v>
                </c:pt>
                <c:pt idx="5028">
                  <c:v>13.966666666666667</c:v>
                </c:pt>
                <c:pt idx="5029">
                  <c:v>13.969444444444445</c:v>
                </c:pt>
                <c:pt idx="5030">
                  <c:v>13.972222222222221</c:v>
                </c:pt>
                <c:pt idx="5031">
                  <c:v>13.975</c:v>
                </c:pt>
                <c:pt idx="5032">
                  <c:v>13.977777777777778</c:v>
                </c:pt>
                <c:pt idx="5033">
                  <c:v>13.980555555555556</c:v>
                </c:pt>
                <c:pt idx="5034">
                  <c:v>13.983333333333333</c:v>
                </c:pt>
                <c:pt idx="5035">
                  <c:v>13.986111111111111</c:v>
                </c:pt>
                <c:pt idx="5036">
                  <c:v>13.988888888888889</c:v>
                </c:pt>
                <c:pt idx="5037">
                  <c:v>13.991666666666667</c:v>
                </c:pt>
                <c:pt idx="5038">
                  <c:v>13.994444444444444</c:v>
                </c:pt>
                <c:pt idx="5039">
                  <c:v>13.997222222222222</c:v>
                </c:pt>
                <c:pt idx="5040">
                  <c:v>14</c:v>
                </c:pt>
                <c:pt idx="5041">
                  <c:v>14.002777777777778</c:v>
                </c:pt>
                <c:pt idx="5042">
                  <c:v>14.005555555555556</c:v>
                </c:pt>
                <c:pt idx="5043">
                  <c:v>14.008333333333333</c:v>
                </c:pt>
                <c:pt idx="5044">
                  <c:v>14.011111111111111</c:v>
                </c:pt>
                <c:pt idx="5045">
                  <c:v>14.013888888888889</c:v>
                </c:pt>
                <c:pt idx="5046">
                  <c:v>14.016666666666667</c:v>
                </c:pt>
                <c:pt idx="5047">
                  <c:v>14.019444444444444</c:v>
                </c:pt>
                <c:pt idx="5048">
                  <c:v>14.022222222222222</c:v>
                </c:pt>
                <c:pt idx="5049">
                  <c:v>14.025</c:v>
                </c:pt>
                <c:pt idx="5050">
                  <c:v>14.027777777777779</c:v>
                </c:pt>
                <c:pt idx="5051">
                  <c:v>14.030555555555555</c:v>
                </c:pt>
                <c:pt idx="5052">
                  <c:v>14.033333333333333</c:v>
                </c:pt>
                <c:pt idx="5053">
                  <c:v>14.036111111111111</c:v>
                </c:pt>
                <c:pt idx="5054">
                  <c:v>14.03888888888889</c:v>
                </c:pt>
                <c:pt idx="5055">
                  <c:v>14.041666666666666</c:v>
                </c:pt>
                <c:pt idx="5056">
                  <c:v>14.044444444444444</c:v>
                </c:pt>
                <c:pt idx="5057">
                  <c:v>14.047222222222222</c:v>
                </c:pt>
                <c:pt idx="5058">
                  <c:v>14.05</c:v>
                </c:pt>
                <c:pt idx="5059">
                  <c:v>14.052777777777777</c:v>
                </c:pt>
                <c:pt idx="5060">
                  <c:v>14.055555555555555</c:v>
                </c:pt>
                <c:pt idx="5061">
                  <c:v>14.058333333333334</c:v>
                </c:pt>
                <c:pt idx="5062">
                  <c:v>14.061111111111112</c:v>
                </c:pt>
                <c:pt idx="5063">
                  <c:v>14.063888888888888</c:v>
                </c:pt>
                <c:pt idx="5064">
                  <c:v>14.066666666666666</c:v>
                </c:pt>
                <c:pt idx="5065">
                  <c:v>14.069444444444445</c:v>
                </c:pt>
                <c:pt idx="5066">
                  <c:v>14.072222222222223</c:v>
                </c:pt>
                <c:pt idx="5067">
                  <c:v>14.074999999999999</c:v>
                </c:pt>
                <c:pt idx="5068">
                  <c:v>14.077777777777778</c:v>
                </c:pt>
                <c:pt idx="5069">
                  <c:v>14.080555555555556</c:v>
                </c:pt>
                <c:pt idx="5070">
                  <c:v>14.083333333333334</c:v>
                </c:pt>
                <c:pt idx="5071">
                  <c:v>14.08611111111111</c:v>
                </c:pt>
                <c:pt idx="5072">
                  <c:v>14.088888888888889</c:v>
                </c:pt>
                <c:pt idx="5073">
                  <c:v>14.091666666666667</c:v>
                </c:pt>
                <c:pt idx="5074">
                  <c:v>14.094444444444445</c:v>
                </c:pt>
                <c:pt idx="5075">
                  <c:v>14.097222222222221</c:v>
                </c:pt>
                <c:pt idx="5076">
                  <c:v>14.1</c:v>
                </c:pt>
                <c:pt idx="5077">
                  <c:v>14.102777777777778</c:v>
                </c:pt>
                <c:pt idx="5078">
                  <c:v>14.105555555555556</c:v>
                </c:pt>
                <c:pt idx="5079">
                  <c:v>14.108333333333333</c:v>
                </c:pt>
                <c:pt idx="5080">
                  <c:v>14.111111111111111</c:v>
                </c:pt>
                <c:pt idx="5081">
                  <c:v>14.113888888888889</c:v>
                </c:pt>
                <c:pt idx="5082">
                  <c:v>14.116666666666667</c:v>
                </c:pt>
                <c:pt idx="5083">
                  <c:v>14.119444444444444</c:v>
                </c:pt>
                <c:pt idx="5084">
                  <c:v>14.122222222222222</c:v>
                </c:pt>
                <c:pt idx="5085">
                  <c:v>14.125</c:v>
                </c:pt>
                <c:pt idx="5086">
                  <c:v>14.127777777777778</c:v>
                </c:pt>
                <c:pt idx="5087">
                  <c:v>14.130555555555556</c:v>
                </c:pt>
                <c:pt idx="5088">
                  <c:v>14.133333333333333</c:v>
                </c:pt>
                <c:pt idx="5089">
                  <c:v>14.136111111111111</c:v>
                </c:pt>
                <c:pt idx="5090">
                  <c:v>14.138888888888889</c:v>
                </c:pt>
                <c:pt idx="5091">
                  <c:v>14.141666666666667</c:v>
                </c:pt>
                <c:pt idx="5092">
                  <c:v>14.144444444444444</c:v>
                </c:pt>
                <c:pt idx="5093">
                  <c:v>14.147222222222222</c:v>
                </c:pt>
                <c:pt idx="5094">
                  <c:v>14.15</c:v>
                </c:pt>
                <c:pt idx="5095">
                  <c:v>14.152777777777779</c:v>
                </c:pt>
                <c:pt idx="5096">
                  <c:v>14.155555555555555</c:v>
                </c:pt>
                <c:pt idx="5097">
                  <c:v>14.158333333333333</c:v>
                </c:pt>
                <c:pt idx="5098">
                  <c:v>14.161111111111111</c:v>
                </c:pt>
                <c:pt idx="5099">
                  <c:v>14.16388888888889</c:v>
                </c:pt>
                <c:pt idx="5100">
                  <c:v>14.166666666666666</c:v>
                </c:pt>
                <c:pt idx="5101">
                  <c:v>14.169444444444444</c:v>
                </c:pt>
                <c:pt idx="5102">
                  <c:v>14.172222222222222</c:v>
                </c:pt>
                <c:pt idx="5103">
                  <c:v>14.175000000000001</c:v>
                </c:pt>
                <c:pt idx="5104">
                  <c:v>14.177777777777777</c:v>
                </c:pt>
                <c:pt idx="5105">
                  <c:v>14.180555555555555</c:v>
                </c:pt>
                <c:pt idx="5106">
                  <c:v>14.183333333333334</c:v>
                </c:pt>
                <c:pt idx="5107">
                  <c:v>14.186111111111112</c:v>
                </c:pt>
                <c:pt idx="5108">
                  <c:v>14.188888888888888</c:v>
                </c:pt>
                <c:pt idx="5109">
                  <c:v>14.191666666666666</c:v>
                </c:pt>
                <c:pt idx="5110">
                  <c:v>14.194444444444445</c:v>
                </c:pt>
                <c:pt idx="5111">
                  <c:v>14.197222222222223</c:v>
                </c:pt>
                <c:pt idx="5112">
                  <c:v>14.2</c:v>
                </c:pt>
                <c:pt idx="5113">
                  <c:v>14.202777777777778</c:v>
                </c:pt>
                <c:pt idx="5114">
                  <c:v>14.205555555555556</c:v>
                </c:pt>
                <c:pt idx="5115">
                  <c:v>14.208333333333334</c:v>
                </c:pt>
                <c:pt idx="5116">
                  <c:v>14.21111111111111</c:v>
                </c:pt>
                <c:pt idx="5117">
                  <c:v>14.213888888888889</c:v>
                </c:pt>
                <c:pt idx="5118">
                  <c:v>14.216666666666667</c:v>
                </c:pt>
                <c:pt idx="5119">
                  <c:v>14.219444444444445</c:v>
                </c:pt>
                <c:pt idx="5120">
                  <c:v>14.222222222222221</c:v>
                </c:pt>
                <c:pt idx="5121">
                  <c:v>14.225</c:v>
                </c:pt>
                <c:pt idx="5122">
                  <c:v>14.227777777777778</c:v>
                </c:pt>
                <c:pt idx="5123">
                  <c:v>14.230555555555556</c:v>
                </c:pt>
                <c:pt idx="5124">
                  <c:v>14.233333333333333</c:v>
                </c:pt>
                <c:pt idx="5125">
                  <c:v>14.236111111111111</c:v>
                </c:pt>
                <c:pt idx="5126">
                  <c:v>14.238888888888889</c:v>
                </c:pt>
                <c:pt idx="5127">
                  <c:v>14.241666666666667</c:v>
                </c:pt>
                <c:pt idx="5128">
                  <c:v>14.244444444444444</c:v>
                </c:pt>
                <c:pt idx="5129">
                  <c:v>14.247222222222222</c:v>
                </c:pt>
                <c:pt idx="5130">
                  <c:v>14.25</c:v>
                </c:pt>
                <c:pt idx="5131">
                  <c:v>14.252777777777778</c:v>
                </c:pt>
                <c:pt idx="5132">
                  <c:v>14.255555555555556</c:v>
                </c:pt>
                <c:pt idx="5133">
                  <c:v>14.258333333333333</c:v>
                </c:pt>
                <c:pt idx="5134">
                  <c:v>14.261111111111111</c:v>
                </c:pt>
                <c:pt idx="5135">
                  <c:v>14.263888888888889</c:v>
                </c:pt>
                <c:pt idx="5136">
                  <c:v>14.266666666666667</c:v>
                </c:pt>
                <c:pt idx="5137">
                  <c:v>14.269444444444444</c:v>
                </c:pt>
                <c:pt idx="5138">
                  <c:v>14.272222222222222</c:v>
                </c:pt>
                <c:pt idx="5139">
                  <c:v>14.275</c:v>
                </c:pt>
                <c:pt idx="5140">
                  <c:v>14.277777777777779</c:v>
                </c:pt>
                <c:pt idx="5141">
                  <c:v>14.280555555555555</c:v>
                </c:pt>
                <c:pt idx="5142">
                  <c:v>14.283333333333333</c:v>
                </c:pt>
                <c:pt idx="5143">
                  <c:v>14.286111111111111</c:v>
                </c:pt>
                <c:pt idx="5144">
                  <c:v>14.28888888888889</c:v>
                </c:pt>
                <c:pt idx="5145">
                  <c:v>14.291666666666666</c:v>
                </c:pt>
                <c:pt idx="5146">
                  <c:v>14.294444444444444</c:v>
                </c:pt>
                <c:pt idx="5147">
                  <c:v>14.297222222222222</c:v>
                </c:pt>
                <c:pt idx="5148">
                  <c:v>14.3</c:v>
                </c:pt>
                <c:pt idx="5149">
                  <c:v>14.302777777777777</c:v>
                </c:pt>
                <c:pt idx="5150">
                  <c:v>14.305555555555555</c:v>
                </c:pt>
                <c:pt idx="5151">
                  <c:v>14.308333333333334</c:v>
                </c:pt>
                <c:pt idx="5152">
                  <c:v>14.311111111111112</c:v>
                </c:pt>
                <c:pt idx="5153">
                  <c:v>14.313888888888888</c:v>
                </c:pt>
                <c:pt idx="5154">
                  <c:v>14.316666666666666</c:v>
                </c:pt>
                <c:pt idx="5155">
                  <c:v>14.319444444444445</c:v>
                </c:pt>
                <c:pt idx="5156">
                  <c:v>14.322222222222223</c:v>
                </c:pt>
                <c:pt idx="5157">
                  <c:v>14.324999999999999</c:v>
                </c:pt>
                <c:pt idx="5158">
                  <c:v>14.327777777777778</c:v>
                </c:pt>
                <c:pt idx="5159">
                  <c:v>14.330555555555556</c:v>
                </c:pt>
                <c:pt idx="5160">
                  <c:v>14.333333333333334</c:v>
                </c:pt>
                <c:pt idx="5161">
                  <c:v>14.33611111111111</c:v>
                </c:pt>
                <c:pt idx="5162">
                  <c:v>14.338888888888889</c:v>
                </c:pt>
                <c:pt idx="5163">
                  <c:v>14.341666666666667</c:v>
                </c:pt>
                <c:pt idx="5164">
                  <c:v>14.344444444444445</c:v>
                </c:pt>
                <c:pt idx="5165">
                  <c:v>14.347222222222221</c:v>
                </c:pt>
                <c:pt idx="5166">
                  <c:v>14.35</c:v>
                </c:pt>
                <c:pt idx="5167">
                  <c:v>14.352777777777778</c:v>
                </c:pt>
                <c:pt idx="5168">
                  <c:v>14.355555555555556</c:v>
                </c:pt>
                <c:pt idx="5169">
                  <c:v>14.358333333333333</c:v>
                </c:pt>
                <c:pt idx="5170">
                  <c:v>14.361111111111111</c:v>
                </c:pt>
                <c:pt idx="5171">
                  <c:v>14.363888888888889</c:v>
                </c:pt>
                <c:pt idx="5172">
                  <c:v>14.366666666666667</c:v>
                </c:pt>
                <c:pt idx="5173">
                  <c:v>14.369444444444444</c:v>
                </c:pt>
                <c:pt idx="5174">
                  <c:v>14.372222222222222</c:v>
                </c:pt>
                <c:pt idx="5175">
                  <c:v>14.375</c:v>
                </c:pt>
                <c:pt idx="5176">
                  <c:v>14.377777777777778</c:v>
                </c:pt>
                <c:pt idx="5177">
                  <c:v>14.380555555555556</c:v>
                </c:pt>
                <c:pt idx="5178">
                  <c:v>14.383333333333333</c:v>
                </c:pt>
                <c:pt idx="5179">
                  <c:v>14.386111111111111</c:v>
                </c:pt>
                <c:pt idx="5180">
                  <c:v>14.388888888888889</c:v>
                </c:pt>
                <c:pt idx="5181">
                  <c:v>14.391666666666667</c:v>
                </c:pt>
                <c:pt idx="5182">
                  <c:v>14.394444444444444</c:v>
                </c:pt>
                <c:pt idx="5183">
                  <c:v>14.397222222222222</c:v>
                </c:pt>
                <c:pt idx="5184">
                  <c:v>14.4</c:v>
                </c:pt>
                <c:pt idx="5185">
                  <c:v>14.402777777777779</c:v>
                </c:pt>
                <c:pt idx="5186">
                  <c:v>14.405555555555555</c:v>
                </c:pt>
                <c:pt idx="5187">
                  <c:v>14.408333333333333</c:v>
                </c:pt>
                <c:pt idx="5188">
                  <c:v>14.411111111111111</c:v>
                </c:pt>
                <c:pt idx="5189">
                  <c:v>14.41388888888889</c:v>
                </c:pt>
                <c:pt idx="5190">
                  <c:v>14.416666666666666</c:v>
                </c:pt>
                <c:pt idx="5191">
                  <c:v>14.419444444444444</c:v>
                </c:pt>
                <c:pt idx="5192">
                  <c:v>14.422222222222222</c:v>
                </c:pt>
                <c:pt idx="5193">
                  <c:v>14.425000000000001</c:v>
                </c:pt>
                <c:pt idx="5194">
                  <c:v>14.427777777777777</c:v>
                </c:pt>
                <c:pt idx="5195">
                  <c:v>14.430555555555555</c:v>
                </c:pt>
                <c:pt idx="5196">
                  <c:v>14.433333333333334</c:v>
                </c:pt>
                <c:pt idx="5197">
                  <c:v>14.436111111111112</c:v>
                </c:pt>
                <c:pt idx="5198">
                  <c:v>14.438888888888888</c:v>
                </c:pt>
                <c:pt idx="5199">
                  <c:v>14.441666666666666</c:v>
                </c:pt>
                <c:pt idx="5200">
                  <c:v>14.444444444444445</c:v>
                </c:pt>
                <c:pt idx="5201">
                  <c:v>14.447222222222223</c:v>
                </c:pt>
                <c:pt idx="5202">
                  <c:v>14.45</c:v>
                </c:pt>
                <c:pt idx="5203">
                  <c:v>14.452777777777778</c:v>
                </c:pt>
                <c:pt idx="5204">
                  <c:v>14.455555555555556</c:v>
                </c:pt>
                <c:pt idx="5205">
                  <c:v>14.458333333333334</c:v>
                </c:pt>
                <c:pt idx="5206">
                  <c:v>14.46111111111111</c:v>
                </c:pt>
                <c:pt idx="5207">
                  <c:v>14.463888888888889</c:v>
                </c:pt>
                <c:pt idx="5208">
                  <c:v>14.466666666666667</c:v>
                </c:pt>
                <c:pt idx="5209">
                  <c:v>14.469444444444445</c:v>
                </c:pt>
                <c:pt idx="5210">
                  <c:v>14.472222222222221</c:v>
                </c:pt>
                <c:pt idx="5211">
                  <c:v>14.475</c:v>
                </c:pt>
                <c:pt idx="5212">
                  <c:v>14.477777777777778</c:v>
                </c:pt>
                <c:pt idx="5213">
                  <c:v>14.480555555555556</c:v>
                </c:pt>
                <c:pt idx="5214">
                  <c:v>14.483333333333333</c:v>
                </c:pt>
                <c:pt idx="5215">
                  <c:v>14.486111111111111</c:v>
                </c:pt>
                <c:pt idx="5216">
                  <c:v>14.488888888888889</c:v>
                </c:pt>
                <c:pt idx="5217">
                  <c:v>14.491666666666667</c:v>
                </c:pt>
                <c:pt idx="5218">
                  <c:v>14.494444444444444</c:v>
                </c:pt>
                <c:pt idx="5219">
                  <c:v>14.497222222222222</c:v>
                </c:pt>
                <c:pt idx="5220">
                  <c:v>14.5</c:v>
                </c:pt>
                <c:pt idx="5221">
                  <c:v>14.502777777777778</c:v>
                </c:pt>
                <c:pt idx="5222">
                  <c:v>14.505555555555556</c:v>
                </c:pt>
                <c:pt idx="5223">
                  <c:v>14.508333333333333</c:v>
                </c:pt>
                <c:pt idx="5224">
                  <c:v>14.511111111111111</c:v>
                </c:pt>
                <c:pt idx="5225">
                  <c:v>14.513888888888889</c:v>
                </c:pt>
                <c:pt idx="5226">
                  <c:v>14.516666666666667</c:v>
                </c:pt>
                <c:pt idx="5227">
                  <c:v>14.519444444444444</c:v>
                </c:pt>
                <c:pt idx="5228">
                  <c:v>14.522222222222222</c:v>
                </c:pt>
                <c:pt idx="5229">
                  <c:v>14.525</c:v>
                </c:pt>
                <c:pt idx="5230">
                  <c:v>14.527777777777779</c:v>
                </c:pt>
                <c:pt idx="5231">
                  <c:v>14.530555555555555</c:v>
                </c:pt>
                <c:pt idx="5232">
                  <c:v>14.533333333333333</c:v>
                </c:pt>
                <c:pt idx="5233">
                  <c:v>14.536111111111111</c:v>
                </c:pt>
                <c:pt idx="5234">
                  <c:v>14.53888888888889</c:v>
                </c:pt>
                <c:pt idx="5235">
                  <c:v>14.541666666666666</c:v>
                </c:pt>
                <c:pt idx="5236">
                  <c:v>14.544444444444444</c:v>
                </c:pt>
                <c:pt idx="5237">
                  <c:v>14.547222222222222</c:v>
                </c:pt>
                <c:pt idx="5238">
                  <c:v>14.55</c:v>
                </c:pt>
                <c:pt idx="5239">
                  <c:v>14.552777777777777</c:v>
                </c:pt>
                <c:pt idx="5240">
                  <c:v>14.555555555555555</c:v>
                </c:pt>
                <c:pt idx="5241">
                  <c:v>14.558333333333334</c:v>
                </c:pt>
                <c:pt idx="5242">
                  <c:v>14.561111111111112</c:v>
                </c:pt>
                <c:pt idx="5243">
                  <c:v>14.563888888888888</c:v>
                </c:pt>
                <c:pt idx="5244">
                  <c:v>14.566666666666666</c:v>
                </c:pt>
                <c:pt idx="5245">
                  <c:v>14.569444444444445</c:v>
                </c:pt>
                <c:pt idx="5246">
                  <c:v>14.572222222222223</c:v>
                </c:pt>
                <c:pt idx="5247">
                  <c:v>14.574999999999999</c:v>
                </c:pt>
                <c:pt idx="5248">
                  <c:v>14.577777777777778</c:v>
                </c:pt>
                <c:pt idx="5249">
                  <c:v>14.580555555555556</c:v>
                </c:pt>
                <c:pt idx="5250">
                  <c:v>14.583333333333334</c:v>
                </c:pt>
                <c:pt idx="5251">
                  <c:v>14.58611111111111</c:v>
                </c:pt>
                <c:pt idx="5252">
                  <c:v>14.588888888888889</c:v>
                </c:pt>
                <c:pt idx="5253">
                  <c:v>14.591666666666667</c:v>
                </c:pt>
                <c:pt idx="5254">
                  <c:v>14.594444444444445</c:v>
                </c:pt>
                <c:pt idx="5255">
                  <c:v>14.597222222222221</c:v>
                </c:pt>
                <c:pt idx="5256">
                  <c:v>14.6</c:v>
                </c:pt>
                <c:pt idx="5257">
                  <c:v>14.602777777777778</c:v>
                </c:pt>
                <c:pt idx="5258">
                  <c:v>14.605555555555556</c:v>
                </c:pt>
                <c:pt idx="5259">
                  <c:v>14.608333333333333</c:v>
                </c:pt>
                <c:pt idx="5260">
                  <c:v>14.611111111111111</c:v>
                </c:pt>
                <c:pt idx="5261">
                  <c:v>14.613888888888889</c:v>
                </c:pt>
                <c:pt idx="5262">
                  <c:v>14.616666666666667</c:v>
                </c:pt>
                <c:pt idx="5263">
                  <c:v>14.619444444444444</c:v>
                </c:pt>
                <c:pt idx="5264">
                  <c:v>14.622222222222222</c:v>
                </c:pt>
                <c:pt idx="5265">
                  <c:v>14.625</c:v>
                </c:pt>
                <c:pt idx="5266">
                  <c:v>14.627777777777778</c:v>
                </c:pt>
                <c:pt idx="5267">
                  <c:v>14.630555555555556</c:v>
                </c:pt>
                <c:pt idx="5268">
                  <c:v>14.633333333333333</c:v>
                </c:pt>
                <c:pt idx="5269">
                  <c:v>14.636111111111111</c:v>
                </c:pt>
                <c:pt idx="5270">
                  <c:v>14.638888888888889</c:v>
                </c:pt>
                <c:pt idx="5271">
                  <c:v>14.641666666666667</c:v>
                </c:pt>
                <c:pt idx="5272">
                  <c:v>14.644444444444444</c:v>
                </c:pt>
                <c:pt idx="5273">
                  <c:v>14.647222222222222</c:v>
                </c:pt>
                <c:pt idx="5274">
                  <c:v>14.65</c:v>
                </c:pt>
                <c:pt idx="5275">
                  <c:v>14.652777777777779</c:v>
                </c:pt>
                <c:pt idx="5276">
                  <c:v>14.655555555555555</c:v>
                </c:pt>
                <c:pt idx="5277">
                  <c:v>14.658333333333333</c:v>
                </c:pt>
                <c:pt idx="5278">
                  <c:v>14.661111111111111</c:v>
                </c:pt>
                <c:pt idx="5279">
                  <c:v>14.66388888888889</c:v>
                </c:pt>
                <c:pt idx="5280">
                  <c:v>14.666666666666666</c:v>
                </c:pt>
                <c:pt idx="5281">
                  <c:v>14.669444444444444</c:v>
                </c:pt>
                <c:pt idx="5282">
                  <c:v>14.672222222222222</c:v>
                </c:pt>
                <c:pt idx="5283">
                  <c:v>14.675000000000001</c:v>
                </c:pt>
                <c:pt idx="5284">
                  <c:v>14.677777777777777</c:v>
                </c:pt>
                <c:pt idx="5285">
                  <c:v>14.680555555555555</c:v>
                </c:pt>
                <c:pt idx="5286">
                  <c:v>14.683333333333334</c:v>
                </c:pt>
                <c:pt idx="5287">
                  <c:v>14.686111111111112</c:v>
                </c:pt>
                <c:pt idx="5288">
                  <c:v>14.688888888888888</c:v>
                </c:pt>
                <c:pt idx="5289">
                  <c:v>14.691666666666666</c:v>
                </c:pt>
                <c:pt idx="5290">
                  <c:v>14.694444444444445</c:v>
                </c:pt>
                <c:pt idx="5291">
                  <c:v>14.697222222222223</c:v>
                </c:pt>
                <c:pt idx="5292">
                  <c:v>14.7</c:v>
                </c:pt>
                <c:pt idx="5293">
                  <c:v>14.702777777777778</c:v>
                </c:pt>
                <c:pt idx="5294">
                  <c:v>14.705555555555556</c:v>
                </c:pt>
                <c:pt idx="5295">
                  <c:v>14.708333333333334</c:v>
                </c:pt>
                <c:pt idx="5296">
                  <c:v>14.71111111111111</c:v>
                </c:pt>
                <c:pt idx="5297">
                  <c:v>14.713888888888889</c:v>
                </c:pt>
                <c:pt idx="5298">
                  <c:v>14.716666666666667</c:v>
                </c:pt>
                <c:pt idx="5299">
                  <c:v>14.719444444444445</c:v>
                </c:pt>
                <c:pt idx="5300">
                  <c:v>14.722222222222221</c:v>
                </c:pt>
                <c:pt idx="5301">
                  <c:v>14.725</c:v>
                </c:pt>
                <c:pt idx="5302">
                  <c:v>14.727777777777778</c:v>
                </c:pt>
                <c:pt idx="5303">
                  <c:v>14.730555555555556</c:v>
                </c:pt>
                <c:pt idx="5304">
                  <c:v>14.733333333333333</c:v>
                </c:pt>
                <c:pt idx="5305">
                  <c:v>14.736111111111111</c:v>
                </c:pt>
                <c:pt idx="5306">
                  <c:v>14.738888888888889</c:v>
                </c:pt>
                <c:pt idx="5307">
                  <c:v>14.741666666666667</c:v>
                </c:pt>
                <c:pt idx="5308">
                  <c:v>14.744444444444444</c:v>
                </c:pt>
                <c:pt idx="5309">
                  <c:v>14.747222222222222</c:v>
                </c:pt>
                <c:pt idx="5310">
                  <c:v>14.75</c:v>
                </c:pt>
                <c:pt idx="5311">
                  <c:v>14.752777777777778</c:v>
                </c:pt>
                <c:pt idx="5312">
                  <c:v>14.755555555555556</c:v>
                </c:pt>
                <c:pt idx="5313">
                  <c:v>14.758333333333333</c:v>
                </c:pt>
                <c:pt idx="5314">
                  <c:v>14.761111111111111</c:v>
                </c:pt>
                <c:pt idx="5315">
                  <c:v>14.763888888888889</c:v>
                </c:pt>
                <c:pt idx="5316">
                  <c:v>14.766666666666667</c:v>
                </c:pt>
                <c:pt idx="5317">
                  <c:v>14.769444444444444</c:v>
                </c:pt>
                <c:pt idx="5318">
                  <c:v>14.772222222222222</c:v>
                </c:pt>
                <c:pt idx="5319">
                  <c:v>14.775</c:v>
                </c:pt>
                <c:pt idx="5320">
                  <c:v>14.777777777777779</c:v>
                </c:pt>
                <c:pt idx="5321">
                  <c:v>14.780555555555555</c:v>
                </c:pt>
                <c:pt idx="5322">
                  <c:v>14.783333333333333</c:v>
                </c:pt>
                <c:pt idx="5323">
                  <c:v>14.786111111111111</c:v>
                </c:pt>
                <c:pt idx="5324">
                  <c:v>14.78888888888889</c:v>
                </c:pt>
                <c:pt idx="5325">
                  <c:v>14.791666666666666</c:v>
                </c:pt>
                <c:pt idx="5326">
                  <c:v>14.794444444444444</c:v>
                </c:pt>
                <c:pt idx="5327">
                  <c:v>14.797222222222222</c:v>
                </c:pt>
                <c:pt idx="5328">
                  <c:v>14.8</c:v>
                </c:pt>
                <c:pt idx="5329">
                  <c:v>14.802777777777777</c:v>
                </c:pt>
                <c:pt idx="5330">
                  <c:v>14.805555555555555</c:v>
                </c:pt>
                <c:pt idx="5331">
                  <c:v>14.808333333333334</c:v>
                </c:pt>
                <c:pt idx="5332">
                  <c:v>14.811111111111112</c:v>
                </c:pt>
                <c:pt idx="5333">
                  <c:v>14.813888888888888</c:v>
                </c:pt>
                <c:pt idx="5334">
                  <c:v>14.816666666666666</c:v>
                </c:pt>
                <c:pt idx="5335">
                  <c:v>14.819444444444445</c:v>
                </c:pt>
                <c:pt idx="5336">
                  <c:v>14.822222222222223</c:v>
                </c:pt>
                <c:pt idx="5337">
                  <c:v>14.824999999999999</c:v>
                </c:pt>
                <c:pt idx="5338">
                  <c:v>14.827777777777778</c:v>
                </c:pt>
                <c:pt idx="5339">
                  <c:v>14.830555555555556</c:v>
                </c:pt>
                <c:pt idx="5340">
                  <c:v>14.833333333333334</c:v>
                </c:pt>
                <c:pt idx="5341">
                  <c:v>14.83611111111111</c:v>
                </c:pt>
                <c:pt idx="5342">
                  <c:v>14.838888888888889</c:v>
                </c:pt>
                <c:pt idx="5343">
                  <c:v>14.841666666666667</c:v>
                </c:pt>
                <c:pt idx="5344">
                  <c:v>14.844444444444445</c:v>
                </c:pt>
                <c:pt idx="5345">
                  <c:v>14.847222222222221</c:v>
                </c:pt>
                <c:pt idx="5346">
                  <c:v>14.85</c:v>
                </c:pt>
                <c:pt idx="5347">
                  <c:v>14.852777777777778</c:v>
                </c:pt>
                <c:pt idx="5348">
                  <c:v>14.855555555555556</c:v>
                </c:pt>
                <c:pt idx="5349">
                  <c:v>14.858333333333333</c:v>
                </c:pt>
                <c:pt idx="5350">
                  <c:v>14.861111111111111</c:v>
                </c:pt>
                <c:pt idx="5351">
                  <c:v>14.863888888888889</c:v>
                </c:pt>
                <c:pt idx="5352">
                  <c:v>14.866666666666667</c:v>
                </c:pt>
                <c:pt idx="5353">
                  <c:v>14.869444444444444</c:v>
                </c:pt>
                <c:pt idx="5354">
                  <c:v>14.872222222222222</c:v>
                </c:pt>
                <c:pt idx="5355">
                  <c:v>14.875</c:v>
                </c:pt>
                <c:pt idx="5356">
                  <c:v>14.877777777777778</c:v>
                </c:pt>
                <c:pt idx="5357">
                  <c:v>14.880555555555556</c:v>
                </c:pt>
                <c:pt idx="5358">
                  <c:v>14.883333333333333</c:v>
                </c:pt>
                <c:pt idx="5359">
                  <c:v>14.886111111111111</c:v>
                </c:pt>
                <c:pt idx="5360">
                  <c:v>14.888888888888889</c:v>
                </c:pt>
                <c:pt idx="5361">
                  <c:v>14.891666666666667</c:v>
                </c:pt>
                <c:pt idx="5362">
                  <c:v>14.894444444444444</c:v>
                </c:pt>
                <c:pt idx="5363">
                  <c:v>14.897222222222222</c:v>
                </c:pt>
                <c:pt idx="5364">
                  <c:v>14.9</c:v>
                </c:pt>
                <c:pt idx="5365">
                  <c:v>14.902777777777779</c:v>
                </c:pt>
                <c:pt idx="5366">
                  <c:v>14.905555555555555</c:v>
                </c:pt>
                <c:pt idx="5367">
                  <c:v>14.908333333333333</c:v>
                </c:pt>
                <c:pt idx="5368">
                  <c:v>14.911111111111111</c:v>
                </c:pt>
                <c:pt idx="5369">
                  <c:v>14.91388888888889</c:v>
                </c:pt>
                <c:pt idx="5370">
                  <c:v>14.916666666666666</c:v>
                </c:pt>
                <c:pt idx="5371">
                  <c:v>14.919444444444444</c:v>
                </c:pt>
                <c:pt idx="5372">
                  <c:v>14.922222222222222</c:v>
                </c:pt>
                <c:pt idx="5373">
                  <c:v>14.925000000000001</c:v>
                </c:pt>
                <c:pt idx="5374">
                  <c:v>14.927777777777777</c:v>
                </c:pt>
                <c:pt idx="5375">
                  <c:v>14.930555555555555</c:v>
                </c:pt>
                <c:pt idx="5376">
                  <c:v>14.933333333333334</c:v>
                </c:pt>
                <c:pt idx="5377">
                  <c:v>14.936111111111112</c:v>
                </c:pt>
                <c:pt idx="5378">
                  <c:v>14.938888888888888</c:v>
                </c:pt>
                <c:pt idx="5379">
                  <c:v>14.941666666666666</c:v>
                </c:pt>
                <c:pt idx="5380">
                  <c:v>14.944444444444445</c:v>
                </c:pt>
                <c:pt idx="5381">
                  <c:v>14.947222222222223</c:v>
                </c:pt>
                <c:pt idx="5382">
                  <c:v>14.95</c:v>
                </c:pt>
                <c:pt idx="5383">
                  <c:v>14.952777777777778</c:v>
                </c:pt>
                <c:pt idx="5384">
                  <c:v>14.955555555555556</c:v>
                </c:pt>
                <c:pt idx="5385">
                  <c:v>14.958333333333334</c:v>
                </c:pt>
                <c:pt idx="5386">
                  <c:v>14.96111111111111</c:v>
                </c:pt>
                <c:pt idx="5387">
                  <c:v>14.963888888888889</c:v>
                </c:pt>
                <c:pt idx="5388">
                  <c:v>14.966666666666667</c:v>
                </c:pt>
                <c:pt idx="5389">
                  <c:v>14.969444444444445</c:v>
                </c:pt>
                <c:pt idx="5390">
                  <c:v>14.972222222222221</c:v>
                </c:pt>
                <c:pt idx="5391">
                  <c:v>14.975</c:v>
                </c:pt>
                <c:pt idx="5392">
                  <c:v>14.977777777777778</c:v>
                </c:pt>
                <c:pt idx="5393">
                  <c:v>14.980555555555556</c:v>
                </c:pt>
                <c:pt idx="5394">
                  <c:v>14.983333333333333</c:v>
                </c:pt>
                <c:pt idx="5395">
                  <c:v>14.986111111111111</c:v>
                </c:pt>
                <c:pt idx="5396">
                  <c:v>14.988888888888889</c:v>
                </c:pt>
                <c:pt idx="5397">
                  <c:v>14.991666666666667</c:v>
                </c:pt>
                <c:pt idx="5398">
                  <c:v>14.994444444444444</c:v>
                </c:pt>
                <c:pt idx="5399">
                  <c:v>14.997222222222222</c:v>
                </c:pt>
                <c:pt idx="5400">
                  <c:v>15</c:v>
                </c:pt>
                <c:pt idx="5401">
                  <c:v>15.002777777777778</c:v>
                </c:pt>
                <c:pt idx="5402">
                  <c:v>15.005555555555556</c:v>
                </c:pt>
                <c:pt idx="5403">
                  <c:v>15.008333333333333</c:v>
                </c:pt>
                <c:pt idx="5404">
                  <c:v>15.011111111111111</c:v>
                </c:pt>
                <c:pt idx="5405">
                  <c:v>15.013888888888889</c:v>
                </c:pt>
                <c:pt idx="5406">
                  <c:v>15.016666666666667</c:v>
                </c:pt>
                <c:pt idx="5407">
                  <c:v>15.019444444444444</c:v>
                </c:pt>
                <c:pt idx="5408">
                  <c:v>15.022222222222222</c:v>
                </c:pt>
                <c:pt idx="5409">
                  <c:v>15.025</c:v>
                </c:pt>
                <c:pt idx="5410">
                  <c:v>15.027777777777779</c:v>
                </c:pt>
                <c:pt idx="5411">
                  <c:v>15.030555555555555</c:v>
                </c:pt>
                <c:pt idx="5412">
                  <c:v>15.033333333333333</c:v>
                </c:pt>
                <c:pt idx="5413">
                  <c:v>15.036111111111111</c:v>
                </c:pt>
                <c:pt idx="5414">
                  <c:v>15.03888888888889</c:v>
                </c:pt>
                <c:pt idx="5415">
                  <c:v>15.041666666666666</c:v>
                </c:pt>
                <c:pt idx="5416">
                  <c:v>15.044444444444444</c:v>
                </c:pt>
                <c:pt idx="5417">
                  <c:v>15.047222222222222</c:v>
                </c:pt>
                <c:pt idx="5418">
                  <c:v>15.05</c:v>
                </c:pt>
                <c:pt idx="5419">
                  <c:v>15.052777777777777</c:v>
                </c:pt>
                <c:pt idx="5420">
                  <c:v>15.055555555555555</c:v>
                </c:pt>
                <c:pt idx="5421">
                  <c:v>15.058333333333334</c:v>
                </c:pt>
                <c:pt idx="5422">
                  <c:v>15.061111111111112</c:v>
                </c:pt>
                <c:pt idx="5423">
                  <c:v>15.063888888888888</c:v>
                </c:pt>
                <c:pt idx="5424">
                  <c:v>15.066666666666666</c:v>
                </c:pt>
                <c:pt idx="5425">
                  <c:v>15.069444444444445</c:v>
                </c:pt>
                <c:pt idx="5426">
                  <c:v>15.072222222222223</c:v>
                </c:pt>
                <c:pt idx="5427">
                  <c:v>15.074999999999999</c:v>
                </c:pt>
                <c:pt idx="5428">
                  <c:v>15.077777777777778</c:v>
                </c:pt>
                <c:pt idx="5429">
                  <c:v>15.080555555555556</c:v>
                </c:pt>
                <c:pt idx="5430">
                  <c:v>15.083333333333334</c:v>
                </c:pt>
                <c:pt idx="5431">
                  <c:v>15.08611111111111</c:v>
                </c:pt>
                <c:pt idx="5432">
                  <c:v>15.088888888888889</c:v>
                </c:pt>
                <c:pt idx="5433">
                  <c:v>15.091666666666667</c:v>
                </c:pt>
                <c:pt idx="5434">
                  <c:v>15.094444444444445</c:v>
                </c:pt>
                <c:pt idx="5435">
                  <c:v>15.097222222222221</c:v>
                </c:pt>
                <c:pt idx="5436">
                  <c:v>15.1</c:v>
                </c:pt>
                <c:pt idx="5437">
                  <c:v>15.102777777777778</c:v>
                </c:pt>
                <c:pt idx="5438">
                  <c:v>15.105555555555556</c:v>
                </c:pt>
                <c:pt idx="5439">
                  <c:v>15.108333333333333</c:v>
                </c:pt>
                <c:pt idx="5440">
                  <c:v>15.111111111111111</c:v>
                </c:pt>
                <c:pt idx="5441">
                  <c:v>15.113888888888889</c:v>
                </c:pt>
                <c:pt idx="5442">
                  <c:v>15.116666666666667</c:v>
                </c:pt>
                <c:pt idx="5443">
                  <c:v>15.119444444444444</c:v>
                </c:pt>
                <c:pt idx="5444">
                  <c:v>15.122222222222222</c:v>
                </c:pt>
                <c:pt idx="5445">
                  <c:v>15.125</c:v>
                </c:pt>
                <c:pt idx="5446">
                  <c:v>15.127777777777778</c:v>
                </c:pt>
                <c:pt idx="5447">
                  <c:v>15.130555555555556</c:v>
                </c:pt>
                <c:pt idx="5448">
                  <c:v>15.133333333333333</c:v>
                </c:pt>
                <c:pt idx="5449">
                  <c:v>15.136111111111111</c:v>
                </c:pt>
                <c:pt idx="5450">
                  <c:v>15.138888888888889</c:v>
                </c:pt>
                <c:pt idx="5451">
                  <c:v>15.141666666666667</c:v>
                </c:pt>
                <c:pt idx="5452">
                  <c:v>15.144444444444444</c:v>
                </c:pt>
                <c:pt idx="5453">
                  <c:v>15.147222222222222</c:v>
                </c:pt>
                <c:pt idx="5454">
                  <c:v>15.15</c:v>
                </c:pt>
                <c:pt idx="5455">
                  <c:v>15.152777777777779</c:v>
                </c:pt>
                <c:pt idx="5456">
                  <c:v>15.155555555555555</c:v>
                </c:pt>
                <c:pt idx="5457">
                  <c:v>15.158333333333333</c:v>
                </c:pt>
                <c:pt idx="5458">
                  <c:v>15.161111111111111</c:v>
                </c:pt>
                <c:pt idx="5459">
                  <c:v>15.16388888888889</c:v>
                </c:pt>
                <c:pt idx="5460">
                  <c:v>15.166666666666666</c:v>
                </c:pt>
                <c:pt idx="5461">
                  <c:v>15.169444444444444</c:v>
                </c:pt>
                <c:pt idx="5462">
                  <c:v>15.172222222222222</c:v>
                </c:pt>
                <c:pt idx="5463">
                  <c:v>15.175000000000001</c:v>
                </c:pt>
                <c:pt idx="5464">
                  <c:v>15.177777777777777</c:v>
                </c:pt>
                <c:pt idx="5465">
                  <c:v>15.180555555555555</c:v>
                </c:pt>
                <c:pt idx="5466">
                  <c:v>15.183333333333334</c:v>
                </c:pt>
                <c:pt idx="5467">
                  <c:v>15.186111111111112</c:v>
                </c:pt>
                <c:pt idx="5468">
                  <c:v>15.188888888888888</c:v>
                </c:pt>
                <c:pt idx="5469">
                  <c:v>15.191666666666666</c:v>
                </c:pt>
                <c:pt idx="5470">
                  <c:v>15.194444444444445</c:v>
                </c:pt>
                <c:pt idx="5471">
                  <c:v>15.197222222222223</c:v>
                </c:pt>
                <c:pt idx="5472">
                  <c:v>15.2</c:v>
                </c:pt>
                <c:pt idx="5473">
                  <c:v>15.202777777777778</c:v>
                </c:pt>
                <c:pt idx="5474">
                  <c:v>15.205555555555556</c:v>
                </c:pt>
                <c:pt idx="5475">
                  <c:v>15.208333333333334</c:v>
                </c:pt>
                <c:pt idx="5476">
                  <c:v>15.21111111111111</c:v>
                </c:pt>
                <c:pt idx="5477">
                  <c:v>15.213888888888889</c:v>
                </c:pt>
                <c:pt idx="5478">
                  <c:v>15.216666666666667</c:v>
                </c:pt>
                <c:pt idx="5479">
                  <c:v>15.219444444444445</c:v>
                </c:pt>
                <c:pt idx="5480">
                  <c:v>15.222222222222221</c:v>
                </c:pt>
                <c:pt idx="5481">
                  <c:v>15.225</c:v>
                </c:pt>
                <c:pt idx="5482">
                  <c:v>15.227777777777778</c:v>
                </c:pt>
                <c:pt idx="5483">
                  <c:v>15.230555555555556</c:v>
                </c:pt>
                <c:pt idx="5484">
                  <c:v>15.233333333333333</c:v>
                </c:pt>
                <c:pt idx="5485">
                  <c:v>15.236111111111111</c:v>
                </c:pt>
                <c:pt idx="5486">
                  <c:v>15.238888888888889</c:v>
                </c:pt>
                <c:pt idx="5487">
                  <c:v>15.241666666666667</c:v>
                </c:pt>
                <c:pt idx="5488">
                  <c:v>15.244444444444444</c:v>
                </c:pt>
                <c:pt idx="5489">
                  <c:v>15.247222222222222</c:v>
                </c:pt>
                <c:pt idx="5490">
                  <c:v>15.25</c:v>
                </c:pt>
                <c:pt idx="5491">
                  <c:v>15.252777777777778</c:v>
                </c:pt>
                <c:pt idx="5492">
                  <c:v>15.255555555555556</c:v>
                </c:pt>
                <c:pt idx="5493">
                  <c:v>15.258333333333333</c:v>
                </c:pt>
                <c:pt idx="5494">
                  <c:v>15.261111111111111</c:v>
                </c:pt>
                <c:pt idx="5495">
                  <c:v>15.263888888888889</c:v>
                </c:pt>
                <c:pt idx="5496">
                  <c:v>15.266666666666667</c:v>
                </c:pt>
                <c:pt idx="5497">
                  <c:v>15.269444444444444</c:v>
                </c:pt>
                <c:pt idx="5498">
                  <c:v>15.272222222222222</c:v>
                </c:pt>
                <c:pt idx="5499">
                  <c:v>15.275</c:v>
                </c:pt>
                <c:pt idx="5500">
                  <c:v>15.277777777777779</c:v>
                </c:pt>
                <c:pt idx="5501">
                  <c:v>15.280555555555555</c:v>
                </c:pt>
                <c:pt idx="5502">
                  <c:v>15.283333333333333</c:v>
                </c:pt>
                <c:pt idx="5503">
                  <c:v>15.286111111111111</c:v>
                </c:pt>
                <c:pt idx="5504">
                  <c:v>15.28888888888889</c:v>
                </c:pt>
                <c:pt idx="5505">
                  <c:v>15.291666666666666</c:v>
                </c:pt>
                <c:pt idx="5506">
                  <c:v>15.294444444444444</c:v>
                </c:pt>
                <c:pt idx="5507">
                  <c:v>15.297222222222222</c:v>
                </c:pt>
                <c:pt idx="5508">
                  <c:v>15.3</c:v>
                </c:pt>
                <c:pt idx="5509">
                  <c:v>15.302777777777777</c:v>
                </c:pt>
                <c:pt idx="5510">
                  <c:v>15.305555555555555</c:v>
                </c:pt>
                <c:pt idx="5511">
                  <c:v>15.308333333333334</c:v>
                </c:pt>
                <c:pt idx="5512">
                  <c:v>15.311111111111112</c:v>
                </c:pt>
                <c:pt idx="5513">
                  <c:v>15.313888888888888</c:v>
                </c:pt>
                <c:pt idx="5514">
                  <c:v>15.316666666666666</c:v>
                </c:pt>
                <c:pt idx="5515">
                  <c:v>15.319444444444445</c:v>
                </c:pt>
                <c:pt idx="5516">
                  <c:v>15.322222222222223</c:v>
                </c:pt>
                <c:pt idx="5517">
                  <c:v>15.324999999999999</c:v>
                </c:pt>
                <c:pt idx="5518">
                  <c:v>15.327777777777778</c:v>
                </c:pt>
                <c:pt idx="5519">
                  <c:v>15.330555555555556</c:v>
                </c:pt>
                <c:pt idx="5520">
                  <c:v>15.333333333333334</c:v>
                </c:pt>
                <c:pt idx="5521">
                  <c:v>15.33611111111111</c:v>
                </c:pt>
                <c:pt idx="5522">
                  <c:v>15.338888888888889</c:v>
                </c:pt>
                <c:pt idx="5523">
                  <c:v>15.341666666666667</c:v>
                </c:pt>
                <c:pt idx="5524">
                  <c:v>15.344444444444445</c:v>
                </c:pt>
                <c:pt idx="5525">
                  <c:v>15.347222222222221</c:v>
                </c:pt>
                <c:pt idx="5526">
                  <c:v>15.35</c:v>
                </c:pt>
                <c:pt idx="5527">
                  <c:v>15.352777777777778</c:v>
                </c:pt>
                <c:pt idx="5528">
                  <c:v>15.355555555555556</c:v>
                </c:pt>
                <c:pt idx="5529">
                  <c:v>15.358333333333333</c:v>
                </c:pt>
                <c:pt idx="5530">
                  <c:v>15.361111111111111</c:v>
                </c:pt>
                <c:pt idx="5531">
                  <c:v>15.363888888888889</c:v>
                </c:pt>
                <c:pt idx="5532">
                  <c:v>15.366666666666667</c:v>
                </c:pt>
                <c:pt idx="5533">
                  <c:v>15.369444444444444</c:v>
                </c:pt>
                <c:pt idx="5534">
                  <c:v>15.372222222222222</c:v>
                </c:pt>
                <c:pt idx="5535">
                  <c:v>15.375</c:v>
                </c:pt>
                <c:pt idx="5536">
                  <c:v>15.377777777777778</c:v>
                </c:pt>
                <c:pt idx="5537">
                  <c:v>15.380555555555556</c:v>
                </c:pt>
                <c:pt idx="5538">
                  <c:v>15.383333333333333</c:v>
                </c:pt>
                <c:pt idx="5539">
                  <c:v>15.386111111111111</c:v>
                </c:pt>
                <c:pt idx="5540">
                  <c:v>15.388888888888889</c:v>
                </c:pt>
                <c:pt idx="5541">
                  <c:v>15.391666666666667</c:v>
                </c:pt>
                <c:pt idx="5542">
                  <c:v>15.394444444444444</c:v>
                </c:pt>
                <c:pt idx="5543">
                  <c:v>15.397222222222222</c:v>
                </c:pt>
                <c:pt idx="5544">
                  <c:v>15.4</c:v>
                </c:pt>
                <c:pt idx="5545">
                  <c:v>15.402777777777779</c:v>
                </c:pt>
                <c:pt idx="5546">
                  <c:v>15.405555555555555</c:v>
                </c:pt>
                <c:pt idx="5547">
                  <c:v>15.408333333333333</c:v>
                </c:pt>
                <c:pt idx="5548">
                  <c:v>15.411111111111111</c:v>
                </c:pt>
                <c:pt idx="5549">
                  <c:v>15.41388888888889</c:v>
                </c:pt>
                <c:pt idx="5550">
                  <c:v>15.416666666666666</c:v>
                </c:pt>
                <c:pt idx="5551">
                  <c:v>15.419444444444444</c:v>
                </c:pt>
                <c:pt idx="5552">
                  <c:v>15.422222222222222</c:v>
                </c:pt>
                <c:pt idx="5553">
                  <c:v>15.425000000000001</c:v>
                </c:pt>
                <c:pt idx="5554">
                  <c:v>15.427777777777777</c:v>
                </c:pt>
                <c:pt idx="5555">
                  <c:v>15.430555555555555</c:v>
                </c:pt>
                <c:pt idx="5556">
                  <c:v>15.433333333333334</c:v>
                </c:pt>
                <c:pt idx="5557">
                  <c:v>15.436111111111112</c:v>
                </c:pt>
                <c:pt idx="5558">
                  <c:v>15.438888888888888</c:v>
                </c:pt>
                <c:pt idx="5559">
                  <c:v>15.441666666666666</c:v>
                </c:pt>
                <c:pt idx="5560">
                  <c:v>15.444444444444445</c:v>
                </c:pt>
                <c:pt idx="5561">
                  <c:v>15.447222222222223</c:v>
                </c:pt>
                <c:pt idx="5562">
                  <c:v>15.45</c:v>
                </c:pt>
                <c:pt idx="5563">
                  <c:v>15.452777777777778</c:v>
                </c:pt>
                <c:pt idx="5564">
                  <c:v>15.455555555555556</c:v>
                </c:pt>
                <c:pt idx="5565">
                  <c:v>15.458333333333334</c:v>
                </c:pt>
                <c:pt idx="5566">
                  <c:v>15.46111111111111</c:v>
                </c:pt>
                <c:pt idx="5567">
                  <c:v>15.463888888888889</c:v>
                </c:pt>
                <c:pt idx="5568">
                  <c:v>15.466666666666667</c:v>
                </c:pt>
                <c:pt idx="5569">
                  <c:v>15.469444444444445</c:v>
                </c:pt>
                <c:pt idx="5570">
                  <c:v>15.472222222222221</c:v>
                </c:pt>
                <c:pt idx="5571">
                  <c:v>15.475</c:v>
                </c:pt>
                <c:pt idx="5572">
                  <c:v>15.477777777777778</c:v>
                </c:pt>
                <c:pt idx="5573">
                  <c:v>15.480555555555556</c:v>
                </c:pt>
                <c:pt idx="5574">
                  <c:v>15.483333333333333</c:v>
                </c:pt>
                <c:pt idx="5575">
                  <c:v>15.486111111111111</c:v>
                </c:pt>
                <c:pt idx="5576">
                  <c:v>15.488888888888889</c:v>
                </c:pt>
                <c:pt idx="5577">
                  <c:v>15.491666666666667</c:v>
                </c:pt>
                <c:pt idx="5578">
                  <c:v>15.494444444444444</c:v>
                </c:pt>
                <c:pt idx="5579">
                  <c:v>15.497222222222222</c:v>
                </c:pt>
                <c:pt idx="5580">
                  <c:v>15.5</c:v>
                </c:pt>
                <c:pt idx="5581">
                  <c:v>15.502777777777778</c:v>
                </c:pt>
                <c:pt idx="5582">
                  <c:v>15.505555555555556</c:v>
                </c:pt>
                <c:pt idx="5583">
                  <c:v>15.508333333333333</c:v>
                </c:pt>
                <c:pt idx="5584">
                  <c:v>15.511111111111111</c:v>
                </c:pt>
                <c:pt idx="5585">
                  <c:v>15.513888888888889</c:v>
                </c:pt>
                <c:pt idx="5586">
                  <c:v>15.516666666666667</c:v>
                </c:pt>
                <c:pt idx="5587">
                  <c:v>15.519444444444444</c:v>
                </c:pt>
                <c:pt idx="5588">
                  <c:v>15.522222222222222</c:v>
                </c:pt>
                <c:pt idx="5589">
                  <c:v>15.525</c:v>
                </c:pt>
                <c:pt idx="5590">
                  <c:v>15.527777777777779</c:v>
                </c:pt>
                <c:pt idx="5591">
                  <c:v>15.530555555555555</c:v>
                </c:pt>
                <c:pt idx="5592">
                  <c:v>15.533333333333333</c:v>
                </c:pt>
                <c:pt idx="5593">
                  <c:v>15.536111111111111</c:v>
                </c:pt>
                <c:pt idx="5594">
                  <c:v>15.53888888888889</c:v>
                </c:pt>
                <c:pt idx="5595">
                  <c:v>15.541666666666666</c:v>
                </c:pt>
                <c:pt idx="5596">
                  <c:v>15.544444444444444</c:v>
                </c:pt>
                <c:pt idx="5597">
                  <c:v>15.547222222222222</c:v>
                </c:pt>
                <c:pt idx="5598">
                  <c:v>15.55</c:v>
                </c:pt>
                <c:pt idx="5599">
                  <c:v>15.552777777777777</c:v>
                </c:pt>
                <c:pt idx="5600">
                  <c:v>15.555555555555555</c:v>
                </c:pt>
                <c:pt idx="5601">
                  <c:v>15.558333333333334</c:v>
                </c:pt>
                <c:pt idx="5602">
                  <c:v>15.561111111111112</c:v>
                </c:pt>
                <c:pt idx="5603">
                  <c:v>15.563888888888888</c:v>
                </c:pt>
                <c:pt idx="5604">
                  <c:v>15.566666666666666</c:v>
                </c:pt>
                <c:pt idx="5605">
                  <c:v>15.569444444444445</c:v>
                </c:pt>
                <c:pt idx="5606">
                  <c:v>15.572222222222223</c:v>
                </c:pt>
                <c:pt idx="5607">
                  <c:v>15.574999999999999</c:v>
                </c:pt>
                <c:pt idx="5608">
                  <c:v>15.577777777777778</c:v>
                </c:pt>
                <c:pt idx="5609">
                  <c:v>15.580555555555556</c:v>
                </c:pt>
                <c:pt idx="5610">
                  <c:v>15.583333333333334</c:v>
                </c:pt>
                <c:pt idx="5611">
                  <c:v>15.58611111111111</c:v>
                </c:pt>
                <c:pt idx="5612">
                  <c:v>15.588888888888889</c:v>
                </c:pt>
                <c:pt idx="5613">
                  <c:v>15.591666666666667</c:v>
                </c:pt>
                <c:pt idx="5614">
                  <c:v>15.594444444444445</c:v>
                </c:pt>
                <c:pt idx="5615">
                  <c:v>15.597222222222221</c:v>
                </c:pt>
                <c:pt idx="5616">
                  <c:v>15.6</c:v>
                </c:pt>
                <c:pt idx="5617">
                  <c:v>15.602777777777778</c:v>
                </c:pt>
                <c:pt idx="5618">
                  <c:v>15.605555555555556</c:v>
                </c:pt>
                <c:pt idx="5619">
                  <c:v>15.608333333333333</c:v>
                </c:pt>
                <c:pt idx="5620">
                  <c:v>15.611111111111111</c:v>
                </c:pt>
                <c:pt idx="5621">
                  <c:v>15.613888888888889</c:v>
                </c:pt>
                <c:pt idx="5622">
                  <c:v>15.616666666666667</c:v>
                </c:pt>
                <c:pt idx="5623">
                  <c:v>15.619444444444444</c:v>
                </c:pt>
                <c:pt idx="5624">
                  <c:v>15.622222222222222</c:v>
                </c:pt>
                <c:pt idx="5625">
                  <c:v>15.625</c:v>
                </c:pt>
                <c:pt idx="5626">
                  <c:v>15.627777777777778</c:v>
                </c:pt>
                <c:pt idx="5627">
                  <c:v>15.630555555555556</c:v>
                </c:pt>
                <c:pt idx="5628">
                  <c:v>15.633333333333333</c:v>
                </c:pt>
                <c:pt idx="5629">
                  <c:v>15.636111111111111</c:v>
                </c:pt>
                <c:pt idx="5630">
                  <c:v>15.638888888888889</c:v>
                </c:pt>
                <c:pt idx="5631">
                  <c:v>15.641666666666667</c:v>
                </c:pt>
                <c:pt idx="5632">
                  <c:v>15.644444444444444</c:v>
                </c:pt>
                <c:pt idx="5633">
                  <c:v>15.647222222222222</c:v>
                </c:pt>
                <c:pt idx="5634">
                  <c:v>15.65</c:v>
                </c:pt>
                <c:pt idx="5635">
                  <c:v>15.652777777777779</c:v>
                </c:pt>
                <c:pt idx="5636">
                  <c:v>15.655555555555555</c:v>
                </c:pt>
                <c:pt idx="5637">
                  <c:v>15.658333333333333</c:v>
                </c:pt>
                <c:pt idx="5638">
                  <c:v>15.661111111111111</c:v>
                </c:pt>
                <c:pt idx="5639">
                  <c:v>15.66388888888889</c:v>
                </c:pt>
                <c:pt idx="5640">
                  <c:v>15.666666666666666</c:v>
                </c:pt>
                <c:pt idx="5641">
                  <c:v>15.669444444444444</c:v>
                </c:pt>
                <c:pt idx="5642">
                  <c:v>15.672222222222222</c:v>
                </c:pt>
                <c:pt idx="5643">
                  <c:v>15.675000000000001</c:v>
                </c:pt>
                <c:pt idx="5644">
                  <c:v>15.677777777777777</c:v>
                </c:pt>
                <c:pt idx="5645">
                  <c:v>15.680555555555555</c:v>
                </c:pt>
                <c:pt idx="5646">
                  <c:v>15.683333333333334</c:v>
                </c:pt>
                <c:pt idx="5647">
                  <c:v>15.686111111111112</c:v>
                </c:pt>
                <c:pt idx="5648">
                  <c:v>15.688888888888888</c:v>
                </c:pt>
                <c:pt idx="5649">
                  <c:v>15.691666666666666</c:v>
                </c:pt>
                <c:pt idx="5650">
                  <c:v>15.694444444444445</c:v>
                </c:pt>
                <c:pt idx="5651">
                  <c:v>15.697222222222223</c:v>
                </c:pt>
                <c:pt idx="5652">
                  <c:v>15.7</c:v>
                </c:pt>
                <c:pt idx="5653">
                  <c:v>15.702777777777778</c:v>
                </c:pt>
                <c:pt idx="5654">
                  <c:v>15.705555555555556</c:v>
                </c:pt>
                <c:pt idx="5655">
                  <c:v>15.708333333333334</c:v>
                </c:pt>
                <c:pt idx="5656">
                  <c:v>15.71111111111111</c:v>
                </c:pt>
                <c:pt idx="5657">
                  <c:v>15.713888888888889</c:v>
                </c:pt>
                <c:pt idx="5658">
                  <c:v>15.716666666666667</c:v>
                </c:pt>
                <c:pt idx="5659">
                  <c:v>15.719444444444445</c:v>
                </c:pt>
                <c:pt idx="5660">
                  <c:v>15.722222222222221</c:v>
                </c:pt>
                <c:pt idx="5661">
                  <c:v>15.725</c:v>
                </c:pt>
                <c:pt idx="5662">
                  <c:v>15.727777777777778</c:v>
                </c:pt>
                <c:pt idx="5663">
                  <c:v>15.730555555555556</c:v>
                </c:pt>
                <c:pt idx="5664">
                  <c:v>15.733333333333333</c:v>
                </c:pt>
                <c:pt idx="5665">
                  <c:v>15.736111111111111</c:v>
                </c:pt>
                <c:pt idx="5666">
                  <c:v>15.738888888888889</c:v>
                </c:pt>
                <c:pt idx="5667">
                  <c:v>15.741666666666667</c:v>
                </c:pt>
                <c:pt idx="5668">
                  <c:v>15.744444444444444</c:v>
                </c:pt>
                <c:pt idx="5669">
                  <c:v>15.747222222222222</c:v>
                </c:pt>
                <c:pt idx="5670">
                  <c:v>15.75</c:v>
                </c:pt>
                <c:pt idx="5671">
                  <c:v>15.752777777777778</c:v>
                </c:pt>
                <c:pt idx="5672">
                  <c:v>15.755555555555556</c:v>
                </c:pt>
                <c:pt idx="5673">
                  <c:v>15.758333333333333</c:v>
                </c:pt>
                <c:pt idx="5674">
                  <c:v>15.761111111111111</c:v>
                </c:pt>
                <c:pt idx="5675">
                  <c:v>15.763888888888889</c:v>
                </c:pt>
                <c:pt idx="5676">
                  <c:v>15.766666666666667</c:v>
                </c:pt>
                <c:pt idx="5677">
                  <c:v>15.769444444444444</c:v>
                </c:pt>
                <c:pt idx="5678">
                  <c:v>15.772222222222222</c:v>
                </c:pt>
                <c:pt idx="5679">
                  <c:v>15.775</c:v>
                </c:pt>
                <c:pt idx="5680">
                  <c:v>15.777777777777779</c:v>
                </c:pt>
                <c:pt idx="5681">
                  <c:v>15.780555555555555</c:v>
                </c:pt>
                <c:pt idx="5682">
                  <c:v>15.783333333333333</c:v>
                </c:pt>
                <c:pt idx="5683">
                  <c:v>15.786111111111111</c:v>
                </c:pt>
                <c:pt idx="5684">
                  <c:v>15.78888888888889</c:v>
                </c:pt>
                <c:pt idx="5685">
                  <c:v>15.791666666666666</c:v>
                </c:pt>
                <c:pt idx="5686">
                  <c:v>15.794444444444444</c:v>
                </c:pt>
                <c:pt idx="5687">
                  <c:v>15.797222222222222</c:v>
                </c:pt>
                <c:pt idx="5688">
                  <c:v>15.8</c:v>
                </c:pt>
                <c:pt idx="5689">
                  <c:v>15.802777777777777</c:v>
                </c:pt>
                <c:pt idx="5690">
                  <c:v>15.805555555555555</c:v>
                </c:pt>
                <c:pt idx="5691">
                  <c:v>15.808333333333334</c:v>
                </c:pt>
                <c:pt idx="5692">
                  <c:v>15.811111111111112</c:v>
                </c:pt>
                <c:pt idx="5693">
                  <c:v>15.813888888888888</c:v>
                </c:pt>
                <c:pt idx="5694">
                  <c:v>15.816666666666666</c:v>
                </c:pt>
                <c:pt idx="5695">
                  <c:v>15.819444444444445</c:v>
                </c:pt>
                <c:pt idx="5696">
                  <c:v>15.822222222222223</c:v>
                </c:pt>
                <c:pt idx="5697">
                  <c:v>15.824999999999999</c:v>
                </c:pt>
                <c:pt idx="5698">
                  <c:v>15.827777777777778</c:v>
                </c:pt>
                <c:pt idx="5699">
                  <c:v>15.830555555555556</c:v>
                </c:pt>
                <c:pt idx="5700">
                  <c:v>15.833333333333334</c:v>
                </c:pt>
                <c:pt idx="5701">
                  <c:v>15.83611111111111</c:v>
                </c:pt>
                <c:pt idx="5702">
                  <c:v>15.838888888888889</c:v>
                </c:pt>
                <c:pt idx="5703">
                  <c:v>15.841666666666667</c:v>
                </c:pt>
                <c:pt idx="5704">
                  <c:v>15.844444444444445</c:v>
                </c:pt>
                <c:pt idx="5705">
                  <c:v>15.847222222222221</c:v>
                </c:pt>
                <c:pt idx="5706">
                  <c:v>15.85</c:v>
                </c:pt>
                <c:pt idx="5707">
                  <c:v>15.852777777777778</c:v>
                </c:pt>
                <c:pt idx="5708">
                  <c:v>15.855555555555556</c:v>
                </c:pt>
                <c:pt idx="5709">
                  <c:v>15.858333333333333</c:v>
                </c:pt>
                <c:pt idx="5710">
                  <c:v>15.861111111111111</c:v>
                </c:pt>
                <c:pt idx="5711">
                  <c:v>15.863888888888889</c:v>
                </c:pt>
                <c:pt idx="5712">
                  <c:v>15.866666666666667</c:v>
                </c:pt>
                <c:pt idx="5713">
                  <c:v>15.869444444444444</c:v>
                </c:pt>
                <c:pt idx="5714">
                  <c:v>15.872222222222222</c:v>
                </c:pt>
                <c:pt idx="5715">
                  <c:v>15.875</c:v>
                </c:pt>
                <c:pt idx="5716">
                  <c:v>15.877777777777778</c:v>
                </c:pt>
                <c:pt idx="5717">
                  <c:v>15.880555555555556</c:v>
                </c:pt>
                <c:pt idx="5718">
                  <c:v>15.883333333333333</c:v>
                </c:pt>
                <c:pt idx="5719">
                  <c:v>15.886111111111111</c:v>
                </c:pt>
                <c:pt idx="5720">
                  <c:v>15.888888888888889</c:v>
                </c:pt>
                <c:pt idx="5721">
                  <c:v>15.891666666666667</c:v>
                </c:pt>
                <c:pt idx="5722">
                  <c:v>15.894444444444444</c:v>
                </c:pt>
                <c:pt idx="5723">
                  <c:v>15.897222222222222</c:v>
                </c:pt>
                <c:pt idx="5724">
                  <c:v>15.9</c:v>
                </c:pt>
                <c:pt idx="5725">
                  <c:v>15.902777777777779</c:v>
                </c:pt>
                <c:pt idx="5726">
                  <c:v>15.905555555555555</c:v>
                </c:pt>
                <c:pt idx="5727">
                  <c:v>15.908333333333333</c:v>
                </c:pt>
                <c:pt idx="5728">
                  <c:v>15.911111111111111</c:v>
                </c:pt>
                <c:pt idx="5729">
                  <c:v>15.91388888888889</c:v>
                </c:pt>
                <c:pt idx="5730">
                  <c:v>15.916666666666666</c:v>
                </c:pt>
                <c:pt idx="5731">
                  <c:v>15.919444444444444</c:v>
                </c:pt>
                <c:pt idx="5732">
                  <c:v>15.922222222222222</c:v>
                </c:pt>
                <c:pt idx="5733">
                  <c:v>15.925000000000001</c:v>
                </c:pt>
                <c:pt idx="5734">
                  <c:v>15.927777777777777</c:v>
                </c:pt>
                <c:pt idx="5735">
                  <c:v>15.930555555555555</c:v>
                </c:pt>
                <c:pt idx="5736">
                  <c:v>15.933333333333334</c:v>
                </c:pt>
                <c:pt idx="5737">
                  <c:v>15.936111111111112</c:v>
                </c:pt>
                <c:pt idx="5738">
                  <c:v>15.938888888888888</c:v>
                </c:pt>
                <c:pt idx="5739">
                  <c:v>15.941666666666666</c:v>
                </c:pt>
                <c:pt idx="5740">
                  <c:v>15.944444444444445</c:v>
                </c:pt>
                <c:pt idx="5741">
                  <c:v>15.947222222222223</c:v>
                </c:pt>
                <c:pt idx="5742">
                  <c:v>15.95</c:v>
                </c:pt>
                <c:pt idx="5743">
                  <c:v>15.952777777777778</c:v>
                </c:pt>
                <c:pt idx="5744">
                  <c:v>15.955555555555556</c:v>
                </c:pt>
                <c:pt idx="5745">
                  <c:v>15.958333333333334</c:v>
                </c:pt>
                <c:pt idx="5746">
                  <c:v>15.96111111111111</c:v>
                </c:pt>
                <c:pt idx="5747">
                  <c:v>15.963888888888889</c:v>
                </c:pt>
                <c:pt idx="5748">
                  <c:v>15.966666666666667</c:v>
                </c:pt>
                <c:pt idx="5749">
                  <c:v>15.969444444444445</c:v>
                </c:pt>
                <c:pt idx="5750">
                  <c:v>15.972222222222221</c:v>
                </c:pt>
                <c:pt idx="5751">
                  <c:v>15.975</c:v>
                </c:pt>
                <c:pt idx="5752">
                  <c:v>15.977777777777778</c:v>
                </c:pt>
                <c:pt idx="5753">
                  <c:v>15.980555555555556</c:v>
                </c:pt>
                <c:pt idx="5754">
                  <c:v>15.983333333333333</c:v>
                </c:pt>
                <c:pt idx="5755">
                  <c:v>15.986111111111111</c:v>
                </c:pt>
                <c:pt idx="5756">
                  <c:v>15.988888888888889</c:v>
                </c:pt>
                <c:pt idx="5757">
                  <c:v>15.991666666666667</c:v>
                </c:pt>
                <c:pt idx="5758">
                  <c:v>15.994444444444444</c:v>
                </c:pt>
                <c:pt idx="5759">
                  <c:v>15.997222222222222</c:v>
                </c:pt>
                <c:pt idx="5760">
                  <c:v>16</c:v>
                </c:pt>
                <c:pt idx="5761">
                  <c:v>16.002777777777776</c:v>
                </c:pt>
                <c:pt idx="5762">
                  <c:v>16.005555555555556</c:v>
                </c:pt>
                <c:pt idx="5763">
                  <c:v>16.008333333333333</c:v>
                </c:pt>
                <c:pt idx="5764">
                  <c:v>16.011111111111113</c:v>
                </c:pt>
                <c:pt idx="5765">
                  <c:v>16.013888888888889</c:v>
                </c:pt>
                <c:pt idx="5766">
                  <c:v>16.016666666666666</c:v>
                </c:pt>
                <c:pt idx="5767">
                  <c:v>16.019444444444446</c:v>
                </c:pt>
                <c:pt idx="5768">
                  <c:v>16.022222222222222</c:v>
                </c:pt>
                <c:pt idx="5769">
                  <c:v>16.024999999999999</c:v>
                </c:pt>
                <c:pt idx="5770">
                  <c:v>16.027777777777779</c:v>
                </c:pt>
                <c:pt idx="5771">
                  <c:v>16.030555555555555</c:v>
                </c:pt>
                <c:pt idx="5772">
                  <c:v>16.033333333333335</c:v>
                </c:pt>
                <c:pt idx="5773">
                  <c:v>16.036111111111111</c:v>
                </c:pt>
                <c:pt idx="5774">
                  <c:v>16.038888888888888</c:v>
                </c:pt>
                <c:pt idx="5775">
                  <c:v>16.041666666666668</c:v>
                </c:pt>
                <c:pt idx="5776">
                  <c:v>16.044444444444444</c:v>
                </c:pt>
                <c:pt idx="5777">
                  <c:v>16.047222222222221</c:v>
                </c:pt>
                <c:pt idx="5778">
                  <c:v>16.05</c:v>
                </c:pt>
                <c:pt idx="5779">
                  <c:v>16.052777777777777</c:v>
                </c:pt>
                <c:pt idx="5780">
                  <c:v>16.055555555555557</c:v>
                </c:pt>
                <c:pt idx="5781">
                  <c:v>16.058333333333334</c:v>
                </c:pt>
                <c:pt idx="5782">
                  <c:v>16.06111111111111</c:v>
                </c:pt>
                <c:pt idx="5783">
                  <c:v>16.06388888888889</c:v>
                </c:pt>
                <c:pt idx="5784">
                  <c:v>16.066666666666666</c:v>
                </c:pt>
                <c:pt idx="5785">
                  <c:v>16.069444444444443</c:v>
                </c:pt>
                <c:pt idx="5786">
                  <c:v>16.072222222222223</c:v>
                </c:pt>
                <c:pt idx="5787">
                  <c:v>16.074999999999999</c:v>
                </c:pt>
                <c:pt idx="5788">
                  <c:v>16.077777777777779</c:v>
                </c:pt>
                <c:pt idx="5789">
                  <c:v>16.080555555555556</c:v>
                </c:pt>
                <c:pt idx="5790">
                  <c:v>16.083333333333332</c:v>
                </c:pt>
                <c:pt idx="5791">
                  <c:v>16.086111111111112</c:v>
                </c:pt>
                <c:pt idx="5792">
                  <c:v>16.088888888888889</c:v>
                </c:pt>
                <c:pt idx="5793">
                  <c:v>16.091666666666665</c:v>
                </c:pt>
                <c:pt idx="5794">
                  <c:v>16.094444444444445</c:v>
                </c:pt>
                <c:pt idx="5795">
                  <c:v>16.097222222222221</c:v>
                </c:pt>
                <c:pt idx="5796">
                  <c:v>16.100000000000001</c:v>
                </c:pt>
                <c:pt idx="5797">
                  <c:v>16.102777777777778</c:v>
                </c:pt>
                <c:pt idx="5798">
                  <c:v>16.105555555555554</c:v>
                </c:pt>
                <c:pt idx="5799">
                  <c:v>16.108333333333334</c:v>
                </c:pt>
                <c:pt idx="5800">
                  <c:v>16.111111111111111</c:v>
                </c:pt>
                <c:pt idx="5801">
                  <c:v>16.113888888888887</c:v>
                </c:pt>
                <c:pt idx="5802">
                  <c:v>16.116666666666667</c:v>
                </c:pt>
                <c:pt idx="5803">
                  <c:v>16.119444444444444</c:v>
                </c:pt>
                <c:pt idx="5804">
                  <c:v>16.122222222222224</c:v>
                </c:pt>
                <c:pt idx="5805">
                  <c:v>16.125</c:v>
                </c:pt>
                <c:pt idx="5806">
                  <c:v>16.127777777777776</c:v>
                </c:pt>
                <c:pt idx="5807">
                  <c:v>16.130555555555556</c:v>
                </c:pt>
                <c:pt idx="5808">
                  <c:v>16.133333333333333</c:v>
                </c:pt>
                <c:pt idx="5809">
                  <c:v>16.136111111111113</c:v>
                </c:pt>
                <c:pt idx="5810">
                  <c:v>16.138888888888889</c:v>
                </c:pt>
                <c:pt idx="5811">
                  <c:v>16.141666666666666</c:v>
                </c:pt>
                <c:pt idx="5812">
                  <c:v>16.144444444444446</c:v>
                </c:pt>
                <c:pt idx="5813">
                  <c:v>16.147222222222222</c:v>
                </c:pt>
                <c:pt idx="5814">
                  <c:v>16.149999999999999</c:v>
                </c:pt>
                <c:pt idx="5815">
                  <c:v>16.152777777777779</c:v>
                </c:pt>
                <c:pt idx="5816">
                  <c:v>16.155555555555555</c:v>
                </c:pt>
                <c:pt idx="5817">
                  <c:v>16.158333333333335</c:v>
                </c:pt>
                <c:pt idx="5818">
                  <c:v>16.161111111111111</c:v>
                </c:pt>
                <c:pt idx="5819">
                  <c:v>16.163888888888888</c:v>
                </c:pt>
                <c:pt idx="5820">
                  <c:v>16.166666666666668</c:v>
                </c:pt>
                <c:pt idx="5821">
                  <c:v>16.169444444444444</c:v>
                </c:pt>
                <c:pt idx="5822">
                  <c:v>16.172222222222221</c:v>
                </c:pt>
                <c:pt idx="5823">
                  <c:v>16.175000000000001</c:v>
                </c:pt>
                <c:pt idx="5824">
                  <c:v>16.177777777777777</c:v>
                </c:pt>
                <c:pt idx="5825">
                  <c:v>16.180555555555557</c:v>
                </c:pt>
                <c:pt idx="5826">
                  <c:v>16.183333333333334</c:v>
                </c:pt>
                <c:pt idx="5827">
                  <c:v>16.18611111111111</c:v>
                </c:pt>
                <c:pt idx="5828">
                  <c:v>16.18888888888889</c:v>
                </c:pt>
                <c:pt idx="5829">
                  <c:v>16.191666666666666</c:v>
                </c:pt>
                <c:pt idx="5830">
                  <c:v>16.194444444444443</c:v>
                </c:pt>
                <c:pt idx="5831">
                  <c:v>16.197222222222223</c:v>
                </c:pt>
                <c:pt idx="5832">
                  <c:v>16.2</c:v>
                </c:pt>
                <c:pt idx="5833">
                  <c:v>16.202777777777779</c:v>
                </c:pt>
                <c:pt idx="5834">
                  <c:v>16.205555555555556</c:v>
                </c:pt>
                <c:pt idx="5835">
                  <c:v>16.208333333333332</c:v>
                </c:pt>
                <c:pt idx="5836">
                  <c:v>16.211111111111112</c:v>
                </c:pt>
                <c:pt idx="5837">
                  <c:v>16.213888888888889</c:v>
                </c:pt>
                <c:pt idx="5838">
                  <c:v>16.216666666666665</c:v>
                </c:pt>
                <c:pt idx="5839">
                  <c:v>16.219444444444445</c:v>
                </c:pt>
                <c:pt idx="5840">
                  <c:v>16.222222222222221</c:v>
                </c:pt>
                <c:pt idx="5841">
                  <c:v>16.225000000000001</c:v>
                </c:pt>
                <c:pt idx="5842">
                  <c:v>16.227777777777778</c:v>
                </c:pt>
                <c:pt idx="5843">
                  <c:v>16.230555555555554</c:v>
                </c:pt>
                <c:pt idx="5844">
                  <c:v>16.233333333333334</c:v>
                </c:pt>
                <c:pt idx="5845">
                  <c:v>16.236111111111111</c:v>
                </c:pt>
                <c:pt idx="5846">
                  <c:v>16.238888888888887</c:v>
                </c:pt>
                <c:pt idx="5847">
                  <c:v>16.241666666666667</c:v>
                </c:pt>
                <c:pt idx="5848">
                  <c:v>16.244444444444444</c:v>
                </c:pt>
                <c:pt idx="5849">
                  <c:v>16.247222222222224</c:v>
                </c:pt>
                <c:pt idx="5850">
                  <c:v>16.25</c:v>
                </c:pt>
                <c:pt idx="5851">
                  <c:v>16.252777777777776</c:v>
                </c:pt>
                <c:pt idx="5852">
                  <c:v>16.255555555555556</c:v>
                </c:pt>
                <c:pt idx="5853">
                  <c:v>16.258333333333333</c:v>
                </c:pt>
                <c:pt idx="5854">
                  <c:v>16.261111111111113</c:v>
                </c:pt>
                <c:pt idx="5855">
                  <c:v>16.263888888888889</c:v>
                </c:pt>
                <c:pt idx="5856">
                  <c:v>16.266666666666666</c:v>
                </c:pt>
                <c:pt idx="5857">
                  <c:v>16.269444444444446</c:v>
                </c:pt>
                <c:pt idx="5858">
                  <c:v>16.272222222222222</c:v>
                </c:pt>
                <c:pt idx="5859">
                  <c:v>16.274999999999999</c:v>
                </c:pt>
                <c:pt idx="5860">
                  <c:v>16.277777777777779</c:v>
                </c:pt>
                <c:pt idx="5861">
                  <c:v>16.280555555555555</c:v>
                </c:pt>
                <c:pt idx="5862">
                  <c:v>16.283333333333335</c:v>
                </c:pt>
                <c:pt idx="5863">
                  <c:v>16.286111111111111</c:v>
                </c:pt>
                <c:pt idx="5864">
                  <c:v>16.288888888888888</c:v>
                </c:pt>
                <c:pt idx="5865">
                  <c:v>16.291666666666668</c:v>
                </c:pt>
                <c:pt idx="5866">
                  <c:v>16.294444444444444</c:v>
                </c:pt>
                <c:pt idx="5867">
                  <c:v>16.297222222222221</c:v>
                </c:pt>
                <c:pt idx="5868">
                  <c:v>16.3</c:v>
                </c:pt>
                <c:pt idx="5869">
                  <c:v>16.302777777777777</c:v>
                </c:pt>
                <c:pt idx="5870">
                  <c:v>16.305555555555557</c:v>
                </c:pt>
                <c:pt idx="5871">
                  <c:v>16.308333333333334</c:v>
                </c:pt>
                <c:pt idx="5872">
                  <c:v>16.31111111111111</c:v>
                </c:pt>
                <c:pt idx="5873">
                  <c:v>16.31388888888889</c:v>
                </c:pt>
                <c:pt idx="5874">
                  <c:v>16.316666666666666</c:v>
                </c:pt>
                <c:pt idx="5875">
                  <c:v>16.319444444444443</c:v>
                </c:pt>
                <c:pt idx="5876">
                  <c:v>16.322222222222223</c:v>
                </c:pt>
                <c:pt idx="5877">
                  <c:v>16.324999999999999</c:v>
                </c:pt>
                <c:pt idx="5878">
                  <c:v>16.327777777777779</c:v>
                </c:pt>
                <c:pt idx="5879">
                  <c:v>16.330555555555556</c:v>
                </c:pt>
                <c:pt idx="5880">
                  <c:v>16.333333333333332</c:v>
                </c:pt>
                <c:pt idx="5881">
                  <c:v>16.336111111111112</c:v>
                </c:pt>
                <c:pt idx="5882">
                  <c:v>16.338888888888889</c:v>
                </c:pt>
                <c:pt idx="5883">
                  <c:v>16.341666666666665</c:v>
                </c:pt>
                <c:pt idx="5884">
                  <c:v>16.344444444444445</c:v>
                </c:pt>
                <c:pt idx="5885">
                  <c:v>16.347222222222221</c:v>
                </c:pt>
                <c:pt idx="5886">
                  <c:v>16.350000000000001</c:v>
                </c:pt>
                <c:pt idx="5887">
                  <c:v>16.352777777777778</c:v>
                </c:pt>
                <c:pt idx="5888">
                  <c:v>16.355555555555554</c:v>
                </c:pt>
                <c:pt idx="5889">
                  <c:v>16.358333333333334</c:v>
                </c:pt>
                <c:pt idx="5890">
                  <c:v>16.361111111111111</c:v>
                </c:pt>
                <c:pt idx="5891">
                  <c:v>16.363888888888887</c:v>
                </c:pt>
                <c:pt idx="5892">
                  <c:v>16.366666666666667</c:v>
                </c:pt>
                <c:pt idx="5893">
                  <c:v>16.369444444444444</c:v>
                </c:pt>
                <c:pt idx="5894">
                  <c:v>16.372222222222224</c:v>
                </c:pt>
                <c:pt idx="5895">
                  <c:v>16.375</c:v>
                </c:pt>
                <c:pt idx="5896">
                  <c:v>16.377777777777776</c:v>
                </c:pt>
                <c:pt idx="5897">
                  <c:v>16.380555555555556</c:v>
                </c:pt>
                <c:pt idx="5898">
                  <c:v>16.383333333333333</c:v>
                </c:pt>
                <c:pt idx="5899">
                  <c:v>16.386111111111113</c:v>
                </c:pt>
                <c:pt idx="5900">
                  <c:v>16.388888888888889</c:v>
                </c:pt>
                <c:pt idx="5901">
                  <c:v>16.391666666666666</c:v>
                </c:pt>
                <c:pt idx="5902">
                  <c:v>16.394444444444446</c:v>
                </c:pt>
                <c:pt idx="5903">
                  <c:v>16.397222222222222</c:v>
                </c:pt>
                <c:pt idx="5904">
                  <c:v>16.399999999999999</c:v>
                </c:pt>
                <c:pt idx="5905">
                  <c:v>16.402777777777779</c:v>
                </c:pt>
                <c:pt idx="5906">
                  <c:v>16.405555555555555</c:v>
                </c:pt>
                <c:pt idx="5907">
                  <c:v>16.408333333333335</c:v>
                </c:pt>
                <c:pt idx="5908">
                  <c:v>16.411111111111111</c:v>
                </c:pt>
                <c:pt idx="5909">
                  <c:v>16.413888888888888</c:v>
                </c:pt>
                <c:pt idx="5910">
                  <c:v>16.416666666666668</c:v>
                </c:pt>
                <c:pt idx="5911">
                  <c:v>16.419444444444444</c:v>
                </c:pt>
                <c:pt idx="5912">
                  <c:v>16.422222222222221</c:v>
                </c:pt>
                <c:pt idx="5913">
                  <c:v>16.425000000000001</c:v>
                </c:pt>
                <c:pt idx="5914">
                  <c:v>16.427777777777777</c:v>
                </c:pt>
                <c:pt idx="5915">
                  <c:v>16.430555555555557</c:v>
                </c:pt>
                <c:pt idx="5916">
                  <c:v>16.433333333333334</c:v>
                </c:pt>
                <c:pt idx="5917">
                  <c:v>16.43611111111111</c:v>
                </c:pt>
                <c:pt idx="5918">
                  <c:v>16.43888888888889</c:v>
                </c:pt>
                <c:pt idx="5919">
                  <c:v>16.441666666666666</c:v>
                </c:pt>
                <c:pt idx="5920">
                  <c:v>16.444444444444443</c:v>
                </c:pt>
                <c:pt idx="5921">
                  <c:v>16.447222222222223</c:v>
                </c:pt>
                <c:pt idx="5922">
                  <c:v>16.45</c:v>
                </c:pt>
                <c:pt idx="5923">
                  <c:v>16.452777777777779</c:v>
                </c:pt>
                <c:pt idx="5924">
                  <c:v>16.455555555555556</c:v>
                </c:pt>
                <c:pt idx="5925">
                  <c:v>16.458333333333332</c:v>
                </c:pt>
                <c:pt idx="5926">
                  <c:v>16.461111111111112</c:v>
                </c:pt>
                <c:pt idx="5927">
                  <c:v>16.463888888888889</c:v>
                </c:pt>
                <c:pt idx="5928">
                  <c:v>16.466666666666665</c:v>
                </c:pt>
                <c:pt idx="5929">
                  <c:v>16.469444444444445</c:v>
                </c:pt>
                <c:pt idx="5930">
                  <c:v>16.472222222222221</c:v>
                </c:pt>
                <c:pt idx="5931">
                  <c:v>16.475000000000001</c:v>
                </c:pt>
                <c:pt idx="5932">
                  <c:v>16.477777777777778</c:v>
                </c:pt>
                <c:pt idx="5933">
                  <c:v>16.480555555555554</c:v>
                </c:pt>
                <c:pt idx="5934">
                  <c:v>16.483333333333334</c:v>
                </c:pt>
                <c:pt idx="5935">
                  <c:v>16.486111111111111</c:v>
                </c:pt>
                <c:pt idx="5936">
                  <c:v>16.488888888888887</c:v>
                </c:pt>
                <c:pt idx="5937">
                  <c:v>16.491666666666667</c:v>
                </c:pt>
                <c:pt idx="5938">
                  <c:v>16.494444444444444</c:v>
                </c:pt>
                <c:pt idx="5939">
                  <c:v>16.497222222222224</c:v>
                </c:pt>
                <c:pt idx="5940">
                  <c:v>16.5</c:v>
                </c:pt>
                <c:pt idx="5941">
                  <c:v>16.502777777777776</c:v>
                </c:pt>
                <c:pt idx="5942">
                  <c:v>16.505555555555556</c:v>
                </c:pt>
                <c:pt idx="5943">
                  <c:v>16.508333333333333</c:v>
                </c:pt>
                <c:pt idx="5944">
                  <c:v>16.511111111111113</c:v>
                </c:pt>
                <c:pt idx="5945">
                  <c:v>16.513888888888889</c:v>
                </c:pt>
                <c:pt idx="5946">
                  <c:v>16.516666666666666</c:v>
                </c:pt>
                <c:pt idx="5947">
                  <c:v>16.519444444444446</c:v>
                </c:pt>
                <c:pt idx="5948">
                  <c:v>16.522222222222222</c:v>
                </c:pt>
                <c:pt idx="5949">
                  <c:v>16.524999999999999</c:v>
                </c:pt>
                <c:pt idx="5950">
                  <c:v>16.527777777777779</c:v>
                </c:pt>
                <c:pt idx="5951">
                  <c:v>16.530555555555555</c:v>
                </c:pt>
                <c:pt idx="5952">
                  <c:v>16.533333333333335</c:v>
                </c:pt>
                <c:pt idx="5953">
                  <c:v>16.536111111111111</c:v>
                </c:pt>
                <c:pt idx="5954">
                  <c:v>16.538888888888888</c:v>
                </c:pt>
                <c:pt idx="5955">
                  <c:v>16.541666666666668</c:v>
                </c:pt>
                <c:pt idx="5956">
                  <c:v>16.544444444444444</c:v>
                </c:pt>
                <c:pt idx="5957">
                  <c:v>16.547222222222221</c:v>
                </c:pt>
                <c:pt idx="5958">
                  <c:v>16.55</c:v>
                </c:pt>
                <c:pt idx="5959">
                  <c:v>16.552777777777777</c:v>
                </c:pt>
                <c:pt idx="5960">
                  <c:v>16.555555555555557</c:v>
                </c:pt>
                <c:pt idx="5961">
                  <c:v>16.558333333333334</c:v>
                </c:pt>
                <c:pt idx="5962">
                  <c:v>16.56111111111111</c:v>
                </c:pt>
                <c:pt idx="5963">
                  <c:v>16.56388888888889</c:v>
                </c:pt>
                <c:pt idx="5964">
                  <c:v>16.566666666666666</c:v>
                </c:pt>
                <c:pt idx="5965">
                  <c:v>16.569444444444443</c:v>
                </c:pt>
                <c:pt idx="5966">
                  <c:v>16.572222222222223</c:v>
                </c:pt>
                <c:pt idx="5967">
                  <c:v>16.574999999999999</c:v>
                </c:pt>
                <c:pt idx="5968">
                  <c:v>16.577777777777779</c:v>
                </c:pt>
                <c:pt idx="5969">
                  <c:v>16.580555555555556</c:v>
                </c:pt>
                <c:pt idx="5970">
                  <c:v>16.583333333333332</c:v>
                </c:pt>
                <c:pt idx="5971">
                  <c:v>16.586111111111112</c:v>
                </c:pt>
                <c:pt idx="5972">
                  <c:v>16.588888888888889</c:v>
                </c:pt>
                <c:pt idx="5973">
                  <c:v>16.591666666666665</c:v>
                </c:pt>
                <c:pt idx="5974">
                  <c:v>16.594444444444445</c:v>
                </c:pt>
                <c:pt idx="5975">
                  <c:v>16.597222222222221</c:v>
                </c:pt>
                <c:pt idx="5976">
                  <c:v>16.600000000000001</c:v>
                </c:pt>
                <c:pt idx="5977">
                  <c:v>16.602777777777778</c:v>
                </c:pt>
                <c:pt idx="5978">
                  <c:v>16.605555555555554</c:v>
                </c:pt>
                <c:pt idx="5979">
                  <c:v>16.608333333333334</c:v>
                </c:pt>
                <c:pt idx="5980">
                  <c:v>16.611111111111111</c:v>
                </c:pt>
                <c:pt idx="5981">
                  <c:v>16.613888888888887</c:v>
                </c:pt>
                <c:pt idx="5982">
                  <c:v>16.616666666666667</c:v>
                </c:pt>
                <c:pt idx="5983">
                  <c:v>16.619444444444444</c:v>
                </c:pt>
                <c:pt idx="5984">
                  <c:v>16.622222222222224</c:v>
                </c:pt>
                <c:pt idx="5985">
                  <c:v>16.625</c:v>
                </c:pt>
                <c:pt idx="5986">
                  <c:v>16.627777777777776</c:v>
                </c:pt>
                <c:pt idx="5987">
                  <c:v>16.630555555555556</c:v>
                </c:pt>
                <c:pt idx="5988">
                  <c:v>16.633333333333333</c:v>
                </c:pt>
                <c:pt idx="5989">
                  <c:v>16.636111111111113</c:v>
                </c:pt>
                <c:pt idx="5990">
                  <c:v>16.638888888888889</c:v>
                </c:pt>
                <c:pt idx="5991">
                  <c:v>16.641666666666666</c:v>
                </c:pt>
                <c:pt idx="5992">
                  <c:v>16.644444444444446</c:v>
                </c:pt>
                <c:pt idx="5993">
                  <c:v>16.647222222222222</c:v>
                </c:pt>
                <c:pt idx="5994">
                  <c:v>16.649999999999999</c:v>
                </c:pt>
                <c:pt idx="5995">
                  <c:v>16.652777777777779</c:v>
                </c:pt>
                <c:pt idx="5996">
                  <c:v>16.655555555555555</c:v>
                </c:pt>
                <c:pt idx="5997">
                  <c:v>16.658333333333335</c:v>
                </c:pt>
                <c:pt idx="5998">
                  <c:v>16.661111111111111</c:v>
                </c:pt>
                <c:pt idx="5999">
                  <c:v>16.663888888888888</c:v>
                </c:pt>
                <c:pt idx="6000">
                  <c:v>16.666666666666668</c:v>
                </c:pt>
                <c:pt idx="6001">
                  <c:v>16.669444444444444</c:v>
                </c:pt>
                <c:pt idx="6002">
                  <c:v>16.672222222222221</c:v>
                </c:pt>
                <c:pt idx="6003">
                  <c:v>16.675000000000001</c:v>
                </c:pt>
                <c:pt idx="6004">
                  <c:v>16.677777777777777</c:v>
                </c:pt>
                <c:pt idx="6005">
                  <c:v>16.680555555555557</c:v>
                </c:pt>
                <c:pt idx="6006">
                  <c:v>16.683333333333334</c:v>
                </c:pt>
                <c:pt idx="6007">
                  <c:v>16.68611111111111</c:v>
                </c:pt>
                <c:pt idx="6008">
                  <c:v>16.68888888888889</c:v>
                </c:pt>
                <c:pt idx="6009">
                  <c:v>16.691666666666666</c:v>
                </c:pt>
                <c:pt idx="6010">
                  <c:v>16.694444444444443</c:v>
                </c:pt>
                <c:pt idx="6011">
                  <c:v>16.697222222222223</c:v>
                </c:pt>
                <c:pt idx="6012">
                  <c:v>16.7</c:v>
                </c:pt>
                <c:pt idx="6013">
                  <c:v>16.702777777777779</c:v>
                </c:pt>
                <c:pt idx="6014">
                  <c:v>16.705555555555556</c:v>
                </c:pt>
                <c:pt idx="6015">
                  <c:v>16.708333333333332</c:v>
                </c:pt>
                <c:pt idx="6016">
                  <c:v>16.711111111111112</c:v>
                </c:pt>
                <c:pt idx="6017">
                  <c:v>16.713888888888889</c:v>
                </c:pt>
                <c:pt idx="6018">
                  <c:v>16.716666666666665</c:v>
                </c:pt>
                <c:pt idx="6019">
                  <c:v>16.719444444444445</c:v>
                </c:pt>
                <c:pt idx="6020">
                  <c:v>16.722222222222221</c:v>
                </c:pt>
                <c:pt idx="6021">
                  <c:v>16.725000000000001</c:v>
                </c:pt>
                <c:pt idx="6022">
                  <c:v>16.727777777777778</c:v>
                </c:pt>
                <c:pt idx="6023">
                  <c:v>16.730555555555554</c:v>
                </c:pt>
                <c:pt idx="6024">
                  <c:v>16.733333333333334</c:v>
                </c:pt>
                <c:pt idx="6025">
                  <c:v>16.736111111111111</c:v>
                </c:pt>
                <c:pt idx="6026">
                  <c:v>16.738888888888887</c:v>
                </c:pt>
                <c:pt idx="6027">
                  <c:v>16.741666666666667</c:v>
                </c:pt>
                <c:pt idx="6028">
                  <c:v>16.744444444444444</c:v>
                </c:pt>
                <c:pt idx="6029">
                  <c:v>16.747222222222224</c:v>
                </c:pt>
                <c:pt idx="6030">
                  <c:v>16.75</c:v>
                </c:pt>
                <c:pt idx="6031">
                  <c:v>16.752777777777776</c:v>
                </c:pt>
                <c:pt idx="6032">
                  <c:v>16.755555555555556</c:v>
                </c:pt>
                <c:pt idx="6033">
                  <c:v>16.758333333333333</c:v>
                </c:pt>
                <c:pt idx="6034">
                  <c:v>16.761111111111113</c:v>
                </c:pt>
                <c:pt idx="6035">
                  <c:v>16.763888888888889</c:v>
                </c:pt>
                <c:pt idx="6036">
                  <c:v>16.766666666666666</c:v>
                </c:pt>
                <c:pt idx="6037">
                  <c:v>16.769444444444446</c:v>
                </c:pt>
                <c:pt idx="6038">
                  <c:v>16.772222222222222</c:v>
                </c:pt>
                <c:pt idx="6039">
                  <c:v>16.774999999999999</c:v>
                </c:pt>
                <c:pt idx="6040">
                  <c:v>16.777777777777779</c:v>
                </c:pt>
                <c:pt idx="6041">
                  <c:v>16.780555555555555</c:v>
                </c:pt>
                <c:pt idx="6042">
                  <c:v>16.783333333333335</c:v>
                </c:pt>
                <c:pt idx="6043">
                  <c:v>16.786111111111111</c:v>
                </c:pt>
                <c:pt idx="6044">
                  <c:v>16.788888888888888</c:v>
                </c:pt>
                <c:pt idx="6045">
                  <c:v>16.791666666666668</c:v>
                </c:pt>
                <c:pt idx="6046">
                  <c:v>16.794444444444444</c:v>
                </c:pt>
                <c:pt idx="6047">
                  <c:v>16.797222222222221</c:v>
                </c:pt>
                <c:pt idx="6048">
                  <c:v>16.8</c:v>
                </c:pt>
                <c:pt idx="6049">
                  <c:v>16.802777777777777</c:v>
                </c:pt>
                <c:pt idx="6050">
                  <c:v>16.805555555555557</c:v>
                </c:pt>
                <c:pt idx="6051">
                  <c:v>16.808333333333334</c:v>
                </c:pt>
                <c:pt idx="6052">
                  <c:v>16.81111111111111</c:v>
                </c:pt>
                <c:pt idx="6053">
                  <c:v>16.81388888888889</c:v>
                </c:pt>
                <c:pt idx="6054">
                  <c:v>16.816666666666666</c:v>
                </c:pt>
                <c:pt idx="6055">
                  <c:v>16.819444444444443</c:v>
                </c:pt>
                <c:pt idx="6056">
                  <c:v>16.822222222222223</c:v>
                </c:pt>
                <c:pt idx="6057">
                  <c:v>16.824999999999999</c:v>
                </c:pt>
                <c:pt idx="6058">
                  <c:v>16.827777777777779</c:v>
                </c:pt>
                <c:pt idx="6059">
                  <c:v>16.830555555555556</c:v>
                </c:pt>
                <c:pt idx="6060">
                  <c:v>16.833333333333332</c:v>
                </c:pt>
                <c:pt idx="6061">
                  <c:v>16.836111111111112</c:v>
                </c:pt>
                <c:pt idx="6062">
                  <c:v>16.838888888888889</c:v>
                </c:pt>
                <c:pt idx="6063">
                  <c:v>16.841666666666665</c:v>
                </c:pt>
                <c:pt idx="6064">
                  <c:v>16.844444444444445</c:v>
                </c:pt>
                <c:pt idx="6065">
                  <c:v>16.847222222222221</c:v>
                </c:pt>
                <c:pt idx="6066">
                  <c:v>16.850000000000001</c:v>
                </c:pt>
                <c:pt idx="6067">
                  <c:v>16.852777777777778</c:v>
                </c:pt>
                <c:pt idx="6068">
                  <c:v>16.855555555555554</c:v>
                </c:pt>
                <c:pt idx="6069">
                  <c:v>16.858333333333334</c:v>
                </c:pt>
                <c:pt idx="6070">
                  <c:v>16.861111111111111</c:v>
                </c:pt>
                <c:pt idx="6071">
                  <c:v>16.863888888888887</c:v>
                </c:pt>
                <c:pt idx="6072">
                  <c:v>16.866666666666667</c:v>
                </c:pt>
                <c:pt idx="6073">
                  <c:v>16.869444444444444</c:v>
                </c:pt>
                <c:pt idx="6074">
                  <c:v>16.872222222222224</c:v>
                </c:pt>
                <c:pt idx="6075">
                  <c:v>16.875</c:v>
                </c:pt>
                <c:pt idx="6076">
                  <c:v>16.877777777777776</c:v>
                </c:pt>
                <c:pt idx="6077">
                  <c:v>16.880555555555556</c:v>
                </c:pt>
                <c:pt idx="6078">
                  <c:v>16.883333333333333</c:v>
                </c:pt>
                <c:pt idx="6079">
                  <c:v>16.886111111111113</c:v>
                </c:pt>
                <c:pt idx="6080">
                  <c:v>16.888888888888889</c:v>
                </c:pt>
                <c:pt idx="6081">
                  <c:v>16.891666666666666</c:v>
                </c:pt>
                <c:pt idx="6082">
                  <c:v>16.894444444444446</c:v>
                </c:pt>
                <c:pt idx="6083">
                  <c:v>16.897222222222222</c:v>
                </c:pt>
                <c:pt idx="6084">
                  <c:v>16.899999999999999</c:v>
                </c:pt>
                <c:pt idx="6085">
                  <c:v>16.902777777777779</c:v>
                </c:pt>
                <c:pt idx="6086">
                  <c:v>16.905555555555555</c:v>
                </c:pt>
                <c:pt idx="6087">
                  <c:v>16.908333333333335</c:v>
                </c:pt>
                <c:pt idx="6088">
                  <c:v>16.911111111111111</c:v>
                </c:pt>
                <c:pt idx="6089">
                  <c:v>16.913888888888888</c:v>
                </c:pt>
                <c:pt idx="6090">
                  <c:v>16.916666666666668</c:v>
                </c:pt>
                <c:pt idx="6091">
                  <c:v>16.919444444444444</c:v>
                </c:pt>
                <c:pt idx="6092">
                  <c:v>16.922222222222221</c:v>
                </c:pt>
                <c:pt idx="6093">
                  <c:v>16.925000000000001</c:v>
                </c:pt>
                <c:pt idx="6094">
                  <c:v>16.927777777777777</c:v>
                </c:pt>
                <c:pt idx="6095">
                  <c:v>16.930555555555557</c:v>
                </c:pt>
                <c:pt idx="6096">
                  <c:v>16.933333333333334</c:v>
                </c:pt>
                <c:pt idx="6097">
                  <c:v>16.93611111111111</c:v>
                </c:pt>
                <c:pt idx="6098">
                  <c:v>16.93888888888889</c:v>
                </c:pt>
                <c:pt idx="6099">
                  <c:v>16.941666666666666</c:v>
                </c:pt>
                <c:pt idx="6100">
                  <c:v>16.944444444444443</c:v>
                </c:pt>
                <c:pt idx="6101">
                  <c:v>16.947222222222223</c:v>
                </c:pt>
                <c:pt idx="6102">
                  <c:v>16.95</c:v>
                </c:pt>
                <c:pt idx="6103">
                  <c:v>16.952777777777779</c:v>
                </c:pt>
                <c:pt idx="6104">
                  <c:v>16.955555555555556</c:v>
                </c:pt>
                <c:pt idx="6105">
                  <c:v>16.958333333333332</c:v>
                </c:pt>
                <c:pt idx="6106">
                  <c:v>16.961111111111112</c:v>
                </c:pt>
                <c:pt idx="6107">
                  <c:v>16.963888888888889</c:v>
                </c:pt>
                <c:pt idx="6108">
                  <c:v>16.966666666666665</c:v>
                </c:pt>
                <c:pt idx="6109">
                  <c:v>16.969444444444445</c:v>
                </c:pt>
                <c:pt idx="6110">
                  <c:v>16.972222222222221</c:v>
                </c:pt>
                <c:pt idx="6111">
                  <c:v>16.975000000000001</c:v>
                </c:pt>
                <c:pt idx="6112">
                  <c:v>16.977777777777778</c:v>
                </c:pt>
                <c:pt idx="6113">
                  <c:v>16.980555555555554</c:v>
                </c:pt>
                <c:pt idx="6114">
                  <c:v>16.983333333333334</c:v>
                </c:pt>
                <c:pt idx="6115">
                  <c:v>16.986111111111111</c:v>
                </c:pt>
                <c:pt idx="6116">
                  <c:v>16.988888888888887</c:v>
                </c:pt>
                <c:pt idx="6117">
                  <c:v>16.991666666666667</c:v>
                </c:pt>
                <c:pt idx="6118">
                  <c:v>16.994444444444444</c:v>
                </c:pt>
                <c:pt idx="6119">
                  <c:v>16.997222222222224</c:v>
                </c:pt>
                <c:pt idx="6120">
                  <c:v>17</c:v>
                </c:pt>
                <c:pt idx="6121">
                  <c:v>17.002777777777776</c:v>
                </c:pt>
                <c:pt idx="6122">
                  <c:v>17.005555555555556</c:v>
                </c:pt>
                <c:pt idx="6123">
                  <c:v>17.008333333333333</c:v>
                </c:pt>
                <c:pt idx="6124">
                  <c:v>17.011111111111113</c:v>
                </c:pt>
                <c:pt idx="6125">
                  <c:v>17.013888888888889</c:v>
                </c:pt>
                <c:pt idx="6126">
                  <c:v>17.016666666666666</c:v>
                </c:pt>
                <c:pt idx="6127">
                  <c:v>17.019444444444446</c:v>
                </c:pt>
                <c:pt idx="6128">
                  <c:v>17.022222222222222</c:v>
                </c:pt>
                <c:pt idx="6129">
                  <c:v>17.024999999999999</c:v>
                </c:pt>
                <c:pt idx="6130">
                  <c:v>17.027777777777779</c:v>
                </c:pt>
                <c:pt idx="6131">
                  <c:v>17.030555555555555</c:v>
                </c:pt>
                <c:pt idx="6132">
                  <c:v>17.033333333333335</c:v>
                </c:pt>
                <c:pt idx="6133">
                  <c:v>17.036111111111111</c:v>
                </c:pt>
                <c:pt idx="6134">
                  <c:v>17.038888888888888</c:v>
                </c:pt>
                <c:pt idx="6135">
                  <c:v>17.041666666666668</c:v>
                </c:pt>
                <c:pt idx="6136">
                  <c:v>17.044444444444444</c:v>
                </c:pt>
                <c:pt idx="6137">
                  <c:v>17.047222222222221</c:v>
                </c:pt>
                <c:pt idx="6138">
                  <c:v>17.05</c:v>
                </c:pt>
                <c:pt idx="6139">
                  <c:v>17.052777777777777</c:v>
                </c:pt>
                <c:pt idx="6140">
                  <c:v>17.055555555555557</c:v>
                </c:pt>
                <c:pt idx="6141">
                  <c:v>17.058333333333334</c:v>
                </c:pt>
                <c:pt idx="6142">
                  <c:v>17.06111111111111</c:v>
                </c:pt>
                <c:pt idx="6143">
                  <c:v>17.06388888888889</c:v>
                </c:pt>
                <c:pt idx="6144">
                  <c:v>17.066666666666666</c:v>
                </c:pt>
                <c:pt idx="6145">
                  <c:v>17.069444444444443</c:v>
                </c:pt>
                <c:pt idx="6146">
                  <c:v>17.072222222222223</c:v>
                </c:pt>
                <c:pt idx="6147">
                  <c:v>17.074999999999999</c:v>
                </c:pt>
                <c:pt idx="6148">
                  <c:v>17.077777777777779</c:v>
                </c:pt>
                <c:pt idx="6149">
                  <c:v>17.080555555555556</c:v>
                </c:pt>
                <c:pt idx="6150">
                  <c:v>17.083333333333332</c:v>
                </c:pt>
                <c:pt idx="6151">
                  <c:v>17.086111111111112</c:v>
                </c:pt>
                <c:pt idx="6152">
                  <c:v>17.088888888888889</c:v>
                </c:pt>
                <c:pt idx="6153">
                  <c:v>17.091666666666665</c:v>
                </c:pt>
                <c:pt idx="6154">
                  <c:v>17.094444444444445</c:v>
                </c:pt>
                <c:pt idx="6155">
                  <c:v>17.097222222222221</c:v>
                </c:pt>
                <c:pt idx="6156">
                  <c:v>17.100000000000001</c:v>
                </c:pt>
                <c:pt idx="6157">
                  <c:v>17.102777777777778</c:v>
                </c:pt>
                <c:pt idx="6158">
                  <c:v>17.105555555555554</c:v>
                </c:pt>
                <c:pt idx="6159">
                  <c:v>17.108333333333334</c:v>
                </c:pt>
                <c:pt idx="6160">
                  <c:v>17.111111111111111</c:v>
                </c:pt>
                <c:pt idx="6161">
                  <c:v>17.113888888888887</c:v>
                </c:pt>
                <c:pt idx="6162">
                  <c:v>17.116666666666667</c:v>
                </c:pt>
                <c:pt idx="6163">
                  <c:v>17.119444444444444</c:v>
                </c:pt>
                <c:pt idx="6164">
                  <c:v>17.122222222222224</c:v>
                </c:pt>
                <c:pt idx="6165">
                  <c:v>17.125</c:v>
                </c:pt>
                <c:pt idx="6166">
                  <c:v>17.127777777777776</c:v>
                </c:pt>
                <c:pt idx="6167">
                  <c:v>17.130555555555556</c:v>
                </c:pt>
                <c:pt idx="6168">
                  <c:v>17.133333333333333</c:v>
                </c:pt>
                <c:pt idx="6169">
                  <c:v>17.136111111111113</c:v>
                </c:pt>
                <c:pt idx="6170">
                  <c:v>17.138888888888889</c:v>
                </c:pt>
                <c:pt idx="6171">
                  <c:v>17.141666666666666</c:v>
                </c:pt>
                <c:pt idx="6172">
                  <c:v>17.144444444444446</c:v>
                </c:pt>
                <c:pt idx="6173">
                  <c:v>17.147222222222222</c:v>
                </c:pt>
                <c:pt idx="6174">
                  <c:v>17.149999999999999</c:v>
                </c:pt>
                <c:pt idx="6175">
                  <c:v>17.152777777777779</c:v>
                </c:pt>
                <c:pt idx="6176">
                  <c:v>17.155555555555555</c:v>
                </c:pt>
                <c:pt idx="6177">
                  <c:v>17.158333333333335</c:v>
                </c:pt>
                <c:pt idx="6178">
                  <c:v>17.161111111111111</c:v>
                </c:pt>
                <c:pt idx="6179">
                  <c:v>17.163888888888888</c:v>
                </c:pt>
                <c:pt idx="6180">
                  <c:v>17.166666666666668</c:v>
                </c:pt>
                <c:pt idx="6181">
                  <c:v>17.169444444444444</c:v>
                </c:pt>
                <c:pt idx="6182">
                  <c:v>17.172222222222221</c:v>
                </c:pt>
                <c:pt idx="6183">
                  <c:v>17.175000000000001</c:v>
                </c:pt>
                <c:pt idx="6184">
                  <c:v>17.177777777777777</c:v>
                </c:pt>
                <c:pt idx="6185">
                  <c:v>17.180555555555557</c:v>
                </c:pt>
                <c:pt idx="6186">
                  <c:v>17.183333333333334</c:v>
                </c:pt>
                <c:pt idx="6187">
                  <c:v>17.18611111111111</c:v>
                </c:pt>
                <c:pt idx="6188">
                  <c:v>17.18888888888889</c:v>
                </c:pt>
                <c:pt idx="6189">
                  <c:v>17.191666666666666</c:v>
                </c:pt>
                <c:pt idx="6190">
                  <c:v>17.194444444444443</c:v>
                </c:pt>
                <c:pt idx="6191">
                  <c:v>17.197222222222223</c:v>
                </c:pt>
                <c:pt idx="6192">
                  <c:v>17.2</c:v>
                </c:pt>
                <c:pt idx="6193">
                  <c:v>17.202777777777779</c:v>
                </c:pt>
                <c:pt idx="6194">
                  <c:v>17.205555555555556</c:v>
                </c:pt>
                <c:pt idx="6195">
                  <c:v>17.208333333333332</c:v>
                </c:pt>
                <c:pt idx="6196">
                  <c:v>17.211111111111112</c:v>
                </c:pt>
                <c:pt idx="6197">
                  <c:v>17.213888888888889</c:v>
                </c:pt>
                <c:pt idx="6198">
                  <c:v>17.216666666666665</c:v>
                </c:pt>
                <c:pt idx="6199">
                  <c:v>17.219444444444445</c:v>
                </c:pt>
                <c:pt idx="6200">
                  <c:v>17.222222222222221</c:v>
                </c:pt>
                <c:pt idx="6201">
                  <c:v>17.225000000000001</c:v>
                </c:pt>
                <c:pt idx="6202">
                  <c:v>17.227777777777778</c:v>
                </c:pt>
                <c:pt idx="6203">
                  <c:v>17.230555555555554</c:v>
                </c:pt>
                <c:pt idx="6204">
                  <c:v>17.233333333333334</c:v>
                </c:pt>
                <c:pt idx="6205">
                  <c:v>17.236111111111111</c:v>
                </c:pt>
                <c:pt idx="6206">
                  <c:v>17.238888888888887</c:v>
                </c:pt>
                <c:pt idx="6207">
                  <c:v>17.241666666666667</c:v>
                </c:pt>
                <c:pt idx="6208">
                  <c:v>17.244444444444444</c:v>
                </c:pt>
                <c:pt idx="6209">
                  <c:v>17.247222222222224</c:v>
                </c:pt>
                <c:pt idx="6210">
                  <c:v>17.25</c:v>
                </c:pt>
                <c:pt idx="6211">
                  <c:v>17.252777777777776</c:v>
                </c:pt>
                <c:pt idx="6212">
                  <c:v>17.255555555555556</c:v>
                </c:pt>
                <c:pt idx="6213">
                  <c:v>17.258333333333333</c:v>
                </c:pt>
                <c:pt idx="6214">
                  <c:v>17.261111111111113</c:v>
                </c:pt>
                <c:pt idx="6215">
                  <c:v>17.263888888888889</c:v>
                </c:pt>
                <c:pt idx="6216">
                  <c:v>17.266666666666666</c:v>
                </c:pt>
                <c:pt idx="6217">
                  <c:v>17.269444444444446</c:v>
                </c:pt>
                <c:pt idx="6218">
                  <c:v>17.272222222222222</c:v>
                </c:pt>
                <c:pt idx="6219">
                  <c:v>17.274999999999999</c:v>
                </c:pt>
                <c:pt idx="6220">
                  <c:v>17.277777777777779</c:v>
                </c:pt>
                <c:pt idx="6221">
                  <c:v>17.280555555555555</c:v>
                </c:pt>
                <c:pt idx="6222">
                  <c:v>17.283333333333335</c:v>
                </c:pt>
                <c:pt idx="6223">
                  <c:v>17.286111111111111</c:v>
                </c:pt>
                <c:pt idx="6224">
                  <c:v>17.288888888888888</c:v>
                </c:pt>
                <c:pt idx="6225">
                  <c:v>17.291666666666668</c:v>
                </c:pt>
                <c:pt idx="6226">
                  <c:v>17.294444444444444</c:v>
                </c:pt>
                <c:pt idx="6227">
                  <c:v>17.297222222222221</c:v>
                </c:pt>
                <c:pt idx="6228">
                  <c:v>17.3</c:v>
                </c:pt>
                <c:pt idx="6229">
                  <c:v>17.302777777777777</c:v>
                </c:pt>
                <c:pt idx="6230">
                  <c:v>17.305555555555557</c:v>
                </c:pt>
                <c:pt idx="6231">
                  <c:v>17.308333333333334</c:v>
                </c:pt>
                <c:pt idx="6232">
                  <c:v>17.31111111111111</c:v>
                </c:pt>
                <c:pt idx="6233">
                  <c:v>17.31388888888889</c:v>
                </c:pt>
                <c:pt idx="6234">
                  <c:v>17.316666666666666</c:v>
                </c:pt>
                <c:pt idx="6235">
                  <c:v>17.319444444444443</c:v>
                </c:pt>
                <c:pt idx="6236">
                  <c:v>17.322222222222223</c:v>
                </c:pt>
                <c:pt idx="6237">
                  <c:v>17.324999999999999</c:v>
                </c:pt>
                <c:pt idx="6238">
                  <c:v>17.327777777777779</c:v>
                </c:pt>
                <c:pt idx="6239">
                  <c:v>17.330555555555556</c:v>
                </c:pt>
                <c:pt idx="6240">
                  <c:v>17.333333333333332</c:v>
                </c:pt>
                <c:pt idx="6241">
                  <c:v>17.336111111111112</c:v>
                </c:pt>
                <c:pt idx="6242">
                  <c:v>17.338888888888889</c:v>
                </c:pt>
                <c:pt idx="6243">
                  <c:v>17.341666666666665</c:v>
                </c:pt>
                <c:pt idx="6244">
                  <c:v>17.344444444444445</c:v>
                </c:pt>
                <c:pt idx="6245">
                  <c:v>17.347222222222221</c:v>
                </c:pt>
                <c:pt idx="6246">
                  <c:v>17.350000000000001</c:v>
                </c:pt>
                <c:pt idx="6247">
                  <c:v>17.352777777777778</c:v>
                </c:pt>
                <c:pt idx="6248">
                  <c:v>17.355555555555554</c:v>
                </c:pt>
                <c:pt idx="6249">
                  <c:v>17.358333333333334</c:v>
                </c:pt>
                <c:pt idx="6250">
                  <c:v>17.361111111111111</c:v>
                </c:pt>
                <c:pt idx="6251">
                  <c:v>17.363888888888887</c:v>
                </c:pt>
                <c:pt idx="6252">
                  <c:v>17.366666666666667</c:v>
                </c:pt>
                <c:pt idx="6253">
                  <c:v>17.369444444444444</c:v>
                </c:pt>
                <c:pt idx="6254">
                  <c:v>17.372222222222224</c:v>
                </c:pt>
                <c:pt idx="6255">
                  <c:v>17.375</c:v>
                </c:pt>
                <c:pt idx="6256">
                  <c:v>17.377777777777776</c:v>
                </c:pt>
                <c:pt idx="6257">
                  <c:v>17.380555555555556</c:v>
                </c:pt>
                <c:pt idx="6258">
                  <c:v>17.383333333333333</c:v>
                </c:pt>
                <c:pt idx="6259">
                  <c:v>17.386111111111113</c:v>
                </c:pt>
                <c:pt idx="6260">
                  <c:v>17.388888888888889</c:v>
                </c:pt>
                <c:pt idx="6261">
                  <c:v>17.391666666666666</c:v>
                </c:pt>
                <c:pt idx="6262">
                  <c:v>17.394444444444446</c:v>
                </c:pt>
                <c:pt idx="6263">
                  <c:v>17.397222222222222</c:v>
                </c:pt>
                <c:pt idx="6264">
                  <c:v>17.399999999999999</c:v>
                </c:pt>
                <c:pt idx="6265">
                  <c:v>17.402777777777779</c:v>
                </c:pt>
                <c:pt idx="6266">
                  <c:v>17.405555555555555</c:v>
                </c:pt>
                <c:pt idx="6267">
                  <c:v>17.408333333333335</c:v>
                </c:pt>
                <c:pt idx="6268">
                  <c:v>17.411111111111111</c:v>
                </c:pt>
                <c:pt idx="6269">
                  <c:v>17.413888888888888</c:v>
                </c:pt>
                <c:pt idx="6270">
                  <c:v>17.416666666666668</c:v>
                </c:pt>
                <c:pt idx="6271">
                  <c:v>17.419444444444444</c:v>
                </c:pt>
                <c:pt idx="6272">
                  <c:v>17.422222222222221</c:v>
                </c:pt>
                <c:pt idx="6273">
                  <c:v>17.425000000000001</c:v>
                </c:pt>
                <c:pt idx="6274">
                  <c:v>17.427777777777777</c:v>
                </c:pt>
                <c:pt idx="6275">
                  <c:v>17.430555555555557</c:v>
                </c:pt>
                <c:pt idx="6276">
                  <c:v>17.433333333333334</c:v>
                </c:pt>
                <c:pt idx="6277">
                  <c:v>17.43611111111111</c:v>
                </c:pt>
                <c:pt idx="6278">
                  <c:v>17.43888888888889</c:v>
                </c:pt>
                <c:pt idx="6279">
                  <c:v>17.441666666666666</c:v>
                </c:pt>
                <c:pt idx="6280">
                  <c:v>17.444444444444443</c:v>
                </c:pt>
                <c:pt idx="6281">
                  <c:v>17.447222222222223</c:v>
                </c:pt>
                <c:pt idx="6282">
                  <c:v>17.45</c:v>
                </c:pt>
                <c:pt idx="6283">
                  <c:v>17.452777777777779</c:v>
                </c:pt>
                <c:pt idx="6284">
                  <c:v>17.455555555555556</c:v>
                </c:pt>
                <c:pt idx="6285">
                  <c:v>17.458333333333332</c:v>
                </c:pt>
                <c:pt idx="6286">
                  <c:v>17.461111111111112</c:v>
                </c:pt>
                <c:pt idx="6287">
                  <c:v>17.463888888888889</c:v>
                </c:pt>
                <c:pt idx="6288">
                  <c:v>17.466666666666665</c:v>
                </c:pt>
                <c:pt idx="6289">
                  <c:v>17.469444444444445</c:v>
                </c:pt>
                <c:pt idx="6290">
                  <c:v>17.472222222222221</c:v>
                </c:pt>
                <c:pt idx="6291">
                  <c:v>17.475000000000001</c:v>
                </c:pt>
                <c:pt idx="6292">
                  <c:v>17.477777777777778</c:v>
                </c:pt>
                <c:pt idx="6293">
                  <c:v>17.480555555555554</c:v>
                </c:pt>
                <c:pt idx="6294">
                  <c:v>17.483333333333334</c:v>
                </c:pt>
                <c:pt idx="6295">
                  <c:v>17.486111111111111</c:v>
                </c:pt>
                <c:pt idx="6296">
                  <c:v>17.488888888888887</c:v>
                </c:pt>
                <c:pt idx="6297">
                  <c:v>17.491666666666667</c:v>
                </c:pt>
                <c:pt idx="6298">
                  <c:v>17.494444444444444</c:v>
                </c:pt>
                <c:pt idx="6299">
                  <c:v>17.497222222222224</c:v>
                </c:pt>
                <c:pt idx="6300">
                  <c:v>17.5</c:v>
                </c:pt>
                <c:pt idx="6301">
                  <c:v>17.502777777777776</c:v>
                </c:pt>
                <c:pt idx="6302">
                  <c:v>17.505555555555556</c:v>
                </c:pt>
                <c:pt idx="6303">
                  <c:v>17.508333333333333</c:v>
                </c:pt>
                <c:pt idx="6304">
                  <c:v>17.511111111111113</c:v>
                </c:pt>
                <c:pt idx="6305">
                  <c:v>17.513888888888889</c:v>
                </c:pt>
                <c:pt idx="6306">
                  <c:v>17.516666666666666</c:v>
                </c:pt>
                <c:pt idx="6307">
                  <c:v>17.519444444444446</c:v>
                </c:pt>
                <c:pt idx="6308">
                  <c:v>17.522222222222222</c:v>
                </c:pt>
                <c:pt idx="6309">
                  <c:v>17.524999999999999</c:v>
                </c:pt>
                <c:pt idx="6310">
                  <c:v>17.527777777777779</c:v>
                </c:pt>
                <c:pt idx="6311">
                  <c:v>17.530555555555555</c:v>
                </c:pt>
                <c:pt idx="6312">
                  <c:v>17.533333333333335</c:v>
                </c:pt>
                <c:pt idx="6313">
                  <c:v>17.536111111111111</c:v>
                </c:pt>
                <c:pt idx="6314">
                  <c:v>17.538888888888888</c:v>
                </c:pt>
                <c:pt idx="6315">
                  <c:v>17.541666666666668</c:v>
                </c:pt>
                <c:pt idx="6316">
                  <c:v>17.544444444444444</c:v>
                </c:pt>
                <c:pt idx="6317">
                  <c:v>17.547222222222221</c:v>
                </c:pt>
                <c:pt idx="6318">
                  <c:v>17.55</c:v>
                </c:pt>
                <c:pt idx="6319">
                  <c:v>17.552777777777777</c:v>
                </c:pt>
                <c:pt idx="6320">
                  <c:v>17.555555555555557</c:v>
                </c:pt>
                <c:pt idx="6321">
                  <c:v>17.558333333333334</c:v>
                </c:pt>
                <c:pt idx="6322">
                  <c:v>17.56111111111111</c:v>
                </c:pt>
                <c:pt idx="6323">
                  <c:v>17.56388888888889</c:v>
                </c:pt>
                <c:pt idx="6324">
                  <c:v>17.566666666666666</c:v>
                </c:pt>
                <c:pt idx="6325">
                  <c:v>17.569444444444443</c:v>
                </c:pt>
                <c:pt idx="6326">
                  <c:v>17.572222222222223</c:v>
                </c:pt>
                <c:pt idx="6327">
                  <c:v>17.574999999999999</c:v>
                </c:pt>
                <c:pt idx="6328">
                  <c:v>17.577777777777779</c:v>
                </c:pt>
                <c:pt idx="6329">
                  <c:v>17.580555555555556</c:v>
                </c:pt>
                <c:pt idx="6330">
                  <c:v>17.583333333333332</c:v>
                </c:pt>
                <c:pt idx="6331">
                  <c:v>17.586111111111112</c:v>
                </c:pt>
                <c:pt idx="6332">
                  <c:v>17.588888888888889</c:v>
                </c:pt>
                <c:pt idx="6333">
                  <c:v>17.591666666666665</c:v>
                </c:pt>
                <c:pt idx="6334">
                  <c:v>17.594444444444445</c:v>
                </c:pt>
                <c:pt idx="6335">
                  <c:v>17.597222222222221</c:v>
                </c:pt>
                <c:pt idx="6336">
                  <c:v>17.600000000000001</c:v>
                </c:pt>
                <c:pt idx="6337">
                  <c:v>17.602777777777778</c:v>
                </c:pt>
                <c:pt idx="6338">
                  <c:v>17.605555555555554</c:v>
                </c:pt>
                <c:pt idx="6339">
                  <c:v>17.608333333333334</c:v>
                </c:pt>
                <c:pt idx="6340">
                  <c:v>17.611111111111111</c:v>
                </c:pt>
                <c:pt idx="6341">
                  <c:v>17.613888888888887</c:v>
                </c:pt>
                <c:pt idx="6342">
                  <c:v>17.616666666666667</c:v>
                </c:pt>
                <c:pt idx="6343">
                  <c:v>17.619444444444444</c:v>
                </c:pt>
                <c:pt idx="6344">
                  <c:v>17.622222222222224</c:v>
                </c:pt>
                <c:pt idx="6345">
                  <c:v>17.625</c:v>
                </c:pt>
                <c:pt idx="6346">
                  <c:v>17.627777777777776</c:v>
                </c:pt>
                <c:pt idx="6347">
                  <c:v>17.630555555555556</c:v>
                </c:pt>
                <c:pt idx="6348">
                  <c:v>17.633333333333333</c:v>
                </c:pt>
                <c:pt idx="6349">
                  <c:v>17.636111111111113</c:v>
                </c:pt>
                <c:pt idx="6350">
                  <c:v>17.638888888888889</c:v>
                </c:pt>
                <c:pt idx="6351">
                  <c:v>17.641666666666666</c:v>
                </c:pt>
                <c:pt idx="6352">
                  <c:v>17.644444444444446</c:v>
                </c:pt>
                <c:pt idx="6353">
                  <c:v>17.647222222222222</c:v>
                </c:pt>
                <c:pt idx="6354">
                  <c:v>17.649999999999999</c:v>
                </c:pt>
                <c:pt idx="6355">
                  <c:v>17.652777777777779</c:v>
                </c:pt>
                <c:pt idx="6356">
                  <c:v>17.655555555555555</c:v>
                </c:pt>
                <c:pt idx="6357">
                  <c:v>17.658333333333335</c:v>
                </c:pt>
                <c:pt idx="6358">
                  <c:v>17.661111111111111</c:v>
                </c:pt>
                <c:pt idx="6359">
                  <c:v>17.663888888888888</c:v>
                </c:pt>
                <c:pt idx="6360">
                  <c:v>17.666666666666668</c:v>
                </c:pt>
                <c:pt idx="6361">
                  <c:v>17.669444444444444</c:v>
                </c:pt>
                <c:pt idx="6362">
                  <c:v>17.672222222222221</c:v>
                </c:pt>
                <c:pt idx="6363">
                  <c:v>17.675000000000001</c:v>
                </c:pt>
                <c:pt idx="6364">
                  <c:v>17.677777777777777</c:v>
                </c:pt>
                <c:pt idx="6365">
                  <c:v>17.680555555555557</c:v>
                </c:pt>
                <c:pt idx="6366">
                  <c:v>17.683333333333334</c:v>
                </c:pt>
                <c:pt idx="6367">
                  <c:v>17.68611111111111</c:v>
                </c:pt>
                <c:pt idx="6368">
                  <c:v>17.68888888888889</c:v>
                </c:pt>
                <c:pt idx="6369">
                  <c:v>17.691666666666666</c:v>
                </c:pt>
                <c:pt idx="6370">
                  <c:v>17.694444444444443</c:v>
                </c:pt>
                <c:pt idx="6371">
                  <c:v>17.697222222222223</c:v>
                </c:pt>
                <c:pt idx="6372">
                  <c:v>17.7</c:v>
                </c:pt>
                <c:pt idx="6373">
                  <c:v>17.702777777777779</c:v>
                </c:pt>
                <c:pt idx="6374">
                  <c:v>17.705555555555556</c:v>
                </c:pt>
                <c:pt idx="6375">
                  <c:v>17.708333333333332</c:v>
                </c:pt>
                <c:pt idx="6376">
                  <c:v>17.711111111111112</c:v>
                </c:pt>
                <c:pt idx="6377">
                  <c:v>17.713888888888889</c:v>
                </c:pt>
                <c:pt idx="6378">
                  <c:v>17.716666666666665</c:v>
                </c:pt>
                <c:pt idx="6379">
                  <c:v>17.719444444444445</c:v>
                </c:pt>
                <c:pt idx="6380">
                  <c:v>17.722222222222221</c:v>
                </c:pt>
                <c:pt idx="6381">
                  <c:v>17.725000000000001</c:v>
                </c:pt>
                <c:pt idx="6382">
                  <c:v>17.727777777777778</c:v>
                </c:pt>
                <c:pt idx="6383">
                  <c:v>17.730555555555554</c:v>
                </c:pt>
                <c:pt idx="6384">
                  <c:v>17.733333333333334</c:v>
                </c:pt>
                <c:pt idx="6385">
                  <c:v>17.736111111111111</c:v>
                </c:pt>
                <c:pt idx="6386">
                  <c:v>17.738888888888887</c:v>
                </c:pt>
                <c:pt idx="6387">
                  <c:v>17.741666666666667</c:v>
                </c:pt>
                <c:pt idx="6388">
                  <c:v>17.744444444444444</c:v>
                </c:pt>
                <c:pt idx="6389">
                  <c:v>17.747222222222224</c:v>
                </c:pt>
                <c:pt idx="6390">
                  <c:v>17.75</c:v>
                </c:pt>
                <c:pt idx="6391">
                  <c:v>17.752777777777776</c:v>
                </c:pt>
                <c:pt idx="6392">
                  <c:v>17.755555555555556</c:v>
                </c:pt>
                <c:pt idx="6393">
                  <c:v>17.758333333333333</c:v>
                </c:pt>
                <c:pt idx="6394">
                  <c:v>17.761111111111113</c:v>
                </c:pt>
                <c:pt idx="6395">
                  <c:v>17.763888888888889</c:v>
                </c:pt>
                <c:pt idx="6396">
                  <c:v>17.766666666666666</c:v>
                </c:pt>
                <c:pt idx="6397">
                  <c:v>17.769444444444446</c:v>
                </c:pt>
                <c:pt idx="6398">
                  <c:v>17.772222222222222</c:v>
                </c:pt>
                <c:pt idx="6399">
                  <c:v>17.774999999999999</c:v>
                </c:pt>
                <c:pt idx="6400">
                  <c:v>17.777777777777779</c:v>
                </c:pt>
                <c:pt idx="6401">
                  <c:v>17.780555555555555</c:v>
                </c:pt>
                <c:pt idx="6402">
                  <c:v>17.783333333333335</c:v>
                </c:pt>
                <c:pt idx="6403">
                  <c:v>17.786111111111111</c:v>
                </c:pt>
                <c:pt idx="6404">
                  <c:v>17.788888888888888</c:v>
                </c:pt>
                <c:pt idx="6405">
                  <c:v>17.791666666666668</c:v>
                </c:pt>
                <c:pt idx="6406">
                  <c:v>17.794444444444444</c:v>
                </c:pt>
                <c:pt idx="6407">
                  <c:v>17.797222222222221</c:v>
                </c:pt>
                <c:pt idx="6408">
                  <c:v>17.8</c:v>
                </c:pt>
                <c:pt idx="6409">
                  <c:v>17.802777777777777</c:v>
                </c:pt>
                <c:pt idx="6410">
                  <c:v>17.805555555555557</c:v>
                </c:pt>
                <c:pt idx="6411">
                  <c:v>17.808333333333334</c:v>
                </c:pt>
                <c:pt idx="6412">
                  <c:v>17.81111111111111</c:v>
                </c:pt>
                <c:pt idx="6413">
                  <c:v>17.81388888888889</c:v>
                </c:pt>
                <c:pt idx="6414">
                  <c:v>17.816666666666666</c:v>
                </c:pt>
                <c:pt idx="6415">
                  <c:v>17.819444444444443</c:v>
                </c:pt>
                <c:pt idx="6416">
                  <c:v>17.822222222222223</c:v>
                </c:pt>
                <c:pt idx="6417">
                  <c:v>17.824999999999999</c:v>
                </c:pt>
                <c:pt idx="6418">
                  <c:v>17.827777777777779</c:v>
                </c:pt>
                <c:pt idx="6419">
                  <c:v>17.830555555555556</c:v>
                </c:pt>
                <c:pt idx="6420">
                  <c:v>17.833333333333332</c:v>
                </c:pt>
                <c:pt idx="6421">
                  <c:v>17.836111111111112</c:v>
                </c:pt>
                <c:pt idx="6422">
                  <c:v>17.838888888888889</c:v>
                </c:pt>
                <c:pt idx="6423">
                  <c:v>17.841666666666665</c:v>
                </c:pt>
                <c:pt idx="6424">
                  <c:v>17.844444444444445</c:v>
                </c:pt>
                <c:pt idx="6425">
                  <c:v>17.847222222222221</c:v>
                </c:pt>
                <c:pt idx="6426">
                  <c:v>17.850000000000001</c:v>
                </c:pt>
                <c:pt idx="6427">
                  <c:v>17.852777777777778</c:v>
                </c:pt>
                <c:pt idx="6428">
                  <c:v>17.855555555555554</c:v>
                </c:pt>
                <c:pt idx="6429">
                  <c:v>17.858333333333334</c:v>
                </c:pt>
                <c:pt idx="6430">
                  <c:v>17.861111111111111</c:v>
                </c:pt>
                <c:pt idx="6431">
                  <c:v>17.863888888888887</c:v>
                </c:pt>
                <c:pt idx="6432">
                  <c:v>17.866666666666667</c:v>
                </c:pt>
                <c:pt idx="6433">
                  <c:v>17.869444444444444</c:v>
                </c:pt>
                <c:pt idx="6434">
                  <c:v>17.872222222222224</c:v>
                </c:pt>
                <c:pt idx="6435">
                  <c:v>17.875</c:v>
                </c:pt>
                <c:pt idx="6436">
                  <c:v>17.877777777777776</c:v>
                </c:pt>
                <c:pt idx="6437">
                  <c:v>17.880555555555556</c:v>
                </c:pt>
                <c:pt idx="6438">
                  <c:v>17.883333333333333</c:v>
                </c:pt>
                <c:pt idx="6439">
                  <c:v>17.886111111111113</c:v>
                </c:pt>
                <c:pt idx="6440">
                  <c:v>17.888888888888889</c:v>
                </c:pt>
                <c:pt idx="6441">
                  <c:v>17.891666666666666</c:v>
                </c:pt>
                <c:pt idx="6442">
                  <c:v>17.894444444444446</c:v>
                </c:pt>
                <c:pt idx="6443">
                  <c:v>17.897222222222222</c:v>
                </c:pt>
                <c:pt idx="6444">
                  <c:v>17.899999999999999</c:v>
                </c:pt>
                <c:pt idx="6445">
                  <c:v>17.902777777777779</c:v>
                </c:pt>
                <c:pt idx="6446">
                  <c:v>17.905555555555555</c:v>
                </c:pt>
                <c:pt idx="6447">
                  <c:v>17.908333333333335</c:v>
                </c:pt>
                <c:pt idx="6448">
                  <c:v>17.911111111111111</c:v>
                </c:pt>
                <c:pt idx="6449">
                  <c:v>17.913888888888888</c:v>
                </c:pt>
                <c:pt idx="6450">
                  <c:v>17.916666666666668</c:v>
                </c:pt>
                <c:pt idx="6451">
                  <c:v>17.919444444444444</c:v>
                </c:pt>
                <c:pt idx="6452">
                  <c:v>17.922222222222221</c:v>
                </c:pt>
                <c:pt idx="6453">
                  <c:v>17.925000000000001</c:v>
                </c:pt>
                <c:pt idx="6454">
                  <c:v>17.927777777777777</c:v>
                </c:pt>
                <c:pt idx="6455">
                  <c:v>17.930555555555557</c:v>
                </c:pt>
                <c:pt idx="6456">
                  <c:v>17.933333333333334</c:v>
                </c:pt>
                <c:pt idx="6457">
                  <c:v>17.93611111111111</c:v>
                </c:pt>
                <c:pt idx="6458">
                  <c:v>17.93888888888889</c:v>
                </c:pt>
                <c:pt idx="6459">
                  <c:v>17.941666666666666</c:v>
                </c:pt>
                <c:pt idx="6460">
                  <c:v>17.944444444444443</c:v>
                </c:pt>
                <c:pt idx="6461">
                  <c:v>17.947222222222223</c:v>
                </c:pt>
                <c:pt idx="6462">
                  <c:v>17.95</c:v>
                </c:pt>
                <c:pt idx="6463">
                  <c:v>17.952777777777779</c:v>
                </c:pt>
                <c:pt idx="6464">
                  <c:v>17.955555555555556</c:v>
                </c:pt>
                <c:pt idx="6465">
                  <c:v>17.958333333333332</c:v>
                </c:pt>
                <c:pt idx="6466">
                  <c:v>17.961111111111112</c:v>
                </c:pt>
                <c:pt idx="6467">
                  <c:v>17.963888888888889</c:v>
                </c:pt>
                <c:pt idx="6468">
                  <c:v>17.966666666666665</c:v>
                </c:pt>
                <c:pt idx="6469">
                  <c:v>17.969444444444445</c:v>
                </c:pt>
                <c:pt idx="6470">
                  <c:v>17.972222222222221</c:v>
                </c:pt>
                <c:pt idx="6471">
                  <c:v>17.975000000000001</c:v>
                </c:pt>
                <c:pt idx="6472">
                  <c:v>17.977777777777778</c:v>
                </c:pt>
                <c:pt idx="6473">
                  <c:v>17.980555555555554</c:v>
                </c:pt>
                <c:pt idx="6474">
                  <c:v>17.983333333333334</c:v>
                </c:pt>
                <c:pt idx="6475">
                  <c:v>17.986111111111111</c:v>
                </c:pt>
                <c:pt idx="6476">
                  <c:v>17.988888888888887</c:v>
                </c:pt>
                <c:pt idx="6477">
                  <c:v>17.991666666666667</c:v>
                </c:pt>
                <c:pt idx="6478">
                  <c:v>17.994444444444444</c:v>
                </c:pt>
                <c:pt idx="6479">
                  <c:v>17.997222222222224</c:v>
                </c:pt>
                <c:pt idx="6480">
                  <c:v>18</c:v>
                </c:pt>
                <c:pt idx="6481">
                  <c:v>18.002777777777776</c:v>
                </c:pt>
                <c:pt idx="6482">
                  <c:v>18.005555555555556</c:v>
                </c:pt>
                <c:pt idx="6483">
                  <c:v>18.008333333333333</c:v>
                </c:pt>
                <c:pt idx="6484">
                  <c:v>18.011111111111113</c:v>
                </c:pt>
                <c:pt idx="6485">
                  <c:v>18.013888888888889</c:v>
                </c:pt>
                <c:pt idx="6486">
                  <c:v>18.016666666666666</c:v>
                </c:pt>
                <c:pt idx="6487">
                  <c:v>18.019444444444446</c:v>
                </c:pt>
                <c:pt idx="6488">
                  <c:v>18.022222222222222</c:v>
                </c:pt>
                <c:pt idx="6489">
                  <c:v>18.024999999999999</c:v>
                </c:pt>
                <c:pt idx="6490">
                  <c:v>18.027777777777779</c:v>
                </c:pt>
                <c:pt idx="6491">
                  <c:v>18.030555555555555</c:v>
                </c:pt>
                <c:pt idx="6492">
                  <c:v>18.033333333333335</c:v>
                </c:pt>
                <c:pt idx="6493">
                  <c:v>18.036111111111111</c:v>
                </c:pt>
                <c:pt idx="6494">
                  <c:v>18.038888888888888</c:v>
                </c:pt>
                <c:pt idx="6495">
                  <c:v>18.041666666666668</c:v>
                </c:pt>
                <c:pt idx="6496">
                  <c:v>18.044444444444444</c:v>
                </c:pt>
                <c:pt idx="6497">
                  <c:v>18.047222222222221</c:v>
                </c:pt>
                <c:pt idx="6498">
                  <c:v>18.05</c:v>
                </c:pt>
                <c:pt idx="6499">
                  <c:v>18.052777777777777</c:v>
                </c:pt>
                <c:pt idx="6500">
                  <c:v>18.055555555555557</c:v>
                </c:pt>
                <c:pt idx="6501">
                  <c:v>18.058333333333334</c:v>
                </c:pt>
                <c:pt idx="6502">
                  <c:v>18.06111111111111</c:v>
                </c:pt>
                <c:pt idx="6503">
                  <c:v>18.06388888888889</c:v>
                </c:pt>
                <c:pt idx="6504">
                  <c:v>18.066666666666666</c:v>
                </c:pt>
                <c:pt idx="6505">
                  <c:v>18.069444444444443</c:v>
                </c:pt>
                <c:pt idx="6506">
                  <c:v>18.072222222222223</c:v>
                </c:pt>
                <c:pt idx="6507">
                  <c:v>18.074999999999999</c:v>
                </c:pt>
                <c:pt idx="6508">
                  <c:v>18.077777777777779</c:v>
                </c:pt>
                <c:pt idx="6509">
                  <c:v>18.080555555555556</c:v>
                </c:pt>
                <c:pt idx="6510">
                  <c:v>18.083333333333332</c:v>
                </c:pt>
                <c:pt idx="6511">
                  <c:v>18.086111111111112</c:v>
                </c:pt>
                <c:pt idx="6512">
                  <c:v>18.088888888888889</c:v>
                </c:pt>
                <c:pt idx="6513">
                  <c:v>18.091666666666665</c:v>
                </c:pt>
                <c:pt idx="6514">
                  <c:v>18.094444444444445</c:v>
                </c:pt>
                <c:pt idx="6515">
                  <c:v>18.097222222222221</c:v>
                </c:pt>
                <c:pt idx="6516">
                  <c:v>18.100000000000001</c:v>
                </c:pt>
                <c:pt idx="6517">
                  <c:v>18.102777777777778</c:v>
                </c:pt>
                <c:pt idx="6518">
                  <c:v>18.105555555555554</c:v>
                </c:pt>
                <c:pt idx="6519">
                  <c:v>18.108333333333334</c:v>
                </c:pt>
                <c:pt idx="6520">
                  <c:v>18.111111111111111</c:v>
                </c:pt>
                <c:pt idx="6521">
                  <c:v>18.113888888888887</c:v>
                </c:pt>
                <c:pt idx="6522">
                  <c:v>18.116666666666667</c:v>
                </c:pt>
                <c:pt idx="6523">
                  <c:v>18.119444444444444</c:v>
                </c:pt>
                <c:pt idx="6524">
                  <c:v>18.122222222222224</c:v>
                </c:pt>
                <c:pt idx="6525">
                  <c:v>18.125</c:v>
                </c:pt>
                <c:pt idx="6526">
                  <c:v>18.127777777777776</c:v>
                </c:pt>
                <c:pt idx="6527">
                  <c:v>18.130555555555556</c:v>
                </c:pt>
                <c:pt idx="6528">
                  <c:v>18.133333333333333</c:v>
                </c:pt>
                <c:pt idx="6529">
                  <c:v>18.136111111111113</c:v>
                </c:pt>
                <c:pt idx="6530">
                  <c:v>18.138888888888889</c:v>
                </c:pt>
                <c:pt idx="6531">
                  <c:v>18.141666666666666</c:v>
                </c:pt>
                <c:pt idx="6532">
                  <c:v>18.144444444444446</c:v>
                </c:pt>
                <c:pt idx="6533">
                  <c:v>18.147222222222222</c:v>
                </c:pt>
                <c:pt idx="6534">
                  <c:v>18.149999999999999</c:v>
                </c:pt>
                <c:pt idx="6535">
                  <c:v>18.152777777777779</c:v>
                </c:pt>
                <c:pt idx="6536">
                  <c:v>18.155555555555555</c:v>
                </c:pt>
                <c:pt idx="6537">
                  <c:v>18.158333333333335</c:v>
                </c:pt>
                <c:pt idx="6538">
                  <c:v>18.161111111111111</c:v>
                </c:pt>
                <c:pt idx="6539">
                  <c:v>18.163888888888888</c:v>
                </c:pt>
                <c:pt idx="6540">
                  <c:v>18.166666666666668</c:v>
                </c:pt>
                <c:pt idx="6541">
                  <c:v>18.169444444444444</c:v>
                </c:pt>
                <c:pt idx="6542">
                  <c:v>18.172222222222221</c:v>
                </c:pt>
                <c:pt idx="6543">
                  <c:v>18.175000000000001</c:v>
                </c:pt>
                <c:pt idx="6544">
                  <c:v>18.177777777777777</c:v>
                </c:pt>
                <c:pt idx="6545">
                  <c:v>18.180555555555557</c:v>
                </c:pt>
                <c:pt idx="6546">
                  <c:v>18.183333333333334</c:v>
                </c:pt>
                <c:pt idx="6547">
                  <c:v>18.18611111111111</c:v>
                </c:pt>
                <c:pt idx="6548">
                  <c:v>18.18888888888889</c:v>
                </c:pt>
                <c:pt idx="6549">
                  <c:v>18.191666666666666</c:v>
                </c:pt>
                <c:pt idx="6550">
                  <c:v>18.194444444444443</c:v>
                </c:pt>
                <c:pt idx="6551">
                  <c:v>18.197222222222223</c:v>
                </c:pt>
                <c:pt idx="6552">
                  <c:v>18.2</c:v>
                </c:pt>
                <c:pt idx="6553">
                  <c:v>18.202777777777779</c:v>
                </c:pt>
                <c:pt idx="6554">
                  <c:v>18.205555555555556</c:v>
                </c:pt>
                <c:pt idx="6555">
                  <c:v>18.208333333333332</c:v>
                </c:pt>
                <c:pt idx="6556">
                  <c:v>18.211111111111112</c:v>
                </c:pt>
                <c:pt idx="6557">
                  <c:v>18.213888888888889</c:v>
                </c:pt>
                <c:pt idx="6558">
                  <c:v>18.216666666666665</c:v>
                </c:pt>
                <c:pt idx="6559">
                  <c:v>18.219444444444445</c:v>
                </c:pt>
                <c:pt idx="6560">
                  <c:v>18.222222222222221</c:v>
                </c:pt>
                <c:pt idx="6561">
                  <c:v>18.225000000000001</c:v>
                </c:pt>
                <c:pt idx="6562">
                  <c:v>18.227777777777778</c:v>
                </c:pt>
                <c:pt idx="6563">
                  <c:v>18.230555555555554</c:v>
                </c:pt>
                <c:pt idx="6564">
                  <c:v>18.233333333333334</c:v>
                </c:pt>
                <c:pt idx="6565">
                  <c:v>18.236111111111111</c:v>
                </c:pt>
                <c:pt idx="6566">
                  <c:v>18.238888888888887</c:v>
                </c:pt>
                <c:pt idx="6567">
                  <c:v>18.241666666666667</c:v>
                </c:pt>
                <c:pt idx="6568">
                  <c:v>18.244444444444444</c:v>
                </c:pt>
                <c:pt idx="6569">
                  <c:v>18.247222222222224</c:v>
                </c:pt>
                <c:pt idx="6570">
                  <c:v>18.25</c:v>
                </c:pt>
                <c:pt idx="6571">
                  <c:v>18.252777777777776</c:v>
                </c:pt>
                <c:pt idx="6572">
                  <c:v>18.255555555555556</c:v>
                </c:pt>
                <c:pt idx="6573">
                  <c:v>18.258333333333333</c:v>
                </c:pt>
                <c:pt idx="6574">
                  <c:v>18.261111111111113</c:v>
                </c:pt>
                <c:pt idx="6575">
                  <c:v>18.263888888888889</c:v>
                </c:pt>
                <c:pt idx="6576">
                  <c:v>18.266666666666666</c:v>
                </c:pt>
                <c:pt idx="6577">
                  <c:v>18.269444444444446</c:v>
                </c:pt>
                <c:pt idx="6578">
                  <c:v>18.272222222222222</c:v>
                </c:pt>
                <c:pt idx="6579">
                  <c:v>18.274999999999999</c:v>
                </c:pt>
                <c:pt idx="6580">
                  <c:v>18.277777777777779</c:v>
                </c:pt>
                <c:pt idx="6581">
                  <c:v>18.280555555555555</c:v>
                </c:pt>
                <c:pt idx="6582">
                  <c:v>18.283333333333335</c:v>
                </c:pt>
                <c:pt idx="6583">
                  <c:v>18.286111111111111</c:v>
                </c:pt>
                <c:pt idx="6584">
                  <c:v>18.288888888888888</c:v>
                </c:pt>
                <c:pt idx="6585">
                  <c:v>18.291666666666668</c:v>
                </c:pt>
                <c:pt idx="6586">
                  <c:v>18.294444444444444</c:v>
                </c:pt>
                <c:pt idx="6587">
                  <c:v>18.297222222222221</c:v>
                </c:pt>
                <c:pt idx="6588">
                  <c:v>18.3</c:v>
                </c:pt>
                <c:pt idx="6589">
                  <c:v>18.302777777777777</c:v>
                </c:pt>
                <c:pt idx="6590">
                  <c:v>18.305555555555557</c:v>
                </c:pt>
                <c:pt idx="6591">
                  <c:v>18.308333333333334</c:v>
                </c:pt>
                <c:pt idx="6592">
                  <c:v>18.31111111111111</c:v>
                </c:pt>
                <c:pt idx="6593">
                  <c:v>18.31388888888889</c:v>
                </c:pt>
                <c:pt idx="6594">
                  <c:v>18.316666666666666</c:v>
                </c:pt>
                <c:pt idx="6595">
                  <c:v>18.319444444444443</c:v>
                </c:pt>
                <c:pt idx="6596">
                  <c:v>18.322222222222223</c:v>
                </c:pt>
                <c:pt idx="6597">
                  <c:v>18.324999999999999</c:v>
                </c:pt>
                <c:pt idx="6598">
                  <c:v>18.327777777777779</c:v>
                </c:pt>
                <c:pt idx="6599">
                  <c:v>18.330555555555556</c:v>
                </c:pt>
                <c:pt idx="6600">
                  <c:v>18.333333333333332</c:v>
                </c:pt>
                <c:pt idx="6601">
                  <c:v>18.336111111111112</c:v>
                </c:pt>
                <c:pt idx="6602">
                  <c:v>18.338888888888889</c:v>
                </c:pt>
                <c:pt idx="6603">
                  <c:v>18.341666666666665</c:v>
                </c:pt>
                <c:pt idx="6604">
                  <c:v>18.344444444444445</c:v>
                </c:pt>
                <c:pt idx="6605">
                  <c:v>18.347222222222221</c:v>
                </c:pt>
                <c:pt idx="6606">
                  <c:v>18.350000000000001</c:v>
                </c:pt>
                <c:pt idx="6607">
                  <c:v>18.352777777777778</c:v>
                </c:pt>
                <c:pt idx="6608">
                  <c:v>18.355555555555554</c:v>
                </c:pt>
                <c:pt idx="6609">
                  <c:v>18.358333333333334</c:v>
                </c:pt>
                <c:pt idx="6610">
                  <c:v>18.361111111111111</c:v>
                </c:pt>
                <c:pt idx="6611">
                  <c:v>18.363888888888887</c:v>
                </c:pt>
                <c:pt idx="6612">
                  <c:v>18.366666666666667</c:v>
                </c:pt>
                <c:pt idx="6613">
                  <c:v>18.369444444444444</c:v>
                </c:pt>
                <c:pt idx="6614">
                  <c:v>18.372222222222224</c:v>
                </c:pt>
                <c:pt idx="6615">
                  <c:v>18.375</c:v>
                </c:pt>
                <c:pt idx="6616">
                  <c:v>18.377777777777776</c:v>
                </c:pt>
                <c:pt idx="6617">
                  <c:v>18.380555555555556</c:v>
                </c:pt>
                <c:pt idx="6618">
                  <c:v>18.383333333333333</c:v>
                </c:pt>
                <c:pt idx="6619">
                  <c:v>18.386111111111113</c:v>
                </c:pt>
                <c:pt idx="6620">
                  <c:v>18.388888888888889</c:v>
                </c:pt>
                <c:pt idx="6621">
                  <c:v>18.391666666666666</c:v>
                </c:pt>
                <c:pt idx="6622">
                  <c:v>18.394444444444446</c:v>
                </c:pt>
                <c:pt idx="6623">
                  <c:v>18.397222222222222</c:v>
                </c:pt>
                <c:pt idx="6624">
                  <c:v>18.399999999999999</c:v>
                </c:pt>
                <c:pt idx="6625">
                  <c:v>18.402777777777779</c:v>
                </c:pt>
                <c:pt idx="6626">
                  <c:v>18.405555555555555</c:v>
                </c:pt>
                <c:pt idx="6627">
                  <c:v>18.408333333333335</c:v>
                </c:pt>
                <c:pt idx="6628">
                  <c:v>18.411111111111111</c:v>
                </c:pt>
                <c:pt idx="6629">
                  <c:v>18.413888888888888</c:v>
                </c:pt>
                <c:pt idx="6630">
                  <c:v>18.416666666666668</c:v>
                </c:pt>
                <c:pt idx="6631">
                  <c:v>18.419444444444444</c:v>
                </c:pt>
                <c:pt idx="6632">
                  <c:v>18.422222222222221</c:v>
                </c:pt>
                <c:pt idx="6633">
                  <c:v>18.425000000000001</c:v>
                </c:pt>
                <c:pt idx="6634">
                  <c:v>18.427777777777777</c:v>
                </c:pt>
                <c:pt idx="6635">
                  <c:v>18.430555555555557</c:v>
                </c:pt>
                <c:pt idx="6636">
                  <c:v>18.433333333333334</c:v>
                </c:pt>
                <c:pt idx="6637">
                  <c:v>18.43611111111111</c:v>
                </c:pt>
                <c:pt idx="6638">
                  <c:v>18.43888888888889</c:v>
                </c:pt>
                <c:pt idx="6639">
                  <c:v>18.441666666666666</c:v>
                </c:pt>
                <c:pt idx="6640">
                  <c:v>18.444444444444443</c:v>
                </c:pt>
                <c:pt idx="6641">
                  <c:v>18.447222222222223</c:v>
                </c:pt>
                <c:pt idx="6642">
                  <c:v>18.45</c:v>
                </c:pt>
                <c:pt idx="6643">
                  <c:v>18.452777777777779</c:v>
                </c:pt>
                <c:pt idx="6644">
                  <c:v>18.455555555555556</c:v>
                </c:pt>
                <c:pt idx="6645">
                  <c:v>18.458333333333332</c:v>
                </c:pt>
                <c:pt idx="6646">
                  <c:v>18.461111111111112</c:v>
                </c:pt>
                <c:pt idx="6647">
                  <c:v>18.463888888888889</c:v>
                </c:pt>
                <c:pt idx="6648">
                  <c:v>18.466666666666665</c:v>
                </c:pt>
                <c:pt idx="6649">
                  <c:v>18.469444444444445</c:v>
                </c:pt>
                <c:pt idx="6650">
                  <c:v>18.472222222222221</c:v>
                </c:pt>
                <c:pt idx="6651">
                  <c:v>18.475000000000001</c:v>
                </c:pt>
                <c:pt idx="6652">
                  <c:v>18.477777777777778</c:v>
                </c:pt>
                <c:pt idx="6653">
                  <c:v>18.480555555555554</c:v>
                </c:pt>
                <c:pt idx="6654">
                  <c:v>18.483333333333334</c:v>
                </c:pt>
                <c:pt idx="6655">
                  <c:v>18.486111111111111</c:v>
                </c:pt>
                <c:pt idx="6656">
                  <c:v>18.488888888888887</c:v>
                </c:pt>
                <c:pt idx="6657">
                  <c:v>18.491666666666667</c:v>
                </c:pt>
                <c:pt idx="6658">
                  <c:v>18.494444444444444</c:v>
                </c:pt>
                <c:pt idx="6659">
                  <c:v>18.497222222222224</c:v>
                </c:pt>
                <c:pt idx="6660">
                  <c:v>18.5</c:v>
                </c:pt>
                <c:pt idx="6661">
                  <c:v>18.502777777777776</c:v>
                </c:pt>
                <c:pt idx="6662">
                  <c:v>18.505555555555556</c:v>
                </c:pt>
                <c:pt idx="6663">
                  <c:v>18.508333333333333</c:v>
                </c:pt>
                <c:pt idx="6664">
                  <c:v>18.511111111111113</c:v>
                </c:pt>
                <c:pt idx="6665">
                  <c:v>18.513888888888889</c:v>
                </c:pt>
                <c:pt idx="6666">
                  <c:v>18.516666666666666</c:v>
                </c:pt>
                <c:pt idx="6667">
                  <c:v>18.519444444444446</c:v>
                </c:pt>
                <c:pt idx="6668">
                  <c:v>18.522222222222222</c:v>
                </c:pt>
                <c:pt idx="6669">
                  <c:v>18.524999999999999</c:v>
                </c:pt>
                <c:pt idx="6670">
                  <c:v>18.527777777777779</c:v>
                </c:pt>
                <c:pt idx="6671">
                  <c:v>18.530555555555555</c:v>
                </c:pt>
                <c:pt idx="6672">
                  <c:v>18.533333333333335</c:v>
                </c:pt>
                <c:pt idx="6673">
                  <c:v>18.536111111111111</c:v>
                </c:pt>
                <c:pt idx="6674">
                  <c:v>18.538888888888888</c:v>
                </c:pt>
                <c:pt idx="6675">
                  <c:v>18.541666666666668</c:v>
                </c:pt>
                <c:pt idx="6676">
                  <c:v>18.544444444444444</c:v>
                </c:pt>
                <c:pt idx="6677">
                  <c:v>18.547222222222221</c:v>
                </c:pt>
                <c:pt idx="6678">
                  <c:v>18.55</c:v>
                </c:pt>
                <c:pt idx="6679">
                  <c:v>18.552777777777777</c:v>
                </c:pt>
                <c:pt idx="6680">
                  <c:v>18.555555555555557</c:v>
                </c:pt>
                <c:pt idx="6681">
                  <c:v>18.558333333333334</c:v>
                </c:pt>
                <c:pt idx="6682">
                  <c:v>18.56111111111111</c:v>
                </c:pt>
                <c:pt idx="6683">
                  <c:v>18.56388888888889</c:v>
                </c:pt>
                <c:pt idx="6684">
                  <c:v>18.566666666666666</c:v>
                </c:pt>
                <c:pt idx="6685">
                  <c:v>18.569444444444443</c:v>
                </c:pt>
                <c:pt idx="6686">
                  <c:v>18.572222222222223</c:v>
                </c:pt>
                <c:pt idx="6687">
                  <c:v>18.574999999999999</c:v>
                </c:pt>
                <c:pt idx="6688">
                  <c:v>18.577777777777779</c:v>
                </c:pt>
                <c:pt idx="6689">
                  <c:v>18.580555555555556</c:v>
                </c:pt>
                <c:pt idx="6690">
                  <c:v>18.583333333333332</c:v>
                </c:pt>
                <c:pt idx="6691">
                  <c:v>18.586111111111112</c:v>
                </c:pt>
                <c:pt idx="6692">
                  <c:v>18.588888888888889</c:v>
                </c:pt>
                <c:pt idx="6693">
                  <c:v>18.591666666666665</c:v>
                </c:pt>
                <c:pt idx="6694">
                  <c:v>18.594444444444445</c:v>
                </c:pt>
                <c:pt idx="6695">
                  <c:v>18.597222222222221</c:v>
                </c:pt>
                <c:pt idx="6696">
                  <c:v>18.600000000000001</c:v>
                </c:pt>
                <c:pt idx="6697">
                  <c:v>18.602777777777778</c:v>
                </c:pt>
                <c:pt idx="6698">
                  <c:v>18.605555555555554</c:v>
                </c:pt>
                <c:pt idx="6699">
                  <c:v>18.608333333333334</c:v>
                </c:pt>
                <c:pt idx="6700">
                  <c:v>18.611111111111111</c:v>
                </c:pt>
                <c:pt idx="6701">
                  <c:v>18.613888888888887</c:v>
                </c:pt>
                <c:pt idx="6702">
                  <c:v>18.616666666666667</c:v>
                </c:pt>
                <c:pt idx="6703">
                  <c:v>18.619444444444444</c:v>
                </c:pt>
                <c:pt idx="6704">
                  <c:v>18.622222222222224</c:v>
                </c:pt>
                <c:pt idx="6705">
                  <c:v>18.625</c:v>
                </c:pt>
                <c:pt idx="6706">
                  <c:v>18.627777777777776</c:v>
                </c:pt>
                <c:pt idx="6707">
                  <c:v>18.630555555555556</c:v>
                </c:pt>
                <c:pt idx="6708">
                  <c:v>18.633333333333333</c:v>
                </c:pt>
                <c:pt idx="6709">
                  <c:v>18.636111111111113</c:v>
                </c:pt>
                <c:pt idx="6710">
                  <c:v>18.638888888888889</c:v>
                </c:pt>
                <c:pt idx="6711">
                  <c:v>18.641666666666666</c:v>
                </c:pt>
                <c:pt idx="6712">
                  <c:v>18.644444444444446</c:v>
                </c:pt>
                <c:pt idx="6713">
                  <c:v>18.647222222222222</c:v>
                </c:pt>
                <c:pt idx="6714">
                  <c:v>18.649999999999999</c:v>
                </c:pt>
                <c:pt idx="6715">
                  <c:v>18.652777777777779</c:v>
                </c:pt>
                <c:pt idx="6716">
                  <c:v>18.655555555555555</c:v>
                </c:pt>
                <c:pt idx="6717">
                  <c:v>18.658333333333335</c:v>
                </c:pt>
                <c:pt idx="6718">
                  <c:v>18.661111111111111</c:v>
                </c:pt>
                <c:pt idx="6719">
                  <c:v>18.663888888888888</c:v>
                </c:pt>
                <c:pt idx="6720">
                  <c:v>18.666666666666668</c:v>
                </c:pt>
                <c:pt idx="6721">
                  <c:v>18.669444444444444</c:v>
                </c:pt>
                <c:pt idx="6722">
                  <c:v>18.672222222222221</c:v>
                </c:pt>
                <c:pt idx="6723">
                  <c:v>18.675000000000001</c:v>
                </c:pt>
                <c:pt idx="6724">
                  <c:v>18.677777777777777</c:v>
                </c:pt>
                <c:pt idx="6725">
                  <c:v>18.680555555555557</c:v>
                </c:pt>
                <c:pt idx="6726">
                  <c:v>18.683333333333334</c:v>
                </c:pt>
                <c:pt idx="6727">
                  <c:v>18.68611111111111</c:v>
                </c:pt>
                <c:pt idx="6728">
                  <c:v>18.68888888888889</c:v>
                </c:pt>
                <c:pt idx="6729">
                  <c:v>18.691666666666666</c:v>
                </c:pt>
                <c:pt idx="6730">
                  <c:v>18.694444444444443</c:v>
                </c:pt>
                <c:pt idx="6731">
                  <c:v>18.697222222222223</c:v>
                </c:pt>
                <c:pt idx="6732">
                  <c:v>18.7</c:v>
                </c:pt>
                <c:pt idx="6733">
                  <c:v>18.702777777777779</c:v>
                </c:pt>
                <c:pt idx="6734">
                  <c:v>18.705555555555556</c:v>
                </c:pt>
                <c:pt idx="6735">
                  <c:v>18.708333333333332</c:v>
                </c:pt>
                <c:pt idx="6736">
                  <c:v>18.711111111111112</c:v>
                </c:pt>
                <c:pt idx="6737">
                  <c:v>18.713888888888889</c:v>
                </c:pt>
                <c:pt idx="6738">
                  <c:v>18.716666666666665</c:v>
                </c:pt>
                <c:pt idx="6739">
                  <c:v>18.719444444444445</c:v>
                </c:pt>
                <c:pt idx="6740">
                  <c:v>18.722222222222221</c:v>
                </c:pt>
                <c:pt idx="6741">
                  <c:v>18.725000000000001</c:v>
                </c:pt>
                <c:pt idx="6742">
                  <c:v>18.727777777777778</c:v>
                </c:pt>
                <c:pt idx="6743">
                  <c:v>18.730555555555554</c:v>
                </c:pt>
                <c:pt idx="6744">
                  <c:v>18.733333333333334</c:v>
                </c:pt>
                <c:pt idx="6745">
                  <c:v>18.736111111111111</c:v>
                </c:pt>
                <c:pt idx="6746">
                  <c:v>18.738888888888887</c:v>
                </c:pt>
                <c:pt idx="6747">
                  <c:v>18.741666666666667</c:v>
                </c:pt>
                <c:pt idx="6748">
                  <c:v>18.744444444444444</c:v>
                </c:pt>
                <c:pt idx="6749">
                  <c:v>18.747222222222224</c:v>
                </c:pt>
                <c:pt idx="6750">
                  <c:v>18.75</c:v>
                </c:pt>
                <c:pt idx="6751">
                  <c:v>18.752777777777776</c:v>
                </c:pt>
                <c:pt idx="6752">
                  <c:v>18.755555555555556</c:v>
                </c:pt>
                <c:pt idx="6753">
                  <c:v>18.758333333333333</c:v>
                </c:pt>
                <c:pt idx="6754">
                  <c:v>18.761111111111113</c:v>
                </c:pt>
                <c:pt idx="6755">
                  <c:v>18.763888888888889</c:v>
                </c:pt>
                <c:pt idx="6756">
                  <c:v>18.766666666666666</c:v>
                </c:pt>
                <c:pt idx="6757">
                  <c:v>18.769444444444446</c:v>
                </c:pt>
                <c:pt idx="6758">
                  <c:v>18.772222222222222</c:v>
                </c:pt>
                <c:pt idx="6759">
                  <c:v>18.774999999999999</c:v>
                </c:pt>
                <c:pt idx="6760">
                  <c:v>18.777777777777779</c:v>
                </c:pt>
                <c:pt idx="6761">
                  <c:v>18.780555555555555</c:v>
                </c:pt>
                <c:pt idx="6762">
                  <c:v>18.783333333333335</c:v>
                </c:pt>
                <c:pt idx="6763">
                  <c:v>18.786111111111111</c:v>
                </c:pt>
                <c:pt idx="6764">
                  <c:v>18.788888888888888</c:v>
                </c:pt>
                <c:pt idx="6765">
                  <c:v>18.791666666666668</c:v>
                </c:pt>
                <c:pt idx="6766">
                  <c:v>18.794444444444444</c:v>
                </c:pt>
                <c:pt idx="6767">
                  <c:v>18.797222222222221</c:v>
                </c:pt>
                <c:pt idx="6768">
                  <c:v>18.8</c:v>
                </c:pt>
                <c:pt idx="6769">
                  <c:v>18.802777777777777</c:v>
                </c:pt>
                <c:pt idx="6770">
                  <c:v>18.805555555555557</c:v>
                </c:pt>
                <c:pt idx="6771">
                  <c:v>18.808333333333334</c:v>
                </c:pt>
                <c:pt idx="6772">
                  <c:v>18.81111111111111</c:v>
                </c:pt>
                <c:pt idx="6773">
                  <c:v>18.81388888888889</c:v>
                </c:pt>
                <c:pt idx="6774">
                  <c:v>18.816666666666666</c:v>
                </c:pt>
                <c:pt idx="6775">
                  <c:v>18.819444444444443</c:v>
                </c:pt>
                <c:pt idx="6776">
                  <c:v>18.822222222222223</c:v>
                </c:pt>
                <c:pt idx="6777">
                  <c:v>18.824999999999999</c:v>
                </c:pt>
                <c:pt idx="6778">
                  <c:v>18.827777777777779</c:v>
                </c:pt>
                <c:pt idx="6779">
                  <c:v>18.830555555555556</c:v>
                </c:pt>
                <c:pt idx="6780">
                  <c:v>18.833333333333332</c:v>
                </c:pt>
                <c:pt idx="6781">
                  <c:v>18.836111111111112</c:v>
                </c:pt>
                <c:pt idx="6782">
                  <c:v>18.838888888888889</c:v>
                </c:pt>
                <c:pt idx="6783">
                  <c:v>18.841666666666665</c:v>
                </c:pt>
                <c:pt idx="6784">
                  <c:v>18.844444444444445</c:v>
                </c:pt>
                <c:pt idx="6785">
                  <c:v>18.847222222222221</c:v>
                </c:pt>
                <c:pt idx="6786">
                  <c:v>18.850000000000001</c:v>
                </c:pt>
                <c:pt idx="6787">
                  <c:v>18.852777777777778</c:v>
                </c:pt>
                <c:pt idx="6788">
                  <c:v>18.855555555555554</c:v>
                </c:pt>
                <c:pt idx="6789">
                  <c:v>18.858333333333334</c:v>
                </c:pt>
                <c:pt idx="6790">
                  <c:v>18.861111111111111</c:v>
                </c:pt>
                <c:pt idx="6791">
                  <c:v>18.863888888888887</c:v>
                </c:pt>
                <c:pt idx="6792">
                  <c:v>18.866666666666667</c:v>
                </c:pt>
                <c:pt idx="6793">
                  <c:v>18.869444444444444</c:v>
                </c:pt>
                <c:pt idx="6794">
                  <c:v>18.872222222222224</c:v>
                </c:pt>
                <c:pt idx="6795">
                  <c:v>18.875</c:v>
                </c:pt>
                <c:pt idx="6796">
                  <c:v>18.877777777777776</c:v>
                </c:pt>
                <c:pt idx="6797">
                  <c:v>18.880555555555556</c:v>
                </c:pt>
                <c:pt idx="6798">
                  <c:v>18.883333333333333</c:v>
                </c:pt>
                <c:pt idx="6799">
                  <c:v>18.886111111111113</c:v>
                </c:pt>
                <c:pt idx="6800">
                  <c:v>18.888888888888889</c:v>
                </c:pt>
                <c:pt idx="6801">
                  <c:v>18.891666666666666</c:v>
                </c:pt>
                <c:pt idx="6802">
                  <c:v>18.894444444444446</c:v>
                </c:pt>
                <c:pt idx="6803">
                  <c:v>18.897222222222222</c:v>
                </c:pt>
                <c:pt idx="6804">
                  <c:v>18.899999999999999</c:v>
                </c:pt>
                <c:pt idx="6805">
                  <c:v>18.902777777777779</c:v>
                </c:pt>
                <c:pt idx="6806">
                  <c:v>18.905555555555555</c:v>
                </c:pt>
                <c:pt idx="6807">
                  <c:v>18.908333333333335</c:v>
                </c:pt>
                <c:pt idx="6808">
                  <c:v>18.911111111111111</c:v>
                </c:pt>
                <c:pt idx="6809">
                  <c:v>18.913888888888888</c:v>
                </c:pt>
                <c:pt idx="6810">
                  <c:v>18.916666666666668</c:v>
                </c:pt>
                <c:pt idx="6811">
                  <c:v>18.919444444444444</c:v>
                </c:pt>
                <c:pt idx="6812">
                  <c:v>18.922222222222221</c:v>
                </c:pt>
                <c:pt idx="6813">
                  <c:v>18.925000000000001</c:v>
                </c:pt>
                <c:pt idx="6814">
                  <c:v>18.927777777777777</c:v>
                </c:pt>
                <c:pt idx="6815">
                  <c:v>18.930555555555557</c:v>
                </c:pt>
                <c:pt idx="6816">
                  <c:v>18.933333333333334</c:v>
                </c:pt>
                <c:pt idx="6817">
                  <c:v>18.93611111111111</c:v>
                </c:pt>
                <c:pt idx="6818">
                  <c:v>18.93888888888889</c:v>
                </c:pt>
                <c:pt idx="6819">
                  <c:v>18.941666666666666</c:v>
                </c:pt>
                <c:pt idx="6820">
                  <c:v>18.944444444444443</c:v>
                </c:pt>
                <c:pt idx="6821">
                  <c:v>18.947222222222223</c:v>
                </c:pt>
                <c:pt idx="6822">
                  <c:v>18.95</c:v>
                </c:pt>
                <c:pt idx="6823">
                  <c:v>18.952777777777779</c:v>
                </c:pt>
                <c:pt idx="6824">
                  <c:v>18.955555555555556</c:v>
                </c:pt>
                <c:pt idx="6825">
                  <c:v>18.958333333333332</c:v>
                </c:pt>
                <c:pt idx="6826">
                  <c:v>18.961111111111112</c:v>
                </c:pt>
                <c:pt idx="6827">
                  <c:v>18.963888888888889</c:v>
                </c:pt>
                <c:pt idx="6828">
                  <c:v>18.966666666666665</c:v>
                </c:pt>
                <c:pt idx="6829">
                  <c:v>18.969444444444445</c:v>
                </c:pt>
                <c:pt idx="6830">
                  <c:v>18.972222222222221</c:v>
                </c:pt>
                <c:pt idx="6831">
                  <c:v>18.975000000000001</c:v>
                </c:pt>
                <c:pt idx="6832">
                  <c:v>18.977777777777778</c:v>
                </c:pt>
                <c:pt idx="6833">
                  <c:v>18.980555555555554</c:v>
                </c:pt>
                <c:pt idx="6834">
                  <c:v>18.983333333333334</c:v>
                </c:pt>
                <c:pt idx="6835">
                  <c:v>18.986111111111111</c:v>
                </c:pt>
                <c:pt idx="6836">
                  <c:v>18.988888888888887</c:v>
                </c:pt>
                <c:pt idx="6837">
                  <c:v>18.991666666666667</c:v>
                </c:pt>
                <c:pt idx="6838">
                  <c:v>18.994444444444444</c:v>
                </c:pt>
                <c:pt idx="6839">
                  <c:v>18.997222222222224</c:v>
                </c:pt>
                <c:pt idx="6840">
                  <c:v>19</c:v>
                </c:pt>
                <c:pt idx="6841">
                  <c:v>19.002777777777776</c:v>
                </c:pt>
                <c:pt idx="6842">
                  <c:v>19.005555555555556</c:v>
                </c:pt>
                <c:pt idx="6843">
                  <c:v>19.008333333333333</c:v>
                </c:pt>
                <c:pt idx="6844">
                  <c:v>19.011111111111113</c:v>
                </c:pt>
                <c:pt idx="6845">
                  <c:v>19.013888888888889</c:v>
                </c:pt>
                <c:pt idx="6846">
                  <c:v>19.016666666666666</c:v>
                </c:pt>
                <c:pt idx="6847">
                  <c:v>19.019444444444446</c:v>
                </c:pt>
                <c:pt idx="6848">
                  <c:v>19.022222222222222</c:v>
                </c:pt>
                <c:pt idx="6849">
                  <c:v>19.024999999999999</c:v>
                </c:pt>
                <c:pt idx="6850">
                  <c:v>19.027777777777779</c:v>
                </c:pt>
                <c:pt idx="6851">
                  <c:v>19.030555555555555</c:v>
                </c:pt>
                <c:pt idx="6852">
                  <c:v>19.033333333333335</c:v>
                </c:pt>
                <c:pt idx="6853">
                  <c:v>19.036111111111111</c:v>
                </c:pt>
                <c:pt idx="6854">
                  <c:v>19.038888888888888</c:v>
                </c:pt>
                <c:pt idx="6855">
                  <c:v>19.041666666666668</c:v>
                </c:pt>
                <c:pt idx="6856">
                  <c:v>19.044444444444444</c:v>
                </c:pt>
                <c:pt idx="6857">
                  <c:v>19.047222222222221</c:v>
                </c:pt>
                <c:pt idx="6858">
                  <c:v>19.05</c:v>
                </c:pt>
                <c:pt idx="6859">
                  <c:v>19.052777777777777</c:v>
                </c:pt>
                <c:pt idx="6860">
                  <c:v>19.055555555555557</c:v>
                </c:pt>
                <c:pt idx="6861">
                  <c:v>19.058333333333334</c:v>
                </c:pt>
                <c:pt idx="6862">
                  <c:v>19.06111111111111</c:v>
                </c:pt>
                <c:pt idx="6863">
                  <c:v>19.06388888888889</c:v>
                </c:pt>
                <c:pt idx="6864">
                  <c:v>19.066666666666666</c:v>
                </c:pt>
                <c:pt idx="6865">
                  <c:v>19.069444444444443</c:v>
                </c:pt>
                <c:pt idx="6866">
                  <c:v>19.072222222222223</c:v>
                </c:pt>
                <c:pt idx="6867">
                  <c:v>19.074999999999999</c:v>
                </c:pt>
                <c:pt idx="6868">
                  <c:v>19.077777777777779</c:v>
                </c:pt>
                <c:pt idx="6869">
                  <c:v>19.080555555555556</c:v>
                </c:pt>
                <c:pt idx="6870">
                  <c:v>19.083333333333332</c:v>
                </c:pt>
                <c:pt idx="6871">
                  <c:v>19.086111111111112</c:v>
                </c:pt>
                <c:pt idx="6872">
                  <c:v>19.088888888888889</c:v>
                </c:pt>
                <c:pt idx="6873">
                  <c:v>19.091666666666665</c:v>
                </c:pt>
                <c:pt idx="6874">
                  <c:v>19.094444444444445</c:v>
                </c:pt>
                <c:pt idx="6875">
                  <c:v>19.097222222222221</c:v>
                </c:pt>
                <c:pt idx="6876">
                  <c:v>19.100000000000001</c:v>
                </c:pt>
                <c:pt idx="6877">
                  <c:v>19.102777777777778</c:v>
                </c:pt>
                <c:pt idx="6878">
                  <c:v>19.105555555555554</c:v>
                </c:pt>
                <c:pt idx="6879">
                  <c:v>19.108333333333334</c:v>
                </c:pt>
                <c:pt idx="6880">
                  <c:v>19.111111111111111</c:v>
                </c:pt>
                <c:pt idx="6881">
                  <c:v>19.113888888888887</c:v>
                </c:pt>
                <c:pt idx="6882">
                  <c:v>19.116666666666667</c:v>
                </c:pt>
                <c:pt idx="6883">
                  <c:v>19.119444444444444</c:v>
                </c:pt>
                <c:pt idx="6884">
                  <c:v>19.122222222222224</c:v>
                </c:pt>
                <c:pt idx="6885">
                  <c:v>19.125</c:v>
                </c:pt>
                <c:pt idx="6886">
                  <c:v>19.127777777777776</c:v>
                </c:pt>
                <c:pt idx="6887">
                  <c:v>19.130555555555556</c:v>
                </c:pt>
                <c:pt idx="6888">
                  <c:v>19.133333333333333</c:v>
                </c:pt>
                <c:pt idx="6889">
                  <c:v>19.136111111111113</c:v>
                </c:pt>
                <c:pt idx="6890">
                  <c:v>19.138888888888889</c:v>
                </c:pt>
                <c:pt idx="6891">
                  <c:v>19.141666666666666</c:v>
                </c:pt>
                <c:pt idx="6892">
                  <c:v>19.144444444444446</c:v>
                </c:pt>
                <c:pt idx="6893">
                  <c:v>19.147222222222222</c:v>
                </c:pt>
                <c:pt idx="6894">
                  <c:v>19.149999999999999</c:v>
                </c:pt>
                <c:pt idx="6895">
                  <c:v>19.152777777777779</c:v>
                </c:pt>
                <c:pt idx="6896">
                  <c:v>19.155555555555555</c:v>
                </c:pt>
                <c:pt idx="6897">
                  <c:v>19.158333333333335</c:v>
                </c:pt>
                <c:pt idx="6898">
                  <c:v>19.161111111111111</c:v>
                </c:pt>
                <c:pt idx="6899">
                  <c:v>19.163888888888888</c:v>
                </c:pt>
                <c:pt idx="6900">
                  <c:v>19.166666666666668</c:v>
                </c:pt>
                <c:pt idx="6901">
                  <c:v>19.169444444444444</c:v>
                </c:pt>
                <c:pt idx="6902">
                  <c:v>19.172222222222221</c:v>
                </c:pt>
                <c:pt idx="6903">
                  <c:v>19.175000000000001</c:v>
                </c:pt>
                <c:pt idx="6904">
                  <c:v>19.177777777777777</c:v>
                </c:pt>
                <c:pt idx="6905">
                  <c:v>19.180555555555557</c:v>
                </c:pt>
                <c:pt idx="6906">
                  <c:v>19.183333333333334</c:v>
                </c:pt>
                <c:pt idx="6907">
                  <c:v>19.18611111111111</c:v>
                </c:pt>
                <c:pt idx="6908">
                  <c:v>19.18888888888889</c:v>
                </c:pt>
                <c:pt idx="6909">
                  <c:v>19.191666666666666</c:v>
                </c:pt>
                <c:pt idx="6910">
                  <c:v>19.194444444444443</c:v>
                </c:pt>
                <c:pt idx="6911">
                  <c:v>19.197222222222223</c:v>
                </c:pt>
                <c:pt idx="6912">
                  <c:v>19.2</c:v>
                </c:pt>
                <c:pt idx="6913">
                  <c:v>19.202777777777779</c:v>
                </c:pt>
                <c:pt idx="6914">
                  <c:v>19.205555555555556</c:v>
                </c:pt>
                <c:pt idx="6915">
                  <c:v>19.208333333333332</c:v>
                </c:pt>
                <c:pt idx="6916">
                  <c:v>19.211111111111112</c:v>
                </c:pt>
                <c:pt idx="6917">
                  <c:v>19.213888888888889</c:v>
                </c:pt>
                <c:pt idx="6918">
                  <c:v>19.216666666666665</c:v>
                </c:pt>
                <c:pt idx="6919">
                  <c:v>19.219444444444445</c:v>
                </c:pt>
                <c:pt idx="6920">
                  <c:v>19.222222222222221</c:v>
                </c:pt>
                <c:pt idx="6921">
                  <c:v>19.225000000000001</c:v>
                </c:pt>
                <c:pt idx="6922">
                  <c:v>19.227777777777778</c:v>
                </c:pt>
                <c:pt idx="6923">
                  <c:v>19.230555555555554</c:v>
                </c:pt>
                <c:pt idx="6924">
                  <c:v>19.233333333333334</c:v>
                </c:pt>
                <c:pt idx="6925">
                  <c:v>19.236111111111111</c:v>
                </c:pt>
                <c:pt idx="6926">
                  <c:v>19.238888888888887</c:v>
                </c:pt>
                <c:pt idx="6927">
                  <c:v>19.241666666666667</c:v>
                </c:pt>
                <c:pt idx="6928">
                  <c:v>19.244444444444444</c:v>
                </c:pt>
                <c:pt idx="6929">
                  <c:v>19.247222222222224</c:v>
                </c:pt>
                <c:pt idx="6930">
                  <c:v>19.25</c:v>
                </c:pt>
                <c:pt idx="6931">
                  <c:v>19.252777777777776</c:v>
                </c:pt>
                <c:pt idx="6932">
                  <c:v>19.255555555555556</c:v>
                </c:pt>
                <c:pt idx="6933">
                  <c:v>19.258333333333333</c:v>
                </c:pt>
                <c:pt idx="6934">
                  <c:v>19.261111111111113</c:v>
                </c:pt>
                <c:pt idx="6935">
                  <c:v>19.263888888888889</c:v>
                </c:pt>
                <c:pt idx="6936">
                  <c:v>19.266666666666666</c:v>
                </c:pt>
                <c:pt idx="6937">
                  <c:v>19.269444444444446</c:v>
                </c:pt>
                <c:pt idx="6938">
                  <c:v>19.272222222222222</c:v>
                </c:pt>
                <c:pt idx="6939">
                  <c:v>19.274999999999999</c:v>
                </c:pt>
                <c:pt idx="6940">
                  <c:v>19.277777777777779</c:v>
                </c:pt>
                <c:pt idx="6941">
                  <c:v>19.280555555555555</c:v>
                </c:pt>
                <c:pt idx="6942">
                  <c:v>19.283333333333335</c:v>
                </c:pt>
                <c:pt idx="6943">
                  <c:v>19.286111111111111</c:v>
                </c:pt>
                <c:pt idx="6944">
                  <c:v>19.288888888888888</c:v>
                </c:pt>
                <c:pt idx="6945">
                  <c:v>19.291666666666668</c:v>
                </c:pt>
                <c:pt idx="6946">
                  <c:v>19.294444444444444</c:v>
                </c:pt>
                <c:pt idx="6947">
                  <c:v>19.297222222222221</c:v>
                </c:pt>
                <c:pt idx="6948">
                  <c:v>19.3</c:v>
                </c:pt>
                <c:pt idx="6949">
                  <c:v>19.302777777777777</c:v>
                </c:pt>
                <c:pt idx="6950">
                  <c:v>19.305555555555557</c:v>
                </c:pt>
                <c:pt idx="6951">
                  <c:v>19.308333333333334</c:v>
                </c:pt>
                <c:pt idx="6952">
                  <c:v>19.31111111111111</c:v>
                </c:pt>
                <c:pt idx="6953">
                  <c:v>19.31388888888889</c:v>
                </c:pt>
                <c:pt idx="6954">
                  <c:v>19.316666666666666</c:v>
                </c:pt>
                <c:pt idx="6955">
                  <c:v>19.319444444444443</c:v>
                </c:pt>
                <c:pt idx="6956">
                  <c:v>19.322222222222223</c:v>
                </c:pt>
                <c:pt idx="6957">
                  <c:v>19.324999999999999</c:v>
                </c:pt>
                <c:pt idx="6958">
                  <c:v>19.327777777777779</c:v>
                </c:pt>
                <c:pt idx="6959">
                  <c:v>19.330555555555556</c:v>
                </c:pt>
                <c:pt idx="6960">
                  <c:v>19.333333333333332</c:v>
                </c:pt>
                <c:pt idx="6961">
                  <c:v>19.336111111111112</c:v>
                </c:pt>
                <c:pt idx="6962">
                  <c:v>19.338888888888889</c:v>
                </c:pt>
                <c:pt idx="6963">
                  <c:v>19.341666666666665</c:v>
                </c:pt>
                <c:pt idx="6964">
                  <c:v>19.344444444444445</c:v>
                </c:pt>
                <c:pt idx="6965">
                  <c:v>19.347222222222221</c:v>
                </c:pt>
                <c:pt idx="6966">
                  <c:v>19.350000000000001</c:v>
                </c:pt>
                <c:pt idx="6967">
                  <c:v>19.352777777777778</c:v>
                </c:pt>
                <c:pt idx="6968">
                  <c:v>19.355555555555554</c:v>
                </c:pt>
                <c:pt idx="6969">
                  <c:v>19.358333333333334</c:v>
                </c:pt>
                <c:pt idx="6970">
                  <c:v>19.361111111111111</c:v>
                </c:pt>
                <c:pt idx="6971">
                  <c:v>19.363888888888887</c:v>
                </c:pt>
                <c:pt idx="6972">
                  <c:v>19.366666666666667</c:v>
                </c:pt>
                <c:pt idx="6973">
                  <c:v>19.369444444444444</c:v>
                </c:pt>
                <c:pt idx="6974">
                  <c:v>19.372222222222224</c:v>
                </c:pt>
                <c:pt idx="6975">
                  <c:v>19.375</c:v>
                </c:pt>
                <c:pt idx="6976">
                  <c:v>19.377777777777776</c:v>
                </c:pt>
                <c:pt idx="6977">
                  <c:v>19.380555555555556</c:v>
                </c:pt>
                <c:pt idx="6978">
                  <c:v>19.383333333333333</c:v>
                </c:pt>
                <c:pt idx="6979">
                  <c:v>19.386111111111113</c:v>
                </c:pt>
                <c:pt idx="6980">
                  <c:v>19.388888888888889</c:v>
                </c:pt>
                <c:pt idx="6981">
                  <c:v>19.391666666666666</c:v>
                </c:pt>
                <c:pt idx="6982">
                  <c:v>19.394444444444446</c:v>
                </c:pt>
                <c:pt idx="6983">
                  <c:v>19.397222222222222</c:v>
                </c:pt>
                <c:pt idx="6984">
                  <c:v>19.399999999999999</c:v>
                </c:pt>
                <c:pt idx="6985">
                  <c:v>19.402777777777779</c:v>
                </c:pt>
                <c:pt idx="6986">
                  <c:v>19.405555555555555</c:v>
                </c:pt>
                <c:pt idx="6987">
                  <c:v>19.408333333333335</c:v>
                </c:pt>
                <c:pt idx="6988">
                  <c:v>19.411111111111111</c:v>
                </c:pt>
                <c:pt idx="6989">
                  <c:v>19.413888888888888</c:v>
                </c:pt>
                <c:pt idx="6990">
                  <c:v>19.416666666666668</c:v>
                </c:pt>
                <c:pt idx="6991">
                  <c:v>19.419444444444444</c:v>
                </c:pt>
                <c:pt idx="6992">
                  <c:v>19.422222222222221</c:v>
                </c:pt>
                <c:pt idx="6993">
                  <c:v>19.425000000000001</c:v>
                </c:pt>
                <c:pt idx="6994">
                  <c:v>19.427777777777777</c:v>
                </c:pt>
                <c:pt idx="6995">
                  <c:v>19.430555555555557</c:v>
                </c:pt>
                <c:pt idx="6996">
                  <c:v>19.433333333333334</c:v>
                </c:pt>
                <c:pt idx="6997">
                  <c:v>19.43611111111111</c:v>
                </c:pt>
                <c:pt idx="6998">
                  <c:v>19.43888888888889</c:v>
                </c:pt>
                <c:pt idx="6999">
                  <c:v>19.441666666666666</c:v>
                </c:pt>
                <c:pt idx="7000">
                  <c:v>19.444444444444443</c:v>
                </c:pt>
                <c:pt idx="7001">
                  <c:v>19.447222222222223</c:v>
                </c:pt>
                <c:pt idx="7002">
                  <c:v>19.45</c:v>
                </c:pt>
                <c:pt idx="7003">
                  <c:v>19.452777777777779</c:v>
                </c:pt>
                <c:pt idx="7004">
                  <c:v>19.455555555555556</c:v>
                </c:pt>
                <c:pt idx="7005">
                  <c:v>19.458333333333332</c:v>
                </c:pt>
                <c:pt idx="7006">
                  <c:v>19.461111111111112</c:v>
                </c:pt>
                <c:pt idx="7007">
                  <c:v>19.463888888888889</c:v>
                </c:pt>
                <c:pt idx="7008">
                  <c:v>19.466666666666665</c:v>
                </c:pt>
                <c:pt idx="7009">
                  <c:v>19.469444444444445</c:v>
                </c:pt>
                <c:pt idx="7010">
                  <c:v>19.472222222222221</c:v>
                </c:pt>
                <c:pt idx="7011">
                  <c:v>19.475000000000001</c:v>
                </c:pt>
                <c:pt idx="7012">
                  <c:v>19.477777777777778</c:v>
                </c:pt>
                <c:pt idx="7013">
                  <c:v>19.480555555555554</c:v>
                </c:pt>
                <c:pt idx="7014">
                  <c:v>19.483333333333334</c:v>
                </c:pt>
                <c:pt idx="7015">
                  <c:v>19.486111111111111</c:v>
                </c:pt>
                <c:pt idx="7016">
                  <c:v>19.488888888888887</c:v>
                </c:pt>
                <c:pt idx="7017">
                  <c:v>19.491666666666667</c:v>
                </c:pt>
                <c:pt idx="7018">
                  <c:v>19.494444444444444</c:v>
                </c:pt>
                <c:pt idx="7019">
                  <c:v>19.497222222222224</c:v>
                </c:pt>
                <c:pt idx="7020">
                  <c:v>19.5</c:v>
                </c:pt>
                <c:pt idx="7021">
                  <c:v>19.502777777777776</c:v>
                </c:pt>
                <c:pt idx="7022">
                  <c:v>19.505555555555556</c:v>
                </c:pt>
                <c:pt idx="7023">
                  <c:v>19.508333333333333</c:v>
                </c:pt>
                <c:pt idx="7024">
                  <c:v>19.511111111111113</c:v>
                </c:pt>
                <c:pt idx="7025">
                  <c:v>19.513888888888889</c:v>
                </c:pt>
                <c:pt idx="7026">
                  <c:v>19.516666666666666</c:v>
                </c:pt>
                <c:pt idx="7027">
                  <c:v>19.519444444444446</c:v>
                </c:pt>
                <c:pt idx="7028">
                  <c:v>19.522222222222222</c:v>
                </c:pt>
                <c:pt idx="7029">
                  <c:v>19.524999999999999</c:v>
                </c:pt>
                <c:pt idx="7030">
                  <c:v>19.527777777777779</c:v>
                </c:pt>
                <c:pt idx="7031">
                  <c:v>19.530555555555555</c:v>
                </c:pt>
                <c:pt idx="7032">
                  <c:v>19.533333333333335</c:v>
                </c:pt>
                <c:pt idx="7033">
                  <c:v>19.536111111111111</c:v>
                </c:pt>
                <c:pt idx="7034">
                  <c:v>19.538888888888888</c:v>
                </c:pt>
                <c:pt idx="7035">
                  <c:v>19.541666666666668</c:v>
                </c:pt>
                <c:pt idx="7036">
                  <c:v>19.544444444444444</c:v>
                </c:pt>
                <c:pt idx="7037">
                  <c:v>19.547222222222221</c:v>
                </c:pt>
                <c:pt idx="7038">
                  <c:v>19.55</c:v>
                </c:pt>
                <c:pt idx="7039">
                  <c:v>19.552777777777777</c:v>
                </c:pt>
                <c:pt idx="7040">
                  <c:v>19.555555555555557</c:v>
                </c:pt>
                <c:pt idx="7041">
                  <c:v>19.558333333333334</c:v>
                </c:pt>
                <c:pt idx="7042">
                  <c:v>19.56111111111111</c:v>
                </c:pt>
                <c:pt idx="7043">
                  <c:v>19.56388888888889</c:v>
                </c:pt>
                <c:pt idx="7044">
                  <c:v>19.566666666666666</c:v>
                </c:pt>
                <c:pt idx="7045">
                  <c:v>19.569444444444443</c:v>
                </c:pt>
                <c:pt idx="7046">
                  <c:v>19.572222222222223</c:v>
                </c:pt>
                <c:pt idx="7047">
                  <c:v>19.574999999999999</c:v>
                </c:pt>
                <c:pt idx="7048">
                  <c:v>19.577777777777779</c:v>
                </c:pt>
                <c:pt idx="7049">
                  <c:v>19.580555555555556</c:v>
                </c:pt>
                <c:pt idx="7050">
                  <c:v>19.583333333333332</c:v>
                </c:pt>
                <c:pt idx="7051">
                  <c:v>19.586111111111112</c:v>
                </c:pt>
                <c:pt idx="7052">
                  <c:v>19.588888888888889</c:v>
                </c:pt>
                <c:pt idx="7053">
                  <c:v>19.591666666666665</c:v>
                </c:pt>
                <c:pt idx="7054">
                  <c:v>19.594444444444445</c:v>
                </c:pt>
                <c:pt idx="7055">
                  <c:v>19.597222222222221</c:v>
                </c:pt>
                <c:pt idx="7056">
                  <c:v>19.600000000000001</c:v>
                </c:pt>
                <c:pt idx="7057">
                  <c:v>19.602777777777778</c:v>
                </c:pt>
                <c:pt idx="7058">
                  <c:v>19.605555555555554</c:v>
                </c:pt>
                <c:pt idx="7059">
                  <c:v>19.608333333333334</c:v>
                </c:pt>
                <c:pt idx="7060">
                  <c:v>19.611111111111111</c:v>
                </c:pt>
                <c:pt idx="7061">
                  <c:v>19.613888888888887</c:v>
                </c:pt>
                <c:pt idx="7062">
                  <c:v>19.616666666666667</c:v>
                </c:pt>
                <c:pt idx="7063">
                  <c:v>19.619444444444444</c:v>
                </c:pt>
                <c:pt idx="7064">
                  <c:v>19.622222222222224</c:v>
                </c:pt>
                <c:pt idx="7065">
                  <c:v>19.625</c:v>
                </c:pt>
                <c:pt idx="7066">
                  <c:v>19.627777777777776</c:v>
                </c:pt>
                <c:pt idx="7067">
                  <c:v>19.630555555555556</c:v>
                </c:pt>
                <c:pt idx="7068">
                  <c:v>19.633333333333333</c:v>
                </c:pt>
                <c:pt idx="7069">
                  <c:v>19.636111111111113</c:v>
                </c:pt>
                <c:pt idx="7070">
                  <c:v>19.638888888888889</c:v>
                </c:pt>
                <c:pt idx="7071">
                  <c:v>19.641666666666666</c:v>
                </c:pt>
                <c:pt idx="7072">
                  <c:v>19.644444444444446</c:v>
                </c:pt>
                <c:pt idx="7073">
                  <c:v>19.647222222222222</c:v>
                </c:pt>
                <c:pt idx="7074">
                  <c:v>19.649999999999999</c:v>
                </c:pt>
                <c:pt idx="7075">
                  <c:v>19.652777777777779</c:v>
                </c:pt>
                <c:pt idx="7076">
                  <c:v>19.655555555555555</c:v>
                </c:pt>
                <c:pt idx="7077">
                  <c:v>19.658333333333335</c:v>
                </c:pt>
                <c:pt idx="7078">
                  <c:v>19.661111111111111</c:v>
                </c:pt>
                <c:pt idx="7079">
                  <c:v>19.663888888888888</c:v>
                </c:pt>
                <c:pt idx="7080">
                  <c:v>19.666666666666668</c:v>
                </c:pt>
                <c:pt idx="7081">
                  <c:v>19.669444444444444</c:v>
                </c:pt>
                <c:pt idx="7082">
                  <c:v>19.672222222222221</c:v>
                </c:pt>
                <c:pt idx="7083">
                  <c:v>19.675000000000001</c:v>
                </c:pt>
                <c:pt idx="7084">
                  <c:v>19.677777777777777</c:v>
                </c:pt>
                <c:pt idx="7085">
                  <c:v>19.680555555555557</c:v>
                </c:pt>
                <c:pt idx="7086">
                  <c:v>19.683333333333334</c:v>
                </c:pt>
                <c:pt idx="7087">
                  <c:v>19.68611111111111</c:v>
                </c:pt>
                <c:pt idx="7088">
                  <c:v>19.68888888888889</c:v>
                </c:pt>
                <c:pt idx="7089">
                  <c:v>19.691666666666666</c:v>
                </c:pt>
                <c:pt idx="7090">
                  <c:v>19.694444444444443</c:v>
                </c:pt>
                <c:pt idx="7091">
                  <c:v>19.697222222222223</c:v>
                </c:pt>
                <c:pt idx="7092">
                  <c:v>19.7</c:v>
                </c:pt>
                <c:pt idx="7093">
                  <c:v>19.702777777777779</c:v>
                </c:pt>
                <c:pt idx="7094">
                  <c:v>19.705555555555556</c:v>
                </c:pt>
                <c:pt idx="7095">
                  <c:v>19.708333333333332</c:v>
                </c:pt>
                <c:pt idx="7096">
                  <c:v>19.711111111111112</c:v>
                </c:pt>
                <c:pt idx="7097">
                  <c:v>19.713888888888889</c:v>
                </c:pt>
                <c:pt idx="7098">
                  <c:v>19.716666666666665</c:v>
                </c:pt>
                <c:pt idx="7099">
                  <c:v>19.719444444444445</c:v>
                </c:pt>
                <c:pt idx="7100">
                  <c:v>19.722222222222221</c:v>
                </c:pt>
                <c:pt idx="7101">
                  <c:v>19.725000000000001</c:v>
                </c:pt>
                <c:pt idx="7102">
                  <c:v>19.727777777777778</c:v>
                </c:pt>
                <c:pt idx="7103">
                  <c:v>19.730555555555554</c:v>
                </c:pt>
                <c:pt idx="7104">
                  <c:v>19.733333333333334</c:v>
                </c:pt>
                <c:pt idx="7105">
                  <c:v>19.736111111111111</c:v>
                </c:pt>
                <c:pt idx="7106">
                  <c:v>19.738888888888887</c:v>
                </c:pt>
                <c:pt idx="7107">
                  <c:v>19.741666666666667</c:v>
                </c:pt>
                <c:pt idx="7108">
                  <c:v>19.744444444444444</c:v>
                </c:pt>
                <c:pt idx="7109">
                  <c:v>19.747222222222224</c:v>
                </c:pt>
                <c:pt idx="7110">
                  <c:v>19.75</c:v>
                </c:pt>
                <c:pt idx="7111">
                  <c:v>19.752777777777776</c:v>
                </c:pt>
                <c:pt idx="7112">
                  <c:v>19.755555555555556</c:v>
                </c:pt>
                <c:pt idx="7113">
                  <c:v>19.758333333333333</c:v>
                </c:pt>
                <c:pt idx="7114">
                  <c:v>19.761111111111113</c:v>
                </c:pt>
                <c:pt idx="7115">
                  <c:v>19.763888888888889</c:v>
                </c:pt>
                <c:pt idx="7116">
                  <c:v>19.766666666666666</c:v>
                </c:pt>
                <c:pt idx="7117">
                  <c:v>19.769444444444446</c:v>
                </c:pt>
                <c:pt idx="7118">
                  <c:v>19.772222222222222</c:v>
                </c:pt>
                <c:pt idx="7119">
                  <c:v>19.774999999999999</c:v>
                </c:pt>
                <c:pt idx="7120">
                  <c:v>19.777777777777779</c:v>
                </c:pt>
                <c:pt idx="7121">
                  <c:v>19.780555555555555</c:v>
                </c:pt>
                <c:pt idx="7122">
                  <c:v>19.783333333333335</c:v>
                </c:pt>
                <c:pt idx="7123">
                  <c:v>19.786111111111111</c:v>
                </c:pt>
                <c:pt idx="7124">
                  <c:v>19.788888888888888</c:v>
                </c:pt>
                <c:pt idx="7125">
                  <c:v>19.791666666666668</c:v>
                </c:pt>
                <c:pt idx="7126">
                  <c:v>19.794444444444444</c:v>
                </c:pt>
                <c:pt idx="7127">
                  <c:v>19.797222222222221</c:v>
                </c:pt>
                <c:pt idx="7128">
                  <c:v>19.8</c:v>
                </c:pt>
                <c:pt idx="7129">
                  <c:v>19.802777777777777</c:v>
                </c:pt>
                <c:pt idx="7130">
                  <c:v>19.805555555555557</c:v>
                </c:pt>
                <c:pt idx="7131">
                  <c:v>19.808333333333334</c:v>
                </c:pt>
                <c:pt idx="7132">
                  <c:v>19.81111111111111</c:v>
                </c:pt>
                <c:pt idx="7133">
                  <c:v>19.81388888888889</c:v>
                </c:pt>
                <c:pt idx="7134">
                  <c:v>19.816666666666666</c:v>
                </c:pt>
                <c:pt idx="7135">
                  <c:v>19.819444444444443</c:v>
                </c:pt>
                <c:pt idx="7136">
                  <c:v>19.822222222222223</c:v>
                </c:pt>
                <c:pt idx="7137">
                  <c:v>19.824999999999999</c:v>
                </c:pt>
                <c:pt idx="7138">
                  <c:v>19.827777777777779</c:v>
                </c:pt>
                <c:pt idx="7139">
                  <c:v>19.830555555555556</c:v>
                </c:pt>
                <c:pt idx="7140">
                  <c:v>19.833333333333332</c:v>
                </c:pt>
                <c:pt idx="7141">
                  <c:v>19.836111111111112</c:v>
                </c:pt>
                <c:pt idx="7142">
                  <c:v>19.838888888888889</c:v>
                </c:pt>
                <c:pt idx="7143">
                  <c:v>19.841666666666665</c:v>
                </c:pt>
                <c:pt idx="7144">
                  <c:v>19.844444444444445</c:v>
                </c:pt>
                <c:pt idx="7145">
                  <c:v>19.847222222222221</c:v>
                </c:pt>
                <c:pt idx="7146">
                  <c:v>19.850000000000001</c:v>
                </c:pt>
                <c:pt idx="7147">
                  <c:v>19.852777777777778</c:v>
                </c:pt>
                <c:pt idx="7148">
                  <c:v>19.855555555555554</c:v>
                </c:pt>
                <c:pt idx="7149">
                  <c:v>19.858333333333334</c:v>
                </c:pt>
                <c:pt idx="7150">
                  <c:v>19.861111111111111</c:v>
                </c:pt>
                <c:pt idx="7151">
                  <c:v>19.863888888888887</c:v>
                </c:pt>
                <c:pt idx="7152">
                  <c:v>19.866666666666667</c:v>
                </c:pt>
                <c:pt idx="7153">
                  <c:v>19.869444444444444</c:v>
                </c:pt>
                <c:pt idx="7154">
                  <c:v>19.872222222222224</c:v>
                </c:pt>
                <c:pt idx="7155">
                  <c:v>19.875</c:v>
                </c:pt>
                <c:pt idx="7156">
                  <c:v>19.877777777777776</c:v>
                </c:pt>
                <c:pt idx="7157">
                  <c:v>19.880555555555556</c:v>
                </c:pt>
                <c:pt idx="7158">
                  <c:v>19.883333333333333</c:v>
                </c:pt>
                <c:pt idx="7159">
                  <c:v>19.886111111111113</c:v>
                </c:pt>
                <c:pt idx="7160">
                  <c:v>19.888888888888889</c:v>
                </c:pt>
                <c:pt idx="7161">
                  <c:v>19.891666666666666</c:v>
                </c:pt>
                <c:pt idx="7162">
                  <c:v>19.894444444444446</c:v>
                </c:pt>
                <c:pt idx="7163">
                  <c:v>19.897222222222222</c:v>
                </c:pt>
                <c:pt idx="7164">
                  <c:v>19.899999999999999</c:v>
                </c:pt>
                <c:pt idx="7165">
                  <c:v>19.902777777777779</c:v>
                </c:pt>
                <c:pt idx="7166">
                  <c:v>19.905555555555555</c:v>
                </c:pt>
                <c:pt idx="7167">
                  <c:v>19.908333333333335</c:v>
                </c:pt>
                <c:pt idx="7168">
                  <c:v>19.911111111111111</c:v>
                </c:pt>
                <c:pt idx="7169">
                  <c:v>19.913888888888888</c:v>
                </c:pt>
                <c:pt idx="7170">
                  <c:v>19.916666666666668</c:v>
                </c:pt>
                <c:pt idx="7171">
                  <c:v>19.919444444444444</c:v>
                </c:pt>
                <c:pt idx="7172">
                  <c:v>19.922222222222221</c:v>
                </c:pt>
                <c:pt idx="7173">
                  <c:v>19.925000000000001</c:v>
                </c:pt>
                <c:pt idx="7174">
                  <c:v>19.927777777777777</c:v>
                </c:pt>
                <c:pt idx="7175">
                  <c:v>19.930555555555557</c:v>
                </c:pt>
                <c:pt idx="7176">
                  <c:v>19.933333333333334</c:v>
                </c:pt>
                <c:pt idx="7177">
                  <c:v>19.93611111111111</c:v>
                </c:pt>
                <c:pt idx="7178">
                  <c:v>19.93888888888889</c:v>
                </c:pt>
                <c:pt idx="7179">
                  <c:v>19.941666666666666</c:v>
                </c:pt>
                <c:pt idx="7180">
                  <c:v>19.944444444444443</c:v>
                </c:pt>
                <c:pt idx="7181">
                  <c:v>19.947222222222223</c:v>
                </c:pt>
                <c:pt idx="7182">
                  <c:v>19.95</c:v>
                </c:pt>
                <c:pt idx="7183">
                  <c:v>19.952777777777779</c:v>
                </c:pt>
                <c:pt idx="7184">
                  <c:v>19.955555555555556</c:v>
                </c:pt>
                <c:pt idx="7185">
                  <c:v>19.958333333333332</c:v>
                </c:pt>
                <c:pt idx="7186">
                  <c:v>19.961111111111112</c:v>
                </c:pt>
                <c:pt idx="7187">
                  <c:v>19.963888888888889</c:v>
                </c:pt>
                <c:pt idx="7188">
                  <c:v>19.966666666666665</c:v>
                </c:pt>
                <c:pt idx="7189">
                  <c:v>19.969444444444445</c:v>
                </c:pt>
                <c:pt idx="7190">
                  <c:v>19.972222222222221</c:v>
                </c:pt>
                <c:pt idx="7191">
                  <c:v>19.975000000000001</c:v>
                </c:pt>
                <c:pt idx="7192">
                  <c:v>19.977777777777778</c:v>
                </c:pt>
                <c:pt idx="7193">
                  <c:v>19.980555555555554</c:v>
                </c:pt>
                <c:pt idx="7194">
                  <c:v>19.983333333333334</c:v>
                </c:pt>
                <c:pt idx="7195">
                  <c:v>19.986111111111111</c:v>
                </c:pt>
                <c:pt idx="7196">
                  <c:v>19.988888888888887</c:v>
                </c:pt>
                <c:pt idx="7197">
                  <c:v>19.991666666666667</c:v>
                </c:pt>
                <c:pt idx="7198">
                  <c:v>19.994444444444444</c:v>
                </c:pt>
                <c:pt idx="7199">
                  <c:v>19.997222222222224</c:v>
                </c:pt>
                <c:pt idx="7200">
                  <c:v>20</c:v>
                </c:pt>
                <c:pt idx="7201">
                  <c:v>20.002777777777776</c:v>
                </c:pt>
                <c:pt idx="7202">
                  <c:v>20.005555555555556</c:v>
                </c:pt>
                <c:pt idx="7203">
                  <c:v>20.008333333333333</c:v>
                </c:pt>
                <c:pt idx="7204">
                  <c:v>20.011111111111113</c:v>
                </c:pt>
                <c:pt idx="7205">
                  <c:v>20.013888888888889</c:v>
                </c:pt>
                <c:pt idx="7206">
                  <c:v>20.016666666666666</c:v>
                </c:pt>
                <c:pt idx="7207">
                  <c:v>20.019444444444446</c:v>
                </c:pt>
                <c:pt idx="7208">
                  <c:v>20.022222222222222</c:v>
                </c:pt>
                <c:pt idx="7209">
                  <c:v>20.024999999999999</c:v>
                </c:pt>
                <c:pt idx="7210">
                  <c:v>20.027777777777779</c:v>
                </c:pt>
                <c:pt idx="7211">
                  <c:v>20.030555555555555</c:v>
                </c:pt>
                <c:pt idx="7212">
                  <c:v>20.033333333333335</c:v>
                </c:pt>
                <c:pt idx="7213">
                  <c:v>20.036111111111111</c:v>
                </c:pt>
                <c:pt idx="7214">
                  <c:v>20.038888888888888</c:v>
                </c:pt>
                <c:pt idx="7215">
                  <c:v>20.041666666666668</c:v>
                </c:pt>
                <c:pt idx="7216">
                  <c:v>20.044444444444444</c:v>
                </c:pt>
                <c:pt idx="7217">
                  <c:v>20.047222222222221</c:v>
                </c:pt>
                <c:pt idx="7218">
                  <c:v>20.05</c:v>
                </c:pt>
                <c:pt idx="7219">
                  <c:v>20.052777777777777</c:v>
                </c:pt>
                <c:pt idx="7220">
                  <c:v>20.055555555555557</c:v>
                </c:pt>
                <c:pt idx="7221">
                  <c:v>20.058333333333334</c:v>
                </c:pt>
                <c:pt idx="7222">
                  <c:v>20.06111111111111</c:v>
                </c:pt>
                <c:pt idx="7223">
                  <c:v>20.06388888888889</c:v>
                </c:pt>
                <c:pt idx="7224">
                  <c:v>20.066666666666666</c:v>
                </c:pt>
                <c:pt idx="7225">
                  <c:v>20.069444444444443</c:v>
                </c:pt>
                <c:pt idx="7226">
                  <c:v>20.072222222222223</c:v>
                </c:pt>
                <c:pt idx="7227">
                  <c:v>20.074999999999999</c:v>
                </c:pt>
                <c:pt idx="7228">
                  <c:v>20.077777777777779</c:v>
                </c:pt>
                <c:pt idx="7229">
                  <c:v>20.080555555555556</c:v>
                </c:pt>
                <c:pt idx="7230">
                  <c:v>20.083333333333332</c:v>
                </c:pt>
                <c:pt idx="7231">
                  <c:v>20.086111111111112</c:v>
                </c:pt>
                <c:pt idx="7232">
                  <c:v>20.088888888888889</c:v>
                </c:pt>
                <c:pt idx="7233">
                  <c:v>20.091666666666665</c:v>
                </c:pt>
                <c:pt idx="7234">
                  <c:v>20.094444444444445</c:v>
                </c:pt>
                <c:pt idx="7235">
                  <c:v>20.097222222222221</c:v>
                </c:pt>
                <c:pt idx="7236">
                  <c:v>20.100000000000001</c:v>
                </c:pt>
                <c:pt idx="7237">
                  <c:v>20.102777777777778</c:v>
                </c:pt>
                <c:pt idx="7238">
                  <c:v>20.105555555555554</c:v>
                </c:pt>
                <c:pt idx="7239">
                  <c:v>20.108333333333334</c:v>
                </c:pt>
                <c:pt idx="7240">
                  <c:v>20.111111111111111</c:v>
                </c:pt>
                <c:pt idx="7241">
                  <c:v>20.113888888888887</c:v>
                </c:pt>
                <c:pt idx="7242">
                  <c:v>20.116666666666667</c:v>
                </c:pt>
                <c:pt idx="7243">
                  <c:v>20.119444444444444</c:v>
                </c:pt>
                <c:pt idx="7244">
                  <c:v>20.122222222222224</c:v>
                </c:pt>
                <c:pt idx="7245">
                  <c:v>20.125</c:v>
                </c:pt>
                <c:pt idx="7246">
                  <c:v>20.127777777777776</c:v>
                </c:pt>
                <c:pt idx="7247">
                  <c:v>20.130555555555556</c:v>
                </c:pt>
                <c:pt idx="7248">
                  <c:v>20.133333333333333</c:v>
                </c:pt>
                <c:pt idx="7249">
                  <c:v>20.136111111111113</c:v>
                </c:pt>
                <c:pt idx="7250">
                  <c:v>20.138888888888889</c:v>
                </c:pt>
                <c:pt idx="7251">
                  <c:v>20.141666666666666</c:v>
                </c:pt>
                <c:pt idx="7252">
                  <c:v>20.144444444444446</c:v>
                </c:pt>
                <c:pt idx="7253">
                  <c:v>20.147222222222222</c:v>
                </c:pt>
                <c:pt idx="7254">
                  <c:v>20.149999999999999</c:v>
                </c:pt>
                <c:pt idx="7255">
                  <c:v>20.152777777777779</c:v>
                </c:pt>
                <c:pt idx="7256">
                  <c:v>20.155555555555555</c:v>
                </c:pt>
                <c:pt idx="7257">
                  <c:v>20.158333333333335</c:v>
                </c:pt>
                <c:pt idx="7258">
                  <c:v>20.161111111111111</c:v>
                </c:pt>
                <c:pt idx="7259">
                  <c:v>20.163888888888888</c:v>
                </c:pt>
                <c:pt idx="7260">
                  <c:v>20.166666666666668</c:v>
                </c:pt>
                <c:pt idx="7261">
                  <c:v>20.169444444444444</c:v>
                </c:pt>
                <c:pt idx="7262">
                  <c:v>20.172222222222221</c:v>
                </c:pt>
                <c:pt idx="7263">
                  <c:v>20.175000000000001</c:v>
                </c:pt>
                <c:pt idx="7264">
                  <c:v>20.177777777777777</c:v>
                </c:pt>
                <c:pt idx="7265">
                  <c:v>20.180555555555557</c:v>
                </c:pt>
                <c:pt idx="7266">
                  <c:v>20.183333333333334</c:v>
                </c:pt>
                <c:pt idx="7267">
                  <c:v>20.18611111111111</c:v>
                </c:pt>
                <c:pt idx="7268">
                  <c:v>20.18888888888889</c:v>
                </c:pt>
                <c:pt idx="7269">
                  <c:v>20.191666666666666</c:v>
                </c:pt>
                <c:pt idx="7270">
                  <c:v>20.194444444444443</c:v>
                </c:pt>
                <c:pt idx="7271">
                  <c:v>20.197222222222223</c:v>
                </c:pt>
                <c:pt idx="7272">
                  <c:v>20.2</c:v>
                </c:pt>
                <c:pt idx="7273">
                  <c:v>20.202777777777779</c:v>
                </c:pt>
                <c:pt idx="7274">
                  <c:v>20.205555555555556</c:v>
                </c:pt>
                <c:pt idx="7275">
                  <c:v>20.208333333333332</c:v>
                </c:pt>
                <c:pt idx="7276">
                  <c:v>20.211111111111112</c:v>
                </c:pt>
                <c:pt idx="7277">
                  <c:v>20.213888888888889</c:v>
                </c:pt>
                <c:pt idx="7278">
                  <c:v>20.216666666666665</c:v>
                </c:pt>
                <c:pt idx="7279">
                  <c:v>20.219444444444445</c:v>
                </c:pt>
                <c:pt idx="7280">
                  <c:v>20.222222222222221</c:v>
                </c:pt>
                <c:pt idx="7281">
                  <c:v>20.225000000000001</c:v>
                </c:pt>
                <c:pt idx="7282">
                  <c:v>20.227777777777778</c:v>
                </c:pt>
                <c:pt idx="7283">
                  <c:v>20.230555555555554</c:v>
                </c:pt>
                <c:pt idx="7284">
                  <c:v>20.233333333333334</c:v>
                </c:pt>
                <c:pt idx="7285">
                  <c:v>20.236111111111111</c:v>
                </c:pt>
                <c:pt idx="7286">
                  <c:v>20.238888888888887</c:v>
                </c:pt>
                <c:pt idx="7287">
                  <c:v>20.241666666666667</c:v>
                </c:pt>
                <c:pt idx="7288">
                  <c:v>20.244444444444444</c:v>
                </c:pt>
                <c:pt idx="7289">
                  <c:v>20.247222222222224</c:v>
                </c:pt>
                <c:pt idx="7290">
                  <c:v>20.25</c:v>
                </c:pt>
                <c:pt idx="7291">
                  <c:v>20.252777777777776</c:v>
                </c:pt>
                <c:pt idx="7292">
                  <c:v>20.255555555555556</c:v>
                </c:pt>
                <c:pt idx="7293">
                  <c:v>20.258333333333333</c:v>
                </c:pt>
                <c:pt idx="7294">
                  <c:v>20.261111111111113</c:v>
                </c:pt>
                <c:pt idx="7295">
                  <c:v>20.263888888888889</c:v>
                </c:pt>
                <c:pt idx="7296">
                  <c:v>20.266666666666666</c:v>
                </c:pt>
                <c:pt idx="7297">
                  <c:v>20.269444444444446</c:v>
                </c:pt>
                <c:pt idx="7298">
                  <c:v>20.272222222222222</c:v>
                </c:pt>
                <c:pt idx="7299">
                  <c:v>20.274999999999999</c:v>
                </c:pt>
                <c:pt idx="7300">
                  <c:v>20.277777777777779</c:v>
                </c:pt>
                <c:pt idx="7301">
                  <c:v>20.280555555555555</c:v>
                </c:pt>
                <c:pt idx="7302">
                  <c:v>20.283333333333335</c:v>
                </c:pt>
                <c:pt idx="7303">
                  <c:v>20.286111111111111</c:v>
                </c:pt>
                <c:pt idx="7304">
                  <c:v>20.288888888888888</c:v>
                </c:pt>
                <c:pt idx="7305">
                  <c:v>20.291666666666668</c:v>
                </c:pt>
                <c:pt idx="7306">
                  <c:v>20.294444444444444</c:v>
                </c:pt>
                <c:pt idx="7307">
                  <c:v>20.297222222222221</c:v>
                </c:pt>
                <c:pt idx="7308">
                  <c:v>20.3</c:v>
                </c:pt>
                <c:pt idx="7309">
                  <c:v>20.302777777777777</c:v>
                </c:pt>
                <c:pt idx="7310">
                  <c:v>20.305555555555557</c:v>
                </c:pt>
                <c:pt idx="7311">
                  <c:v>20.308333333333334</c:v>
                </c:pt>
                <c:pt idx="7312">
                  <c:v>20.31111111111111</c:v>
                </c:pt>
                <c:pt idx="7313">
                  <c:v>20.31388888888889</c:v>
                </c:pt>
                <c:pt idx="7314">
                  <c:v>20.316666666666666</c:v>
                </c:pt>
                <c:pt idx="7315">
                  <c:v>20.319444444444443</c:v>
                </c:pt>
                <c:pt idx="7316">
                  <c:v>20.322222222222223</c:v>
                </c:pt>
                <c:pt idx="7317">
                  <c:v>20.324999999999999</c:v>
                </c:pt>
                <c:pt idx="7318">
                  <c:v>20.327777777777779</c:v>
                </c:pt>
                <c:pt idx="7319">
                  <c:v>20.330555555555556</c:v>
                </c:pt>
                <c:pt idx="7320">
                  <c:v>20.333333333333332</c:v>
                </c:pt>
                <c:pt idx="7321">
                  <c:v>20.336111111111112</c:v>
                </c:pt>
                <c:pt idx="7322">
                  <c:v>20.338888888888889</c:v>
                </c:pt>
                <c:pt idx="7323">
                  <c:v>20.341666666666665</c:v>
                </c:pt>
                <c:pt idx="7324">
                  <c:v>20.344444444444445</c:v>
                </c:pt>
                <c:pt idx="7325">
                  <c:v>20.347222222222221</c:v>
                </c:pt>
                <c:pt idx="7326">
                  <c:v>20.350000000000001</c:v>
                </c:pt>
                <c:pt idx="7327">
                  <c:v>20.352777777777778</c:v>
                </c:pt>
                <c:pt idx="7328">
                  <c:v>20.355555555555554</c:v>
                </c:pt>
                <c:pt idx="7329">
                  <c:v>20.358333333333334</c:v>
                </c:pt>
                <c:pt idx="7330">
                  <c:v>20.361111111111111</c:v>
                </c:pt>
                <c:pt idx="7331">
                  <c:v>20.363888888888887</c:v>
                </c:pt>
                <c:pt idx="7332">
                  <c:v>20.366666666666667</c:v>
                </c:pt>
                <c:pt idx="7333">
                  <c:v>20.369444444444444</c:v>
                </c:pt>
                <c:pt idx="7334">
                  <c:v>20.372222222222224</c:v>
                </c:pt>
                <c:pt idx="7335">
                  <c:v>20.375</c:v>
                </c:pt>
                <c:pt idx="7336">
                  <c:v>20.377777777777776</c:v>
                </c:pt>
                <c:pt idx="7337">
                  <c:v>20.380555555555556</c:v>
                </c:pt>
                <c:pt idx="7338">
                  <c:v>20.383333333333333</c:v>
                </c:pt>
                <c:pt idx="7339">
                  <c:v>20.386111111111113</c:v>
                </c:pt>
                <c:pt idx="7340">
                  <c:v>20.388888888888889</c:v>
                </c:pt>
                <c:pt idx="7341">
                  <c:v>20.391666666666666</c:v>
                </c:pt>
                <c:pt idx="7342">
                  <c:v>20.394444444444446</c:v>
                </c:pt>
                <c:pt idx="7343">
                  <c:v>20.397222222222222</c:v>
                </c:pt>
                <c:pt idx="7344">
                  <c:v>20.399999999999999</c:v>
                </c:pt>
                <c:pt idx="7345">
                  <c:v>20.402777777777779</c:v>
                </c:pt>
                <c:pt idx="7346">
                  <c:v>20.405555555555555</c:v>
                </c:pt>
                <c:pt idx="7347">
                  <c:v>20.408333333333335</c:v>
                </c:pt>
                <c:pt idx="7348">
                  <c:v>20.411111111111111</c:v>
                </c:pt>
                <c:pt idx="7349">
                  <c:v>20.413888888888888</c:v>
                </c:pt>
                <c:pt idx="7350">
                  <c:v>20.416666666666668</c:v>
                </c:pt>
                <c:pt idx="7351">
                  <c:v>20.419444444444444</c:v>
                </c:pt>
                <c:pt idx="7352">
                  <c:v>20.422222222222221</c:v>
                </c:pt>
                <c:pt idx="7353">
                  <c:v>20.425000000000001</c:v>
                </c:pt>
                <c:pt idx="7354">
                  <c:v>20.427777777777777</c:v>
                </c:pt>
                <c:pt idx="7355">
                  <c:v>20.430555555555557</c:v>
                </c:pt>
                <c:pt idx="7356">
                  <c:v>20.433333333333334</c:v>
                </c:pt>
                <c:pt idx="7357">
                  <c:v>20.43611111111111</c:v>
                </c:pt>
                <c:pt idx="7358">
                  <c:v>20.43888888888889</c:v>
                </c:pt>
                <c:pt idx="7359">
                  <c:v>20.441666666666666</c:v>
                </c:pt>
                <c:pt idx="7360">
                  <c:v>20.444444444444443</c:v>
                </c:pt>
                <c:pt idx="7361">
                  <c:v>20.447222222222223</c:v>
                </c:pt>
                <c:pt idx="7362">
                  <c:v>20.45</c:v>
                </c:pt>
                <c:pt idx="7363">
                  <c:v>20.452777777777779</c:v>
                </c:pt>
                <c:pt idx="7364">
                  <c:v>20.455555555555556</c:v>
                </c:pt>
                <c:pt idx="7365">
                  <c:v>20.458333333333332</c:v>
                </c:pt>
                <c:pt idx="7366">
                  <c:v>20.461111111111112</c:v>
                </c:pt>
                <c:pt idx="7367">
                  <c:v>20.463888888888889</c:v>
                </c:pt>
                <c:pt idx="7368">
                  <c:v>20.466666666666665</c:v>
                </c:pt>
                <c:pt idx="7369">
                  <c:v>20.469444444444445</c:v>
                </c:pt>
                <c:pt idx="7370">
                  <c:v>20.472222222222221</c:v>
                </c:pt>
                <c:pt idx="7371">
                  <c:v>20.475000000000001</c:v>
                </c:pt>
                <c:pt idx="7372">
                  <c:v>20.477777777777778</c:v>
                </c:pt>
                <c:pt idx="7373">
                  <c:v>20.480555555555554</c:v>
                </c:pt>
                <c:pt idx="7374">
                  <c:v>20.483333333333334</c:v>
                </c:pt>
                <c:pt idx="7375">
                  <c:v>20.486111111111111</c:v>
                </c:pt>
                <c:pt idx="7376">
                  <c:v>20.488888888888887</c:v>
                </c:pt>
                <c:pt idx="7377">
                  <c:v>20.491666666666667</c:v>
                </c:pt>
                <c:pt idx="7378">
                  <c:v>20.494444444444444</c:v>
                </c:pt>
                <c:pt idx="7379">
                  <c:v>20.497222222222224</c:v>
                </c:pt>
                <c:pt idx="7380">
                  <c:v>20.5</c:v>
                </c:pt>
                <c:pt idx="7381">
                  <c:v>20.502777777777776</c:v>
                </c:pt>
                <c:pt idx="7382">
                  <c:v>20.505555555555556</c:v>
                </c:pt>
                <c:pt idx="7383">
                  <c:v>20.508333333333333</c:v>
                </c:pt>
                <c:pt idx="7384">
                  <c:v>20.511111111111113</c:v>
                </c:pt>
                <c:pt idx="7385">
                  <c:v>20.513888888888889</c:v>
                </c:pt>
                <c:pt idx="7386">
                  <c:v>20.516666666666666</c:v>
                </c:pt>
                <c:pt idx="7387">
                  <c:v>20.519444444444446</c:v>
                </c:pt>
                <c:pt idx="7388">
                  <c:v>20.522222222222222</c:v>
                </c:pt>
                <c:pt idx="7389">
                  <c:v>20.524999999999999</c:v>
                </c:pt>
                <c:pt idx="7390">
                  <c:v>20.527777777777779</c:v>
                </c:pt>
                <c:pt idx="7391">
                  <c:v>20.530555555555555</c:v>
                </c:pt>
                <c:pt idx="7392">
                  <c:v>20.533333333333335</c:v>
                </c:pt>
                <c:pt idx="7393">
                  <c:v>20.536111111111111</c:v>
                </c:pt>
                <c:pt idx="7394">
                  <c:v>20.538888888888888</c:v>
                </c:pt>
                <c:pt idx="7395">
                  <c:v>20.541666666666668</c:v>
                </c:pt>
                <c:pt idx="7396">
                  <c:v>20.544444444444444</c:v>
                </c:pt>
                <c:pt idx="7397">
                  <c:v>20.547222222222221</c:v>
                </c:pt>
                <c:pt idx="7398">
                  <c:v>20.55</c:v>
                </c:pt>
                <c:pt idx="7399">
                  <c:v>20.552777777777777</c:v>
                </c:pt>
                <c:pt idx="7400">
                  <c:v>20.555555555555557</c:v>
                </c:pt>
                <c:pt idx="7401">
                  <c:v>20.558333333333334</c:v>
                </c:pt>
                <c:pt idx="7402">
                  <c:v>20.56111111111111</c:v>
                </c:pt>
                <c:pt idx="7403">
                  <c:v>20.56388888888889</c:v>
                </c:pt>
                <c:pt idx="7404">
                  <c:v>20.566666666666666</c:v>
                </c:pt>
                <c:pt idx="7405">
                  <c:v>20.569444444444443</c:v>
                </c:pt>
                <c:pt idx="7406">
                  <c:v>20.572222222222223</c:v>
                </c:pt>
                <c:pt idx="7407">
                  <c:v>20.574999999999999</c:v>
                </c:pt>
                <c:pt idx="7408">
                  <c:v>20.577777777777779</c:v>
                </c:pt>
                <c:pt idx="7409">
                  <c:v>20.580555555555556</c:v>
                </c:pt>
                <c:pt idx="7410">
                  <c:v>20.583333333333332</c:v>
                </c:pt>
                <c:pt idx="7411">
                  <c:v>20.586111111111112</c:v>
                </c:pt>
                <c:pt idx="7412">
                  <c:v>20.588888888888889</c:v>
                </c:pt>
                <c:pt idx="7413">
                  <c:v>20.591666666666665</c:v>
                </c:pt>
                <c:pt idx="7414">
                  <c:v>20.594444444444445</c:v>
                </c:pt>
                <c:pt idx="7415">
                  <c:v>20.597222222222221</c:v>
                </c:pt>
                <c:pt idx="7416">
                  <c:v>20.6</c:v>
                </c:pt>
                <c:pt idx="7417">
                  <c:v>20.602777777777778</c:v>
                </c:pt>
                <c:pt idx="7418">
                  <c:v>20.605555555555554</c:v>
                </c:pt>
                <c:pt idx="7419">
                  <c:v>20.608333333333334</c:v>
                </c:pt>
                <c:pt idx="7420">
                  <c:v>20.611111111111111</c:v>
                </c:pt>
                <c:pt idx="7421">
                  <c:v>20.613888888888887</c:v>
                </c:pt>
                <c:pt idx="7422">
                  <c:v>20.616666666666667</c:v>
                </c:pt>
                <c:pt idx="7423">
                  <c:v>20.619444444444444</c:v>
                </c:pt>
                <c:pt idx="7424">
                  <c:v>20.622222222222224</c:v>
                </c:pt>
                <c:pt idx="7425">
                  <c:v>20.625</c:v>
                </c:pt>
                <c:pt idx="7426">
                  <c:v>20.627777777777776</c:v>
                </c:pt>
                <c:pt idx="7427">
                  <c:v>20.630555555555556</c:v>
                </c:pt>
                <c:pt idx="7428">
                  <c:v>20.633333333333333</c:v>
                </c:pt>
                <c:pt idx="7429">
                  <c:v>20.636111111111113</c:v>
                </c:pt>
                <c:pt idx="7430">
                  <c:v>20.638888888888889</c:v>
                </c:pt>
                <c:pt idx="7431">
                  <c:v>20.641666666666666</c:v>
                </c:pt>
                <c:pt idx="7432">
                  <c:v>20.644444444444446</c:v>
                </c:pt>
                <c:pt idx="7433">
                  <c:v>20.647222222222222</c:v>
                </c:pt>
                <c:pt idx="7434">
                  <c:v>20.65</c:v>
                </c:pt>
                <c:pt idx="7435">
                  <c:v>20.652777777777779</c:v>
                </c:pt>
                <c:pt idx="7436">
                  <c:v>20.655555555555555</c:v>
                </c:pt>
                <c:pt idx="7437">
                  <c:v>20.658333333333335</c:v>
                </c:pt>
                <c:pt idx="7438">
                  <c:v>20.661111111111111</c:v>
                </c:pt>
                <c:pt idx="7439">
                  <c:v>20.663888888888888</c:v>
                </c:pt>
                <c:pt idx="7440">
                  <c:v>20.666666666666668</c:v>
                </c:pt>
                <c:pt idx="7441">
                  <c:v>20.669444444444444</c:v>
                </c:pt>
                <c:pt idx="7442">
                  <c:v>20.672222222222221</c:v>
                </c:pt>
                <c:pt idx="7443">
                  <c:v>20.675000000000001</c:v>
                </c:pt>
                <c:pt idx="7444">
                  <c:v>20.677777777777777</c:v>
                </c:pt>
                <c:pt idx="7445">
                  <c:v>20.680555555555557</c:v>
                </c:pt>
                <c:pt idx="7446">
                  <c:v>20.683333333333334</c:v>
                </c:pt>
                <c:pt idx="7447">
                  <c:v>20.68611111111111</c:v>
                </c:pt>
                <c:pt idx="7448">
                  <c:v>20.68888888888889</c:v>
                </c:pt>
                <c:pt idx="7449">
                  <c:v>20.691666666666666</c:v>
                </c:pt>
                <c:pt idx="7450">
                  <c:v>20.694444444444443</c:v>
                </c:pt>
                <c:pt idx="7451">
                  <c:v>20.697222222222223</c:v>
                </c:pt>
                <c:pt idx="7452">
                  <c:v>20.7</c:v>
                </c:pt>
                <c:pt idx="7453">
                  <c:v>20.702777777777779</c:v>
                </c:pt>
                <c:pt idx="7454">
                  <c:v>20.705555555555556</c:v>
                </c:pt>
                <c:pt idx="7455">
                  <c:v>20.708333333333332</c:v>
                </c:pt>
                <c:pt idx="7456">
                  <c:v>20.711111111111112</c:v>
                </c:pt>
                <c:pt idx="7457">
                  <c:v>20.713888888888889</c:v>
                </c:pt>
                <c:pt idx="7458">
                  <c:v>20.716666666666665</c:v>
                </c:pt>
                <c:pt idx="7459">
                  <c:v>20.719444444444445</c:v>
                </c:pt>
                <c:pt idx="7460">
                  <c:v>20.722222222222221</c:v>
                </c:pt>
                <c:pt idx="7461">
                  <c:v>20.725000000000001</c:v>
                </c:pt>
                <c:pt idx="7462">
                  <c:v>20.727777777777778</c:v>
                </c:pt>
                <c:pt idx="7463">
                  <c:v>20.730555555555554</c:v>
                </c:pt>
                <c:pt idx="7464">
                  <c:v>20.733333333333334</c:v>
                </c:pt>
                <c:pt idx="7465">
                  <c:v>20.736111111111111</c:v>
                </c:pt>
                <c:pt idx="7466">
                  <c:v>20.738888888888887</c:v>
                </c:pt>
                <c:pt idx="7467">
                  <c:v>20.741666666666667</c:v>
                </c:pt>
                <c:pt idx="7468">
                  <c:v>20.744444444444444</c:v>
                </c:pt>
                <c:pt idx="7469">
                  <c:v>20.747222222222224</c:v>
                </c:pt>
                <c:pt idx="7470">
                  <c:v>20.75</c:v>
                </c:pt>
                <c:pt idx="7471">
                  <c:v>20.752777777777776</c:v>
                </c:pt>
                <c:pt idx="7472">
                  <c:v>20.755555555555556</c:v>
                </c:pt>
                <c:pt idx="7473">
                  <c:v>20.758333333333333</c:v>
                </c:pt>
                <c:pt idx="7474">
                  <c:v>20.761111111111113</c:v>
                </c:pt>
                <c:pt idx="7475">
                  <c:v>20.763888888888889</c:v>
                </c:pt>
                <c:pt idx="7476">
                  <c:v>20.766666666666666</c:v>
                </c:pt>
                <c:pt idx="7477">
                  <c:v>20.769444444444446</c:v>
                </c:pt>
                <c:pt idx="7478">
                  <c:v>20.772222222222222</c:v>
                </c:pt>
                <c:pt idx="7479">
                  <c:v>20.774999999999999</c:v>
                </c:pt>
                <c:pt idx="7480">
                  <c:v>20.777777777777779</c:v>
                </c:pt>
                <c:pt idx="7481">
                  <c:v>20.780555555555555</c:v>
                </c:pt>
                <c:pt idx="7482">
                  <c:v>20.783333333333335</c:v>
                </c:pt>
                <c:pt idx="7483">
                  <c:v>20.786111111111111</c:v>
                </c:pt>
                <c:pt idx="7484">
                  <c:v>20.788888888888888</c:v>
                </c:pt>
                <c:pt idx="7485">
                  <c:v>20.791666666666668</c:v>
                </c:pt>
                <c:pt idx="7486">
                  <c:v>20.794444444444444</c:v>
                </c:pt>
                <c:pt idx="7487">
                  <c:v>20.797222222222221</c:v>
                </c:pt>
                <c:pt idx="7488">
                  <c:v>20.8</c:v>
                </c:pt>
                <c:pt idx="7489">
                  <c:v>20.802777777777777</c:v>
                </c:pt>
                <c:pt idx="7490">
                  <c:v>20.805555555555557</c:v>
                </c:pt>
                <c:pt idx="7491">
                  <c:v>20.808333333333334</c:v>
                </c:pt>
                <c:pt idx="7492">
                  <c:v>20.81111111111111</c:v>
                </c:pt>
                <c:pt idx="7493">
                  <c:v>20.81388888888889</c:v>
                </c:pt>
                <c:pt idx="7494">
                  <c:v>20.816666666666666</c:v>
                </c:pt>
                <c:pt idx="7495">
                  <c:v>20.819444444444443</c:v>
                </c:pt>
                <c:pt idx="7496">
                  <c:v>20.822222222222223</c:v>
                </c:pt>
                <c:pt idx="7497">
                  <c:v>20.824999999999999</c:v>
                </c:pt>
                <c:pt idx="7498">
                  <c:v>20.827777777777779</c:v>
                </c:pt>
                <c:pt idx="7499">
                  <c:v>20.830555555555556</c:v>
                </c:pt>
                <c:pt idx="7500">
                  <c:v>20.833333333333332</c:v>
                </c:pt>
                <c:pt idx="7501">
                  <c:v>20.836111111111112</c:v>
                </c:pt>
                <c:pt idx="7502">
                  <c:v>20.838888888888889</c:v>
                </c:pt>
                <c:pt idx="7503">
                  <c:v>20.841666666666665</c:v>
                </c:pt>
                <c:pt idx="7504">
                  <c:v>20.844444444444445</c:v>
                </c:pt>
                <c:pt idx="7505">
                  <c:v>20.847222222222221</c:v>
                </c:pt>
                <c:pt idx="7506">
                  <c:v>20.85</c:v>
                </c:pt>
                <c:pt idx="7507">
                  <c:v>20.852777777777778</c:v>
                </c:pt>
                <c:pt idx="7508">
                  <c:v>20.855555555555554</c:v>
                </c:pt>
                <c:pt idx="7509">
                  <c:v>20.858333333333334</c:v>
                </c:pt>
                <c:pt idx="7510">
                  <c:v>20.861111111111111</c:v>
                </c:pt>
                <c:pt idx="7511">
                  <c:v>20.863888888888887</c:v>
                </c:pt>
                <c:pt idx="7512">
                  <c:v>20.866666666666667</c:v>
                </c:pt>
                <c:pt idx="7513">
                  <c:v>20.869444444444444</c:v>
                </c:pt>
                <c:pt idx="7514">
                  <c:v>20.872222222222224</c:v>
                </c:pt>
                <c:pt idx="7515">
                  <c:v>20.875</c:v>
                </c:pt>
                <c:pt idx="7516">
                  <c:v>20.877777777777776</c:v>
                </c:pt>
                <c:pt idx="7517">
                  <c:v>20.880555555555556</c:v>
                </c:pt>
                <c:pt idx="7518">
                  <c:v>20.883333333333333</c:v>
                </c:pt>
                <c:pt idx="7519">
                  <c:v>20.886111111111113</c:v>
                </c:pt>
                <c:pt idx="7520">
                  <c:v>20.888888888888889</c:v>
                </c:pt>
                <c:pt idx="7521">
                  <c:v>20.891666666666666</c:v>
                </c:pt>
                <c:pt idx="7522">
                  <c:v>20.894444444444446</c:v>
                </c:pt>
                <c:pt idx="7523">
                  <c:v>20.897222222222222</c:v>
                </c:pt>
                <c:pt idx="7524">
                  <c:v>20.9</c:v>
                </c:pt>
                <c:pt idx="7525">
                  <c:v>20.902777777777779</c:v>
                </c:pt>
                <c:pt idx="7526">
                  <c:v>20.905555555555555</c:v>
                </c:pt>
                <c:pt idx="7527">
                  <c:v>20.908333333333335</c:v>
                </c:pt>
                <c:pt idx="7528">
                  <c:v>20.911111111111111</c:v>
                </c:pt>
                <c:pt idx="7529">
                  <c:v>20.913888888888888</c:v>
                </c:pt>
                <c:pt idx="7530">
                  <c:v>20.916666666666668</c:v>
                </c:pt>
                <c:pt idx="7531">
                  <c:v>20.919444444444444</c:v>
                </c:pt>
                <c:pt idx="7532">
                  <c:v>20.922222222222221</c:v>
                </c:pt>
                <c:pt idx="7533">
                  <c:v>20.925000000000001</c:v>
                </c:pt>
                <c:pt idx="7534">
                  <c:v>20.927777777777777</c:v>
                </c:pt>
                <c:pt idx="7535">
                  <c:v>20.930555555555557</c:v>
                </c:pt>
                <c:pt idx="7536">
                  <c:v>20.933333333333334</c:v>
                </c:pt>
                <c:pt idx="7537">
                  <c:v>20.93611111111111</c:v>
                </c:pt>
                <c:pt idx="7538">
                  <c:v>20.93888888888889</c:v>
                </c:pt>
                <c:pt idx="7539">
                  <c:v>20.941666666666666</c:v>
                </c:pt>
                <c:pt idx="7540">
                  <c:v>20.944444444444443</c:v>
                </c:pt>
                <c:pt idx="7541">
                  <c:v>20.947222222222223</c:v>
                </c:pt>
                <c:pt idx="7542">
                  <c:v>20.95</c:v>
                </c:pt>
                <c:pt idx="7543">
                  <c:v>20.952777777777779</c:v>
                </c:pt>
                <c:pt idx="7544">
                  <c:v>20.955555555555556</c:v>
                </c:pt>
                <c:pt idx="7545">
                  <c:v>20.958333333333332</c:v>
                </c:pt>
                <c:pt idx="7546">
                  <c:v>20.961111111111112</c:v>
                </c:pt>
                <c:pt idx="7547">
                  <c:v>20.963888888888889</c:v>
                </c:pt>
                <c:pt idx="7548">
                  <c:v>20.966666666666665</c:v>
                </c:pt>
                <c:pt idx="7549">
                  <c:v>20.969444444444445</c:v>
                </c:pt>
                <c:pt idx="7550">
                  <c:v>20.972222222222221</c:v>
                </c:pt>
                <c:pt idx="7551">
                  <c:v>20.975000000000001</c:v>
                </c:pt>
                <c:pt idx="7552">
                  <c:v>20.977777777777778</c:v>
                </c:pt>
                <c:pt idx="7553">
                  <c:v>20.980555555555554</c:v>
                </c:pt>
                <c:pt idx="7554">
                  <c:v>20.983333333333334</c:v>
                </c:pt>
                <c:pt idx="7555">
                  <c:v>20.986111111111111</c:v>
                </c:pt>
                <c:pt idx="7556">
                  <c:v>20.988888888888887</c:v>
                </c:pt>
                <c:pt idx="7557">
                  <c:v>20.991666666666667</c:v>
                </c:pt>
                <c:pt idx="7558">
                  <c:v>20.994444444444444</c:v>
                </c:pt>
                <c:pt idx="7559">
                  <c:v>20.997222222222224</c:v>
                </c:pt>
                <c:pt idx="7560">
                  <c:v>21</c:v>
                </c:pt>
                <c:pt idx="7561">
                  <c:v>21.002777777777776</c:v>
                </c:pt>
                <c:pt idx="7562">
                  <c:v>21.005555555555556</c:v>
                </c:pt>
                <c:pt idx="7563">
                  <c:v>21.008333333333333</c:v>
                </c:pt>
                <c:pt idx="7564">
                  <c:v>21.011111111111113</c:v>
                </c:pt>
                <c:pt idx="7565">
                  <c:v>21.013888888888889</c:v>
                </c:pt>
                <c:pt idx="7566">
                  <c:v>21.016666666666666</c:v>
                </c:pt>
                <c:pt idx="7567">
                  <c:v>21.019444444444446</c:v>
                </c:pt>
                <c:pt idx="7568">
                  <c:v>21.022222222222222</c:v>
                </c:pt>
                <c:pt idx="7569">
                  <c:v>21.024999999999999</c:v>
                </c:pt>
                <c:pt idx="7570">
                  <c:v>21.027777777777779</c:v>
                </c:pt>
                <c:pt idx="7571">
                  <c:v>21.030555555555555</c:v>
                </c:pt>
                <c:pt idx="7572">
                  <c:v>21.033333333333335</c:v>
                </c:pt>
                <c:pt idx="7573">
                  <c:v>21.036111111111111</c:v>
                </c:pt>
                <c:pt idx="7574">
                  <c:v>21.038888888888888</c:v>
                </c:pt>
                <c:pt idx="7575">
                  <c:v>21.041666666666668</c:v>
                </c:pt>
                <c:pt idx="7576">
                  <c:v>21.044444444444444</c:v>
                </c:pt>
                <c:pt idx="7577">
                  <c:v>21.047222222222221</c:v>
                </c:pt>
                <c:pt idx="7578">
                  <c:v>21.05</c:v>
                </c:pt>
                <c:pt idx="7579">
                  <c:v>21.052777777777777</c:v>
                </c:pt>
                <c:pt idx="7580">
                  <c:v>21.055555555555557</c:v>
                </c:pt>
                <c:pt idx="7581">
                  <c:v>21.058333333333334</c:v>
                </c:pt>
                <c:pt idx="7582">
                  <c:v>21.06111111111111</c:v>
                </c:pt>
                <c:pt idx="7583">
                  <c:v>21.06388888888889</c:v>
                </c:pt>
                <c:pt idx="7584">
                  <c:v>21.066666666666666</c:v>
                </c:pt>
                <c:pt idx="7585">
                  <c:v>21.069444444444443</c:v>
                </c:pt>
                <c:pt idx="7586">
                  <c:v>21.072222222222223</c:v>
                </c:pt>
                <c:pt idx="7587">
                  <c:v>21.074999999999999</c:v>
                </c:pt>
                <c:pt idx="7588">
                  <c:v>21.077777777777779</c:v>
                </c:pt>
                <c:pt idx="7589">
                  <c:v>21.080555555555556</c:v>
                </c:pt>
                <c:pt idx="7590">
                  <c:v>21.083333333333332</c:v>
                </c:pt>
                <c:pt idx="7591">
                  <c:v>21.086111111111112</c:v>
                </c:pt>
                <c:pt idx="7592">
                  <c:v>21.088888888888889</c:v>
                </c:pt>
                <c:pt idx="7593">
                  <c:v>21.091666666666665</c:v>
                </c:pt>
                <c:pt idx="7594">
                  <c:v>21.094444444444445</c:v>
                </c:pt>
                <c:pt idx="7595">
                  <c:v>21.097222222222221</c:v>
                </c:pt>
                <c:pt idx="7596">
                  <c:v>21.1</c:v>
                </c:pt>
                <c:pt idx="7597">
                  <c:v>21.102777777777778</c:v>
                </c:pt>
                <c:pt idx="7598">
                  <c:v>21.105555555555554</c:v>
                </c:pt>
                <c:pt idx="7599">
                  <c:v>21.108333333333334</c:v>
                </c:pt>
                <c:pt idx="7600">
                  <c:v>21.111111111111111</c:v>
                </c:pt>
                <c:pt idx="7601">
                  <c:v>21.113888888888887</c:v>
                </c:pt>
                <c:pt idx="7602">
                  <c:v>21.116666666666667</c:v>
                </c:pt>
                <c:pt idx="7603">
                  <c:v>21.119444444444444</c:v>
                </c:pt>
                <c:pt idx="7604">
                  <c:v>21.122222222222224</c:v>
                </c:pt>
                <c:pt idx="7605">
                  <c:v>21.125</c:v>
                </c:pt>
                <c:pt idx="7606">
                  <c:v>21.127777777777776</c:v>
                </c:pt>
                <c:pt idx="7607">
                  <c:v>21.130555555555556</c:v>
                </c:pt>
                <c:pt idx="7608">
                  <c:v>21.133333333333333</c:v>
                </c:pt>
                <c:pt idx="7609">
                  <c:v>21.136111111111113</c:v>
                </c:pt>
                <c:pt idx="7610">
                  <c:v>21.138888888888889</c:v>
                </c:pt>
                <c:pt idx="7611">
                  <c:v>21.141666666666666</c:v>
                </c:pt>
                <c:pt idx="7612">
                  <c:v>21.144444444444446</c:v>
                </c:pt>
                <c:pt idx="7613">
                  <c:v>21.147222222222222</c:v>
                </c:pt>
                <c:pt idx="7614">
                  <c:v>21.15</c:v>
                </c:pt>
                <c:pt idx="7615">
                  <c:v>21.152777777777779</c:v>
                </c:pt>
                <c:pt idx="7616">
                  <c:v>21.155555555555555</c:v>
                </c:pt>
                <c:pt idx="7617">
                  <c:v>21.158333333333335</c:v>
                </c:pt>
                <c:pt idx="7618">
                  <c:v>21.161111111111111</c:v>
                </c:pt>
                <c:pt idx="7619">
                  <c:v>21.163888888888888</c:v>
                </c:pt>
                <c:pt idx="7620">
                  <c:v>21.166666666666668</c:v>
                </c:pt>
                <c:pt idx="7621">
                  <c:v>21.169444444444444</c:v>
                </c:pt>
                <c:pt idx="7622">
                  <c:v>21.172222222222221</c:v>
                </c:pt>
                <c:pt idx="7623">
                  <c:v>21.175000000000001</c:v>
                </c:pt>
                <c:pt idx="7624">
                  <c:v>21.177777777777777</c:v>
                </c:pt>
                <c:pt idx="7625">
                  <c:v>21.180555555555557</c:v>
                </c:pt>
                <c:pt idx="7626">
                  <c:v>21.183333333333334</c:v>
                </c:pt>
                <c:pt idx="7627">
                  <c:v>21.18611111111111</c:v>
                </c:pt>
                <c:pt idx="7628">
                  <c:v>21.18888888888889</c:v>
                </c:pt>
                <c:pt idx="7629">
                  <c:v>21.191666666666666</c:v>
                </c:pt>
                <c:pt idx="7630">
                  <c:v>21.194444444444443</c:v>
                </c:pt>
                <c:pt idx="7631">
                  <c:v>21.197222222222223</c:v>
                </c:pt>
                <c:pt idx="7632">
                  <c:v>21.2</c:v>
                </c:pt>
                <c:pt idx="7633">
                  <c:v>21.202777777777779</c:v>
                </c:pt>
                <c:pt idx="7634">
                  <c:v>21.205555555555556</c:v>
                </c:pt>
                <c:pt idx="7635">
                  <c:v>21.208333333333332</c:v>
                </c:pt>
                <c:pt idx="7636">
                  <c:v>21.211111111111112</c:v>
                </c:pt>
                <c:pt idx="7637">
                  <c:v>21.213888888888889</c:v>
                </c:pt>
                <c:pt idx="7638">
                  <c:v>21.216666666666665</c:v>
                </c:pt>
                <c:pt idx="7639">
                  <c:v>21.219444444444445</c:v>
                </c:pt>
                <c:pt idx="7640">
                  <c:v>21.222222222222221</c:v>
                </c:pt>
                <c:pt idx="7641">
                  <c:v>21.225000000000001</c:v>
                </c:pt>
                <c:pt idx="7642">
                  <c:v>21.227777777777778</c:v>
                </c:pt>
                <c:pt idx="7643">
                  <c:v>21.230555555555554</c:v>
                </c:pt>
                <c:pt idx="7644">
                  <c:v>21.233333333333334</c:v>
                </c:pt>
                <c:pt idx="7645">
                  <c:v>21.236111111111111</c:v>
                </c:pt>
                <c:pt idx="7646">
                  <c:v>21.238888888888887</c:v>
                </c:pt>
                <c:pt idx="7647">
                  <c:v>21.241666666666667</c:v>
                </c:pt>
                <c:pt idx="7648">
                  <c:v>21.244444444444444</c:v>
                </c:pt>
                <c:pt idx="7649">
                  <c:v>21.247222222222224</c:v>
                </c:pt>
                <c:pt idx="7650">
                  <c:v>21.25</c:v>
                </c:pt>
                <c:pt idx="7651">
                  <c:v>21.252777777777776</c:v>
                </c:pt>
                <c:pt idx="7652">
                  <c:v>21.255555555555556</c:v>
                </c:pt>
                <c:pt idx="7653">
                  <c:v>21.258333333333333</c:v>
                </c:pt>
                <c:pt idx="7654">
                  <c:v>21.261111111111113</c:v>
                </c:pt>
                <c:pt idx="7655">
                  <c:v>21.263888888888889</c:v>
                </c:pt>
                <c:pt idx="7656">
                  <c:v>21.266666666666666</c:v>
                </c:pt>
                <c:pt idx="7657">
                  <c:v>21.269444444444446</c:v>
                </c:pt>
                <c:pt idx="7658">
                  <c:v>21.272222222222222</c:v>
                </c:pt>
                <c:pt idx="7659">
                  <c:v>21.274999999999999</c:v>
                </c:pt>
                <c:pt idx="7660">
                  <c:v>21.277777777777779</c:v>
                </c:pt>
                <c:pt idx="7661">
                  <c:v>21.280555555555555</c:v>
                </c:pt>
                <c:pt idx="7662">
                  <c:v>21.283333333333335</c:v>
                </c:pt>
                <c:pt idx="7663">
                  <c:v>21.286111111111111</c:v>
                </c:pt>
                <c:pt idx="7664">
                  <c:v>21.288888888888888</c:v>
                </c:pt>
                <c:pt idx="7665">
                  <c:v>21.291666666666668</c:v>
                </c:pt>
                <c:pt idx="7666">
                  <c:v>21.294444444444444</c:v>
                </c:pt>
                <c:pt idx="7667">
                  <c:v>21.297222222222221</c:v>
                </c:pt>
                <c:pt idx="7668">
                  <c:v>21.3</c:v>
                </c:pt>
                <c:pt idx="7669">
                  <c:v>21.302777777777777</c:v>
                </c:pt>
                <c:pt idx="7670">
                  <c:v>21.305555555555557</c:v>
                </c:pt>
                <c:pt idx="7671">
                  <c:v>21.308333333333334</c:v>
                </c:pt>
                <c:pt idx="7672">
                  <c:v>21.31111111111111</c:v>
                </c:pt>
                <c:pt idx="7673">
                  <c:v>21.31388888888889</c:v>
                </c:pt>
                <c:pt idx="7674">
                  <c:v>21.316666666666666</c:v>
                </c:pt>
                <c:pt idx="7675">
                  <c:v>21.319444444444443</c:v>
                </c:pt>
                <c:pt idx="7676">
                  <c:v>21.322222222222223</c:v>
                </c:pt>
                <c:pt idx="7677">
                  <c:v>21.324999999999999</c:v>
                </c:pt>
                <c:pt idx="7678">
                  <c:v>21.327777777777779</c:v>
                </c:pt>
                <c:pt idx="7679">
                  <c:v>21.330555555555556</c:v>
                </c:pt>
                <c:pt idx="7680">
                  <c:v>21.333333333333332</c:v>
                </c:pt>
                <c:pt idx="7681">
                  <c:v>21.336111111111112</c:v>
                </c:pt>
                <c:pt idx="7682">
                  <c:v>21.338888888888889</c:v>
                </c:pt>
                <c:pt idx="7683">
                  <c:v>21.341666666666665</c:v>
                </c:pt>
                <c:pt idx="7684">
                  <c:v>21.344444444444445</c:v>
                </c:pt>
                <c:pt idx="7685">
                  <c:v>21.347222222222221</c:v>
                </c:pt>
                <c:pt idx="7686">
                  <c:v>21.35</c:v>
                </c:pt>
                <c:pt idx="7687">
                  <c:v>21.352777777777778</c:v>
                </c:pt>
                <c:pt idx="7688">
                  <c:v>21.355555555555554</c:v>
                </c:pt>
                <c:pt idx="7689">
                  <c:v>21.358333333333334</c:v>
                </c:pt>
                <c:pt idx="7690">
                  <c:v>21.361111111111111</c:v>
                </c:pt>
                <c:pt idx="7691">
                  <c:v>21.363888888888887</c:v>
                </c:pt>
                <c:pt idx="7692">
                  <c:v>21.366666666666667</c:v>
                </c:pt>
                <c:pt idx="7693">
                  <c:v>21.369444444444444</c:v>
                </c:pt>
                <c:pt idx="7694">
                  <c:v>21.372222222222224</c:v>
                </c:pt>
                <c:pt idx="7695">
                  <c:v>21.375</c:v>
                </c:pt>
                <c:pt idx="7696">
                  <c:v>21.377777777777776</c:v>
                </c:pt>
                <c:pt idx="7697">
                  <c:v>21.380555555555556</c:v>
                </c:pt>
                <c:pt idx="7698">
                  <c:v>21.383333333333333</c:v>
                </c:pt>
                <c:pt idx="7699">
                  <c:v>21.386111111111113</c:v>
                </c:pt>
                <c:pt idx="7700">
                  <c:v>21.388888888888889</c:v>
                </c:pt>
                <c:pt idx="7701">
                  <c:v>21.391666666666666</c:v>
                </c:pt>
                <c:pt idx="7702">
                  <c:v>21.394444444444446</c:v>
                </c:pt>
                <c:pt idx="7703">
                  <c:v>21.397222222222222</c:v>
                </c:pt>
                <c:pt idx="7704">
                  <c:v>21.4</c:v>
                </c:pt>
                <c:pt idx="7705">
                  <c:v>21.402777777777779</c:v>
                </c:pt>
                <c:pt idx="7706">
                  <c:v>21.405555555555555</c:v>
                </c:pt>
                <c:pt idx="7707">
                  <c:v>21.408333333333335</c:v>
                </c:pt>
                <c:pt idx="7708">
                  <c:v>21.411111111111111</c:v>
                </c:pt>
                <c:pt idx="7709">
                  <c:v>21.413888888888888</c:v>
                </c:pt>
                <c:pt idx="7710">
                  <c:v>21.416666666666668</c:v>
                </c:pt>
                <c:pt idx="7711">
                  <c:v>21.419444444444444</c:v>
                </c:pt>
                <c:pt idx="7712">
                  <c:v>21.422222222222221</c:v>
                </c:pt>
                <c:pt idx="7713">
                  <c:v>21.425000000000001</c:v>
                </c:pt>
                <c:pt idx="7714">
                  <c:v>21.427777777777777</c:v>
                </c:pt>
                <c:pt idx="7715">
                  <c:v>21.430555555555557</c:v>
                </c:pt>
                <c:pt idx="7716">
                  <c:v>21.433333333333334</c:v>
                </c:pt>
                <c:pt idx="7717">
                  <c:v>21.43611111111111</c:v>
                </c:pt>
                <c:pt idx="7718">
                  <c:v>21.43888888888889</c:v>
                </c:pt>
                <c:pt idx="7719">
                  <c:v>21.441666666666666</c:v>
                </c:pt>
                <c:pt idx="7720">
                  <c:v>21.444444444444443</c:v>
                </c:pt>
                <c:pt idx="7721">
                  <c:v>21.447222222222223</c:v>
                </c:pt>
                <c:pt idx="7722">
                  <c:v>21.45</c:v>
                </c:pt>
                <c:pt idx="7723">
                  <c:v>21.452777777777779</c:v>
                </c:pt>
                <c:pt idx="7724">
                  <c:v>21.455555555555556</c:v>
                </c:pt>
                <c:pt idx="7725">
                  <c:v>21.458333333333332</c:v>
                </c:pt>
                <c:pt idx="7726">
                  <c:v>21.461111111111112</c:v>
                </c:pt>
                <c:pt idx="7727">
                  <c:v>21.463888888888889</c:v>
                </c:pt>
                <c:pt idx="7728">
                  <c:v>21.466666666666665</c:v>
                </c:pt>
                <c:pt idx="7729">
                  <c:v>21.469444444444445</c:v>
                </c:pt>
                <c:pt idx="7730">
                  <c:v>21.472222222222221</c:v>
                </c:pt>
                <c:pt idx="7731">
                  <c:v>21.475000000000001</c:v>
                </c:pt>
                <c:pt idx="7732">
                  <c:v>21.477777777777778</c:v>
                </c:pt>
                <c:pt idx="7733">
                  <c:v>21.480555555555554</c:v>
                </c:pt>
                <c:pt idx="7734">
                  <c:v>21.483333333333334</c:v>
                </c:pt>
                <c:pt idx="7735">
                  <c:v>21.486111111111111</c:v>
                </c:pt>
                <c:pt idx="7736">
                  <c:v>21.488888888888887</c:v>
                </c:pt>
                <c:pt idx="7737">
                  <c:v>21.491666666666667</c:v>
                </c:pt>
                <c:pt idx="7738">
                  <c:v>21.494444444444444</c:v>
                </c:pt>
                <c:pt idx="7739">
                  <c:v>21.497222222222224</c:v>
                </c:pt>
                <c:pt idx="7740">
                  <c:v>21.5</c:v>
                </c:pt>
                <c:pt idx="7741">
                  <c:v>21.502777777777776</c:v>
                </c:pt>
                <c:pt idx="7742">
                  <c:v>21.505555555555556</c:v>
                </c:pt>
                <c:pt idx="7743">
                  <c:v>21.508333333333333</c:v>
                </c:pt>
                <c:pt idx="7744">
                  <c:v>21.511111111111113</c:v>
                </c:pt>
                <c:pt idx="7745">
                  <c:v>21.513888888888889</c:v>
                </c:pt>
                <c:pt idx="7746">
                  <c:v>21.516666666666666</c:v>
                </c:pt>
                <c:pt idx="7747">
                  <c:v>21.519444444444446</c:v>
                </c:pt>
                <c:pt idx="7748">
                  <c:v>21.522222222222222</c:v>
                </c:pt>
                <c:pt idx="7749">
                  <c:v>21.524999999999999</c:v>
                </c:pt>
                <c:pt idx="7750">
                  <c:v>21.527777777777779</c:v>
                </c:pt>
                <c:pt idx="7751">
                  <c:v>21.530555555555555</c:v>
                </c:pt>
                <c:pt idx="7752">
                  <c:v>21.533333333333335</c:v>
                </c:pt>
                <c:pt idx="7753">
                  <c:v>21.536111111111111</c:v>
                </c:pt>
                <c:pt idx="7754">
                  <c:v>21.538888888888888</c:v>
                </c:pt>
                <c:pt idx="7755">
                  <c:v>21.541666666666668</c:v>
                </c:pt>
                <c:pt idx="7756">
                  <c:v>21.544444444444444</c:v>
                </c:pt>
                <c:pt idx="7757">
                  <c:v>21.547222222222221</c:v>
                </c:pt>
                <c:pt idx="7758">
                  <c:v>21.55</c:v>
                </c:pt>
                <c:pt idx="7759">
                  <c:v>21.552777777777777</c:v>
                </c:pt>
                <c:pt idx="7760">
                  <c:v>21.555555555555557</c:v>
                </c:pt>
                <c:pt idx="7761">
                  <c:v>21.558333333333334</c:v>
                </c:pt>
                <c:pt idx="7762">
                  <c:v>21.56111111111111</c:v>
                </c:pt>
                <c:pt idx="7763">
                  <c:v>21.56388888888889</c:v>
                </c:pt>
                <c:pt idx="7764">
                  <c:v>21.566666666666666</c:v>
                </c:pt>
                <c:pt idx="7765">
                  <c:v>21.569444444444443</c:v>
                </c:pt>
                <c:pt idx="7766">
                  <c:v>21.572222222222223</c:v>
                </c:pt>
                <c:pt idx="7767">
                  <c:v>21.574999999999999</c:v>
                </c:pt>
                <c:pt idx="7768">
                  <c:v>21.577777777777779</c:v>
                </c:pt>
                <c:pt idx="7769">
                  <c:v>21.580555555555556</c:v>
                </c:pt>
                <c:pt idx="7770">
                  <c:v>21.583333333333332</c:v>
                </c:pt>
                <c:pt idx="7771">
                  <c:v>21.586111111111112</c:v>
                </c:pt>
                <c:pt idx="7772">
                  <c:v>21.588888888888889</c:v>
                </c:pt>
                <c:pt idx="7773">
                  <c:v>21.591666666666665</c:v>
                </c:pt>
                <c:pt idx="7774">
                  <c:v>21.594444444444445</c:v>
                </c:pt>
                <c:pt idx="7775">
                  <c:v>21.597222222222221</c:v>
                </c:pt>
                <c:pt idx="7776">
                  <c:v>21.6</c:v>
                </c:pt>
                <c:pt idx="7777">
                  <c:v>21.602777777777778</c:v>
                </c:pt>
                <c:pt idx="7778">
                  <c:v>21.605555555555554</c:v>
                </c:pt>
                <c:pt idx="7779">
                  <c:v>21.608333333333334</c:v>
                </c:pt>
                <c:pt idx="7780">
                  <c:v>21.611111111111111</c:v>
                </c:pt>
                <c:pt idx="7781">
                  <c:v>21.613888888888887</c:v>
                </c:pt>
                <c:pt idx="7782">
                  <c:v>21.616666666666667</c:v>
                </c:pt>
                <c:pt idx="7783">
                  <c:v>21.619444444444444</c:v>
                </c:pt>
                <c:pt idx="7784">
                  <c:v>21.622222222222224</c:v>
                </c:pt>
                <c:pt idx="7785">
                  <c:v>21.625</c:v>
                </c:pt>
                <c:pt idx="7786">
                  <c:v>21.627777777777776</c:v>
                </c:pt>
                <c:pt idx="7787">
                  <c:v>21.630555555555556</c:v>
                </c:pt>
                <c:pt idx="7788">
                  <c:v>21.633333333333333</c:v>
                </c:pt>
                <c:pt idx="7789">
                  <c:v>21.636111111111113</c:v>
                </c:pt>
                <c:pt idx="7790">
                  <c:v>21.638888888888889</c:v>
                </c:pt>
                <c:pt idx="7791">
                  <c:v>21.641666666666666</c:v>
                </c:pt>
                <c:pt idx="7792">
                  <c:v>21.644444444444446</c:v>
                </c:pt>
                <c:pt idx="7793">
                  <c:v>21.647222222222222</c:v>
                </c:pt>
                <c:pt idx="7794">
                  <c:v>21.65</c:v>
                </c:pt>
                <c:pt idx="7795">
                  <c:v>21.652777777777779</c:v>
                </c:pt>
                <c:pt idx="7796">
                  <c:v>21.655555555555555</c:v>
                </c:pt>
                <c:pt idx="7797">
                  <c:v>21.658333333333335</c:v>
                </c:pt>
                <c:pt idx="7798">
                  <c:v>21.661111111111111</c:v>
                </c:pt>
                <c:pt idx="7799">
                  <c:v>21.663888888888888</c:v>
                </c:pt>
                <c:pt idx="7800">
                  <c:v>21.666666666666668</c:v>
                </c:pt>
                <c:pt idx="7801">
                  <c:v>21.669444444444444</c:v>
                </c:pt>
                <c:pt idx="7802">
                  <c:v>21.672222222222221</c:v>
                </c:pt>
                <c:pt idx="7803">
                  <c:v>21.675000000000001</c:v>
                </c:pt>
                <c:pt idx="7804">
                  <c:v>21.677777777777777</c:v>
                </c:pt>
                <c:pt idx="7805">
                  <c:v>21.680555555555557</c:v>
                </c:pt>
                <c:pt idx="7806">
                  <c:v>21.683333333333334</c:v>
                </c:pt>
                <c:pt idx="7807">
                  <c:v>21.68611111111111</c:v>
                </c:pt>
                <c:pt idx="7808">
                  <c:v>21.68888888888889</c:v>
                </c:pt>
                <c:pt idx="7809">
                  <c:v>21.691666666666666</c:v>
                </c:pt>
                <c:pt idx="7810">
                  <c:v>21.694444444444443</c:v>
                </c:pt>
                <c:pt idx="7811">
                  <c:v>21.697222222222223</c:v>
                </c:pt>
                <c:pt idx="7812">
                  <c:v>21.7</c:v>
                </c:pt>
                <c:pt idx="7813">
                  <c:v>21.702777777777779</c:v>
                </c:pt>
                <c:pt idx="7814">
                  <c:v>21.705555555555556</c:v>
                </c:pt>
                <c:pt idx="7815">
                  <c:v>21.708333333333332</c:v>
                </c:pt>
                <c:pt idx="7816">
                  <c:v>21.711111111111112</c:v>
                </c:pt>
                <c:pt idx="7817">
                  <c:v>21.713888888888889</c:v>
                </c:pt>
                <c:pt idx="7818">
                  <c:v>21.716666666666665</c:v>
                </c:pt>
                <c:pt idx="7819">
                  <c:v>21.719444444444445</c:v>
                </c:pt>
                <c:pt idx="7820">
                  <c:v>21.722222222222221</c:v>
                </c:pt>
                <c:pt idx="7821">
                  <c:v>21.725000000000001</c:v>
                </c:pt>
                <c:pt idx="7822">
                  <c:v>21.727777777777778</c:v>
                </c:pt>
                <c:pt idx="7823">
                  <c:v>21.730555555555554</c:v>
                </c:pt>
                <c:pt idx="7824">
                  <c:v>21.733333333333334</c:v>
                </c:pt>
                <c:pt idx="7825">
                  <c:v>21.736111111111111</c:v>
                </c:pt>
                <c:pt idx="7826">
                  <c:v>21.738888888888887</c:v>
                </c:pt>
                <c:pt idx="7827">
                  <c:v>21.741666666666667</c:v>
                </c:pt>
                <c:pt idx="7828">
                  <c:v>21.744444444444444</c:v>
                </c:pt>
                <c:pt idx="7829">
                  <c:v>21.747222222222224</c:v>
                </c:pt>
                <c:pt idx="7830">
                  <c:v>21.75</c:v>
                </c:pt>
                <c:pt idx="7831">
                  <c:v>21.752777777777776</c:v>
                </c:pt>
                <c:pt idx="7832">
                  <c:v>21.755555555555556</c:v>
                </c:pt>
                <c:pt idx="7833">
                  <c:v>21.758333333333333</c:v>
                </c:pt>
                <c:pt idx="7834">
                  <c:v>21.761111111111113</c:v>
                </c:pt>
                <c:pt idx="7835">
                  <c:v>21.763888888888889</c:v>
                </c:pt>
                <c:pt idx="7836">
                  <c:v>21.766666666666666</c:v>
                </c:pt>
                <c:pt idx="7837">
                  <c:v>21.769444444444446</c:v>
                </c:pt>
                <c:pt idx="7838">
                  <c:v>21.772222222222222</c:v>
                </c:pt>
                <c:pt idx="7839">
                  <c:v>21.774999999999999</c:v>
                </c:pt>
                <c:pt idx="7840">
                  <c:v>21.777777777777779</c:v>
                </c:pt>
                <c:pt idx="7841">
                  <c:v>21.780555555555555</c:v>
                </c:pt>
                <c:pt idx="7842">
                  <c:v>21.783333333333335</c:v>
                </c:pt>
                <c:pt idx="7843">
                  <c:v>21.786111111111111</c:v>
                </c:pt>
                <c:pt idx="7844">
                  <c:v>21.788888888888888</c:v>
                </c:pt>
                <c:pt idx="7845">
                  <c:v>21.791666666666668</c:v>
                </c:pt>
                <c:pt idx="7846">
                  <c:v>21.794444444444444</c:v>
                </c:pt>
                <c:pt idx="7847">
                  <c:v>21.797222222222221</c:v>
                </c:pt>
                <c:pt idx="7848">
                  <c:v>21.8</c:v>
                </c:pt>
                <c:pt idx="7849">
                  <c:v>21.802777777777777</c:v>
                </c:pt>
                <c:pt idx="7850">
                  <c:v>21.805555555555557</c:v>
                </c:pt>
                <c:pt idx="7851">
                  <c:v>21.808333333333334</c:v>
                </c:pt>
                <c:pt idx="7852">
                  <c:v>21.81111111111111</c:v>
                </c:pt>
                <c:pt idx="7853">
                  <c:v>21.81388888888889</c:v>
                </c:pt>
                <c:pt idx="7854">
                  <c:v>21.816666666666666</c:v>
                </c:pt>
                <c:pt idx="7855">
                  <c:v>21.819444444444443</c:v>
                </c:pt>
                <c:pt idx="7856">
                  <c:v>21.822222222222223</c:v>
                </c:pt>
                <c:pt idx="7857">
                  <c:v>21.824999999999999</c:v>
                </c:pt>
                <c:pt idx="7858">
                  <c:v>21.827777777777779</c:v>
                </c:pt>
                <c:pt idx="7859">
                  <c:v>21.830555555555556</c:v>
                </c:pt>
                <c:pt idx="7860">
                  <c:v>21.833333333333332</c:v>
                </c:pt>
                <c:pt idx="7861">
                  <c:v>21.836111111111112</c:v>
                </c:pt>
                <c:pt idx="7862">
                  <c:v>21.838888888888889</c:v>
                </c:pt>
                <c:pt idx="7863">
                  <c:v>21.841666666666665</c:v>
                </c:pt>
                <c:pt idx="7864">
                  <c:v>21.844444444444445</c:v>
                </c:pt>
                <c:pt idx="7865">
                  <c:v>21.847222222222221</c:v>
                </c:pt>
                <c:pt idx="7866">
                  <c:v>21.85</c:v>
                </c:pt>
                <c:pt idx="7867">
                  <c:v>21.852777777777778</c:v>
                </c:pt>
                <c:pt idx="7868">
                  <c:v>21.855555555555554</c:v>
                </c:pt>
                <c:pt idx="7869">
                  <c:v>21.858333333333334</c:v>
                </c:pt>
                <c:pt idx="7870">
                  <c:v>21.861111111111111</c:v>
                </c:pt>
                <c:pt idx="7871">
                  <c:v>21.863888888888887</c:v>
                </c:pt>
                <c:pt idx="7872">
                  <c:v>21.866666666666667</c:v>
                </c:pt>
                <c:pt idx="7873">
                  <c:v>21.869444444444444</c:v>
                </c:pt>
                <c:pt idx="7874">
                  <c:v>21.872222222222224</c:v>
                </c:pt>
                <c:pt idx="7875">
                  <c:v>21.875</c:v>
                </c:pt>
                <c:pt idx="7876">
                  <c:v>21.877777777777776</c:v>
                </c:pt>
                <c:pt idx="7877">
                  <c:v>21.880555555555556</c:v>
                </c:pt>
                <c:pt idx="7878">
                  <c:v>21.883333333333333</c:v>
                </c:pt>
                <c:pt idx="7879">
                  <c:v>21.886111111111113</c:v>
                </c:pt>
                <c:pt idx="7880">
                  <c:v>21.888888888888889</c:v>
                </c:pt>
                <c:pt idx="7881">
                  <c:v>21.891666666666666</c:v>
                </c:pt>
                <c:pt idx="7882">
                  <c:v>21.894444444444446</c:v>
                </c:pt>
                <c:pt idx="7883">
                  <c:v>21.897222222222222</c:v>
                </c:pt>
                <c:pt idx="7884">
                  <c:v>21.9</c:v>
                </c:pt>
                <c:pt idx="7885">
                  <c:v>21.902777777777779</c:v>
                </c:pt>
                <c:pt idx="7886">
                  <c:v>21.905555555555555</c:v>
                </c:pt>
                <c:pt idx="7887">
                  <c:v>21.908333333333335</c:v>
                </c:pt>
                <c:pt idx="7888">
                  <c:v>21.911111111111111</c:v>
                </c:pt>
                <c:pt idx="7889">
                  <c:v>21.913888888888888</c:v>
                </c:pt>
                <c:pt idx="7890">
                  <c:v>21.916666666666668</c:v>
                </c:pt>
                <c:pt idx="7891">
                  <c:v>21.919444444444444</c:v>
                </c:pt>
                <c:pt idx="7892">
                  <c:v>21.922222222222221</c:v>
                </c:pt>
                <c:pt idx="7893">
                  <c:v>21.925000000000001</c:v>
                </c:pt>
                <c:pt idx="7894">
                  <c:v>21.927777777777777</c:v>
                </c:pt>
                <c:pt idx="7895">
                  <c:v>21.930555555555557</c:v>
                </c:pt>
                <c:pt idx="7896">
                  <c:v>21.933333333333334</c:v>
                </c:pt>
                <c:pt idx="7897">
                  <c:v>21.93611111111111</c:v>
                </c:pt>
                <c:pt idx="7898">
                  <c:v>21.93888888888889</c:v>
                </c:pt>
                <c:pt idx="7899">
                  <c:v>21.941666666666666</c:v>
                </c:pt>
                <c:pt idx="7900">
                  <c:v>21.944444444444443</c:v>
                </c:pt>
                <c:pt idx="7901">
                  <c:v>21.947222222222223</c:v>
                </c:pt>
                <c:pt idx="7902">
                  <c:v>21.95</c:v>
                </c:pt>
                <c:pt idx="7903">
                  <c:v>21.952777777777779</c:v>
                </c:pt>
                <c:pt idx="7904">
                  <c:v>21.955555555555556</c:v>
                </c:pt>
                <c:pt idx="7905">
                  <c:v>21.958333333333332</c:v>
                </c:pt>
                <c:pt idx="7906">
                  <c:v>21.961111111111112</c:v>
                </c:pt>
                <c:pt idx="7907">
                  <c:v>21.963888888888889</c:v>
                </c:pt>
                <c:pt idx="7908">
                  <c:v>21.966666666666665</c:v>
                </c:pt>
                <c:pt idx="7909">
                  <c:v>21.969444444444445</c:v>
                </c:pt>
                <c:pt idx="7910">
                  <c:v>21.972222222222221</c:v>
                </c:pt>
                <c:pt idx="7911">
                  <c:v>21.975000000000001</c:v>
                </c:pt>
                <c:pt idx="7912">
                  <c:v>21.977777777777778</c:v>
                </c:pt>
                <c:pt idx="7913">
                  <c:v>21.980555555555554</c:v>
                </c:pt>
                <c:pt idx="7914">
                  <c:v>21.983333333333334</c:v>
                </c:pt>
                <c:pt idx="7915">
                  <c:v>21.986111111111111</c:v>
                </c:pt>
                <c:pt idx="7916">
                  <c:v>21.988888888888887</c:v>
                </c:pt>
                <c:pt idx="7917">
                  <c:v>21.991666666666667</c:v>
                </c:pt>
                <c:pt idx="7918">
                  <c:v>21.994444444444444</c:v>
                </c:pt>
                <c:pt idx="7919">
                  <c:v>21.997222222222224</c:v>
                </c:pt>
                <c:pt idx="7920">
                  <c:v>22</c:v>
                </c:pt>
                <c:pt idx="7921">
                  <c:v>22.002777777777776</c:v>
                </c:pt>
                <c:pt idx="7922">
                  <c:v>22.005555555555556</c:v>
                </c:pt>
                <c:pt idx="7923">
                  <c:v>22.008333333333333</c:v>
                </c:pt>
                <c:pt idx="7924">
                  <c:v>22.011111111111113</c:v>
                </c:pt>
                <c:pt idx="7925">
                  <c:v>22.013888888888889</c:v>
                </c:pt>
                <c:pt idx="7926">
                  <c:v>22.016666666666666</c:v>
                </c:pt>
                <c:pt idx="7927">
                  <c:v>22.019444444444446</c:v>
                </c:pt>
                <c:pt idx="7928">
                  <c:v>22.022222222222222</c:v>
                </c:pt>
                <c:pt idx="7929">
                  <c:v>22.024999999999999</c:v>
                </c:pt>
                <c:pt idx="7930">
                  <c:v>22.027777777777779</c:v>
                </c:pt>
                <c:pt idx="7931">
                  <c:v>22.030555555555555</c:v>
                </c:pt>
                <c:pt idx="7932">
                  <c:v>22.033333333333335</c:v>
                </c:pt>
                <c:pt idx="7933">
                  <c:v>22.036111111111111</c:v>
                </c:pt>
                <c:pt idx="7934">
                  <c:v>22.038888888888888</c:v>
                </c:pt>
                <c:pt idx="7935">
                  <c:v>22.041666666666668</c:v>
                </c:pt>
                <c:pt idx="7936">
                  <c:v>22.044444444444444</c:v>
                </c:pt>
                <c:pt idx="7937">
                  <c:v>22.047222222222221</c:v>
                </c:pt>
                <c:pt idx="7938">
                  <c:v>22.05</c:v>
                </c:pt>
                <c:pt idx="7939">
                  <c:v>22.052777777777777</c:v>
                </c:pt>
                <c:pt idx="7940">
                  <c:v>22.055555555555557</c:v>
                </c:pt>
                <c:pt idx="7941">
                  <c:v>22.058333333333334</c:v>
                </c:pt>
                <c:pt idx="7942">
                  <c:v>22.06111111111111</c:v>
                </c:pt>
                <c:pt idx="7943">
                  <c:v>22.06388888888889</c:v>
                </c:pt>
                <c:pt idx="7944">
                  <c:v>22.066666666666666</c:v>
                </c:pt>
                <c:pt idx="7945">
                  <c:v>22.069444444444443</c:v>
                </c:pt>
                <c:pt idx="7946">
                  <c:v>22.072222222222223</c:v>
                </c:pt>
                <c:pt idx="7947">
                  <c:v>22.074999999999999</c:v>
                </c:pt>
                <c:pt idx="7948">
                  <c:v>22.077777777777779</c:v>
                </c:pt>
                <c:pt idx="7949">
                  <c:v>22.080555555555556</c:v>
                </c:pt>
                <c:pt idx="7950">
                  <c:v>22.083333333333332</c:v>
                </c:pt>
                <c:pt idx="7951">
                  <c:v>22.086111111111112</c:v>
                </c:pt>
                <c:pt idx="7952">
                  <c:v>22.088888888888889</c:v>
                </c:pt>
                <c:pt idx="7953">
                  <c:v>22.091666666666665</c:v>
                </c:pt>
                <c:pt idx="7954">
                  <c:v>22.094444444444445</c:v>
                </c:pt>
                <c:pt idx="7955">
                  <c:v>22.097222222222221</c:v>
                </c:pt>
                <c:pt idx="7956">
                  <c:v>22.1</c:v>
                </c:pt>
                <c:pt idx="7957">
                  <c:v>22.102777777777778</c:v>
                </c:pt>
                <c:pt idx="7958">
                  <c:v>22.105555555555554</c:v>
                </c:pt>
                <c:pt idx="7959">
                  <c:v>22.108333333333334</c:v>
                </c:pt>
                <c:pt idx="7960">
                  <c:v>22.111111111111111</c:v>
                </c:pt>
                <c:pt idx="7961">
                  <c:v>22.113888888888887</c:v>
                </c:pt>
                <c:pt idx="7962">
                  <c:v>22.116666666666667</c:v>
                </c:pt>
                <c:pt idx="7963">
                  <c:v>22.119444444444444</c:v>
                </c:pt>
                <c:pt idx="7964">
                  <c:v>22.122222222222224</c:v>
                </c:pt>
                <c:pt idx="7965">
                  <c:v>22.125</c:v>
                </c:pt>
                <c:pt idx="7966">
                  <c:v>22.127777777777776</c:v>
                </c:pt>
                <c:pt idx="7967">
                  <c:v>22.130555555555556</c:v>
                </c:pt>
                <c:pt idx="7968">
                  <c:v>22.133333333333333</c:v>
                </c:pt>
                <c:pt idx="7969">
                  <c:v>22.136111111111113</c:v>
                </c:pt>
                <c:pt idx="7970">
                  <c:v>22.138888888888889</c:v>
                </c:pt>
                <c:pt idx="7971">
                  <c:v>22.141666666666666</c:v>
                </c:pt>
                <c:pt idx="7972">
                  <c:v>22.144444444444446</c:v>
                </c:pt>
                <c:pt idx="7973">
                  <c:v>22.147222222222222</c:v>
                </c:pt>
                <c:pt idx="7974">
                  <c:v>22.15</c:v>
                </c:pt>
                <c:pt idx="7975">
                  <c:v>22.152777777777779</c:v>
                </c:pt>
                <c:pt idx="7976">
                  <c:v>22.155555555555555</c:v>
                </c:pt>
                <c:pt idx="7977">
                  <c:v>22.158333333333335</c:v>
                </c:pt>
                <c:pt idx="7978">
                  <c:v>22.161111111111111</c:v>
                </c:pt>
                <c:pt idx="7979">
                  <c:v>22.163888888888888</c:v>
                </c:pt>
                <c:pt idx="7980">
                  <c:v>22.166666666666668</c:v>
                </c:pt>
                <c:pt idx="7981">
                  <c:v>22.169444444444444</c:v>
                </c:pt>
                <c:pt idx="7982">
                  <c:v>22.172222222222221</c:v>
                </c:pt>
                <c:pt idx="7983">
                  <c:v>22.175000000000001</c:v>
                </c:pt>
                <c:pt idx="7984">
                  <c:v>22.177777777777777</c:v>
                </c:pt>
                <c:pt idx="7985">
                  <c:v>22.180555555555557</c:v>
                </c:pt>
                <c:pt idx="7986">
                  <c:v>22.183333333333334</c:v>
                </c:pt>
                <c:pt idx="7987">
                  <c:v>22.18611111111111</c:v>
                </c:pt>
                <c:pt idx="7988">
                  <c:v>22.18888888888889</c:v>
                </c:pt>
                <c:pt idx="7989">
                  <c:v>22.191666666666666</c:v>
                </c:pt>
                <c:pt idx="7990">
                  <c:v>22.194444444444443</c:v>
                </c:pt>
                <c:pt idx="7991">
                  <c:v>22.197222222222223</c:v>
                </c:pt>
                <c:pt idx="7992">
                  <c:v>22.2</c:v>
                </c:pt>
                <c:pt idx="7993">
                  <c:v>22.202777777777779</c:v>
                </c:pt>
                <c:pt idx="7994">
                  <c:v>22.205555555555556</c:v>
                </c:pt>
                <c:pt idx="7995">
                  <c:v>22.208333333333332</c:v>
                </c:pt>
                <c:pt idx="7996">
                  <c:v>22.211111111111112</c:v>
                </c:pt>
                <c:pt idx="7997">
                  <c:v>22.213888888888889</c:v>
                </c:pt>
                <c:pt idx="7998">
                  <c:v>22.216666666666665</c:v>
                </c:pt>
                <c:pt idx="7999">
                  <c:v>22.219444444444445</c:v>
                </c:pt>
                <c:pt idx="8000">
                  <c:v>22.222222222222221</c:v>
                </c:pt>
                <c:pt idx="8001">
                  <c:v>22.225000000000001</c:v>
                </c:pt>
                <c:pt idx="8002">
                  <c:v>22.227777777777778</c:v>
                </c:pt>
                <c:pt idx="8003">
                  <c:v>22.230555555555554</c:v>
                </c:pt>
                <c:pt idx="8004">
                  <c:v>22.233333333333334</c:v>
                </c:pt>
                <c:pt idx="8005">
                  <c:v>22.236111111111111</c:v>
                </c:pt>
                <c:pt idx="8006">
                  <c:v>22.238888888888887</c:v>
                </c:pt>
                <c:pt idx="8007">
                  <c:v>22.241666666666667</c:v>
                </c:pt>
                <c:pt idx="8008">
                  <c:v>22.244444444444444</c:v>
                </c:pt>
                <c:pt idx="8009">
                  <c:v>22.247222222222224</c:v>
                </c:pt>
                <c:pt idx="8010">
                  <c:v>22.25</c:v>
                </c:pt>
                <c:pt idx="8011">
                  <c:v>22.252777777777776</c:v>
                </c:pt>
                <c:pt idx="8012">
                  <c:v>22.255555555555556</c:v>
                </c:pt>
                <c:pt idx="8013">
                  <c:v>22.258333333333333</c:v>
                </c:pt>
                <c:pt idx="8014">
                  <c:v>22.261111111111113</c:v>
                </c:pt>
                <c:pt idx="8015">
                  <c:v>22.263888888888889</c:v>
                </c:pt>
                <c:pt idx="8016">
                  <c:v>22.266666666666666</c:v>
                </c:pt>
                <c:pt idx="8017">
                  <c:v>22.269444444444446</c:v>
                </c:pt>
                <c:pt idx="8018">
                  <c:v>22.272222222222222</c:v>
                </c:pt>
                <c:pt idx="8019">
                  <c:v>22.274999999999999</c:v>
                </c:pt>
                <c:pt idx="8020">
                  <c:v>22.277777777777779</c:v>
                </c:pt>
                <c:pt idx="8021">
                  <c:v>22.280555555555555</c:v>
                </c:pt>
                <c:pt idx="8022">
                  <c:v>22.283333333333335</c:v>
                </c:pt>
                <c:pt idx="8023">
                  <c:v>22.286111111111111</c:v>
                </c:pt>
                <c:pt idx="8024">
                  <c:v>22.288888888888888</c:v>
                </c:pt>
                <c:pt idx="8025">
                  <c:v>22.291666666666668</c:v>
                </c:pt>
                <c:pt idx="8026">
                  <c:v>22.294444444444444</c:v>
                </c:pt>
                <c:pt idx="8027">
                  <c:v>22.297222222222221</c:v>
                </c:pt>
                <c:pt idx="8028">
                  <c:v>22.3</c:v>
                </c:pt>
                <c:pt idx="8029">
                  <c:v>22.302777777777777</c:v>
                </c:pt>
                <c:pt idx="8030">
                  <c:v>22.305555555555557</c:v>
                </c:pt>
                <c:pt idx="8031">
                  <c:v>22.308333333333334</c:v>
                </c:pt>
                <c:pt idx="8032">
                  <c:v>22.31111111111111</c:v>
                </c:pt>
                <c:pt idx="8033">
                  <c:v>22.31388888888889</c:v>
                </c:pt>
                <c:pt idx="8034">
                  <c:v>22.316666666666666</c:v>
                </c:pt>
                <c:pt idx="8035">
                  <c:v>22.319444444444443</c:v>
                </c:pt>
                <c:pt idx="8036">
                  <c:v>22.322222222222223</c:v>
                </c:pt>
                <c:pt idx="8037">
                  <c:v>22.324999999999999</c:v>
                </c:pt>
                <c:pt idx="8038">
                  <c:v>22.327777777777779</c:v>
                </c:pt>
                <c:pt idx="8039">
                  <c:v>22.330555555555556</c:v>
                </c:pt>
                <c:pt idx="8040">
                  <c:v>22.333333333333332</c:v>
                </c:pt>
                <c:pt idx="8041">
                  <c:v>22.336111111111112</c:v>
                </c:pt>
                <c:pt idx="8042">
                  <c:v>22.338888888888889</c:v>
                </c:pt>
                <c:pt idx="8043">
                  <c:v>22.341666666666665</c:v>
                </c:pt>
                <c:pt idx="8044">
                  <c:v>22.344444444444445</c:v>
                </c:pt>
                <c:pt idx="8045">
                  <c:v>22.347222222222221</c:v>
                </c:pt>
                <c:pt idx="8046">
                  <c:v>22.35</c:v>
                </c:pt>
                <c:pt idx="8047">
                  <c:v>22.352777777777778</c:v>
                </c:pt>
                <c:pt idx="8048">
                  <c:v>22.355555555555554</c:v>
                </c:pt>
                <c:pt idx="8049">
                  <c:v>22.358333333333334</c:v>
                </c:pt>
                <c:pt idx="8050">
                  <c:v>22.361111111111111</c:v>
                </c:pt>
                <c:pt idx="8051">
                  <c:v>22.363888888888887</c:v>
                </c:pt>
                <c:pt idx="8052">
                  <c:v>22.366666666666667</c:v>
                </c:pt>
                <c:pt idx="8053">
                  <c:v>22.369444444444444</c:v>
                </c:pt>
                <c:pt idx="8054">
                  <c:v>22.372222222222224</c:v>
                </c:pt>
                <c:pt idx="8055">
                  <c:v>22.375</c:v>
                </c:pt>
                <c:pt idx="8056">
                  <c:v>22.377777777777776</c:v>
                </c:pt>
                <c:pt idx="8057">
                  <c:v>22.380555555555556</c:v>
                </c:pt>
                <c:pt idx="8058">
                  <c:v>22.383333333333333</c:v>
                </c:pt>
                <c:pt idx="8059">
                  <c:v>22.386111111111113</c:v>
                </c:pt>
                <c:pt idx="8060">
                  <c:v>22.388888888888889</c:v>
                </c:pt>
                <c:pt idx="8061">
                  <c:v>22.391666666666666</c:v>
                </c:pt>
                <c:pt idx="8062">
                  <c:v>22.394444444444446</c:v>
                </c:pt>
                <c:pt idx="8063">
                  <c:v>22.397222222222222</c:v>
                </c:pt>
                <c:pt idx="8064">
                  <c:v>22.4</c:v>
                </c:pt>
                <c:pt idx="8065">
                  <c:v>22.402777777777779</c:v>
                </c:pt>
                <c:pt idx="8066">
                  <c:v>22.405555555555555</c:v>
                </c:pt>
                <c:pt idx="8067">
                  <c:v>22.408333333333335</c:v>
                </c:pt>
                <c:pt idx="8068">
                  <c:v>22.411111111111111</c:v>
                </c:pt>
                <c:pt idx="8069">
                  <c:v>22.413888888888888</c:v>
                </c:pt>
                <c:pt idx="8070">
                  <c:v>22.416666666666668</c:v>
                </c:pt>
                <c:pt idx="8071">
                  <c:v>22.419444444444444</c:v>
                </c:pt>
                <c:pt idx="8072">
                  <c:v>22.422222222222221</c:v>
                </c:pt>
                <c:pt idx="8073">
                  <c:v>22.425000000000001</c:v>
                </c:pt>
                <c:pt idx="8074">
                  <c:v>22.427777777777777</c:v>
                </c:pt>
                <c:pt idx="8075">
                  <c:v>22.430555555555557</c:v>
                </c:pt>
                <c:pt idx="8076">
                  <c:v>22.433333333333334</c:v>
                </c:pt>
                <c:pt idx="8077">
                  <c:v>22.43611111111111</c:v>
                </c:pt>
                <c:pt idx="8078">
                  <c:v>22.43888888888889</c:v>
                </c:pt>
                <c:pt idx="8079">
                  <c:v>22.441666666666666</c:v>
                </c:pt>
                <c:pt idx="8080">
                  <c:v>22.444444444444443</c:v>
                </c:pt>
                <c:pt idx="8081">
                  <c:v>22.447222222222223</c:v>
                </c:pt>
                <c:pt idx="8082">
                  <c:v>22.45</c:v>
                </c:pt>
                <c:pt idx="8083">
                  <c:v>22.452777777777779</c:v>
                </c:pt>
                <c:pt idx="8084">
                  <c:v>22.455555555555556</c:v>
                </c:pt>
                <c:pt idx="8085">
                  <c:v>22.458333333333332</c:v>
                </c:pt>
                <c:pt idx="8086">
                  <c:v>22.461111111111112</c:v>
                </c:pt>
                <c:pt idx="8087">
                  <c:v>22.463888888888889</c:v>
                </c:pt>
                <c:pt idx="8088">
                  <c:v>22.466666666666665</c:v>
                </c:pt>
                <c:pt idx="8089">
                  <c:v>22.469444444444445</c:v>
                </c:pt>
                <c:pt idx="8090">
                  <c:v>22.472222222222221</c:v>
                </c:pt>
                <c:pt idx="8091">
                  <c:v>22.475000000000001</c:v>
                </c:pt>
                <c:pt idx="8092">
                  <c:v>22.477777777777778</c:v>
                </c:pt>
                <c:pt idx="8093">
                  <c:v>22.480555555555554</c:v>
                </c:pt>
                <c:pt idx="8094">
                  <c:v>22.483333333333334</c:v>
                </c:pt>
                <c:pt idx="8095">
                  <c:v>22.486111111111111</c:v>
                </c:pt>
                <c:pt idx="8096">
                  <c:v>22.488888888888887</c:v>
                </c:pt>
                <c:pt idx="8097">
                  <c:v>22.491666666666667</c:v>
                </c:pt>
                <c:pt idx="8098">
                  <c:v>22.494444444444444</c:v>
                </c:pt>
                <c:pt idx="8099">
                  <c:v>22.497222222222224</c:v>
                </c:pt>
                <c:pt idx="8100">
                  <c:v>22.5</c:v>
                </c:pt>
                <c:pt idx="8101">
                  <c:v>22.502777777777776</c:v>
                </c:pt>
                <c:pt idx="8102">
                  <c:v>22.505555555555556</c:v>
                </c:pt>
                <c:pt idx="8103">
                  <c:v>22.508333333333333</c:v>
                </c:pt>
                <c:pt idx="8104">
                  <c:v>22.511111111111113</c:v>
                </c:pt>
                <c:pt idx="8105">
                  <c:v>22.513888888888889</c:v>
                </c:pt>
                <c:pt idx="8106">
                  <c:v>22.516666666666666</c:v>
                </c:pt>
                <c:pt idx="8107">
                  <c:v>22.519444444444446</c:v>
                </c:pt>
                <c:pt idx="8108">
                  <c:v>22.522222222222222</c:v>
                </c:pt>
                <c:pt idx="8109">
                  <c:v>22.524999999999999</c:v>
                </c:pt>
                <c:pt idx="8110">
                  <c:v>22.527777777777779</c:v>
                </c:pt>
                <c:pt idx="8111">
                  <c:v>22.530555555555555</c:v>
                </c:pt>
                <c:pt idx="8112">
                  <c:v>22.533333333333335</c:v>
                </c:pt>
                <c:pt idx="8113">
                  <c:v>22.536111111111111</c:v>
                </c:pt>
                <c:pt idx="8114">
                  <c:v>22.538888888888888</c:v>
                </c:pt>
                <c:pt idx="8115">
                  <c:v>22.541666666666668</c:v>
                </c:pt>
                <c:pt idx="8116">
                  <c:v>22.544444444444444</c:v>
                </c:pt>
                <c:pt idx="8117">
                  <c:v>22.547222222222221</c:v>
                </c:pt>
                <c:pt idx="8118">
                  <c:v>22.55</c:v>
                </c:pt>
                <c:pt idx="8119">
                  <c:v>22.552777777777777</c:v>
                </c:pt>
                <c:pt idx="8120">
                  <c:v>22.555555555555557</c:v>
                </c:pt>
                <c:pt idx="8121">
                  <c:v>22.558333333333334</c:v>
                </c:pt>
                <c:pt idx="8122">
                  <c:v>22.56111111111111</c:v>
                </c:pt>
                <c:pt idx="8123">
                  <c:v>22.56388888888889</c:v>
                </c:pt>
                <c:pt idx="8124">
                  <c:v>22.566666666666666</c:v>
                </c:pt>
                <c:pt idx="8125">
                  <c:v>22.569444444444443</c:v>
                </c:pt>
                <c:pt idx="8126">
                  <c:v>22.572222222222223</c:v>
                </c:pt>
                <c:pt idx="8127">
                  <c:v>22.574999999999999</c:v>
                </c:pt>
                <c:pt idx="8128">
                  <c:v>22.577777777777779</c:v>
                </c:pt>
                <c:pt idx="8129">
                  <c:v>22.580555555555556</c:v>
                </c:pt>
                <c:pt idx="8130">
                  <c:v>22.583333333333332</c:v>
                </c:pt>
                <c:pt idx="8131">
                  <c:v>22.586111111111112</c:v>
                </c:pt>
                <c:pt idx="8132">
                  <c:v>22.588888888888889</c:v>
                </c:pt>
                <c:pt idx="8133">
                  <c:v>22.591666666666665</c:v>
                </c:pt>
                <c:pt idx="8134">
                  <c:v>22.594444444444445</c:v>
                </c:pt>
                <c:pt idx="8135">
                  <c:v>22.597222222222221</c:v>
                </c:pt>
                <c:pt idx="8136">
                  <c:v>22.6</c:v>
                </c:pt>
                <c:pt idx="8137">
                  <c:v>22.602777777777778</c:v>
                </c:pt>
                <c:pt idx="8138">
                  <c:v>22.605555555555554</c:v>
                </c:pt>
                <c:pt idx="8139">
                  <c:v>22.608333333333334</c:v>
                </c:pt>
                <c:pt idx="8140">
                  <c:v>22.611111111111111</c:v>
                </c:pt>
                <c:pt idx="8141">
                  <c:v>22.613888888888887</c:v>
                </c:pt>
                <c:pt idx="8142">
                  <c:v>22.616666666666667</c:v>
                </c:pt>
                <c:pt idx="8143">
                  <c:v>22.619444444444444</c:v>
                </c:pt>
                <c:pt idx="8144">
                  <c:v>22.622222222222224</c:v>
                </c:pt>
                <c:pt idx="8145">
                  <c:v>22.625</c:v>
                </c:pt>
                <c:pt idx="8146">
                  <c:v>22.627777777777776</c:v>
                </c:pt>
                <c:pt idx="8147">
                  <c:v>22.630555555555556</c:v>
                </c:pt>
                <c:pt idx="8148">
                  <c:v>22.633333333333333</c:v>
                </c:pt>
                <c:pt idx="8149">
                  <c:v>22.636111111111113</c:v>
                </c:pt>
                <c:pt idx="8150">
                  <c:v>22.638888888888889</c:v>
                </c:pt>
                <c:pt idx="8151">
                  <c:v>22.641666666666666</c:v>
                </c:pt>
                <c:pt idx="8152">
                  <c:v>22.644444444444446</c:v>
                </c:pt>
                <c:pt idx="8153">
                  <c:v>22.647222222222222</c:v>
                </c:pt>
                <c:pt idx="8154">
                  <c:v>22.65</c:v>
                </c:pt>
                <c:pt idx="8155">
                  <c:v>22.652777777777779</c:v>
                </c:pt>
                <c:pt idx="8156">
                  <c:v>22.655555555555555</c:v>
                </c:pt>
                <c:pt idx="8157">
                  <c:v>22.658333333333335</c:v>
                </c:pt>
                <c:pt idx="8158">
                  <c:v>22.661111111111111</c:v>
                </c:pt>
                <c:pt idx="8159">
                  <c:v>22.663888888888888</c:v>
                </c:pt>
                <c:pt idx="8160">
                  <c:v>22.666666666666668</c:v>
                </c:pt>
                <c:pt idx="8161">
                  <c:v>22.669444444444444</c:v>
                </c:pt>
                <c:pt idx="8162">
                  <c:v>22.672222222222221</c:v>
                </c:pt>
                <c:pt idx="8163">
                  <c:v>22.675000000000001</c:v>
                </c:pt>
                <c:pt idx="8164">
                  <c:v>22.677777777777777</c:v>
                </c:pt>
                <c:pt idx="8165">
                  <c:v>22.680555555555557</c:v>
                </c:pt>
                <c:pt idx="8166">
                  <c:v>22.683333333333334</c:v>
                </c:pt>
                <c:pt idx="8167">
                  <c:v>22.68611111111111</c:v>
                </c:pt>
                <c:pt idx="8168">
                  <c:v>22.68888888888889</c:v>
                </c:pt>
                <c:pt idx="8169">
                  <c:v>22.691666666666666</c:v>
                </c:pt>
                <c:pt idx="8170">
                  <c:v>22.694444444444443</c:v>
                </c:pt>
                <c:pt idx="8171">
                  <c:v>22.697222222222223</c:v>
                </c:pt>
                <c:pt idx="8172">
                  <c:v>22.7</c:v>
                </c:pt>
                <c:pt idx="8173">
                  <c:v>22.702777777777779</c:v>
                </c:pt>
                <c:pt idx="8174">
                  <c:v>22.705555555555556</c:v>
                </c:pt>
                <c:pt idx="8175">
                  <c:v>22.708333333333332</c:v>
                </c:pt>
                <c:pt idx="8176">
                  <c:v>22.711111111111112</c:v>
                </c:pt>
                <c:pt idx="8177">
                  <c:v>22.713888888888889</c:v>
                </c:pt>
                <c:pt idx="8178">
                  <c:v>22.716666666666665</c:v>
                </c:pt>
                <c:pt idx="8179">
                  <c:v>22.719444444444445</c:v>
                </c:pt>
                <c:pt idx="8180">
                  <c:v>22.722222222222221</c:v>
                </c:pt>
                <c:pt idx="8181">
                  <c:v>22.725000000000001</c:v>
                </c:pt>
                <c:pt idx="8182">
                  <c:v>22.727777777777778</c:v>
                </c:pt>
                <c:pt idx="8183">
                  <c:v>22.730555555555554</c:v>
                </c:pt>
                <c:pt idx="8184">
                  <c:v>22.733333333333334</c:v>
                </c:pt>
                <c:pt idx="8185">
                  <c:v>22.736111111111111</c:v>
                </c:pt>
                <c:pt idx="8186">
                  <c:v>22.738888888888887</c:v>
                </c:pt>
                <c:pt idx="8187">
                  <c:v>22.741666666666667</c:v>
                </c:pt>
                <c:pt idx="8188">
                  <c:v>22.744444444444444</c:v>
                </c:pt>
                <c:pt idx="8189">
                  <c:v>22.747222222222224</c:v>
                </c:pt>
                <c:pt idx="8190">
                  <c:v>22.75</c:v>
                </c:pt>
                <c:pt idx="8191">
                  <c:v>22.752777777777776</c:v>
                </c:pt>
                <c:pt idx="8192">
                  <c:v>22.755555555555556</c:v>
                </c:pt>
                <c:pt idx="8193">
                  <c:v>22.758333333333333</c:v>
                </c:pt>
                <c:pt idx="8194">
                  <c:v>22.761111111111113</c:v>
                </c:pt>
                <c:pt idx="8195">
                  <c:v>22.763888888888889</c:v>
                </c:pt>
                <c:pt idx="8196">
                  <c:v>22.766666666666666</c:v>
                </c:pt>
                <c:pt idx="8197">
                  <c:v>22.769444444444446</c:v>
                </c:pt>
                <c:pt idx="8198">
                  <c:v>22.772222222222222</c:v>
                </c:pt>
                <c:pt idx="8199">
                  <c:v>22.774999999999999</c:v>
                </c:pt>
                <c:pt idx="8200">
                  <c:v>22.777777777777779</c:v>
                </c:pt>
                <c:pt idx="8201">
                  <c:v>22.780555555555555</c:v>
                </c:pt>
                <c:pt idx="8202">
                  <c:v>22.783333333333335</c:v>
                </c:pt>
                <c:pt idx="8203">
                  <c:v>22.786111111111111</c:v>
                </c:pt>
                <c:pt idx="8204">
                  <c:v>22.788888888888888</c:v>
                </c:pt>
                <c:pt idx="8205">
                  <c:v>22.791666666666668</c:v>
                </c:pt>
                <c:pt idx="8206">
                  <c:v>22.794444444444444</c:v>
                </c:pt>
                <c:pt idx="8207">
                  <c:v>22.797222222222221</c:v>
                </c:pt>
                <c:pt idx="8208">
                  <c:v>22.8</c:v>
                </c:pt>
                <c:pt idx="8209">
                  <c:v>22.802777777777777</c:v>
                </c:pt>
                <c:pt idx="8210">
                  <c:v>22.805555555555557</c:v>
                </c:pt>
                <c:pt idx="8211">
                  <c:v>22.808333333333334</c:v>
                </c:pt>
                <c:pt idx="8212">
                  <c:v>22.81111111111111</c:v>
                </c:pt>
                <c:pt idx="8213">
                  <c:v>22.81388888888889</c:v>
                </c:pt>
                <c:pt idx="8214">
                  <c:v>22.816666666666666</c:v>
                </c:pt>
                <c:pt idx="8215">
                  <c:v>22.819444444444443</c:v>
                </c:pt>
                <c:pt idx="8216">
                  <c:v>22.822222222222223</c:v>
                </c:pt>
                <c:pt idx="8217">
                  <c:v>22.824999999999999</c:v>
                </c:pt>
                <c:pt idx="8218">
                  <c:v>22.827777777777779</c:v>
                </c:pt>
                <c:pt idx="8219">
                  <c:v>22.830555555555556</c:v>
                </c:pt>
                <c:pt idx="8220">
                  <c:v>22.833333333333332</c:v>
                </c:pt>
                <c:pt idx="8221">
                  <c:v>22.836111111111112</c:v>
                </c:pt>
                <c:pt idx="8222">
                  <c:v>22.838888888888889</c:v>
                </c:pt>
                <c:pt idx="8223">
                  <c:v>22.841666666666665</c:v>
                </c:pt>
                <c:pt idx="8224">
                  <c:v>22.844444444444445</c:v>
                </c:pt>
                <c:pt idx="8225">
                  <c:v>22.847222222222221</c:v>
                </c:pt>
                <c:pt idx="8226">
                  <c:v>22.85</c:v>
                </c:pt>
                <c:pt idx="8227">
                  <c:v>22.852777777777778</c:v>
                </c:pt>
                <c:pt idx="8228">
                  <c:v>22.855555555555554</c:v>
                </c:pt>
                <c:pt idx="8229">
                  <c:v>22.858333333333334</c:v>
                </c:pt>
                <c:pt idx="8230">
                  <c:v>22.861111111111111</c:v>
                </c:pt>
                <c:pt idx="8231">
                  <c:v>22.863888888888887</c:v>
                </c:pt>
                <c:pt idx="8232">
                  <c:v>22.866666666666667</c:v>
                </c:pt>
                <c:pt idx="8233">
                  <c:v>22.869444444444444</c:v>
                </c:pt>
                <c:pt idx="8234">
                  <c:v>22.872222222222224</c:v>
                </c:pt>
                <c:pt idx="8235">
                  <c:v>22.875</c:v>
                </c:pt>
                <c:pt idx="8236">
                  <c:v>22.877777777777776</c:v>
                </c:pt>
                <c:pt idx="8237">
                  <c:v>22.880555555555556</c:v>
                </c:pt>
                <c:pt idx="8238">
                  <c:v>22.883333333333333</c:v>
                </c:pt>
                <c:pt idx="8239">
                  <c:v>22.886111111111113</c:v>
                </c:pt>
                <c:pt idx="8240">
                  <c:v>22.888888888888889</c:v>
                </c:pt>
                <c:pt idx="8241">
                  <c:v>22.891666666666666</c:v>
                </c:pt>
                <c:pt idx="8242">
                  <c:v>22.894444444444446</c:v>
                </c:pt>
                <c:pt idx="8243">
                  <c:v>22.897222222222222</c:v>
                </c:pt>
                <c:pt idx="8244">
                  <c:v>22.9</c:v>
                </c:pt>
                <c:pt idx="8245">
                  <c:v>22.902777777777779</c:v>
                </c:pt>
                <c:pt idx="8246">
                  <c:v>22.905555555555555</c:v>
                </c:pt>
                <c:pt idx="8247">
                  <c:v>22.908333333333335</c:v>
                </c:pt>
                <c:pt idx="8248">
                  <c:v>22.911111111111111</c:v>
                </c:pt>
                <c:pt idx="8249">
                  <c:v>22.913888888888888</c:v>
                </c:pt>
                <c:pt idx="8250">
                  <c:v>22.916666666666668</c:v>
                </c:pt>
                <c:pt idx="8251">
                  <c:v>22.919444444444444</c:v>
                </c:pt>
                <c:pt idx="8252">
                  <c:v>22.922222222222221</c:v>
                </c:pt>
                <c:pt idx="8253">
                  <c:v>22.925000000000001</c:v>
                </c:pt>
                <c:pt idx="8254">
                  <c:v>22.927777777777777</c:v>
                </c:pt>
                <c:pt idx="8255">
                  <c:v>22.930555555555557</c:v>
                </c:pt>
                <c:pt idx="8256">
                  <c:v>22.933333333333334</c:v>
                </c:pt>
                <c:pt idx="8257">
                  <c:v>22.93611111111111</c:v>
                </c:pt>
                <c:pt idx="8258">
                  <c:v>22.93888888888889</c:v>
                </c:pt>
                <c:pt idx="8259">
                  <c:v>22.941666666666666</c:v>
                </c:pt>
                <c:pt idx="8260">
                  <c:v>22.944444444444443</c:v>
                </c:pt>
                <c:pt idx="8261">
                  <c:v>22.947222222222223</c:v>
                </c:pt>
                <c:pt idx="8262">
                  <c:v>22.95</c:v>
                </c:pt>
                <c:pt idx="8263">
                  <c:v>22.952777777777779</c:v>
                </c:pt>
                <c:pt idx="8264">
                  <c:v>22.955555555555556</c:v>
                </c:pt>
                <c:pt idx="8265">
                  <c:v>22.958333333333332</c:v>
                </c:pt>
                <c:pt idx="8266">
                  <c:v>22.961111111111112</c:v>
                </c:pt>
                <c:pt idx="8267">
                  <c:v>22.963888888888889</c:v>
                </c:pt>
                <c:pt idx="8268">
                  <c:v>22.966666666666665</c:v>
                </c:pt>
                <c:pt idx="8269">
                  <c:v>22.969444444444445</c:v>
                </c:pt>
                <c:pt idx="8270">
                  <c:v>22.972222222222221</c:v>
                </c:pt>
                <c:pt idx="8271">
                  <c:v>22.975000000000001</c:v>
                </c:pt>
                <c:pt idx="8272">
                  <c:v>22.977777777777778</c:v>
                </c:pt>
                <c:pt idx="8273">
                  <c:v>22.980555555555554</c:v>
                </c:pt>
                <c:pt idx="8274">
                  <c:v>22.983333333333334</c:v>
                </c:pt>
                <c:pt idx="8275">
                  <c:v>22.986111111111111</c:v>
                </c:pt>
                <c:pt idx="8276">
                  <c:v>22.988888888888887</c:v>
                </c:pt>
                <c:pt idx="8277">
                  <c:v>22.991666666666667</c:v>
                </c:pt>
                <c:pt idx="8278">
                  <c:v>22.994444444444444</c:v>
                </c:pt>
                <c:pt idx="8279">
                  <c:v>22.997222222222224</c:v>
                </c:pt>
                <c:pt idx="8280">
                  <c:v>23</c:v>
                </c:pt>
                <c:pt idx="8281">
                  <c:v>23.002777777777776</c:v>
                </c:pt>
                <c:pt idx="8282">
                  <c:v>23.005555555555556</c:v>
                </c:pt>
                <c:pt idx="8283">
                  <c:v>23.008333333333333</c:v>
                </c:pt>
                <c:pt idx="8284">
                  <c:v>23.011111111111113</c:v>
                </c:pt>
                <c:pt idx="8285">
                  <c:v>23.013888888888889</c:v>
                </c:pt>
                <c:pt idx="8286">
                  <c:v>23.016666666666666</c:v>
                </c:pt>
                <c:pt idx="8287">
                  <c:v>23.019444444444446</c:v>
                </c:pt>
                <c:pt idx="8288">
                  <c:v>23.022222222222222</c:v>
                </c:pt>
                <c:pt idx="8289">
                  <c:v>23.024999999999999</c:v>
                </c:pt>
                <c:pt idx="8290">
                  <c:v>23.027777777777779</c:v>
                </c:pt>
                <c:pt idx="8291">
                  <c:v>23.030555555555555</c:v>
                </c:pt>
                <c:pt idx="8292">
                  <c:v>23.033333333333335</c:v>
                </c:pt>
                <c:pt idx="8293">
                  <c:v>23.036111111111111</c:v>
                </c:pt>
                <c:pt idx="8294">
                  <c:v>23.038888888888888</c:v>
                </c:pt>
                <c:pt idx="8295">
                  <c:v>23.041666666666668</c:v>
                </c:pt>
                <c:pt idx="8296">
                  <c:v>23.044444444444444</c:v>
                </c:pt>
                <c:pt idx="8297">
                  <c:v>23.047222222222221</c:v>
                </c:pt>
                <c:pt idx="8298">
                  <c:v>23.05</c:v>
                </c:pt>
                <c:pt idx="8299">
                  <c:v>23.052777777777777</c:v>
                </c:pt>
                <c:pt idx="8300">
                  <c:v>23.055555555555557</c:v>
                </c:pt>
                <c:pt idx="8301">
                  <c:v>23.058333333333334</c:v>
                </c:pt>
                <c:pt idx="8302">
                  <c:v>23.06111111111111</c:v>
                </c:pt>
                <c:pt idx="8303">
                  <c:v>23.06388888888889</c:v>
                </c:pt>
                <c:pt idx="8304">
                  <c:v>23.066666666666666</c:v>
                </c:pt>
                <c:pt idx="8305">
                  <c:v>23.069444444444443</c:v>
                </c:pt>
                <c:pt idx="8306">
                  <c:v>23.072222222222223</c:v>
                </c:pt>
                <c:pt idx="8307">
                  <c:v>23.074999999999999</c:v>
                </c:pt>
                <c:pt idx="8308">
                  <c:v>23.077777777777779</c:v>
                </c:pt>
                <c:pt idx="8309">
                  <c:v>23.080555555555556</c:v>
                </c:pt>
                <c:pt idx="8310">
                  <c:v>23.083333333333332</c:v>
                </c:pt>
                <c:pt idx="8311">
                  <c:v>23.086111111111112</c:v>
                </c:pt>
                <c:pt idx="8312">
                  <c:v>23.088888888888889</c:v>
                </c:pt>
                <c:pt idx="8313">
                  <c:v>23.091666666666665</c:v>
                </c:pt>
                <c:pt idx="8314">
                  <c:v>23.094444444444445</c:v>
                </c:pt>
                <c:pt idx="8315">
                  <c:v>23.097222222222221</c:v>
                </c:pt>
                <c:pt idx="8316">
                  <c:v>23.1</c:v>
                </c:pt>
                <c:pt idx="8317">
                  <c:v>23.102777777777778</c:v>
                </c:pt>
                <c:pt idx="8318">
                  <c:v>23.105555555555554</c:v>
                </c:pt>
                <c:pt idx="8319">
                  <c:v>23.108333333333334</c:v>
                </c:pt>
                <c:pt idx="8320">
                  <c:v>23.111111111111111</c:v>
                </c:pt>
                <c:pt idx="8321">
                  <c:v>23.113888888888887</c:v>
                </c:pt>
                <c:pt idx="8322">
                  <c:v>23.116666666666667</c:v>
                </c:pt>
                <c:pt idx="8323">
                  <c:v>23.119444444444444</c:v>
                </c:pt>
                <c:pt idx="8324">
                  <c:v>23.122222222222224</c:v>
                </c:pt>
                <c:pt idx="8325">
                  <c:v>23.125</c:v>
                </c:pt>
                <c:pt idx="8326">
                  <c:v>23.127777777777776</c:v>
                </c:pt>
                <c:pt idx="8327">
                  <c:v>23.130555555555556</c:v>
                </c:pt>
                <c:pt idx="8328">
                  <c:v>23.133333333333333</c:v>
                </c:pt>
                <c:pt idx="8329">
                  <c:v>23.136111111111113</c:v>
                </c:pt>
                <c:pt idx="8330">
                  <c:v>23.138888888888889</c:v>
                </c:pt>
                <c:pt idx="8331">
                  <c:v>23.141666666666666</c:v>
                </c:pt>
                <c:pt idx="8332">
                  <c:v>23.144444444444446</c:v>
                </c:pt>
                <c:pt idx="8333">
                  <c:v>23.147222222222222</c:v>
                </c:pt>
                <c:pt idx="8334">
                  <c:v>23.15</c:v>
                </c:pt>
                <c:pt idx="8335">
                  <c:v>23.152777777777779</c:v>
                </c:pt>
                <c:pt idx="8336">
                  <c:v>23.155555555555555</c:v>
                </c:pt>
                <c:pt idx="8337">
                  <c:v>23.158333333333335</c:v>
                </c:pt>
                <c:pt idx="8338">
                  <c:v>23.161111111111111</c:v>
                </c:pt>
                <c:pt idx="8339">
                  <c:v>23.163888888888888</c:v>
                </c:pt>
                <c:pt idx="8340">
                  <c:v>23.166666666666668</c:v>
                </c:pt>
                <c:pt idx="8341">
                  <c:v>23.169444444444444</c:v>
                </c:pt>
                <c:pt idx="8342">
                  <c:v>23.172222222222221</c:v>
                </c:pt>
                <c:pt idx="8343">
                  <c:v>23.175000000000001</c:v>
                </c:pt>
                <c:pt idx="8344">
                  <c:v>23.177777777777777</c:v>
                </c:pt>
                <c:pt idx="8345">
                  <c:v>23.180555555555557</c:v>
                </c:pt>
                <c:pt idx="8346">
                  <c:v>23.183333333333334</c:v>
                </c:pt>
                <c:pt idx="8347">
                  <c:v>23.18611111111111</c:v>
                </c:pt>
                <c:pt idx="8348">
                  <c:v>23.18888888888889</c:v>
                </c:pt>
                <c:pt idx="8349">
                  <c:v>23.191666666666666</c:v>
                </c:pt>
                <c:pt idx="8350">
                  <c:v>23.194444444444443</c:v>
                </c:pt>
                <c:pt idx="8351">
                  <c:v>23.197222222222223</c:v>
                </c:pt>
                <c:pt idx="8352">
                  <c:v>23.2</c:v>
                </c:pt>
                <c:pt idx="8353">
                  <c:v>23.202777777777779</c:v>
                </c:pt>
                <c:pt idx="8354">
                  <c:v>23.205555555555556</c:v>
                </c:pt>
                <c:pt idx="8355">
                  <c:v>23.208333333333332</c:v>
                </c:pt>
                <c:pt idx="8356">
                  <c:v>23.211111111111112</c:v>
                </c:pt>
                <c:pt idx="8357">
                  <c:v>23.213888888888889</c:v>
                </c:pt>
                <c:pt idx="8358">
                  <c:v>23.216666666666665</c:v>
                </c:pt>
                <c:pt idx="8359">
                  <c:v>23.219444444444445</c:v>
                </c:pt>
                <c:pt idx="8360">
                  <c:v>23.222222222222221</c:v>
                </c:pt>
                <c:pt idx="8361">
                  <c:v>23.225000000000001</c:v>
                </c:pt>
                <c:pt idx="8362">
                  <c:v>23.227777777777778</c:v>
                </c:pt>
                <c:pt idx="8363">
                  <c:v>23.230555555555554</c:v>
                </c:pt>
                <c:pt idx="8364">
                  <c:v>23.233333333333334</c:v>
                </c:pt>
                <c:pt idx="8365">
                  <c:v>23.236111111111111</c:v>
                </c:pt>
                <c:pt idx="8366">
                  <c:v>23.238888888888887</c:v>
                </c:pt>
                <c:pt idx="8367">
                  <c:v>23.241666666666667</c:v>
                </c:pt>
                <c:pt idx="8368">
                  <c:v>23.244444444444444</c:v>
                </c:pt>
                <c:pt idx="8369">
                  <c:v>23.247222222222224</c:v>
                </c:pt>
                <c:pt idx="8370">
                  <c:v>23.25</c:v>
                </c:pt>
                <c:pt idx="8371">
                  <c:v>23.252777777777776</c:v>
                </c:pt>
                <c:pt idx="8372">
                  <c:v>23.255555555555556</c:v>
                </c:pt>
                <c:pt idx="8373">
                  <c:v>23.258333333333333</c:v>
                </c:pt>
                <c:pt idx="8374">
                  <c:v>23.261111111111113</c:v>
                </c:pt>
                <c:pt idx="8375">
                  <c:v>23.263888888888889</c:v>
                </c:pt>
                <c:pt idx="8376">
                  <c:v>23.266666666666666</c:v>
                </c:pt>
                <c:pt idx="8377">
                  <c:v>23.269444444444446</c:v>
                </c:pt>
                <c:pt idx="8378">
                  <c:v>23.272222222222222</c:v>
                </c:pt>
                <c:pt idx="8379">
                  <c:v>23.274999999999999</c:v>
                </c:pt>
                <c:pt idx="8380">
                  <c:v>23.277777777777779</c:v>
                </c:pt>
                <c:pt idx="8381">
                  <c:v>23.280555555555555</c:v>
                </c:pt>
                <c:pt idx="8382">
                  <c:v>23.283333333333335</c:v>
                </c:pt>
                <c:pt idx="8383">
                  <c:v>23.286111111111111</c:v>
                </c:pt>
                <c:pt idx="8384">
                  <c:v>23.288888888888888</c:v>
                </c:pt>
                <c:pt idx="8385">
                  <c:v>23.291666666666668</c:v>
                </c:pt>
                <c:pt idx="8386">
                  <c:v>23.294444444444444</c:v>
                </c:pt>
                <c:pt idx="8387">
                  <c:v>23.297222222222221</c:v>
                </c:pt>
                <c:pt idx="8388">
                  <c:v>23.3</c:v>
                </c:pt>
                <c:pt idx="8389">
                  <c:v>23.302777777777777</c:v>
                </c:pt>
                <c:pt idx="8390">
                  <c:v>23.305555555555557</c:v>
                </c:pt>
                <c:pt idx="8391">
                  <c:v>23.308333333333334</c:v>
                </c:pt>
                <c:pt idx="8392">
                  <c:v>23.31111111111111</c:v>
                </c:pt>
                <c:pt idx="8393">
                  <c:v>23.31388888888889</c:v>
                </c:pt>
                <c:pt idx="8394">
                  <c:v>23.316666666666666</c:v>
                </c:pt>
                <c:pt idx="8395">
                  <c:v>23.319444444444443</c:v>
                </c:pt>
                <c:pt idx="8396">
                  <c:v>23.322222222222223</c:v>
                </c:pt>
                <c:pt idx="8397">
                  <c:v>23.324999999999999</c:v>
                </c:pt>
                <c:pt idx="8398">
                  <c:v>23.327777777777779</c:v>
                </c:pt>
                <c:pt idx="8399">
                  <c:v>23.330555555555556</c:v>
                </c:pt>
                <c:pt idx="8400">
                  <c:v>23.333333333333332</c:v>
                </c:pt>
                <c:pt idx="8401">
                  <c:v>23.336111111111112</c:v>
                </c:pt>
                <c:pt idx="8402">
                  <c:v>23.338888888888889</c:v>
                </c:pt>
                <c:pt idx="8403">
                  <c:v>23.341666666666665</c:v>
                </c:pt>
                <c:pt idx="8404">
                  <c:v>23.344444444444445</c:v>
                </c:pt>
                <c:pt idx="8405">
                  <c:v>23.347222222222221</c:v>
                </c:pt>
                <c:pt idx="8406">
                  <c:v>23.35</c:v>
                </c:pt>
                <c:pt idx="8407">
                  <c:v>23.352777777777778</c:v>
                </c:pt>
                <c:pt idx="8408">
                  <c:v>23.355555555555554</c:v>
                </c:pt>
                <c:pt idx="8409">
                  <c:v>23.358333333333334</c:v>
                </c:pt>
                <c:pt idx="8410">
                  <c:v>23.361111111111111</c:v>
                </c:pt>
                <c:pt idx="8411">
                  <c:v>23.363888888888887</c:v>
                </c:pt>
                <c:pt idx="8412">
                  <c:v>23.366666666666667</c:v>
                </c:pt>
                <c:pt idx="8413">
                  <c:v>23.369444444444444</c:v>
                </c:pt>
                <c:pt idx="8414">
                  <c:v>23.372222222222224</c:v>
                </c:pt>
                <c:pt idx="8415">
                  <c:v>23.375</c:v>
                </c:pt>
                <c:pt idx="8416">
                  <c:v>23.377777777777776</c:v>
                </c:pt>
                <c:pt idx="8417">
                  <c:v>23.380555555555556</c:v>
                </c:pt>
                <c:pt idx="8418">
                  <c:v>23.383333333333333</c:v>
                </c:pt>
                <c:pt idx="8419">
                  <c:v>23.386111111111113</c:v>
                </c:pt>
                <c:pt idx="8420">
                  <c:v>23.388888888888889</c:v>
                </c:pt>
                <c:pt idx="8421">
                  <c:v>23.391666666666666</c:v>
                </c:pt>
                <c:pt idx="8422">
                  <c:v>23.394444444444446</c:v>
                </c:pt>
                <c:pt idx="8423">
                  <c:v>23.397222222222222</c:v>
                </c:pt>
                <c:pt idx="8424">
                  <c:v>23.4</c:v>
                </c:pt>
                <c:pt idx="8425">
                  <c:v>23.402777777777779</c:v>
                </c:pt>
                <c:pt idx="8426">
                  <c:v>23.405555555555555</c:v>
                </c:pt>
                <c:pt idx="8427">
                  <c:v>23.408333333333335</c:v>
                </c:pt>
                <c:pt idx="8428">
                  <c:v>23.411111111111111</c:v>
                </c:pt>
                <c:pt idx="8429">
                  <c:v>23.413888888888888</c:v>
                </c:pt>
                <c:pt idx="8430">
                  <c:v>23.416666666666668</c:v>
                </c:pt>
                <c:pt idx="8431">
                  <c:v>23.419444444444444</c:v>
                </c:pt>
                <c:pt idx="8432">
                  <c:v>23.422222222222221</c:v>
                </c:pt>
                <c:pt idx="8433">
                  <c:v>23.425000000000001</c:v>
                </c:pt>
                <c:pt idx="8434">
                  <c:v>23.427777777777777</c:v>
                </c:pt>
                <c:pt idx="8435">
                  <c:v>23.430555555555557</c:v>
                </c:pt>
                <c:pt idx="8436">
                  <c:v>23.433333333333334</c:v>
                </c:pt>
                <c:pt idx="8437">
                  <c:v>23.43611111111111</c:v>
                </c:pt>
                <c:pt idx="8438">
                  <c:v>23.43888888888889</c:v>
                </c:pt>
                <c:pt idx="8439">
                  <c:v>23.441666666666666</c:v>
                </c:pt>
                <c:pt idx="8440">
                  <c:v>23.444444444444443</c:v>
                </c:pt>
                <c:pt idx="8441">
                  <c:v>23.447222222222223</c:v>
                </c:pt>
                <c:pt idx="8442">
                  <c:v>23.45</c:v>
                </c:pt>
                <c:pt idx="8443">
                  <c:v>23.452777777777779</c:v>
                </c:pt>
                <c:pt idx="8444">
                  <c:v>23.455555555555556</c:v>
                </c:pt>
                <c:pt idx="8445">
                  <c:v>23.458333333333332</c:v>
                </c:pt>
                <c:pt idx="8446">
                  <c:v>23.461111111111112</c:v>
                </c:pt>
                <c:pt idx="8447">
                  <c:v>23.463888888888889</c:v>
                </c:pt>
                <c:pt idx="8448">
                  <c:v>23.466666666666665</c:v>
                </c:pt>
                <c:pt idx="8449">
                  <c:v>23.469444444444445</c:v>
                </c:pt>
                <c:pt idx="8450">
                  <c:v>23.472222222222221</c:v>
                </c:pt>
                <c:pt idx="8451">
                  <c:v>23.475000000000001</c:v>
                </c:pt>
                <c:pt idx="8452">
                  <c:v>23.477777777777778</c:v>
                </c:pt>
                <c:pt idx="8453">
                  <c:v>23.480555555555554</c:v>
                </c:pt>
                <c:pt idx="8454">
                  <c:v>23.483333333333334</c:v>
                </c:pt>
                <c:pt idx="8455">
                  <c:v>23.486111111111111</c:v>
                </c:pt>
                <c:pt idx="8456">
                  <c:v>23.488888888888887</c:v>
                </c:pt>
                <c:pt idx="8457">
                  <c:v>23.491666666666667</c:v>
                </c:pt>
                <c:pt idx="8458">
                  <c:v>23.494444444444444</c:v>
                </c:pt>
                <c:pt idx="8459">
                  <c:v>23.497222222222224</c:v>
                </c:pt>
                <c:pt idx="8460">
                  <c:v>23.5</c:v>
                </c:pt>
                <c:pt idx="8461">
                  <c:v>23.502777777777776</c:v>
                </c:pt>
                <c:pt idx="8462">
                  <c:v>23.505555555555556</c:v>
                </c:pt>
                <c:pt idx="8463">
                  <c:v>23.508333333333333</c:v>
                </c:pt>
                <c:pt idx="8464">
                  <c:v>23.511111111111113</c:v>
                </c:pt>
                <c:pt idx="8465">
                  <c:v>23.513888888888889</c:v>
                </c:pt>
                <c:pt idx="8466">
                  <c:v>23.516666666666666</c:v>
                </c:pt>
                <c:pt idx="8467">
                  <c:v>23.519444444444446</c:v>
                </c:pt>
                <c:pt idx="8468">
                  <c:v>23.522222222222222</c:v>
                </c:pt>
                <c:pt idx="8469">
                  <c:v>23.524999999999999</c:v>
                </c:pt>
                <c:pt idx="8470">
                  <c:v>23.527777777777779</c:v>
                </c:pt>
                <c:pt idx="8471">
                  <c:v>23.530555555555555</c:v>
                </c:pt>
                <c:pt idx="8472">
                  <c:v>23.533333333333335</c:v>
                </c:pt>
                <c:pt idx="8473">
                  <c:v>23.536111111111111</c:v>
                </c:pt>
                <c:pt idx="8474">
                  <c:v>23.538888888888888</c:v>
                </c:pt>
                <c:pt idx="8475">
                  <c:v>23.541666666666668</c:v>
                </c:pt>
                <c:pt idx="8476">
                  <c:v>23.544444444444444</c:v>
                </c:pt>
                <c:pt idx="8477">
                  <c:v>23.547222222222221</c:v>
                </c:pt>
                <c:pt idx="8478">
                  <c:v>23.55</c:v>
                </c:pt>
                <c:pt idx="8479">
                  <c:v>23.552777777777777</c:v>
                </c:pt>
                <c:pt idx="8480">
                  <c:v>23.555555555555557</c:v>
                </c:pt>
                <c:pt idx="8481">
                  <c:v>23.558333333333334</c:v>
                </c:pt>
                <c:pt idx="8482">
                  <c:v>23.56111111111111</c:v>
                </c:pt>
                <c:pt idx="8483">
                  <c:v>23.56388888888889</c:v>
                </c:pt>
                <c:pt idx="8484">
                  <c:v>23.566666666666666</c:v>
                </c:pt>
                <c:pt idx="8485">
                  <c:v>23.569444444444443</c:v>
                </c:pt>
                <c:pt idx="8486">
                  <c:v>23.572222222222223</c:v>
                </c:pt>
                <c:pt idx="8487">
                  <c:v>23.574999999999999</c:v>
                </c:pt>
                <c:pt idx="8488">
                  <c:v>23.577777777777779</c:v>
                </c:pt>
                <c:pt idx="8489">
                  <c:v>23.580555555555556</c:v>
                </c:pt>
                <c:pt idx="8490">
                  <c:v>23.583333333333332</c:v>
                </c:pt>
                <c:pt idx="8491">
                  <c:v>23.586111111111112</c:v>
                </c:pt>
                <c:pt idx="8492">
                  <c:v>23.588888888888889</c:v>
                </c:pt>
                <c:pt idx="8493">
                  <c:v>23.591666666666665</c:v>
                </c:pt>
                <c:pt idx="8494">
                  <c:v>23.594444444444445</c:v>
                </c:pt>
                <c:pt idx="8495">
                  <c:v>23.597222222222221</c:v>
                </c:pt>
                <c:pt idx="8496">
                  <c:v>23.6</c:v>
                </c:pt>
                <c:pt idx="8497">
                  <c:v>23.602777777777778</c:v>
                </c:pt>
                <c:pt idx="8498">
                  <c:v>23.605555555555554</c:v>
                </c:pt>
                <c:pt idx="8499">
                  <c:v>23.608333333333334</c:v>
                </c:pt>
                <c:pt idx="8500">
                  <c:v>23.611111111111111</c:v>
                </c:pt>
                <c:pt idx="8501">
                  <c:v>23.613888888888887</c:v>
                </c:pt>
                <c:pt idx="8502">
                  <c:v>23.616666666666667</c:v>
                </c:pt>
                <c:pt idx="8503">
                  <c:v>23.619444444444444</c:v>
                </c:pt>
                <c:pt idx="8504">
                  <c:v>23.622222222222224</c:v>
                </c:pt>
                <c:pt idx="8505">
                  <c:v>23.625</c:v>
                </c:pt>
                <c:pt idx="8506">
                  <c:v>23.627777777777776</c:v>
                </c:pt>
                <c:pt idx="8507">
                  <c:v>23.630555555555556</c:v>
                </c:pt>
                <c:pt idx="8508">
                  <c:v>23.633333333333333</c:v>
                </c:pt>
                <c:pt idx="8509">
                  <c:v>23.636111111111113</c:v>
                </c:pt>
                <c:pt idx="8510">
                  <c:v>23.638888888888889</c:v>
                </c:pt>
                <c:pt idx="8511">
                  <c:v>23.641666666666666</c:v>
                </c:pt>
                <c:pt idx="8512">
                  <c:v>23.644444444444446</c:v>
                </c:pt>
                <c:pt idx="8513">
                  <c:v>23.647222222222222</c:v>
                </c:pt>
                <c:pt idx="8514">
                  <c:v>23.65</c:v>
                </c:pt>
                <c:pt idx="8515">
                  <c:v>23.652777777777779</c:v>
                </c:pt>
                <c:pt idx="8516">
                  <c:v>23.655555555555555</c:v>
                </c:pt>
                <c:pt idx="8517">
                  <c:v>23.658333333333335</c:v>
                </c:pt>
                <c:pt idx="8518">
                  <c:v>23.661111111111111</c:v>
                </c:pt>
                <c:pt idx="8519">
                  <c:v>23.663888888888888</c:v>
                </c:pt>
                <c:pt idx="8520">
                  <c:v>23.666666666666668</c:v>
                </c:pt>
                <c:pt idx="8521">
                  <c:v>23.669444444444444</c:v>
                </c:pt>
                <c:pt idx="8522">
                  <c:v>23.672222222222221</c:v>
                </c:pt>
                <c:pt idx="8523">
                  <c:v>23.675000000000001</c:v>
                </c:pt>
                <c:pt idx="8524">
                  <c:v>23.677777777777777</c:v>
                </c:pt>
                <c:pt idx="8525">
                  <c:v>23.680555555555557</c:v>
                </c:pt>
                <c:pt idx="8526">
                  <c:v>23.683333333333334</c:v>
                </c:pt>
                <c:pt idx="8527">
                  <c:v>23.68611111111111</c:v>
                </c:pt>
                <c:pt idx="8528">
                  <c:v>23.68888888888889</c:v>
                </c:pt>
                <c:pt idx="8529">
                  <c:v>23.691666666666666</c:v>
                </c:pt>
                <c:pt idx="8530">
                  <c:v>23.694444444444443</c:v>
                </c:pt>
                <c:pt idx="8531">
                  <c:v>23.697222222222223</c:v>
                </c:pt>
                <c:pt idx="8532">
                  <c:v>23.7</c:v>
                </c:pt>
                <c:pt idx="8533">
                  <c:v>23.702777777777779</c:v>
                </c:pt>
                <c:pt idx="8534">
                  <c:v>23.705555555555556</c:v>
                </c:pt>
                <c:pt idx="8535">
                  <c:v>23.708333333333332</c:v>
                </c:pt>
                <c:pt idx="8536">
                  <c:v>23.711111111111112</c:v>
                </c:pt>
                <c:pt idx="8537">
                  <c:v>23.713888888888889</c:v>
                </c:pt>
                <c:pt idx="8538">
                  <c:v>23.716666666666665</c:v>
                </c:pt>
                <c:pt idx="8539">
                  <c:v>23.719444444444445</c:v>
                </c:pt>
                <c:pt idx="8540">
                  <c:v>23.722222222222221</c:v>
                </c:pt>
                <c:pt idx="8541">
                  <c:v>23.725000000000001</c:v>
                </c:pt>
                <c:pt idx="8542">
                  <c:v>23.727777777777778</c:v>
                </c:pt>
                <c:pt idx="8543">
                  <c:v>23.730555555555554</c:v>
                </c:pt>
                <c:pt idx="8544">
                  <c:v>23.733333333333334</c:v>
                </c:pt>
                <c:pt idx="8545">
                  <c:v>23.736111111111111</c:v>
                </c:pt>
                <c:pt idx="8546">
                  <c:v>23.738888888888887</c:v>
                </c:pt>
                <c:pt idx="8547">
                  <c:v>23.741666666666667</c:v>
                </c:pt>
                <c:pt idx="8548">
                  <c:v>23.744444444444444</c:v>
                </c:pt>
                <c:pt idx="8549">
                  <c:v>23.747222222222224</c:v>
                </c:pt>
                <c:pt idx="8550">
                  <c:v>23.75</c:v>
                </c:pt>
                <c:pt idx="8551">
                  <c:v>23.752777777777776</c:v>
                </c:pt>
                <c:pt idx="8552">
                  <c:v>23.755555555555556</c:v>
                </c:pt>
                <c:pt idx="8553">
                  <c:v>23.758333333333333</c:v>
                </c:pt>
                <c:pt idx="8554">
                  <c:v>23.761111111111113</c:v>
                </c:pt>
                <c:pt idx="8555">
                  <c:v>23.763888888888889</c:v>
                </c:pt>
                <c:pt idx="8556">
                  <c:v>23.766666666666666</c:v>
                </c:pt>
                <c:pt idx="8557">
                  <c:v>23.769444444444446</c:v>
                </c:pt>
                <c:pt idx="8558">
                  <c:v>23.772222222222222</c:v>
                </c:pt>
                <c:pt idx="8559">
                  <c:v>23.774999999999999</c:v>
                </c:pt>
                <c:pt idx="8560">
                  <c:v>23.777777777777779</c:v>
                </c:pt>
                <c:pt idx="8561">
                  <c:v>23.780555555555555</c:v>
                </c:pt>
                <c:pt idx="8562">
                  <c:v>23.783333333333335</c:v>
                </c:pt>
                <c:pt idx="8563">
                  <c:v>23.786111111111111</c:v>
                </c:pt>
                <c:pt idx="8564">
                  <c:v>23.788888888888888</c:v>
                </c:pt>
                <c:pt idx="8565">
                  <c:v>23.791666666666668</c:v>
                </c:pt>
                <c:pt idx="8566">
                  <c:v>23.794444444444444</c:v>
                </c:pt>
                <c:pt idx="8567">
                  <c:v>23.797222222222221</c:v>
                </c:pt>
                <c:pt idx="8568">
                  <c:v>23.8</c:v>
                </c:pt>
                <c:pt idx="8569">
                  <c:v>23.802777777777777</c:v>
                </c:pt>
                <c:pt idx="8570">
                  <c:v>23.805555555555557</c:v>
                </c:pt>
                <c:pt idx="8571">
                  <c:v>23.808333333333334</c:v>
                </c:pt>
                <c:pt idx="8572">
                  <c:v>23.81111111111111</c:v>
                </c:pt>
                <c:pt idx="8573">
                  <c:v>23.81388888888889</c:v>
                </c:pt>
                <c:pt idx="8574">
                  <c:v>23.816666666666666</c:v>
                </c:pt>
                <c:pt idx="8575">
                  <c:v>23.819444444444443</c:v>
                </c:pt>
                <c:pt idx="8576">
                  <c:v>23.822222222222223</c:v>
                </c:pt>
                <c:pt idx="8577">
                  <c:v>23.824999999999999</c:v>
                </c:pt>
                <c:pt idx="8578">
                  <c:v>23.827777777777779</c:v>
                </c:pt>
                <c:pt idx="8579">
                  <c:v>23.830555555555556</c:v>
                </c:pt>
                <c:pt idx="8580">
                  <c:v>23.833333333333332</c:v>
                </c:pt>
                <c:pt idx="8581">
                  <c:v>23.836111111111112</c:v>
                </c:pt>
                <c:pt idx="8582">
                  <c:v>23.838888888888889</c:v>
                </c:pt>
                <c:pt idx="8583">
                  <c:v>23.841666666666665</c:v>
                </c:pt>
                <c:pt idx="8584">
                  <c:v>23.844444444444445</c:v>
                </c:pt>
                <c:pt idx="8585">
                  <c:v>23.847222222222221</c:v>
                </c:pt>
                <c:pt idx="8586">
                  <c:v>23.85</c:v>
                </c:pt>
                <c:pt idx="8587">
                  <c:v>23.852777777777778</c:v>
                </c:pt>
                <c:pt idx="8588">
                  <c:v>23.855555555555554</c:v>
                </c:pt>
                <c:pt idx="8589">
                  <c:v>23.858333333333334</c:v>
                </c:pt>
                <c:pt idx="8590">
                  <c:v>23.861111111111111</c:v>
                </c:pt>
                <c:pt idx="8591">
                  <c:v>23.863888888888887</c:v>
                </c:pt>
                <c:pt idx="8592">
                  <c:v>23.866666666666667</c:v>
                </c:pt>
                <c:pt idx="8593">
                  <c:v>23.869444444444444</c:v>
                </c:pt>
                <c:pt idx="8594">
                  <c:v>23.872222222222224</c:v>
                </c:pt>
                <c:pt idx="8595">
                  <c:v>23.875</c:v>
                </c:pt>
                <c:pt idx="8596">
                  <c:v>23.877777777777776</c:v>
                </c:pt>
                <c:pt idx="8597">
                  <c:v>23.880555555555556</c:v>
                </c:pt>
                <c:pt idx="8598">
                  <c:v>23.883333333333333</c:v>
                </c:pt>
                <c:pt idx="8599">
                  <c:v>23.886111111111113</c:v>
                </c:pt>
                <c:pt idx="8600">
                  <c:v>23.888888888888889</c:v>
                </c:pt>
                <c:pt idx="8601">
                  <c:v>23.891666666666666</c:v>
                </c:pt>
                <c:pt idx="8602">
                  <c:v>23.894444444444446</c:v>
                </c:pt>
                <c:pt idx="8603">
                  <c:v>23.897222222222222</c:v>
                </c:pt>
                <c:pt idx="8604">
                  <c:v>23.9</c:v>
                </c:pt>
                <c:pt idx="8605">
                  <c:v>23.902777777777779</c:v>
                </c:pt>
                <c:pt idx="8606">
                  <c:v>23.905555555555555</c:v>
                </c:pt>
                <c:pt idx="8607">
                  <c:v>23.908333333333335</c:v>
                </c:pt>
                <c:pt idx="8608">
                  <c:v>23.911111111111111</c:v>
                </c:pt>
                <c:pt idx="8609">
                  <c:v>23.913888888888888</c:v>
                </c:pt>
                <c:pt idx="8610">
                  <c:v>23.916666666666668</c:v>
                </c:pt>
                <c:pt idx="8611">
                  <c:v>23.919444444444444</c:v>
                </c:pt>
                <c:pt idx="8612">
                  <c:v>23.922222222222221</c:v>
                </c:pt>
                <c:pt idx="8613">
                  <c:v>23.925000000000001</c:v>
                </c:pt>
                <c:pt idx="8614">
                  <c:v>23.927777777777777</c:v>
                </c:pt>
                <c:pt idx="8615">
                  <c:v>23.930555555555557</c:v>
                </c:pt>
                <c:pt idx="8616">
                  <c:v>23.933333333333334</c:v>
                </c:pt>
                <c:pt idx="8617">
                  <c:v>23.93611111111111</c:v>
                </c:pt>
                <c:pt idx="8618">
                  <c:v>23.93888888888889</c:v>
                </c:pt>
                <c:pt idx="8619">
                  <c:v>23.941666666666666</c:v>
                </c:pt>
                <c:pt idx="8620">
                  <c:v>23.944444444444443</c:v>
                </c:pt>
                <c:pt idx="8621">
                  <c:v>23.947222222222223</c:v>
                </c:pt>
                <c:pt idx="8622">
                  <c:v>23.95</c:v>
                </c:pt>
                <c:pt idx="8623">
                  <c:v>23.952777777777779</c:v>
                </c:pt>
                <c:pt idx="8624">
                  <c:v>23.955555555555556</c:v>
                </c:pt>
                <c:pt idx="8625">
                  <c:v>23.958333333333332</c:v>
                </c:pt>
                <c:pt idx="8626">
                  <c:v>23.961111111111112</c:v>
                </c:pt>
                <c:pt idx="8627">
                  <c:v>23.963888888888889</c:v>
                </c:pt>
                <c:pt idx="8628">
                  <c:v>23.966666666666665</c:v>
                </c:pt>
                <c:pt idx="8629">
                  <c:v>23.969444444444445</c:v>
                </c:pt>
                <c:pt idx="8630">
                  <c:v>23.972222222222221</c:v>
                </c:pt>
                <c:pt idx="8631">
                  <c:v>23.975000000000001</c:v>
                </c:pt>
                <c:pt idx="8632">
                  <c:v>23.977777777777778</c:v>
                </c:pt>
                <c:pt idx="8633">
                  <c:v>23.980555555555554</c:v>
                </c:pt>
                <c:pt idx="8634">
                  <c:v>23.983333333333334</c:v>
                </c:pt>
                <c:pt idx="8635">
                  <c:v>23.986111111111111</c:v>
                </c:pt>
                <c:pt idx="8636">
                  <c:v>23.988888888888887</c:v>
                </c:pt>
                <c:pt idx="8637">
                  <c:v>23.991666666666667</c:v>
                </c:pt>
                <c:pt idx="8638">
                  <c:v>23.994444444444444</c:v>
                </c:pt>
                <c:pt idx="8639">
                  <c:v>23.997222222222224</c:v>
                </c:pt>
                <c:pt idx="8640">
                  <c:v>24</c:v>
                </c:pt>
                <c:pt idx="8641">
                  <c:v>24.002777777777776</c:v>
                </c:pt>
                <c:pt idx="8642">
                  <c:v>24.005555555555556</c:v>
                </c:pt>
                <c:pt idx="8643">
                  <c:v>24.008333333333333</c:v>
                </c:pt>
                <c:pt idx="8644">
                  <c:v>24.011111111111113</c:v>
                </c:pt>
                <c:pt idx="8645">
                  <c:v>24.013888888888889</c:v>
                </c:pt>
                <c:pt idx="8646">
                  <c:v>24.016666666666666</c:v>
                </c:pt>
                <c:pt idx="8647">
                  <c:v>24.019444444444446</c:v>
                </c:pt>
                <c:pt idx="8648">
                  <c:v>24.022222222222222</c:v>
                </c:pt>
                <c:pt idx="8649">
                  <c:v>24.024999999999999</c:v>
                </c:pt>
                <c:pt idx="8650">
                  <c:v>24.027777777777779</c:v>
                </c:pt>
                <c:pt idx="8651">
                  <c:v>24.030555555555555</c:v>
                </c:pt>
                <c:pt idx="8652">
                  <c:v>24.033333333333335</c:v>
                </c:pt>
                <c:pt idx="8653">
                  <c:v>24.036111111111111</c:v>
                </c:pt>
                <c:pt idx="8654">
                  <c:v>24.038888888888888</c:v>
                </c:pt>
                <c:pt idx="8655">
                  <c:v>24.041666666666668</c:v>
                </c:pt>
                <c:pt idx="8656">
                  <c:v>24.044444444444444</c:v>
                </c:pt>
                <c:pt idx="8657">
                  <c:v>24.047222222222221</c:v>
                </c:pt>
                <c:pt idx="8658">
                  <c:v>24.05</c:v>
                </c:pt>
                <c:pt idx="8659">
                  <c:v>24.052777777777777</c:v>
                </c:pt>
                <c:pt idx="8660">
                  <c:v>24.055555555555557</c:v>
                </c:pt>
                <c:pt idx="8661">
                  <c:v>24.058333333333334</c:v>
                </c:pt>
                <c:pt idx="8662">
                  <c:v>24.06111111111111</c:v>
                </c:pt>
                <c:pt idx="8663">
                  <c:v>24.06388888888889</c:v>
                </c:pt>
                <c:pt idx="8664">
                  <c:v>24.066666666666666</c:v>
                </c:pt>
                <c:pt idx="8665">
                  <c:v>24.069444444444443</c:v>
                </c:pt>
                <c:pt idx="8666">
                  <c:v>24.072222222222223</c:v>
                </c:pt>
                <c:pt idx="8667">
                  <c:v>24.074999999999999</c:v>
                </c:pt>
                <c:pt idx="8668">
                  <c:v>24.077777777777779</c:v>
                </c:pt>
                <c:pt idx="8669">
                  <c:v>24.080555555555556</c:v>
                </c:pt>
                <c:pt idx="8670">
                  <c:v>24.083333333333332</c:v>
                </c:pt>
                <c:pt idx="8671">
                  <c:v>24.086111111111112</c:v>
                </c:pt>
                <c:pt idx="8672">
                  <c:v>24.088888888888889</c:v>
                </c:pt>
                <c:pt idx="8673">
                  <c:v>24.091666666666665</c:v>
                </c:pt>
                <c:pt idx="8674">
                  <c:v>24.094444444444445</c:v>
                </c:pt>
                <c:pt idx="8675">
                  <c:v>24.097222222222221</c:v>
                </c:pt>
                <c:pt idx="8676">
                  <c:v>24.1</c:v>
                </c:pt>
                <c:pt idx="8677">
                  <c:v>24.102777777777778</c:v>
                </c:pt>
                <c:pt idx="8678">
                  <c:v>24.105555555555554</c:v>
                </c:pt>
                <c:pt idx="8679">
                  <c:v>24.108333333333334</c:v>
                </c:pt>
                <c:pt idx="8680">
                  <c:v>24.111111111111111</c:v>
                </c:pt>
                <c:pt idx="8681">
                  <c:v>24.113888888888887</c:v>
                </c:pt>
                <c:pt idx="8682">
                  <c:v>24.116666666666667</c:v>
                </c:pt>
                <c:pt idx="8683">
                  <c:v>24.119444444444444</c:v>
                </c:pt>
                <c:pt idx="8684">
                  <c:v>24.122222222222224</c:v>
                </c:pt>
                <c:pt idx="8685">
                  <c:v>24.125</c:v>
                </c:pt>
                <c:pt idx="8686">
                  <c:v>24.127777777777776</c:v>
                </c:pt>
                <c:pt idx="8687">
                  <c:v>24.130555555555556</c:v>
                </c:pt>
                <c:pt idx="8688">
                  <c:v>24.133333333333333</c:v>
                </c:pt>
                <c:pt idx="8689">
                  <c:v>24.136111111111113</c:v>
                </c:pt>
                <c:pt idx="8690">
                  <c:v>24.138888888888889</c:v>
                </c:pt>
                <c:pt idx="8691">
                  <c:v>24.141666666666666</c:v>
                </c:pt>
                <c:pt idx="8692">
                  <c:v>24.144444444444446</c:v>
                </c:pt>
                <c:pt idx="8693">
                  <c:v>24.147222222222222</c:v>
                </c:pt>
                <c:pt idx="8694">
                  <c:v>24.15</c:v>
                </c:pt>
                <c:pt idx="8695">
                  <c:v>24.152777777777779</c:v>
                </c:pt>
                <c:pt idx="8696">
                  <c:v>24.155555555555555</c:v>
                </c:pt>
                <c:pt idx="8697">
                  <c:v>24.158333333333335</c:v>
                </c:pt>
                <c:pt idx="8698">
                  <c:v>24.161111111111111</c:v>
                </c:pt>
                <c:pt idx="8699">
                  <c:v>24.163888888888888</c:v>
                </c:pt>
                <c:pt idx="8700">
                  <c:v>24.166666666666668</c:v>
                </c:pt>
                <c:pt idx="8701">
                  <c:v>24.169444444444444</c:v>
                </c:pt>
                <c:pt idx="8702">
                  <c:v>24.172222222222221</c:v>
                </c:pt>
                <c:pt idx="8703">
                  <c:v>24.175000000000001</c:v>
                </c:pt>
                <c:pt idx="8704">
                  <c:v>24.177777777777777</c:v>
                </c:pt>
                <c:pt idx="8705">
                  <c:v>24.180555555555557</c:v>
                </c:pt>
                <c:pt idx="8706">
                  <c:v>24.183333333333334</c:v>
                </c:pt>
                <c:pt idx="8707">
                  <c:v>24.18611111111111</c:v>
                </c:pt>
                <c:pt idx="8708">
                  <c:v>24.18888888888889</c:v>
                </c:pt>
                <c:pt idx="8709">
                  <c:v>24.191666666666666</c:v>
                </c:pt>
                <c:pt idx="8710">
                  <c:v>24.194444444444443</c:v>
                </c:pt>
                <c:pt idx="8711">
                  <c:v>24.197222222222223</c:v>
                </c:pt>
                <c:pt idx="8712">
                  <c:v>24.2</c:v>
                </c:pt>
                <c:pt idx="8713">
                  <c:v>24.202777777777779</c:v>
                </c:pt>
                <c:pt idx="8714">
                  <c:v>24.205555555555556</c:v>
                </c:pt>
                <c:pt idx="8715">
                  <c:v>24.208333333333332</c:v>
                </c:pt>
                <c:pt idx="8716">
                  <c:v>24.211111111111112</c:v>
                </c:pt>
                <c:pt idx="8717">
                  <c:v>24.213888888888889</c:v>
                </c:pt>
                <c:pt idx="8718">
                  <c:v>24.216666666666665</c:v>
                </c:pt>
                <c:pt idx="8719">
                  <c:v>24.219444444444445</c:v>
                </c:pt>
                <c:pt idx="8720">
                  <c:v>24.222222222222221</c:v>
                </c:pt>
                <c:pt idx="8721">
                  <c:v>24.225000000000001</c:v>
                </c:pt>
                <c:pt idx="8722">
                  <c:v>24.227777777777778</c:v>
                </c:pt>
                <c:pt idx="8723">
                  <c:v>24.230555555555554</c:v>
                </c:pt>
                <c:pt idx="8724">
                  <c:v>24.233333333333334</c:v>
                </c:pt>
                <c:pt idx="8725">
                  <c:v>24.236111111111111</c:v>
                </c:pt>
                <c:pt idx="8726">
                  <c:v>24.238888888888887</c:v>
                </c:pt>
                <c:pt idx="8727">
                  <c:v>24.241666666666667</c:v>
                </c:pt>
                <c:pt idx="8728">
                  <c:v>24.244444444444444</c:v>
                </c:pt>
                <c:pt idx="8729">
                  <c:v>24.247222222222224</c:v>
                </c:pt>
                <c:pt idx="8730">
                  <c:v>24.25</c:v>
                </c:pt>
                <c:pt idx="8731">
                  <c:v>24.252777777777776</c:v>
                </c:pt>
                <c:pt idx="8732">
                  <c:v>24.255555555555556</c:v>
                </c:pt>
                <c:pt idx="8733">
                  <c:v>24.258333333333333</c:v>
                </c:pt>
                <c:pt idx="8734">
                  <c:v>24.261111111111113</c:v>
                </c:pt>
                <c:pt idx="8735">
                  <c:v>24.263888888888889</c:v>
                </c:pt>
                <c:pt idx="8736">
                  <c:v>24.266666666666666</c:v>
                </c:pt>
                <c:pt idx="8737">
                  <c:v>24.269444444444446</c:v>
                </c:pt>
                <c:pt idx="8738">
                  <c:v>24.272222222222222</c:v>
                </c:pt>
                <c:pt idx="8739">
                  <c:v>24.274999999999999</c:v>
                </c:pt>
                <c:pt idx="8740">
                  <c:v>24.277777777777779</c:v>
                </c:pt>
                <c:pt idx="8741">
                  <c:v>24.280555555555555</c:v>
                </c:pt>
                <c:pt idx="8742">
                  <c:v>24.283333333333335</c:v>
                </c:pt>
                <c:pt idx="8743">
                  <c:v>24.286111111111111</c:v>
                </c:pt>
                <c:pt idx="8744">
                  <c:v>24.288888888888888</c:v>
                </c:pt>
                <c:pt idx="8745">
                  <c:v>24.291666666666668</c:v>
                </c:pt>
                <c:pt idx="8746">
                  <c:v>24.294444444444444</c:v>
                </c:pt>
                <c:pt idx="8747">
                  <c:v>24.297222222222221</c:v>
                </c:pt>
                <c:pt idx="8748">
                  <c:v>24.3</c:v>
                </c:pt>
                <c:pt idx="8749">
                  <c:v>24.302777777777777</c:v>
                </c:pt>
                <c:pt idx="8750">
                  <c:v>24.305555555555557</c:v>
                </c:pt>
                <c:pt idx="8751">
                  <c:v>24.308333333333334</c:v>
                </c:pt>
                <c:pt idx="8752">
                  <c:v>24.31111111111111</c:v>
                </c:pt>
                <c:pt idx="8753">
                  <c:v>24.31388888888889</c:v>
                </c:pt>
                <c:pt idx="8754">
                  <c:v>24.316666666666666</c:v>
                </c:pt>
                <c:pt idx="8755">
                  <c:v>24.319444444444443</c:v>
                </c:pt>
                <c:pt idx="8756">
                  <c:v>24.322222222222223</c:v>
                </c:pt>
                <c:pt idx="8757">
                  <c:v>24.324999999999999</c:v>
                </c:pt>
                <c:pt idx="8758">
                  <c:v>24.327777777777779</c:v>
                </c:pt>
                <c:pt idx="8759">
                  <c:v>24.330555555555556</c:v>
                </c:pt>
                <c:pt idx="8760">
                  <c:v>24.333333333333332</c:v>
                </c:pt>
                <c:pt idx="8761">
                  <c:v>24.336111111111112</c:v>
                </c:pt>
                <c:pt idx="8762">
                  <c:v>24.338888888888889</c:v>
                </c:pt>
                <c:pt idx="8763">
                  <c:v>24.341666666666665</c:v>
                </c:pt>
                <c:pt idx="8764">
                  <c:v>24.344444444444445</c:v>
                </c:pt>
                <c:pt idx="8765">
                  <c:v>24.347222222222221</c:v>
                </c:pt>
                <c:pt idx="8766">
                  <c:v>24.35</c:v>
                </c:pt>
                <c:pt idx="8767">
                  <c:v>24.352777777777778</c:v>
                </c:pt>
                <c:pt idx="8768">
                  <c:v>24.355555555555554</c:v>
                </c:pt>
                <c:pt idx="8769">
                  <c:v>24.358333333333334</c:v>
                </c:pt>
                <c:pt idx="8770">
                  <c:v>24.361111111111111</c:v>
                </c:pt>
                <c:pt idx="8771">
                  <c:v>24.363888888888887</c:v>
                </c:pt>
                <c:pt idx="8772">
                  <c:v>24.366666666666667</c:v>
                </c:pt>
                <c:pt idx="8773">
                  <c:v>24.369444444444444</c:v>
                </c:pt>
                <c:pt idx="8774">
                  <c:v>24.372222222222224</c:v>
                </c:pt>
                <c:pt idx="8775">
                  <c:v>24.375</c:v>
                </c:pt>
                <c:pt idx="8776">
                  <c:v>24.377777777777776</c:v>
                </c:pt>
                <c:pt idx="8777">
                  <c:v>24.380555555555556</c:v>
                </c:pt>
                <c:pt idx="8778">
                  <c:v>24.383333333333333</c:v>
                </c:pt>
                <c:pt idx="8779">
                  <c:v>24.386111111111113</c:v>
                </c:pt>
                <c:pt idx="8780">
                  <c:v>24.388888888888889</c:v>
                </c:pt>
                <c:pt idx="8781">
                  <c:v>24.391666666666666</c:v>
                </c:pt>
                <c:pt idx="8782">
                  <c:v>24.394444444444446</c:v>
                </c:pt>
                <c:pt idx="8783">
                  <c:v>24.397222222222222</c:v>
                </c:pt>
                <c:pt idx="8784">
                  <c:v>24.4</c:v>
                </c:pt>
                <c:pt idx="8785">
                  <c:v>24.402777777777779</c:v>
                </c:pt>
                <c:pt idx="8786">
                  <c:v>24.405555555555555</c:v>
                </c:pt>
                <c:pt idx="8787">
                  <c:v>24.408333333333335</c:v>
                </c:pt>
                <c:pt idx="8788">
                  <c:v>24.411111111111111</c:v>
                </c:pt>
                <c:pt idx="8789">
                  <c:v>24.413888888888888</c:v>
                </c:pt>
                <c:pt idx="8790">
                  <c:v>24.416666666666668</c:v>
                </c:pt>
                <c:pt idx="8791">
                  <c:v>24.419444444444444</c:v>
                </c:pt>
                <c:pt idx="8792">
                  <c:v>24.422222222222221</c:v>
                </c:pt>
                <c:pt idx="8793">
                  <c:v>24.425000000000001</c:v>
                </c:pt>
                <c:pt idx="8794">
                  <c:v>24.427777777777777</c:v>
                </c:pt>
                <c:pt idx="8795">
                  <c:v>24.430555555555557</c:v>
                </c:pt>
                <c:pt idx="8796">
                  <c:v>24.433333333333334</c:v>
                </c:pt>
                <c:pt idx="8797">
                  <c:v>24.43611111111111</c:v>
                </c:pt>
                <c:pt idx="8798">
                  <c:v>24.43888888888889</c:v>
                </c:pt>
                <c:pt idx="8799">
                  <c:v>24.441666666666666</c:v>
                </c:pt>
                <c:pt idx="8800">
                  <c:v>24.444444444444443</c:v>
                </c:pt>
                <c:pt idx="8801">
                  <c:v>24.447222222222223</c:v>
                </c:pt>
                <c:pt idx="8802">
                  <c:v>24.45</c:v>
                </c:pt>
                <c:pt idx="8803">
                  <c:v>24.452777777777779</c:v>
                </c:pt>
                <c:pt idx="8804">
                  <c:v>24.455555555555556</c:v>
                </c:pt>
                <c:pt idx="8805">
                  <c:v>24.458333333333332</c:v>
                </c:pt>
                <c:pt idx="8806">
                  <c:v>24.461111111111112</c:v>
                </c:pt>
                <c:pt idx="8807">
                  <c:v>24.463888888888889</c:v>
                </c:pt>
                <c:pt idx="8808">
                  <c:v>24.466666666666665</c:v>
                </c:pt>
                <c:pt idx="8809">
                  <c:v>24.469444444444445</c:v>
                </c:pt>
                <c:pt idx="8810">
                  <c:v>24.472222222222221</c:v>
                </c:pt>
                <c:pt idx="8811">
                  <c:v>24.475000000000001</c:v>
                </c:pt>
                <c:pt idx="8812">
                  <c:v>24.477777777777778</c:v>
                </c:pt>
                <c:pt idx="8813">
                  <c:v>24.480555555555554</c:v>
                </c:pt>
                <c:pt idx="8814">
                  <c:v>24.483333333333334</c:v>
                </c:pt>
                <c:pt idx="8815">
                  <c:v>24.486111111111111</c:v>
                </c:pt>
                <c:pt idx="8816">
                  <c:v>24.488888888888887</c:v>
                </c:pt>
                <c:pt idx="8817">
                  <c:v>24.491666666666667</c:v>
                </c:pt>
                <c:pt idx="8818">
                  <c:v>24.494444444444444</c:v>
                </c:pt>
                <c:pt idx="8819">
                  <c:v>24.497222222222224</c:v>
                </c:pt>
                <c:pt idx="8820">
                  <c:v>24.5</c:v>
                </c:pt>
                <c:pt idx="8821">
                  <c:v>24.502777777777776</c:v>
                </c:pt>
                <c:pt idx="8822">
                  <c:v>24.505555555555556</c:v>
                </c:pt>
                <c:pt idx="8823">
                  <c:v>24.508333333333333</c:v>
                </c:pt>
                <c:pt idx="8824">
                  <c:v>24.511111111111113</c:v>
                </c:pt>
                <c:pt idx="8825">
                  <c:v>24.513888888888889</c:v>
                </c:pt>
                <c:pt idx="8826">
                  <c:v>24.516666666666666</c:v>
                </c:pt>
                <c:pt idx="8827">
                  <c:v>24.519444444444446</c:v>
                </c:pt>
                <c:pt idx="8828">
                  <c:v>24.522222222222222</c:v>
                </c:pt>
                <c:pt idx="8829">
                  <c:v>24.524999999999999</c:v>
                </c:pt>
                <c:pt idx="8830">
                  <c:v>24.527777777777779</c:v>
                </c:pt>
                <c:pt idx="8831">
                  <c:v>24.530555555555555</c:v>
                </c:pt>
                <c:pt idx="8832">
                  <c:v>24.533333333333335</c:v>
                </c:pt>
                <c:pt idx="8833">
                  <c:v>24.536111111111111</c:v>
                </c:pt>
                <c:pt idx="8834">
                  <c:v>24.538888888888888</c:v>
                </c:pt>
                <c:pt idx="8835">
                  <c:v>24.541666666666668</c:v>
                </c:pt>
                <c:pt idx="8836">
                  <c:v>24.544444444444444</c:v>
                </c:pt>
                <c:pt idx="8837">
                  <c:v>24.547222222222221</c:v>
                </c:pt>
                <c:pt idx="8838">
                  <c:v>24.55</c:v>
                </c:pt>
                <c:pt idx="8839">
                  <c:v>24.552777777777777</c:v>
                </c:pt>
                <c:pt idx="8840">
                  <c:v>24.555555555555557</c:v>
                </c:pt>
                <c:pt idx="8841">
                  <c:v>24.558333333333334</c:v>
                </c:pt>
                <c:pt idx="8842">
                  <c:v>24.56111111111111</c:v>
                </c:pt>
                <c:pt idx="8843">
                  <c:v>24.56388888888889</c:v>
                </c:pt>
                <c:pt idx="8844">
                  <c:v>24.566666666666666</c:v>
                </c:pt>
                <c:pt idx="8845">
                  <c:v>24.569444444444443</c:v>
                </c:pt>
                <c:pt idx="8846">
                  <c:v>24.572222222222223</c:v>
                </c:pt>
                <c:pt idx="8847">
                  <c:v>24.574999999999999</c:v>
                </c:pt>
                <c:pt idx="8848">
                  <c:v>24.577777777777779</c:v>
                </c:pt>
                <c:pt idx="8849">
                  <c:v>24.580555555555556</c:v>
                </c:pt>
                <c:pt idx="8850">
                  <c:v>24.583333333333332</c:v>
                </c:pt>
                <c:pt idx="8851">
                  <c:v>24.586111111111112</c:v>
                </c:pt>
                <c:pt idx="8852">
                  <c:v>24.588888888888889</c:v>
                </c:pt>
                <c:pt idx="8853">
                  <c:v>24.591666666666665</c:v>
                </c:pt>
                <c:pt idx="8854">
                  <c:v>24.594444444444445</c:v>
                </c:pt>
                <c:pt idx="8855">
                  <c:v>24.597222222222221</c:v>
                </c:pt>
                <c:pt idx="8856">
                  <c:v>24.6</c:v>
                </c:pt>
                <c:pt idx="8857">
                  <c:v>24.602777777777778</c:v>
                </c:pt>
                <c:pt idx="8858">
                  <c:v>24.605555555555554</c:v>
                </c:pt>
                <c:pt idx="8859">
                  <c:v>24.608333333333334</c:v>
                </c:pt>
                <c:pt idx="8860">
                  <c:v>24.611111111111111</c:v>
                </c:pt>
                <c:pt idx="8861">
                  <c:v>24.613888888888887</c:v>
                </c:pt>
                <c:pt idx="8862">
                  <c:v>24.616666666666667</c:v>
                </c:pt>
                <c:pt idx="8863">
                  <c:v>24.619444444444444</c:v>
                </c:pt>
                <c:pt idx="8864">
                  <c:v>24.622222222222224</c:v>
                </c:pt>
                <c:pt idx="8865">
                  <c:v>24.625</c:v>
                </c:pt>
                <c:pt idx="8866">
                  <c:v>24.627777777777776</c:v>
                </c:pt>
                <c:pt idx="8867">
                  <c:v>24.630555555555556</c:v>
                </c:pt>
                <c:pt idx="8868">
                  <c:v>24.633333333333333</c:v>
                </c:pt>
                <c:pt idx="8869">
                  <c:v>24.636111111111113</c:v>
                </c:pt>
                <c:pt idx="8870">
                  <c:v>24.638888888888889</c:v>
                </c:pt>
                <c:pt idx="8871">
                  <c:v>24.641666666666666</c:v>
                </c:pt>
                <c:pt idx="8872">
                  <c:v>24.644444444444446</c:v>
                </c:pt>
                <c:pt idx="8873">
                  <c:v>24.647222222222222</c:v>
                </c:pt>
                <c:pt idx="8874">
                  <c:v>24.65</c:v>
                </c:pt>
                <c:pt idx="8875">
                  <c:v>24.652777777777779</c:v>
                </c:pt>
                <c:pt idx="8876">
                  <c:v>24.655555555555555</c:v>
                </c:pt>
                <c:pt idx="8877">
                  <c:v>24.658333333333335</c:v>
                </c:pt>
                <c:pt idx="8878">
                  <c:v>24.661111111111111</c:v>
                </c:pt>
                <c:pt idx="8879">
                  <c:v>24.663888888888888</c:v>
                </c:pt>
                <c:pt idx="8880">
                  <c:v>24.666666666666668</c:v>
                </c:pt>
                <c:pt idx="8881">
                  <c:v>24.669444444444444</c:v>
                </c:pt>
                <c:pt idx="8882">
                  <c:v>24.672222222222221</c:v>
                </c:pt>
                <c:pt idx="8883">
                  <c:v>24.675000000000001</c:v>
                </c:pt>
                <c:pt idx="8884">
                  <c:v>24.677777777777777</c:v>
                </c:pt>
                <c:pt idx="8885">
                  <c:v>24.680555555555557</c:v>
                </c:pt>
                <c:pt idx="8886">
                  <c:v>24.683333333333334</c:v>
                </c:pt>
                <c:pt idx="8887">
                  <c:v>24.68611111111111</c:v>
                </c:pt>
                <c:pt idx="8888">
                  <c:v>24.68888888888889</c:v>
                </c:pt>
                <c:pt idx="8889">
                  <c:v>24.691666666666666</c:v>
                </c:pt>
                <c:pt idx="8890">
                  <c:v>24.694444444444443</c:v>
                </c:pt>
                <c:pt idx="8891">
                  <c:v>24.697222222222223</c:v>
                </c:pt>
                <c:pt idx="8892">
                  <c:v>24.7</c:v>
                </c:pt>
                <c:pt idx="8893">
                  <c:v>24.702777777777779</c:v>
                </c:pt>
                <c:pt idx="8894">
                  <c:v>24.705555555555556</c:v>
                </c:pt>
                <c:pt idx="8895">
                  <c:v>24.708333333333332</c:v>
                </c:pt>
                <c:pt idx="8896">
                  <c:v>24.711111111111112</c:v>
                </c:pt>
                <c:pt idx="8897">
                  <c:v>24.713888888888889</c:v>
                </c:pt>
                <c:pt idx="8898">
                  <c:v>24.716666666666665</c:v>
                </c:pt>
                <c:pt idx="8899">
                  <c:v>24.719444444444445</c:v>
                </c:pt>
                <c:pt idx="8900">
                  <c:v>24.722222222222221</c:v>
                </c:pt>
                <c:pt idx="8901">
                  <c:v>24.725000000000001</c:v>
                </c:pt>
                <c:pt idx="8902">
                  <c:v>24.727777777777778</c:v>
                </c:pt>
                <c:pt idx="8903">
                  <c:v>24.730555555555554</c:v>
                </c:pt>
                <c:pt idx="8904">
                  <c:v>24.733333333333334</c:v>
                </c:pt>
                <c:pt idx="8905">
                  <c:v>24.736111111111111</c:v>
                </c:pt>
                <c:pt idx="8906">
                  <c:v>24.738888888888887</c:v>
                </c:pt>
                <c:pt idx="8907">
                  <c:v>24.741666666666667</c:v>
                </c:pt>
                <c:pt idx="8908">
                  <c:v>24.744444444444444</c:v>
                </c:pt>
                <c:pt idx="8909">
                  <c:v>24.747222222222224</c:v>
                </c:pt>
                <c:pt idx="8910">
                  <c:v>24.75</c:v>
                </c:pt>
                <c:pt idx="8911">
                  <c:v>24.752777777777776</c:v>
                </c:pt>
                <c:pt idx="8912">
                  <c:v>24.755555555555556</c:v>
                </c:pt>
                <c:pt idx="8913">
                  <c:v>24.758333333333333</c:v>
                </c:pt>
                <c:pt idx="8914">
                  <c:v>24.761111111111113</c:v>
                </c:pt>
                <c:pt idx="8915">
                  <c:v>24.763888888888889</c:v>
                </c:pt>
                <c:pt idx="8916">
                  <c:v>24.766666666666666</c:v>
                </c:pt>
                <c:pt idx="8917">
                  <c:v>24.769444444444446</c:v>
                </c:pt>
                <c:pt idx="8918">
                  <c:v>24.772222222222222</c:v>
                </c:pt>
                <c:pt idx="8919">
                  <c:v>24.774999999999999</c:v>
                </c:pt>
                <c:pt idx="8920">
                  <c:v>24.777777777777779</c:v>
                </c:pt>
                <c:pt idx="8921">
                  <c:v>24.780555555555555</c:v>
                </c:pt>
                <c:pt idx="8922">
                  <c:v>24.783333333333335</c:v>
                </c:pt>
                <c:pt idx="8923">
                  <c:v>24.786111111111111</c:v>
                </c:pt>
                <c:pt idx="8924">
                  <c:v>24.788888888888888</c:v>
                </c:pt>
                <c:pt idx="8925">
                  <c:v>24.791666666666668</c:v>
                </c:pt>
                <c:pt idx="8926">
                  <c:v>24.794444444444444</c:v>
                </c:pt>
                <c:pt idx="8927">
                  <c:v>24.797222222222221</c:v>
                </c:pt>
                <c:pt idx="8928">
                  <c:v>24.8</c:v>
                </c:pt>
                <c:pt idx="8929">
                  <c:v>24.802777777777777</c:v>
                </c:pt>
                <c:pt idx="8930">
                  <c:v>24.805555555555557</c:v>
                </c:pt>
                <c:pt idx="8931">
                  <c:v>24.808333333333334</c:v>
                </c:pt>
                <c:pt idx="8932">
                  <c:v>24.81111111111111</c:v>
                </c:pt>
                <c:pt idx="8933">
                  <c:v>24.81388888888889</c:v>
                </c:pt>
                <c:pt idx="8934">
                  <c:v>24.816666666666666</c:v>
                </c:pt>
                <c:pt idx="8935">
                  <c:v>24.819444444444443</c:v>
                </c:pt>
                <c:pt idx="8936">
                  <c:v>24.822222222222223</c:v>
                </c:pt>
                <c:pt idx="8937">
                  <c:v>24.824999999999999</c:v>
                </c:pt>
                <c:pt idx="8938">
                  <c:v>24.827777777777779</c:v>
                </c:pt>
                <c:pt idx="8939">
                  <c:v>24.830555555555556</c:v>
                </c:pt>
                <c:pt idx="8940">
                  <c:v>24.833333333333332</c:v>
                </c:pt>
                <c:pt idx="8941">
                  <c:v>24.836111111111112</c:v>
                </c:pt>
                <c:pt idx="8942">
                  <c:v>24.838888888888889</c:v>
                </c:pt>
                <c:pt idx="8943">
                  <c:v>24.841666666666665</c:v>
                </c:pt>
                <c:pt idx="8944">
                  <c:v>24.844444444444445</c:v>
                </c:pt>
                <c:pt idx="8945">
                  <c:v>24.847222222222221</c:v>
                </c:pt>
                <c:pt idx="8946">
                  <c:v>24.85</c:v>
                </c:pt>
                <c:pt idx="8947">
                  <c:v>24.852777777777778</c:v>
                </c:pt>
                <c:pt idx="8948">
                  <c:v>24.855555555555554</c:v>
                </c:pt>
                <c:pt idx="8949">
                  <c:v>24.858333333333334</c:v>
                </c:pt>
                <c:pt idx="8950">
                  <c:v>24.861111111111111</c:v>
                </c:pt>
                <c:pt idx="8951">
                  <c:v>24.863888888888887</c:v>
                </c:pt>
                <c:pt idx="8952">
                  <c:v>24.866666666666667</c:v>
                </c:pt>
                <c:pt idx="8953">
                  <c:v>24.869444444444444</c:v>
                </c:pt>
                <c:pt idx="8954">
                  <c:v>24.872222222222224</c:v>
                </c:pt>
                <c:pt idx="8955">
                  <c:v>24.875</c:v>
                </c:pt>
                <c:pt idx="8956">
                  <c:v>24.877777777777776</c:v>
                </c:pt>
                <c:pt idx="8957">
                  <c:v>24.880555555555556</c:v>
                </c:pt>
                <c:pt idx="8958">
                  <c:v>24.883333333333333</c:v>
                </c:pt>
                <c:pt idx="8959">
                  <c:v>24.886111111111113</c:v>
                </c:pt>
                <c:pt idx="8960">
                  <c:v>24.888888888888889</c:v>
                </c:pt>
                <c:pt idx="8961">
                  <c:v>24.891666666666666</c:v>
                </c:pt>
                <c:pt idx="8962">
                  <c:v>24.894444444444446</c:v>
                </c:pt>
                <c:pt idx="8963">
                  <c:v>24.897222222222222</c:v>
                </c:pt>
                <c:pt idx="8964">
                  <c:v>24.9</c:v>
                </c:pt>
                <c:pt idx="8965">
                  <c:v>24.902777777777779</c:v>
                </c:pt>
                <c:pt idx="8966">
                  <c:v>24.905555555555555</c:v>
                </c:pt>
                <c:pt idx="8967">
                  <c:v>24.908333333333335</c:v>
                </c:pt>
                <c:pt idx="8968">
                  <c:v>24.911111111111111</c:v>
                </c:pt>
                <c:pt idx="8969">
                  <c:v>24.913888888888888</c:v>
                </c:pt>
                <c:pt idx="8970">
                  <c:v>24.916666666666668</c:v>
                </c:pt>
                <c:pt idx="8971">
                  <c:v>24.919444444444444</c:v>
                </c:pt>
                <c:pt idx="8972">
                  <c:v>24.922222222222221</c:v>
                </c:pt>
                <c:pt idx="8973">
                  <c:v>24.925000000000001</c:v>
                </c:pt>
                <c:pt idx="8974">
                  <c:v>24.927777777777777</c:v>
                </c:pt>
                <c:pt idx="8975">
                  <c:v>24.930555555555557</c:v>
                </c:pt>
                <c:pt idx="8976">
                  <c:v>24.933333333333334</c:v>
                </c:pt>
                <c:pt idx="8977">
                  <c:v>24.93611111111111</c:v>
                </c:pt>
                <c:pt idx="8978">
                  <c:v>24.93888888888889</c:v>
                </c:pt>
                <c:pt idx="8979">
                  <c:v>24.941666666666666</c:v>
                </c:pt>
                <c:pt idx="8980">
                  <c:v>24.944444444444443</c:v>
                </c:pt>
                <c:pt idx="8981">
                  <c:v>24.947222222222223</c:v>
                </c:pt>
                <c:pt idx="8982">
                  <c:v>24.95</c:v>
                </c:pt>
                <c:pt idx="8983">
                  <c:v>24.952777777777779</c:v>
                </c:pt>
                <c:pt idx="8984">
                  <c:v>24.955555555555556</c:v>
                </c:pt>
                <c:pt idx="8985">
                  <c:v>24.958333333333332</c:v>
                </c:pt>
                <c:pt idx="8986">
                  <c:v>24.961111111111112</c:v>
                </c:pt>
                <c:pt idx="8987">
                  <c:v>24.963888888888889</c:v>
                </c:pt>
                <c:pt idx="8988">
                  <c:v>24.966666666666665</c:v>
                </c:pt>
                <c:pt idx="8989">
                  <c:v>24.969444444444445</c:v>
                </c:pt>
                <c:pt idx="8990">
                  <c:v>24.972222222222221</c:v>
                </c:pt>
                <c:pt idx="8991">
                  <c:v>24.975000000000001</c:v>
                </c:pt>
                <c:pt idx="8992">
                  <c:v>24.977777777777778</c:v>
                </c:pt>
                <c:pt idx="8993">
                  <c:v>24.980555555555554</c:v>
                </c:pt>
                <c:pt idx="8994">
                  <c:v>24.983333333333334</c:v>
                </c:pt>
                <c:pt idx="8995">
                  <c:v>24.986111111111111</c:v>
                </c:pt>
                <c:pt idx="8996">
                  <c:v>24.988888888888887</c:v>
                </c:pt>
                <c:pt idx="8997">
                  <c:v>24.991666666666667</c:v>
                </c:pt>
                <c:pt idx="8998">
                  <c:v>24.994444444444444</c:v>
                </c:pt>
                <c:pt idx="8999">
                  <c:v>24.997222222222224</c:v>
                </c:pt>
                <c:pt idx="9000">
                  <c:v>25</c:v>
                </c:pt>
                <c:pt idx="9001">
                  <c:v>25.002777777777776</c:v>
                </c:pt>
                <c:pt idx="9002">
                  <c:v>25.005555555555556</c:v>
                </c:pt>
                <c:pt idx="9003">
                  <c:v>25.008333333333333</c:v>
                </c:pt>
                <c:pt idx="9004">
                  <c:v>25.011111111111113</c:v>
                </c:pt>
                <c:pt idx="9005">
                  <c:v>25.013888888888889</c:v>
                </c:pt>
                <c:pt idx="9006">
                  <c:v>25.016666666666666</c:v>
                </c:pt>
                <c:pt idx="9007">
                  <c:v>25.019444444444446</c:v>
                </c:pt>
                <c:pt idx="9008">
                  <c:v>25.022222222222222</c:v>
                </c:pt>
                <c:pt idx="9009">
                  <c:v>25.024999999999999</c:v>
                </c:pt>
                <c:pt idx="9010">
                  <c:v>25.027777777777779</c:v>
                </c:pt>
                <c:pt idx="9011">
                  <c:v>25.030555555555555</c:v>
                </c:pt>
                <c:pt idx="9012">
                  <c:v>25.033333333333335</c:v>
                </c:pt>
                <c:pt idx="9013">
                  <c:v>25.036111111111111</c:v>
                </c:pt>
                <c:pt idx="9014">
                  <c:v>25.038888888888888</c:v>
                </c:pt>
                <c:pt idx="9015">
                  <c:v>25.041666666666668</c:v>
                </c:pt>
                <c:pt idx="9016">
                  <c:v>25.044444444444444</c:v>
                </c:pt>
                <c:pt idx="9017">
                  <c:v>25.047222222222221</c:v>
                </c:pt>
                <c:pt idx="9018">
                  <c:v>25.05</c:v>
                </c:pt>
                <c:pt idx="9019">
                  <c:v>25.052777777777777</c:v>
                </c:pt>
                <c:pt idx="9020">
                  <c:v>25.055555555555557</c:v>
                </c:pt>
                <c:pt idx="9021">
                  <c:v>25.058333333333334</c:v>
                </c:pt>
                <c:pt idx="9022">
                  <c:v>25.06111111111111</c:v>
                </c:pt>
                <c:pt idx="9023">
                  <c:v>25.06388888888889</c:v>
                </c:pt>
                <c:pt idx="9024">
                  <c:v>25.066666666666666</c:v>
                </c:pt>
                <c:pt idx="9025">
                  <c:v>25.069444444444443</c:v>
                </c:pt>
                <c:pt idx="9026">
                  <c:v>25.072222222222223</c:v>
                </c:pt>
                <c:pt idx="9027">
                  <c:v>25.074999999999999</c:v>
                </c:pt>
                <c:pt idx="9028">
                  <c:v>25.077777777777779</c:v>
                </c:pt>
                <c:pt idx="9029">
                  <c:v>25.080555555555556</c:v>
                </c:pt>
                <c:pt idx="9030">
                  <c:v>25.083333333333332</c:v>
                </c:pt>
                <c:pt idx="9031">
                  <c:v>25.086111111111112</c:v>
                </c:pt>
                <c:pt idx="9032">
                  <c:v>25.088888888888889</c:v>
                </c:pt>
                <c:pt idx="9033">
                  <c:v>25.091666666666665</c:v>
                </c:pt>
                <c:pt idx="9034">
                  <c:v>25.094444444444445</c:v>
                </c:pt>
                <c:pt idx="9035">
                  <c:v>25.097222222222221</c:v>
                </c:pt>
                <c:pt idx="9036">
                  <c:v>25.1</c:v>
                </c:pt>
                <c:pt idx="9037">
                  <c:v>25.102777777777778</c:v>
                </c:pt>
                <c:pt idx="9038">
                  <c:v>25.105555555555554</c:v>
                </c:pt>
                <c:pt idx="9039">
                  <c:v>25.108333333333334</c:v>
                </c:pt>
                <c:pt idx="9040">
                  <c:v>25.111111111111111</c:v>
                </c:pt>
                <c:pt idx="9041">
                  <c:v>25.113888888888887</c:v>
                </c:pt>
                <c:pt idx="9042">
                  <c:v>25.116666666666667</c:v>
                </c:pt>
                <c:pt idx="9043">
                  <c:v>25.119444444444444</c:v>
                </c:pt>
                <c:pt idx="9044">
                  <c:v>25.122222222222224</c:v>
                </c:pt>
                <c:pt idx="9045">
                  <c:v>25.125</c:v>
                </c:pt>
                <c:pt idx="9046">
                  <c:v>25.127777777777776</c:v>
                </c:pt>
                <c:pt idx="9047">
                  <c:v>25.130555555555556</c:v>
                </c:pt>
                <c:pt idx="9048">
                  <c:v>25.133333333333333</c:v>
                </c:pt>
                <c:pt idx="9049">
                  <c:v>25.136111111111113</c:v>
                </c:pt>
                <c:pt idx="9050">
                  <c:v>25.138888888888889</c:v>
                </c:pt>
                <c:pt idx="9051">
                  <c:v>25.141666666666666</c:v>
                </c:pt>
                <c:pt idx="9052">
                  <c:v>25.144444444444446</c:v>
                </c:pt>
                <c:pt idx="9053">
                  <c:v>25.147222222222222</c:v>
                </c:pt>
                <c:pt idx="9054">
                  <c:v>25.15</c:v>
                </c:pt>
                <c:pt idx="9055">
                  <c:v>25.152777777777779</c:v>
                </c:pt>
                <c:pt idx="9056">
                  <c:v>25.155555555555555</c:v>
                </c:pt>
                <c:pt idx="9057">
                  <c:v>25.158333333333335</c:v>
                </c:pt>
                <c:pt idx="9058">
                  <c:v>25.161111111111111</c:v>
                </c:pt>
                <c:pt idx="9059">
                  <c:v>25.163888888888888</c:v>
                </c:pt>
                <c:pt idx="9060">
                  <c:v>25.166666666666668</c:v>
                </c:pt>
                <c:pt idx="9061">
                  <c:v>25.169444444444444</c:v>
                </c:pt>
                <c:pt idx="9062">
                  <c:v>25.172222222222221</c:v>
                </c:pt>
                <c:pt idx="9063">
                  <c:v>25.175000000000001</c:v>
                </c:pt>
                <c:pt idx="9064">
                  <c:v>25.177777777777777</c:v>
                </c:pt>
                <c:pt idx="9065">
                  <c:v>25.180555555555557</c:v>
                </c:pt>
                <c:pt idx="9066">
                  <c:v>25.183333333333334</c:v>
                </c:pt>
                <c:pt idx="9067">
                  <c:v>25.18611111111111</c:v>
                </c:pt>
                <c:pt idx="9068">
                  <c:v>25.18888888888889</c:v>
                </c:pt>
                <c:pt idx="9069">
                  <c:v>25.191666666666666</c:v>
                </c:pt>
                <c:pt idx="9070">
                  <c:v>25.194444444444443</c:v>
                </c:pt>
                <c:pt idx="9071">
                  <c:v>25.197222222222223</c:v>
                </c:pt>
                <c:pt idx="9072">
                  <c:v>25.2</c:v>
                </c:pt>
                <c:pt idx="9073">
                  <c:v>25.202777777777779</c:v>
                </c:pt>
                <c:pt idx="9074">
                  <c:v>25.205555555555556</c:v>
                </c:pt>
                <c:pt idx="9075">
                  <c:v>25.208333333333332</c:v>
                </c:pt>
                <c:pt idx="9076">
                  <c:v>25.211111111111112</c:v>
                </c:pt>
                <c:pt idx="9077">
                  <c:v>25.213888888888889</c:v>
                </c:pt>
                <c:pt idx="9078">
                  <c:v>25.216666666666665</c:v>
                </c:pt>
                <c:pt idx="9079">
                  <c:v>25.219444444444445</c:v>
                </c:pt>
                <c:pt idx="9080">
                  <c:v>25.222222222222221</c:v>
                </c:pt>
                <c:pt idx="9081">
                  <c:v>25.225000000000001</c:v>
                </c:pt>
                <c:pt idx="9082">
                  <c:v>25.227777777777778</c:v>
                </c:pt>
                <c:pt idx="9083">
                  <c:v>25.230555555555554</c:v>
                </c:pt>
                <c:pt idx="9084">
                  <c:v>25.233333333333334</c:v>
                </c:pt>
                <c:pt idx="9085">
                  <c:v>25.236111111111111</c:v>
                </c:pt>
                <c:pt idx="9086">
                  <c:v>25.238888888888887</c:v>
                </c:pt>
                <c:pt idx="9087">
                  <c:v>25.241666666666667</c:v>
                </c:pt>
                <c:pt idx="9088">
                  <c:v>25.244444444444444</c:v>
                </c:pt>
                <c:pt idx="9089">
                  <c:v>25.247222222222224</c:v>
                </c:pt>
                <c:pt idx="9090">
                  <c:v>25.25</c:v>
                </c:pt>
                <c:pt idx="9091">
                  <c:v>25.252777777777776</c:v>
                </c:pt>
                <c:pt idx="9092">
                  <c:v>25.255555555555556</c:v>
                </c:pt>
                <c:pt idx="9093">
                  <c:v>25.258333333333333</c:v>
                </c:pt>
                <c:pt idx="9094">
                  <c:v>25.261111111111113</c:v>
                </c:pt>
                <c:pt idx="9095">
                  <c:v>25.263888888888889</c:v>
                </c:pt>
                <c:pt idx="9096">
                  <c:v>25.266666666666666</c:v>
                </c:pt>
                <c:pt idx="9097">
                  <c:v>25.269444444444446</c:v>
                </c:pt>
                <c:pt idx="9098">
                  <c:v>25.272222222222222</c:v>
                </c:pt>
                <c:pt idx="9099">
                  <c:v>25.274999999999999</c:v>
                </c:pt>
                <c:pt idx="9100">
                  <c:v>25.277777777777779</c:v>
                </c:pt>
                <c:pt idx="9101">
                  <c:v>25.280555555555555</c:v>
                </c:pt>
                <c:pt idx="9102">
                  <c:v>25.283333333333335</c:v>
                </c:pt>
                <c:pt idx="9103">
                  <c:v>25.286111111111111</c:v>
                </c:pt>
                <c:pt idx="9104">
                  <c:v>25.288888888888888</c:v>
                </c:pt>
                <c:pt idx="9105">
                  <c:v>25.291666666666668</c:v>
                </c:pt>
                <c:pt idx="9106">
                  <c:v>25.294444444444444</c:v>
                </c:pt>
                <c:pt idx="9107">
                  <c:v>25.297222222222221</c:v>
                </c:pt>
                <c:pt idx="9108">
                  <c:v>25.3</c:v>
                </c:pt>
                <c:pt idx="9109">
                  <c:v>25.302777777777777</c:v>
                </c:pt>
                <c:pt idx="9110">
                  <c:v>25.305555555555557</c:v>
                </c:pt>
                <c:pt idx="9111">
                  <c:v>25.308333333333334</c:v>
                </c:pt>
                <c:pt idx="9112">
                  <c:v>25.31111111111111</c:v>
                </c:pt>
                <c:pt idx="9113">
                  <c:v>25.31388888888889</c:v>
                </c:pt>
                <c:pt idx="9114">
                  <c:v>25.316666666666666</c:v>
                </c:pt>
                <c:pt idx="9115">
                  <c:v>25.319444444444443</c:v>
                </c:pt>
                <c:pt idx="9116">
                  <c:v>25.322222222222223</c:v>
                </c:pt>
                <c:pt idx="9117">
                  <c:v>25.324999999999999</c:v>
                </c:pt>
                <c:pt idx="9118">
                  <c:v>25.327777777777779</c:v>
                </c:pt>
                <c:pt idx="9119">
                  <c:v>25.330555555555556</c:v>
                </c:pt>
                <c:pt idx="9120">
                  <c:v>25.333333333333332</c:v>
                </c:pt>
                <c:pt idx="9121">
                  <c:v>25.336111111111112</c:v>
                </c:pt>
                <c:pt idx="9122">
                  <c:v>25.338888888888889</c:v>
                </c:pt>
                <c:pt idx="9123">
                  <c:v>25.341666666666665</c:v>
                </c:pt>
                <c:pt idx="9124">
                  <c:v>25.344444444444445</c:v>
                </c:pt>
                <c:pt idx="9125">
                  <c:v>25.347222222222221</c:v>
                </c:pt>
                <c:pt idx="9126">
                  <c:v>25.35</c:v>
                </c:pt>
                <c:pt idx="9127">
                  <c:v>25.352777777777778</c:v>
                </c:pt>
                <c:pt idx="9128">
                  <c:v>25.355555555555554</c:v>
                </c:pt>
                <c:pt idx="9129">
                  <c:v>25.358333333333334</c:v>
                </c:pt>
                <c:pt idx="9130">
                  <c:v>25.361111111111111</c:v>
                </c:pt>
                <c:pt idx="9131">
                  <c:v>25.363888888888887</c:v>
                </c:pt>
                <c:pt idx="9132">
                  <c:v>25.366666666666667</c:v>
                </c:pt>
                <c:pt idx="9133">
                  <c:v>25.369444444444444</c:v>
                </c:pt>
                <c:pt idx="9134">
                  <c:v>25.372222222222224</c:v>
                </c:pt>
                <c:pt idx="9135">
                  <c:v>25.375</c:v>
                </c:pt>
                <c:pt idx="9136">
                  <c:v>25.377777777777776</c:v>
                </c:pt>
                <c:pt idx="9137">
                  <c:v>25.380555555555556</c:v>
                </c:pt>
                <c:pt idx="9138">
                  <c:v>25.383333333333333</c:v>
                </c:pt>
                <c:pt idx="9139">
                  <c:v>25.386111111111113</c:v>
                </c:pt>
                <c:pt idx="9140">
                  <c:v>25.388888888888889</c:v>
                </c:pt>
                <c:pt idx="9141">
                  <c:v>25.391666666666666</c:v>
                </c:pt>
                <c:pt idx="9142">
                  <c:v>25.394444444444446</c:v>
                </c:pt>
                <c:pt idx="9143">
                  <c:v>25.397222222222222</c:v>
                </c:pt>
                <c:pt idx="9144">
                  <c:v>25.4</c:v>
                </c:pt>
                <c:pt idx="9145">
                  <c:v>25.402777777777779</c:v>
                </c:pt>
                <c:pt idx="9146">
                  <c:v>25.405555555555555</c:v>
                </c:pt>
                <c:pt idx="9147">
                  <c:v>25.408333333333335</c:v>
                </c:pt>
                <c:pt idx="9148">
                  <c:v>25.411111111111111</c:v>
                </c:pt>
                <c:pt idx="9149">
                  <c:v>25.413888888888888</c:v>
                </c:pt>
                <c:pt idx="9150">
                  <c:v>25.416666666666668</c:v>
                </c:pt>
                <c:pt idx="9151">
                  <c:v>25.419444444444444</c:v>
                </c:pt>
                <c:pt idx="9152">
                  <c:v>25.422222222222221</c:v>
                </c:pt>
                <c:pt idx="9153">
                  <c:v>25.425000000000001</c:v>
                </c:pt>
                <c:pt idx="9154">
                  <c:v>25.427777777777777</c:v>
                </c:pt>
                <c:pt idx="9155">
                  <c:v>25.430555555555557</c:v>
                </c:pt>
                <c:pt idx="9156">
                  <c:v>25.433333333333334</c:v>
                </c:pt>
                <c:pt idx="9157">
                  <c:v>25.43611111111111</c:v>
                </c:pt>
                <c:pt idx="9158">
                  <c:v>25.43888888888889</c:v>
                </c:pt>
                <c:pt idx="9159">
                  <c:v>25.441666666666666</c:v>
                </c:pt>
                <c:pt idx="9160">
                  <c:v>25.444444444444443</c:v>
                </c:pt>
                <c:pt idx="9161">
                  <c:v>25.447222222222223</c:v>
                </c:pt>
                <c:pt idx="9162">
                  <c:v>25.45</c:v>
                </c:pt>
                <c:pt idx="9163">
                  <c:v>25.452777777777779</c:v>
                </c:pt>
                <c:pt idx="9164">
                  <c:v>25.455555555555556</c:v>
                </c:pt>
                <c:pt idx="9165">
                  <c:v>25.458333333333332</c:v>
                </c:pt>
                <c:pt idx="9166">
                  <c:v>25.461111111111112</c:v>
                </c:pt>
                <c:pt idx="9167">
                  <c:v>25.463888888888889</c:v>
                </c:pt>
                <c:pt idx="9168">
                  <c:v>25.466666666666665</c:v>
                </c:pt>
                <c:pt idx="9169">
                  <c:v>25.469444444444445</c:v>
                </c:pt>
                <c:pt idx="9170">
                  <c:v>25.472222222222221</c:v>
                </c:pt>
                <c:pt idx="9171">
                  <c:v>25.475000000000001</c:v>
                </c:pt>
                <c:pt idx="9172">
                  <c:v>25.477777777777778</c:v>
                </c:pt>
                <c:pt idx="9173">
                  <c:v>25.480555555555554</c:v>
                </c:pt>
                <c:pt idx="9174">
                  <c:v>25.483333333333334</c:v>
                </c:pt>
                <c:pt idx="9175">
                  <c:v>25.486111111111111</c:v>
                </c:pt>
                <c:pt idx="9176">
                  <c:v>25.488888888888887</c:v>
                </c:pt>
                <c:pt idx="9177">
                  <c:v>25.491666666666667</c:v>
                </c:pt>
                <c:pt idx="9178">
                  <c:v>25.494444444444444</c:v>
                </c:pt>
                <c:pt idx="9179">
                  <c:v>25.497222222222224</c:v>
                </c:pt>
                <c:pt idx="9180">
                  <c:v>25.5</c:v>
                </c:pt>
                <c:pt idx="9181">
                  <c:v>25.502777777777776</c:v>
                </c:pt>
                <c:pt idx="9182">
                  <c:v>25.505555555555556</c:v>
                </c:pt>
                <c:pt idx="9183">
                  <c:v>25.508333333333333</c:v>
                </c:pt>
                <c:pt idx="9184">
                  <c:v>25.511111111111113</c:v>
                </c:pt>
                <c:pt idx="9185">
                  <c:v>25.513888888888889</c:v>
                </c:pt>
                <c:pt idx="9186">
                  <c:v>25.516666666666666</c:v>
                </c:pt>
                <c:pt idx="9187">
                  <c:v>25.519444444444446</c:v>
                </c:pt>
                <c:pt idx="9188">
                  <c:v>25.522222222222222</c:v>
                </c:pt>
                <c:pt idx="9189">
                  <c:v>25.524999999999999</c:v>
                </c:pt>
                <c:pt idx="9190">
                  <c:v>25.527777777777779</c:v>
                </c:pt>
                <c:pt idx="9191">
                  <c:v>25.530555555555555</c:v>
                </c:pt>
                <c:pt idx="9192">
                  <c:v>25.533333333333335</c:v>
                </c:pt>
                <c:pt idx="9193">
                  <c:v>25.536111111111111</c:v>
                </c:pt>
                <c:pt idx="9194">
                  <c:v>25.538888888888888</c:v>
                </c:pt>
                <c:pt idx="9195">
                  <c:v>25.541666666666668</c:v>
                </c:pt>
                <c:pt idx="9196">
                  <c:v>25.544444444444444</c:v>
                </c:pt>
                <c:pt idx="9197">
                  <c:v>25.547222222222221</c:v>
                </c:pt>
                <c:pt idx="9198">
                  <c:v>25.55</c:v>
                </c:pt>
                <c:pt idx="9199">
                  <c:v>25.552777777777777</c:v>
                </c:pt>
                <c:pt idx="9200">
                  <c:v>25.555555555555557</c:v>
                </c:pt>
                <c:pt idx="9201">
                  <c:v>25.558333333333334</c:v>
                </c:pt>
                <c:pt idx="9202">
                  <c:v>25.56111111111111</c:v>
                </c:pt>
                <c:pt idx="9203">
                  <c:v>25.56388888888889</c:v>
                </c:pt>
                <c:pt idx="9204">
                  <c:v>25.566666666666666</c:v>
                </c:pt>
                <c:pt idx="9205">
                  <c:v>25.569444444444443</c:v>
                </c:pt>
                <c:pt idx="9206">
                  <c:v>25.572222222222223</c:v>
                </c:pt>
                <c:pt idx="9207">
                  <c:v>25.574999999999999</c:v>
                </c:pt>
                <c:pt idx="9208">
                  <c:v>25.577777777777779</c:v>
                </c:pt>
                <c:pt idx="9209">
                  <c:v>25.580555555555556</c:v>
                </c:pt>
                <c:pt idx="9210">
                  <c:v>25.583333333333332</c:v>
                </c:pt>
                <c:pt idx="9211">
                  <c:v>25.586111111111112</c:v>
                </c:pt>
                <c:pt idx="9212">
                  <c:v>25.588888888888889</c:v>
                </c:pt>
                <c:pt idx="9213">
                  <c:v>25.591666666666665</c:v>
                </c:pt>
                <c:pt idx="9214">
                  <c:v>25.594444444444445</c:v>
                </c:pt>
                <c:pt idx="9215">
                  <c:v>25.597222222222221</c:v>
                </c:pt>
                <c:pt idx="9216">
                  <c:v>25.6</c:v>
                </c:pt>
                <c:pt idx="9217">
                  <c:v>25.602777777777778</c:v>
                </c:pt>
                <c:pt idx="9218">
                  <c:v>25.605555555555554</c:v>
                </c:pt>
                <c:pt idx="9219">
                  <c:v>25.608333333333334</c:v>
                </c:pt>
                <c:pt idx="9220">
                  <c:v>25.611111111111111</c:v>
                </c:pt>
                <c:pt idx="9221">
                  <c:v>25.613888888888887</c:v>
                </c:pt>
                <c:pt idx="9222">
                  <c:v>25.616666666666667</c:v>
                </c:pt>
                <c:pt idx="9223">
                  <c:v>25.619444444444444</c:v>
                </c:pt>
                <c:pt idx="9224">
                  <c:v>25.622222222222224</c:v>
                </c:pt>
                <c:pt idx="9225">
                  <c:v>25.625</c:v>
                </c:pt>
                <c:pt idx="9226">
                  <c:v>25.627777777777776</c:v>
                </c:pt>
                <c:pt idx="9227">
                  <c:v>25.630555555555556</c:v>
                </c:pt>
                <c:pt idx="9228">
                  <c:v>25.633333333333333</c:v>
                </c:pt>
                <c:pt idx="9229">
                  <c:v>25.636111111111113</c:v>
                </c:pt>
                <c:pt idx="9230">
                  <c:v>25.638888888888889</c:v>
                </c:pt>
                <c:pt idx="9231">
                  <c:v>25.641666666666666</c:v>
                </c:pt>
                <c:pt idx="9232">
                  <c:v>25.644444444444446</c:v>
                </c:pt>
                <c:pt idx="9233">
                  <c:v>25.647222222222222</c:v>
                </c:pt>
                <c:pt idx="9234">
                  <c:v>25.65</c:v>
                </c:pt>
                <c:pt idx="9235">
                  <c:v>25.652777777777779</c:v>
                </c:pt>
                <c:pt idx="9236">
                  <c:v>25.655555555555555</c:v>
                </c:pt>
                <c:pt idx="9237">
                  <c:v>25.658333333333335</c:v>
                </c:pt>
                <c:pt idx="9238">
                  <c:v>25.661111111111111</c:v>
                </c:pt>
                <c:pt idx="9239">
                  <c:v>25.663888888888888</c:v>
                </c:pt>
                <c:pt idx="9240">
                  <c:v>25.666666666666668</c:v>
                </c:pt>
                <c:pt idx="9241">
                  <c:v>25.669444444444444</c:v>
                </c:pt>
                <c:pt idx="9242">
                  <c:v>25.672222222222221</c:v>
                </c:pt>
                <c:pt idx="9243">
                  <c:v>25.675000000000001</c:v>
                </c:pt>
                <c:pt idx="9244">
                  <c:v>25.677777777777777</c:v>
                </c:pt>
                <c:pt idx="9245">
                  <c:v>25.680555555555557</c:v>
                </c:pt>
                <c:pt idx="9246">
                  <c:v>25.683333333333334</c:v>
                </c:pt>
                <c:pt idx="9247">
                  <c:v>25.68611111111111</c:v>
                </c:pt>
                <c:pt idx="9248">
                  <c:v>25.68888888888889</c:v>
                </c:pt>
                <c:pt idx="9249">
                  <c:v>25.691666666666666</c:v>
                </c:pt>
                <c:pt idx="9250">
                  <c:v>25.694444444444443</c:v>
                </c:pt>
                <c:pt idx="9251">
                  <c:v>25.697222222222223</c:v>
                </c:pt>
                <c:pt idx="9252">
                  <c:v>25.7</c:v>
                </c:pt>
                <c:pt idx="9253">
                  <c:v>25.702777777777779</c:v>
                </c:pt>
                <c:pt idx="9254">
                  <c:v>25.705555555555556</c:v>
                </c:pt>
                <c:pt idx="9255">
                  <c:v>25.708333333333332</c:v>
                </c:pt>
                <c:pt idx="9256">
                  <c:v>25.711111111111112</c:v>
                </c:pt>
                <c:pt idx="9257">
                  <c:v>25.713888888888889</c:v>
                </c:pt>
                <c:pt idx="9258">
                  <c:v>25.716666666666665</c:v>
                </c:pt>
                <c:pt idx="9259">
                  <c:v>25.719444444444445</c:v>
                </c:pt>
                <c:pt idx="9260">
                  <c:v>25.722222222222221</c:v>
                </c:pt>
                <c:pt idx="9261">
                  <c:v>25.725000000000001</c:v>
                </c:pt>
                <c:pt idx="9262">
                  <c:v>25.727777777777778</c:v>
                </c:pt>
                <c:pt idx="9263">
                  <c:v>25.730555555555554</c:v>
                </c:pt>
                <c:pt idx="9264">
                  <c:v>25.733333333333334</c:v>
                </c:pt>
                <c:pt idx="9265">
                  <c:v>25.736111111111111</c:v>
                </c:pt>
                <c:pt idx="9266">
                  <c:v>25.738888888888887</c:v>
                </c:pt>
                <c:pt idx="9267">
                  <c:v>25.741666666666667</c:v>
                </c:pt>
                <c:pt idx="9268">
                  <c:v>25.744444444444444</c:v>
                </c:pt>
                <c:pt idx="9269">
                  <c:v>25.747222222222224</c:v>
                </c:pt>
                <c:pt idx="9270">
                  <c:v>25.75</c:v>
                </c:pt>
                <c:pt idx="9271">
                  <c:v>25.752777777777776</c:v>
                </c:pt>
                <c:pt idx="9272">
                  <c:v>25.755555555555556</c:v>
                </c:pt>
                <c:pt idx="9273">
                  <c:v>25.758333333333333</c:v>
                </c:pt>
                <c:pt idx="9274">
                  <c:v>25.761111111111113</c:v>
                </c:pt>
                <c:pt idx="9275">
                  <c:v>25.763888888888889</c:v>
                </c:pt>
                <c:pt idx="9276">
                  <c:v>25.766666666666666</c:v>
                </c:pt>
                <c:pt idx="9277">
                  <c:v>25.769444444444446</c:v>
                </c:pt>
                <c:pt idx="9278">
                  <c:v>25.772222222222222</c:v>
                </c:pt>
                <c:pt idx="9279">
                  <c:v>25.774999999999999</c:v>
                </c:pt>
                <c:pt idx="9280">
                  <c:v>25.777777777777779</c:v>
                </c:pt>
                <c:pt idx="9281">
                  <c:v>25.780555555555555</c:v>
                </c:pt>
                <c:pt idx="9282">
                  <c:v>25.783333333333335</c:v>
                </c:pt>
                <c:pt idx="9283">
                  <c:v>25.786111111111111</c:v>
                </c:pt>
                <c:pt idx="9284">
                  <c:v>25.788888888888888</c:v>
                </c:pt>
                <c:pt idx="9285">
                  <c:v>25.791666666666668</c:v>
                </c:pt>
                <c:pt idx="9286">
                  <c:v>25.794444444444444</c:v>
                </c:pt>
                <c:pt idx="9287">
                  <c:v>25.797222222222221</c:v>
                </c:pt>
                <c:pt idx="9288">
                  <c:v>25.8</c:v>
                </c:pt>
                <c:pt idx="9289">
                  <c:v>25.802777777777777</c:v>
                </c:pt>
                <c:pt idx="9290">
                  <c:v>25.805555555555557</c:v>
                </c:pt>
                <c:pt idx="9291">
                  <c:v>25.808333333333334</c:v>
                </c:pt>
                <c:pt idx="9292">
                  <c:v>25.81111111111111</c:v>
                </c:pt>
                <c:pt idx="9293">
                  <c:v>25.81388888888889</c:v>
                </c:pt>
                <c:pt idx="9294">
                  <c:v>25.816666666666666</c:v>
                </c:pt>
                <c:pt idx="9295">
                  <c:v>25.819444444444443</c:v>
                </c:pt>
                <c:pt idx="9296">
                  <c:v>25.822222222222223</c:v>
                </c:pt>
                <c:pt idx="9297">
                  <c:v>25.824999999999999</c:v>
                </c:pt>
                <c:pt idx="9298">
                  <c:v>25.827777777777779</c:v>
                </c:pt>
                <c:pt idx="9299">
                  <c:v>25.830555555555556</c:v>
                </c:pt>
                <c:pt idx="9300">
                  <c:v>25.833333333333332</c:v>
                </c:pt>
                <c:pt idx="9301">
                  <c:v>25.836111111111112</c:v>
                </c:pt>
                <c:pt idx="9302">
                  <c:v>25.838888888888889</c:v>
                </c:pt>
                <c:pt idx="9303">
                  <c:v>25.841666666666665</c:v>
                </c:pt>
                <c:pt idx="9304">
                  <c:v>25.844444444444445</c:v>
                </c:pt>
                <c:pt idx="9305">
                  <c:v>25.847222222222221</c:v>
                </c:pt>
                <c:pt idx="9306">
                  <c:v>25.85</c:v>
                </c:pt>
                <c:pt idx="9307">
                  <c:v>25.852777777777778</c:v>
                </c:pt>
                <c:pt idx="9308">
                  <c:v>25.855555555555554</c:v>
                </c:pt>
                <c:pt idx="9309">
                  <c:v>25.858333333333334</c:v>
                </c:pt>
                <c:pt idx="9310">
                  <c:v>25.861111111111111</c:v>
                </c:pt>
                <c:pt idx="9311">
                  <c:v>25.863888888888887</c:v>
                </c:pt>
                <c:pt idx="9312">
                  <c:v>25.866666666666667</c:v>
                </c:pt>
                <c:pt idx="9313">
                  <c:v>25.869444444444444</c:v>
                </c:pt>
                <c:pt idx="9314">
                  <c:v>25.872222222222224</c:v>
                </c:pt>
                <c:pt idx="9315">
                  <c:v>25.875</c:v>
                </c:pt>
                <c:pt idx="9316">
                  <c:v>25.877777777777776</c:v>
                </c:pt>
                <c:pt idx="9317">
                  <c:v>25.880555555555556</c:v>
                </c:pt>
                <c:pt idx="9318">
                  <c:v>25.883333333333333</c:v>
                </c:pt>
                <c:pt idx="9319">
                  <c:v>25.886111111111113</c:v>
                </c:pt>
                <c:pt idx="9320">
                  <c:v>25.888888888888889</c:v>
                </c:pt>
                <c:pt idx="9321">
                  <c:v>25.891666666666666</c:v>
                </c:pt>
                <c:pt idx="9322">
                  <c:v>25.894444444444446</c:v>
                </c:pt>
                <c:pt idx="9323">
                  <c:v>25.897222222222222</c:v>
                </c:pt>
                <c:pt idx="9324">
                  <c:v>25.9</c:v>
                </c:pt>
                <c:pt idx="9325">
                  <c:v>25.902777777777779</c:v>
                </c:pt>
                <c:pt idx="9326">
                  <c:v>25.905555555555555</c:v>
                </c:pt>
                <c:pt idx="9327">
                  <c:v>25.908333333333335</c:v>
                </c:pt>
                <c:pt idx="9328">
                  <c:v>25.911111111111111</c:v>
                </c:pt>
                <c:pt idx="9329">
                  <c:v>25.913888888888888</c:v>
                </c:pt>
                <c:pt idx="9330">
                  <c:v>25.916666666666668</c:v>
                </c:pt>
                <c:pt idx="9331">
                  <c:v>25.919444444444444</c:v>
                </c:pt>
                <c:pt idx="9332">
                  <c:v>25.922222222222221</c:v>
                </c:pt>
                <c:pt idx="9333">
                  <c:v>25.925000000000001</c:v>
                </c:pt>
                <c:pt idx="9334">
                  <c:v>25.927777777777777</c:v>
                </c:pt>
                <c:pt idx="9335">
                  <c:v>25.930555555555557</c:v>
                </c:pt>
                <c:pt idx="9336">
                  <c:v>25.933333333333334</c:v>
                </c:pt>
                <c:pt idx="9337">
                  <c:v>25.93611111111111</c:v>
                </c:pt>
                <c:pt idx="9338">
                  <c:v>25.93888888888889</c:v>
                </c:pt>
                <c:pt idx="9339">
                  <c:v>25.941666666666666</c:v>
                </c:pt>
                <c:pt idx="9340">
                  <c:v>25.944444444444443</c:v>
                </c:pt>
                <c:pt idx="9341">
                  <c:v>25.947222222222223</c:v>
                </c:pt>
                <c:pt idx="9342">
                  <c:v>25.95</c:v>
                </c:pt>
                <c:pt idx="9343">
                  <c:v>25.952777777777779</c:v>
                </c:pt>
                <c:pt idx="9344">
                  <c:v>25.955555555555556</c:v>
                </c:pt>
                <c:pt idx="9345">
                  <c:v>25.958333333333332</c:v>
                </c:pt>
                <c:pt idx="9346">
                  <c:v>25.961111111111112</c:v>
                </c:pt>
                <c:pt idx="9347">
                  <c:v>25.963888888888889</c:v>
                </c:pt>
                <c:pt idx="9348">
                  <c:v>25.966666666666665</c:v>
                </c:pt>
                <c:pt idx="9349">
                  <c:v>25.969444444444445</c:v>
                </c:pt>
                <c:pt idx="9350">
                  <c:v>25.972222222222221</c:v>
                </c:pt>
                <c:pt idx="9351">
                  <c:v>25.975000000000001</c:v>
                </c:pt>
                <c:pt idx="9352">
                  <c:v>25.977777777777778</c:v>
                </c:pt>
                <c:pt idx="9353">
                  <c:v>25.980555555555554</c:v>
                </c:pt>
                <c:pt idx="9354">
                  <c:v>25.983333333333334</c:v>
                </c:pt>
                <c:pt idx="9355">
                  <c:v>25.986111111111111</c:v>
                </c:pt>
                <c:pt idx="9356">
                  <c:v>25.988888888888887</c:v>
                </c:pt>
                <c:pt idx="9357">
                  <c:v>25.991666666666667</c:v>
                </c:pt>
                <c:pt idx="9358">
                  <c:v>25.994444444444444</c:v>
                </c:pt>
                <c:pt idx="9359">
                  <c:v>25.997222222222224</c:v>
                </c:pt>
                <c:pt idx="9360">
                  <c:v>26</c:v>
                </c:pt>
                <c:pt idx="9361">
                  <c:v>26.002777777777776</c:v>
                </c:pt>
                <c:pt idx="9362">
                  <c:v>26.005555555555556</c:v>
                </c:pt>
                <c:pt idx="9363">
                  <c:v>26.008333333333333</c:v>
                </c:pt>
                <c:pt idx="9364">
                  <c:v>26.011111111111113</c:v>
                </c:pt>
                <c:pt idx="9365">
                  <c:v>26.013888888888889</c:v>
                </c:pt>
                <c:pt idx="9366">
                  <c:v>26.016666666666666</c:v>
                </c:pt>
                <c:pt idx="9367">
                  <c:v>26.019444444444446</c:v>
                </c:pt>
                <c:pt idx="9368">
                  <c:v>26.022222222222222</c:v>
                </c:pt>
                <c:pt idx="9369">
                  <c:v>26.024999999999999</c:v>
                </c:pt>
                <c:pt idx="9370">
                  <c:v>26.027777777777779</c:v>
                </c:pt>
                <c:pt idx="9371">
                  <c:v>26.030555555555555</c:v>
                </c:pt>
                <c:pt idx="9372">
                  <c:v>26.033333333333335</c:v>
                </c:pt>
                <c:pt idx="9373">
                  <c:v>26.036111111111111</c:v>
                </c:pt>
                <c:pt idx="9374">
                  <c:v>26.038888888888888</c:v>
                </c:pt>
                <c:pt idx="9375">
                  <c:v>26.041666666666668</c:v>
                </c:pt>
                <c:pt idx="9376">
                  <c:v>26.044444444444444</c:v>
                </c:pt>
                <c:pt idx="9377">
                  <c:v>26.047222222222221</c:v>
                </c:pt>
                <c:pt idx="9378">
                  <c:v>26.05</c:v>
                </c:pt>
                <c:pt idx="9379">
                  <c:v>26.052777777777777</c:v>
                </c:pt>
                <c:pt idx="9380">
                  <c:v>26.055555555555557</c:v>
                </c:pt>
                <c:pt idx="9381">
                  <c:v>26.058333333333334</c:v>
                </c:pt>
                <c:pt idx="9382">
                  <c:v>26.06111111111111</c:v>
                </c:pt>
                <c:pt idx="9383">
                  <c:v>26.06388888888889</c:v>
                </c:pt>
                <c:pt idx="9384">
                  <c:v>26.066666666666666</c:v>
                </c:pt>
                <c:pt idx="9385">
                  <c:v>26.069444444444443</c:v>
                </c:pt>
                <c:pt idx="9386">
                  <c:v>26.072222222222223</c:v>
                </c:pt>
                <c:pt idx="9387">
                  <c:v>26.074999999999999</c:v>
                </c:pt>
                <c:pt idx="9388">
                  <c:v>26.077777777777779</c:v>
                </c:pt>
                <c:pt idx="9389">
                  <c:v>26.080555555555556</c:v>
                </c:pt>
                <c:pt idx="9390">
                  <c:v>26.083333333333332</c:v>
                </c:pt>
                <c:pt idx="9391">
                  <c:v>26.086111111111112</c:v>
                </c:pt>
                <c:pt idx="9392">
                  <c:v>26.088888888888889</c:v>
                </c:pt>
                <c:pt idx="9393">
                  <c:v>26.091666666666665</c:v>
                </c:pt>
                <c:pt idx="9394">
                  <c:v>26.094444444444445</c:v>
                </c:pt>
                <c:pt idx="9395">
                  <c:v>26.097222222222221</c:v>
                </c:pt>
                <c:pt idx="9396">
                  <c:v>26.1</c:v>
                </c:pt>
                <c:pt idx="9397">
                  <c:v>26.102777777777778</c:v>
                </c:pt>
                <c:pt idx="9398">
                  <c:v>26.105555555555554</c:v>
                </c:pt>
                <c:pt idx="9399">
                  <c:v>26.108333333333334</c:v>
                </c:pt>
                <c:pt idx="9400">
                  <c:v>26.111111111111111</c:v>
                </c:pt>
                <c:pt idx="9401">
                  <c:v>26.113888888888887</c:v>
                </c:pt>
                <c:pt idx="9402">
                  <c:v>26.116666666666667</c:v>
                </c:pt>
                <c:pt idx="9403">
                  <c:v>26.119444444444444</c:v>
                </c:pt>
                <c:pt idx="9404">
                  <c:v>26.122222222222224</c:v>
                </c:pt>
                <c:pt idx="9405">
                  <c:v>26.125</c:v>
                </c:pt>
                <c:pt idx="9406">
                  <c:v>26.127777777777776</c:v>
                </c:pt>
                <c:pt idx="9407">
                  <c:v>26.130555555555556</c:v>
                </c:pt>
                <c:pt idx="9408">
                  <c:v>26.133333333333333</c:v>
                </c:pt>
                <c:pt idx="9409">
                  <c:v>26.136111111111113</c:v>
                </c:pt>
                <c:pt idx="9410">
                  <c:v>26.138888888888889</c:v>
                </c:pt>
                <c:pt idx="9411">
                  <c:v>26.141666666666666</c:v>
                </c:pt>
                <c:pt idx="9412">
                  <c:v>26.144444444444446</c:v>
                </c:pt>
                <c:pt idx="9413">
                  <c:v>26.147222222222222</c:v>
                </c:pt>
                <c:pt idx="9414">
                  <c:v>26.15</c:v>
                </c:pt>
                <c:pt idx="9415">
                  <c:v>26.152777777777779</c:v>
                </c:pt>
                <c:pt idx="9416">
                  <c:v>26.155555555555555</c:v>
                </c:pt>
                <c:pt idx="9417">
                  <c:v>26.158333333333335</c:v>
                </c:pt>
                <c:pt idx="9418">
                  <c:v>26.161111111111111</c:v>
                </c:pt>
                <c:pt idx="9419">
                  <c:v>26.163888888888888</c:v>
                </c:pt>
                <c:pt idx="9420">
                  <c:v>26.166666666666668</c:v>
                </c:pt>
                <c:pt idx="9421">
                  <c:v>26.169444444444444</c:v>
                </c:pt>
                <c:pt idx="9422">
                  <c:v>26.172222222222221</c:v>
                </c:pt>
                <c:pt idx="9423">
                  <c:v>26.175000000000001</c:v>
                </c:pt>
                <c:pt idx="9424">
                  <c:v>26.177777777777777</c:v>
                </c:pt>
                <c:pt idx="9425">
                  <c:v>26.180555555555557</c:v>
                </c:pt>
                <c:pt idx="9426">
                  <c:v>26.183333333333334</c:v>
                </c:pt>
                <c:pt idx="9427">
                  <c:v>26.18611111111111</c:v>
                </c:pt>
                <c:pt idx="9428">
                  <c:v>26.18888888888889</c:v>
                </c:pt>
                <c:pt idx="9429">
                  <c:v>26.191666666666666</c:v>
                </c:pt>
                <c:pt idx="9430">
                  <c:v>26.194444444444443</c:v>
                </c:pt>
                <c:pt idx="9431">
                  <c:v>26.197222222222223</c:v>
                </c:pt>
                <c:pt idx="9432">
                  <c:v>26.2</c:v>
                </c:pt>
                <c:pt idx="9433">
                  <c:v>26.202777777777779</c:v>
                </c:pt>
                <c:pt idx="9434">
                  <c:v>26.205555555555556</c:v>
                </c:pt>
                <c:pt idx="9435">
                  <c:v>26.208333333333332</c:v>
                </c:pt>
                <c:pt idx="9436">
                  <c:v>26.211111111111112</c:v>
                </c:pt>
                <c:pt idx="9437">
                  <c:v>26.213888888888889</c:v>
                </c:pt>
                <c:pt idx="9438">
                  <c:v>26.216666666666665</c:v>
                </c:pt>
                <c:pt idx="9439">
                  <c:v>26.219444444444445</c:v>
                </c:pt>
                <c:pt idx="9440">
                  <c:v>26.222222222222221</c:v>
                </c:pt>
                <c:pt idx="9441">
                  <c:v>26.225000000000001</c:v>
                </c:pt>
                <c:pt idx="9442">
                  <c:v>26.227777777777778</c:v>
                </c:pt>
                <c:pt idx="9443">
                  <c:v>26.230555555555554</c:v>
                </c:pt>
                <c:pt idx="9444">
                  <c:v>26.233333333333334</c:v>
                </c:pt>
                <c:pt idx="9445">
                  <c:v>26.236111111111111</c:v>
                </c:pt>
                <c:pt idx="9446">
                  <c:v>26.238888888888887</c:v>
                </c:pt>
                <c:pt idx="9447">
                  <c:v>26.241666666666667</c:v>
                </c:pt>
                <c:pt idx="9448">
                  <c:v>26.244444444444444</c:v>
                </c:pt>
                <c:pt idx="9449">
                  <c:v>26.247222222222224</c:v>
                </c:pt>
                <c:pt idx="9450">
                  <c:v>26.25</c:v>
                </c:pt>
                <c:pt idx="9451">
                  <c:v>26.252777777777776</c:v>
                </c:pt>
                <c:pt idx="9452">
                  <c:v>26.255555555555556</c:v>
                </c:pt>
                <c:pt idx="9453">
                  <c:v>26.258333333333333</c:v>
                </c:pt>
                <c:pt idx="9454">
                  <c:v>26.261111111111113</c:v>
                </c:pt>
                <c:pt idx="9455">
                  <c:v>26.263888888888889</c:v>
                </c:pt>
                <c:pt idx="9456">
                  <c:v>26.266666666666666</c:v>
                </c:pt>
                <c:pt idx="9457">
                  <c:v>26.269444444444446</c:v>
                </c:pt>
                <c:pt idx="9458">
                  <c:v>26.272222222222222</c:v>
                </c:pt>
                <c:pt idx="9459">
                  <c:v>26.274999999999999</c:v>
                </c:pt>
                <c:pt idx="9460">
                  <c:v>26.277777777777779</c:v>
                </c:pt>
                <c:pt idx="9461">
                  <c:v>26.280555555555555</c:v>
                </c:pt>
                <c:pt idx="9462">
                  <c:v>26.283333333333335</c:v>
                </c:pt>
                <c:pt idx="9463">
                  <c:v>26.286111111111111</c:v>
                </c:pt>
                <c:pt idx="9464">
                  <c:v>26.288888888888888</c:v>
                </c:pt>
                <c:pt idx="9465">
                  <c:v>26.291666666666668</c:v>
                </c:pt>
                <c:pt idx="9466">
                  <c:v>26.294444444444444</c:v>
                </c:pt>
                <c:pt idx="9467">
                  <c:v>26.297222222222221</c:v>
                </c:pt>
                <c:pt idx="9468">
                  <c:v>26.3</c:v>
                </c:pt>
                <c:pt idx="9469">
                  <c:v>26.302777777777777</c:v>
                </c:pt>
                <c:pt idx="9470">
                  <c:v>26.305555555555557</c:v>
                </c:pt>
                <c:pt idx="9471">
                  <c:v>26.308333333333334</c:v>
                </c:pt>
                <c:pt idx="9472">
                  <c:v>26.31111111111111</c:v>
                </c:pt>
                <c:pt idx="9473">
                  <c:v>26.31388888888889</c:v>
                </c:pt>
                <c:pt idx="9474">
                  <c:v>26.316666666666666</c:v>
                </c:pt>
                <c:pt idx="9475">
                  <c:v>26.319444444444443</c:v>
                </c:pt>
                <c:pt idx="9476">
                  <c:v>26.322222222222223</c:v>
                </c:pt>
                <c:pt idx="9477">
                  <c:v>26.324999999999999</c:v>
                </c:pt>
                <c:pt idx="9478">
                  <c:v>26.327777777777779</c:v>
                </c:pt>
                <c:pt idx="9479">
                  <c:v>26.330555555555556</c:v>
                </c:pt>
                <c:pt idx="9480">
                  <c:v>26.333333333333332</c:v>
                </c:pt>
                <c:pt idx="9481">
                  <c:v>26.336111111111112</c:v>
                </c:pt>
                <c:pt idx="9482">
                  <c:v>26.338888888888889</c:v>
                </c:pt>
                <c:pt idx="9483">
                  <c:v>26.341666666666665</c:v>
                </c:pt>
                <c:pt idx="9484">
                  <c:v>26.344444444444445</c:v>
                </c:pt>
                <c:pt idx="9485">
                  <c:v>26.347222222222221</c:v>
                </c:pt>
                <c:pt idx="9486">
                  <c:v>26.35</c:v>
                </c:pt>
                <c:pt idx="9487">
                  <c:v>26.352777777777778</c:v>
                </c:pt>
                <c:pt idx="9488">
                  <c:v>26.355555555555554</c:v>
                </c:pt>
                <c:pt idx="9489">
                  <c:v>26.358333333333334</c:v>
                </c:pt>
                <c:pt idx="9490">
                  <c:v>26.361111111111111</c:v>
                </c:pt>
                <c:pt idx="9491">
                  <c:v>26.363888888888887</c:v>
                </c:pt>
                <c:pt idx="9492">
                  <c:v>26.366666666666667</c:v>
                </c:pt>
                <c:pt idx="9493">
                  <c:v>26.369444444444444</c:v>
                </c:pt>
                <c:pt idx="9494">
                  <c:v>26.372222222222224</c:v>
                </c:pt>
                <c:pt idx="9495">
                  <c:v>26.375</c:v>
                </c:pt>
                <c:pt idx="9496">
                  <c:v>26.377777777777776</c:v>
                </c:pt>
                <c:pt idx="9497">
                  <c:v>26.380555555555556</c:v>
                </c:pt>
                <c:pt idx="9498">
                  <c:v>26.383333333333333</c:v>
                </c:pt>
                <c:pt idx="9499">
                  <c:v>26.386111111111113</c:v>
                </c:pt>
                <c:pt idx="9500">
                  <c:v>26.388888888888889</c:v>
                </c:pt>
                <c:pt idx="9501">
                  <c:v>26.391666666666666</c:v>
                </c:pt>
                <c:pt idx="9502">
                  <c:v>26.394444444444446</c:v>
                </c:pt>
                <c:pt idx="9503">
                  <c:v>26.397222222222222</c:v>
                </c:pt>
                <c:pt idx="9504">
                  <c:v>26.4</c:v>
                </c:pt>
                <c:pt idx="9505">
                  <c:v>26.402777777777779</c:v>
                </c:pt>
                <c:pt idx="9506">
                  <c:v>26.405555555555555</c:v>
                </c:pt>
                <c:pt idx="9507">
                  <c:v>26.408333333333335</c:v>
                </c:pt>
                <c:pt idx="9508">
                  <c:v>26.411111111111111</c:v>
                </c:pt>
                <c:pt idx="9509">
                  <c:v>26.413888888888888</c:v>
                </c:pt>
                <c:pt idx="9510">
                  <c:v>26.416666666666668</c:v>
                </c:pt>
                <c:pt idx="9511">
                  <c:v>26.419444444444444</c:v>
                </c:pt>
                <c:pt idx="9512">
                  <c:v>26.422222222222221</c:v>
                </c:pt>
                <c:pt idx="9513">
                  <c:v>26.425000000000001</c:v>
                </c:pt>
                <c:pt idx="9514">
                  <c:v>26.427777777777777</c:v>
                </c:pt>
                <c:pt idx="9515">
                  <c:v>26.430555555555557</c:v>
                </c:pt>
                <c:pt idx="9516">
                  <c:v>26.433333333333334</c:v>
                </c:pt>
                <c:pt idx="9517">
                  <c:v>26.43611111111111</c:v>
                </c:pt>
                <c:pt idx="9518">
                  <c:v>26.43888888888889</c:v>
                </c:pt>
                <c:pt idx="9519">
                  <c:v>26.441666666666666</c:v>
                </c:pt>
                <c:pt idx="9520">
                  <c:v>26.444444444444443</c:v>
                </c:pt>
                <c:pt idx="9521">
                  <c:v>26.447222222222223</c:v>
                </c:pt>
                <c:pt idx="9522">
                  <c:v>26.45</c:v>
                </c:pt>
                <c:pt idx="9523">
                  <c:v>26.452777777777779</c:v>
                </c:pt>
                <c:pt idx="9524">
                  <c:v>26.455555555555556</c:v>
                </c:pt>
                <c:pt idx="9525">
                  <c:v>26.458333333333332</c:v>
                </c:pt>
                <c:pt idx="9526">
                  <c:v>26.461111111111112</c:v>
                </c:pt>
                <c:pt idx="9527">
                  <c:v>26.463888888888889</c:v>
                </c:pt>
                <c:pt idx="9528">
                  <c:v>26.466666666666665</c:v>
                </c:pt>
                <c:pt idx="9529">
                  <c:v>26.469444444444445</c:v>
                </c:pt>
                <c:pt idx="9530">
                  <c:v>26.472222222222221</c:v>
                </c:pt>
                <c:pt idx="9531">
                  <c:v>26.475000000000001</c:v>
                </c:pt>
                <c:pt idx="9532">
                  <c:v>26.477777777777778</c:v>
                </c:pt>
                <c:pt idx="9533">
                  <c:v>26.480555555555554</c:v>
                </c:pt>
                <c:pt idx="9534">
                  <c:v>26.483333333333334</c:v>
                </c:pt>
                <c:pt idx="9535">
                  <c:v>26.486111111111111</c:v>
                </c:pt>
                <c:pt idx="9536">
                  <c:v>26.488888888888887</c:v>
                </c:pt>
                <c:pt idx="9537">
                  <c:v>26.491666666666667</c:v>
                </c:pt>
                <c:pt idx="9538">
                  <c:v>26.494444444444444</c:v>
                </c:pt>
                <c:pt idx="9539">
                  <c:v>26.497222222222224</c:v>
                </c:pt>
                <c:pt idx="9540">
                  <c:v>26.5</c:v>
                </c:pt>
                <c:pt idx="9541">
                  <c:v>26.502777777777776</c:v>
                </c:pt>
                <c:pt idx="9542">
                  <c:v>26.505555555555556</c:v>
                </c:pt>
                <c:pt idx="9543">
                  <c:v>26.508333333333333</c:v>
                </c:pt>
                <c:pt idx="9544">
                  <c:v>26.511111111111113</c:v>
                </c:pt>
                <c:pt idx="9545">
                  <c:v>26.513888888888889</c:v>
                </c:pt>
                <c:pt idx="9546">
                  <c:v>26.516666666666666</c:v>
                </c:pt>
                <c:pt idx="9547">
                  <c:v>26.519444444444446</c:v>
                </c:pt>
                <c:pt idx="9548">
                  <c:v>26.522222222222222</c:v>
                </c:pt>
                <c:pt idx="9549">
                  <c:v>26.524999999999999</c:v>
                </c:pt>
                <c:pt idx="9550">
                  <c:v>26.527777777777779</c:v>
                </c:pt>
                <c:pt idx="9551">
                  <c:v>26.530555555555555</c:v>
                </c:pt>
                <c:pt idx="9552">
                  <c:v>26.533333333333335</c:v>
                </c:pt>
                <c:pt idx="9553">
                  <c:v>26.536111111111111</c:v>
                </c:pt>
                <c:pt idx="9554">
                  <c:v>26.538888888888888</c:v>
                </c:pt>
                <c:pt idx="9555">
                  <c:v>26.541666666666668</c:v>
                </c:pt>
                <c:pt idx="9556">
                  <c:v>26.544444444444444</c:v>
                </c:pt>
                <c:pt idx="9557">
                  <c:v>26.547222222222221</c:v>
                </c:pt>
                <c:pt idx="9558">
                  <c:v>26.55</c:v>
                </c:pt>
                <c:pt idx="9559">
                  <c:v>26.552777777777777</c:v>
                </c:pt>
                <c:pt idx="9560">
                  <c:v>26.555555555555557</c:v>
                </c:pt>
                <c:pt idx="9561">
                  <c:v>26.558333333333334</c:v>
                </c:pt>
                <c:pt idx="9562">
                  <c:v>26.56111111111111</c:v>
                </c:pt>
                <c:pt idx="9563">
                  <c:v>26.56388888888889</c:v>
                </c:pt>
                <c:pt idx="9564">
                  <c:v>26.566666666666666</c:v>
                </c:pt>
                <c:pt idx="9565">
                  <c:v>26.569444444444443</c:v>
                </c:pt>
                <c:pt idx="9566">
                  <c:v>26.572222222222223</c:v>
                </c:pt>
                <c:pt idx="9567">
                  <c:v>26.574999999999999</c:v>
                </c:pt>
                <c:pt idx="9568">
                  <c:v>26.577777777777779</c:v>
                </c:pt>
                <c:pt idx="9569">
                  <c:v>26.580555555555556</c:v>
                </c:pt>
                <c:pt idx="9570">
                  <c:v>26.583333333333332</c:v>
                </c:pt>
                <c:pt idx="9571">
                  <c:v>26.586111111111112</c:v>
                </c:pt>
                <c:pt idx="9572">
                  <c:v>26.588888888888889</c:v>
                </c:pt>
                <c:pt idx="9573">
                  <c:v>26.591666666666665</c:v>
                </c:pt>
                <c:pt idx="9574">
                  <c:v>26.594444444444445</c:v>
                </c:pt>
                <c:pt idx="9575">
                  <c:v>26.597222222222221</c:v>
                </c:pt>
                <c:pt idx="9576">
                  <c:v>26.6</c:v>
                </c:pt>
                <c:pt idx="9577">
                  <c:v>26.602777777777778</c:v>
                </c:pt>
                <c:pt idx="9578">
                  <c:v>26.605555555555554</c:v>
                </c:pt>
                <c:pt idx="9579">
                  <c:v>26.608333333333334</c:v>
                </c:pt>
                <c:pt idx="9580">
                  <c:v>26.611111111111111</c:v>
                </c:pt>
                <c:pt idx="9581">
                  <c:v>26.613888888888887</c:v>
                </c:pt>
                <c:pt idx="9582">
                  <c:v>26.616666666666667</c:v>
                </c:pt>
                <c:pt idx="9583">
                  <c:v>26.619444444444444</c:v>
                </c:pt>
                <c:pt idx="9584">
                  <c:v>26.622222222222224</c:v>
                </c:pt>
                <c:pt idx="9585">
                  <c:v>26.625</c:v>
                </c:pt>
                <c:pt idx="9586">
                  <c:v>26.627777777777776</c:v>
                </c:pt>
                <c:pt idx="9587">
                  <c:v>26.630555555555556</c:v>
                </c:pt>
                <c:pt idx="9588">
                  <c:v>26.633333333333333</c:v>
                </c:pt>
                <c:pt idx="9589">
                  <c:v>26.636111111111113</c:v>
                </c:pt>
                <c:pt idx="9590">
                  <c:v>26.638888888888889</c:v>
                </c:pt>
                <c:pt idx="9591">
                  <c:v>26.641666666666666</c:v>
                </c:pt>
                <c:pt idx="9592">
                  <c:v>26.644444444444446</c:v>
                </c:pt>
                <c:pt idx="9593">
                  <c:v>26.647222222222222</c:v>
                </c:pt>
                <c:pt idx="9594">
                  <c:v>26.65</c:v>
                </c:pt>
                <c:pt idx="9595">
                  <c:v>26.652777777777779</c:v>
                </c:pt>
                <c:pt idx="9596">
                  <c:v>26.655555555555555</c:v>
                </c:pt>
                <c:pt idx="9597">
                  <c:v>26.658333333333335</c:v>
                </c:pt>
                <c:pt idx="9598">
                  <c:v>26.661111111111111</c:v>
                </c:pt>
                <c:pt idx="9599">
                  <c:v>26.663888888888888</c:v>
                </c:pt>
                <c:pt idx="9600">
                  <c:v>26.666666666666668</c:v>
                </c:pt>
                <c:pt idx="9601">
                  <c:v>26.669444444444444</c:v>
                </c:pt>
                <c:pt idx="9602">
                  <c:v>26.672222222222221</c:v>
                </c:pt>
                <c:pt idx="9603">
                  <c:v>26.675000000000001</c:v>
                </c:pt>
                <c:pt idx="9604">
                  <c:v>26.677777777777777</c:v>
                </c:pt>
                <c:pt idx="9605">
                  <c:v>26.680555555555557</c:v>
                </c:pt>
                <c:pt idx="9606">
                  <c:v>26.683333333333334</c:v>
                </c:pt>
                <c:pt idx="9607">
                  <c:v>26.68611111111111</c:v>
                </c:pt>
                <c:pt idx="9608">
                  <c:v>26.68888888888889</c:v>
                </c:pt>
                <c:pt idx="9609">
                  <c:v>26.691666666666666</c:v>
                </c:pt>
                <c:pt idx="9610">
                  <c:v>26.694444444444443</c:v>
                </c:pt>
                <c:pt idx="9611">
                  <c:v>26.697222222222223</c:v>
                </c:pt>
                <c:pt idx="9612">
                  <c:v>26.7</c:v>
                </c:pt>
                <c:pt idx="9613">
                  <c:v>26.702777777777779</c:v>
                </c:pt>
                <c:pt idx="9614">
                  <c:v>26.705555555555556</c:v>
                </c:pt>
                <c:pt idx="9615">
                  <c:v>26.708333333333332</c:v>
                </c:pt>
                <c:pt idx="9616">
                  <c:v>26.711111111111112</c:v>
                </c:pt>
                <c:pt idx="9617">
                  <c:v>26.713888888888889</c:v>
                </c:pt>
                <c:pt idx="9618">
                  <c:v>26.716666666666665</c:v>
                </c:pt>
                <c:pt idx="9619">
                  <c:v>26.719444444444445</c:v>
                </c:pt>
                <c:pt idx="9620">
                  <c:v>26.722222222222221</c:v>
                </c:pt>
                <c:pt idx="9621">
                  <c:v>26.725000000000001</c:v>
                </c:pt>
                <c:pt idx="9622">
                  <c:v>26.727777777777778</c:v>
                </c:pt>
                <c:pt idx="9623">
                  <c:v>26.730555555555554</c:v>
                </c:pt>
                <c:pt idx="9624">
                  <c:v>26.733333333333334</c:v>
                </c:pt>
                <c:pt idx="9625">
                  <c:v>26.736111111111111</c:v>
                </c:pt>
                <c:pt idx="9626">
                  <c:v>26.738888888888887</c:v>
                </c:pt>
                <c:pt idx="9627">
                  <c:v>26.741666666666667</c:v>
                </c:pt>
                <c:pt idx="9628">
                  <c:v>26.744444444444444</c:v>
                </c:pt>
                <c:pt idx="9629">
                  <c:v>26.747222222222224</c:v>
                </c:pt>
                <c:pt idx="9630">
                  <c:v>26.75</c:v>
                </c:pt>
                <c:pt idx="9631">
                  <c:v>26.752777777777776</c:v>
                </c:pt>
                <c:pt idx="9632">
                  <c:v>26.755555555555556</c:v>
                </c:pt>
                <c:pt idx="9633">
                  <c:v>26.758333333333333</c:v>
                </c:pt>
                <c:pt idx="9634">
                  <c:v>26.761111111111113</c:v>
                </c:pt>
                <c:pt idx="9635">
                  <c:v>26.763888888888889</c:v>
                </c:pt>
                <c:pt idx="9636">
                  <c:v>26.766666666666666</c:v>
                </c:pt>
                <c:pt idx="9637">
                  <c:v>26.769444444444446</c:v>
                </c:pt>
                <c:pt idx="9638">
                  <c:v>26.772222222222222</c:v>
                </c:pt>
                <c:pt idx="9639">
                  <c:v>26.774999999999999</c:v>
                </c:pt>
                <c:pt idx="9640">
                  <c:v>26.777777777777779</c:v>
                </c:pt>
                <c:pt idx="9641">
                  <c:v>26.780555555555555</c:v>
                </c:pt>
                <c:pt idx="9642">
                  <c:v>26.783333333333335</c:v>
                </c:pt>
                <c:pt idx="9643">
                  <c:v>26.786111111111111</c:v>
                </c:pt>
                <c:pt idx="9644">
                  <c:v>26.788888888888888</c:v>
                </c:pt>
                <c:pt idx="9645">
                  <c:v>26.791666666666668</c:v>
                </c:pt>
                <c:pt idx="9646">
                  <c:v>26.794444444444444</c:v>
                </c:pt>
                <c:pt idx="9647">
                  <c:v>26.797222222222221</c:v>
                </c:pt>
                <c:pt idx="9648">
                  <c:v>26.8</c:v>
                </c:pt>
                <c:pt idx="9649">
                  <c:v>26.802777777777777</c:v>
                </c:pt>
                <c:pt idx="9650">
                  <c:v>26.805555555555557</c:v>
                </c:pt>
                <c:pt idx="9651">
                  <c:v>26.808333333333334</c:v>
                </c:pt>
                <c:pt idx="9652">
                  <c:v>26.81111111111111</c:v>
                </c:pt>
                <c:pt idx="9653">
                  <c:v>26.81388888888889</c:v>
                </c:pt>
                <c:pt idx="9654">
                  <c:v>26.816666666666666</c:v>
                </c:pt>
                <c:pt idx="9655">
                  <c:v>26.819444444444443</c:v>
                </c:pt>
                <c:pt idx="9656">
                  <c:v>26.822222222222223</c:v>
                </c:pt>
                <c:pt idx="9657">
                  <c:v>26.824999999999999</c:v>
                </c:pt>
                <c:pt idx="9658">
                  <c:v>26.827777777777779</c:v>
                </c:pt>
                <c:pt idx="9659">
                  <c:v>26.830555555555556</c:v>
                </c:pt>
                <c:pt idx="9660">
                  <c:v>26.833333333333332</c:v>
                </c:pt>
                <c:pt idx="9661">
                  <c:v>26.836111111111112</c:v>
                </c:pt>
                <c:pt idx="9662">
                  <c:v>26.838888888888889</c:v>
                </c:pt>
                <c:pt idx="9663">
                  <c:v>26.841666666666665</c:v>
                </c:pt>
                <c:pt idx="9664">
                  <c:v>26.844444444444445</c:v>
                </c:pt>
                <c:pt idx="9665">
                  <c:v>26.847222222222221</c:v>
                </c:pt>
                <c:pt idx="9666">
                  <c:v>26.85</c:v>
                </c:pt>
                <c:pt idx="9667">
                  <c:v>26.852777777777778</c:v>
                </c:pt>
                <c:pt idx="9668">
                  <c:v>26.855555555555554</c:v>
                </c:pt>
                <c:pt idx="9669">
                  <c:v>26.858333333333334</c:v>
                </c:pt>
                <c:pt idx="9670">
                  <c:v>26.861111111111111</c:v>
                </c:pt>
                <c:pt idx="9671">
                  <c:v>26.863888888888887</c:v>
                </c:pt>
                <c:pt idx="9672">
                  <c:v>26.866666666666667</c:v>
                </c:pt>
                <c:pt idx="9673">
                  <c:v>26.869444444444444</c:v>
                </c:pt>
                <c:pt idx="9674">
                  <c:v>26.872222222222224</c:v>
                </c:pt>
                <c:pt idx="9675">
                  <c:v>26.875</c:v>
                </c:pt>
                <c:pt idx="9676">
                  <c:v>26.877777777777776</c:v>
                </c:pt>
                <c:pt idx="9677">
                  <c:v>26.880555555555556</c:v>
                </c:pt>
                <c:pt idx="9678">
                  <c:v>26.883333333333333</c:v>
                </c:pt>
                <c:pt idx="9679">
                  <c:v>26.886111111111113</c:v>
                </c:pt>
                <c:pt idx="9680">
                  <c:v>26.888888888888889</c:v>
                </c:pt>
                <c:pt idx="9681">
                  <c:v>26.891666666666666</c:v>
                </c:pt>
                <c:pt idx="9682">
                  <c:v>26.894444444444446</c:v>
                </c:pt>
                <c:pt idx="9683">
                  <c:v>26.897222222222222</c:v>
                </c:pt>
                <c:pt idx="9684">
                  <c:v>26.9</c:v>
                </c:pt>
                <c:pt idx="9685">
                  <c:v>26.902777777777779</c:v>
                </c:pt>
                <c:pt idx="9686">
                  <c:v>26.905555555555555</c:v>
                </c:pt>
                <c:pt idx="9687">
                  <c:v>26.908333333333335</c:v>
                </c:pt>
                <c:pt idx="9688">
                  <c:v>26.911111111111111</c:v>
                </c:pt>
                <c:pt idx="9689">
                  <c:v>26.913888888888888</c:v>
                </c:pt>
                <c:pt idx="9690">
                  <c:v>26.916666666666668</c:v>
                </c:pt>
                <c:pt idx="9691">
                  <c:v>26.919444444444444</c:v>
                </c:pt>
                <c:pt idx="9692">
                  <c:v>26.922222222222221</c:v>
                </c:pt>
                <c:pt idx="9693">
                  <c:v>26.925000000000001</c:v>
                </c:pt>
                <c:pt idx="9694">
                  <c:v>26.927777777777777</c:v>
                </c:pt>
                <c:pt idx="9695">
                  <c:v>26.930555555555557</c:v>
                </c:pt>
                <c:pt idx="9696">
                  <c:v>26.933333333333334</c:v>
                </c:pt>
                <c:pt idx="9697">
                  <c:v>26.93611111111111</c:v>
                </c:pt>
                <c:pt idx="9698">
                  <c:v>26.93888888888889</c:v>
                </c:pt>
                <c:pt idx="9699">
                  <c:v>26.941666666666666</c:v>
                </c:pt>
                <c:pt idx="9700">
                  <c:v>26.944444444444443</c:v>
                </c:pt>
                <c:pt idx="9701">
                  <c:v>26.947222222222223</c:v>
                </c:pt>
                <c:pt idx="9702">
                  <c:v>26.95</c:v>
                </c:pt>
                <c:pt idx="9703">
                  <c:v>26.952777777777779</c:v>
                </c:pt>
                <c:pt idx="9704">
                  <c:v>26.955555555555556</c:v>
                </c:pt>
                <c:pt idx="9705">
                  <c:v>26.958333333333332</c:v>
                </c:pt>
                <c:pt idx="9706">
                  <c:v>26.961111111111112</c:v>
                </c:pt>
                <c:pt idx="9707">
                  <c:v>26.963888888888889</c:v>
                </c:pt>
                <c:pt idx="9708">
                  <c:v>26.966666666666665</c:v>
                </c:pt>
                <c:pt idx="9709">
                  <c:v>26.969444444444445</c:v>
                </c:pt>
                <c:pt idx="9710">
                  <c:v>26.972222222222221</c:v>
                </c:pt>
                <c:pt idx="9711">
                  <c:v>26.975000000000001</c:v>
                </c:pt>
                <c:pt idx="9712">
                  <c:v>26.977777777777778</c:v>
                </c:pt>
                <c:pt idx="9713">
                  <c:v>26.980555555555554</c:v>
                </c:pt>
                <c:pt idx="9714">
                  <c:v>26.983333333333334</c:v>
                </c:pt>
                <c:pt idx="9715">
                  <c:v>26.986111111111111</c:v>
                </c:pt>
                <c:pt idx="9716">
                  <c:v>26.988888888888887</c:v>
                </c:pt>
                <c:pt idx="9717">
                  <c:v>26.991666666666667</c:v>
                </c:pt>
                <c:pt idx="9718">
                  <c:v>26.994444444444444</c:v>
                </c:pt>
                <c:pt idx="9719">
                  <c:v>26.997222222222224</c:v>
                </c:pt>
                <c:pt idx="9720">
                  <c:v>27</c:v>
                </c:pt>
                <c:pt idx="9721">
                  <c:v>27.002777777777776</c:v>
                </c:pt>
                <c:pt idx="9722">
                  <c:v>27.005555555555556</c:v>
                </c:pt>
                <c:pt idx="9723">
                  <c:v>27.008333333333333</c:v>
                </c:pt>
                <c:pt idx="9724">
                  <c:v>27.011111111111113</c:v>
                </c:pt>
                <c:pt idx="9725">
                  <c:v>27.013888888888889</c:v>
                </c:pt>
                <c:pt idx="9726">
                  <c:v>27.016666666666666</c:v>
                </c:pt>
                <c:pt idx="9727">
                  <c:v>27.019444444444446</c:v>
                </c:pt>
                <c:pt idx="9728">
                  <c:v>27.022222222222222</c:v>
                </c:pt>
                <c:pt idx="9729">
                  <c:v>27.024999999999999</c:v>
                </c:pt>
                <c:pt idx="9730">
                  <c:v>27.027777777777779</c:v>
                </c:pt>
                <c:pt idx="9731">
                  <c:v>27.030555555555555</c:v>
                </c:pt>
                <c:pt idx="9732">
                  <c:v>27.033333333333335</c:v>
                </c:pt>
                <c:pt idx="9733">
                  <c:v>27.036111111111111</c:v>
                </c:pt>
                <c:pt idx="9734">
                  <c:v>27.038888888888888</c:v>
                </c:pt>
                <c:pt idx="9735">
                  <c:v>27.041666666666668</c:v>
                </c:pt>
                <c:pt idx="9736">
                  <c:v>27.044444444444444</c:v>
                </c:pt>
                <c:pt idx="9737">
                  <c:v>27.047222222222221</c:v>
                </c:pt>
                <c:pt idx="9738">
                  <c:v>27.05</c:v>
                </c:pt>
                <c:pt idx="9739">
                  <c:v>27.052777777777777</c:v>
                </c:pt>
                <c:pt idx="9740">
                  <c:v>27.055555555555557</c:v>
                </c:pt>
                <c:pt idx="9741">
                  <c:v>27.058333333333334</c:v>
                </c:pt>
                <c:pt idx="9742">
                  <c:v>27.06111111111111</c:v>
                </c:pt>
                <c:pt idx="9743">
                  <c:v>27.06388888888889</c:v>
                </c:pt>
                <c:pt idx="9744">
                  <c:v>27.066666666666666</c:v>
                </c:pt>
                <c:pt idx="9745">
                  <c:v>27.069444444444443</c:v>
                </c:pt>
                <c:pt idx="9746">
                  <c:v>27.072222222222223</c:v>
                </c:pt>
                <c:pt idx="9747">
                  <c:v>27.074999999999999</c:v>
                </c:pt>
                <c:pt idx="9748">
                  <c:v>27.077777777777779</c:v>
                </c:pt>
                <c:pt idx="9749">
                  <c:v>27.080555555555556</c:v>
                </c:pt>
                <c:pt idx="9750">
                  <c:v>27.083333333333332</c:v>
                </c:pt>
                <c:pt idx="9751">
                  <c:v>27.086111111111112</c:v>
                </c:pt>
                <c:pt idx="9752">
                  <c:v>27.088888888888889</c:v>
                </c:pt>
                <c:pt idx="9753">
                  <c:v>27.091666666666665</c:v>
                </c:pt>
                <c:pt idx="9754">
                  <c:v>27.094444444444445</c:v>
                </c:pt>
                <c:pt idx="9755">
                  <c:v>27.097222222222221</c:v>
                </c:pt>
                <c:pt idx="9756">
                  <c:v>27.1</c:v>
                </c:pt>
                <c:pt idx="9757">
                  <c:v>27.102777777777778</c:v>
                </c:pt>
                <c:pt idx="9758">
                  <c:v>27.105555555555554</c:v>
                </c:pt>
                <c:pt idx="9759">
                  <c:v>27.108333333333334</c:v>
                </c:pt>
                <c:pt idx="9760">
                  <c:v>27.111111111111111</c:v>
                </c:pt>
                <c:pt idx="9761">
                  <c:v>27.113888888888887</c:v>
                </c:pt>
                <c:pt idx="9762">
                  <c:v>27.116666666666667</c:v>
                </c:pt>
                <c:pt idx="9763">
                  <c:v>27.119444444444444</c:v>
                </c:pt>
                <c:pt idx="9764">
                  <c:v>27.122222222222224</c:v>
                </c:pt>
                <c:pt idx="9765">
                  <c:v>27.125</c:v>
                </c:pt>
                <c:pt idx="9766">
                  <c:v>27.127777777777776</c:v>
                </c:pt>
                <c:pt idx="9767">
                  <c:v>27.130555555555556</c:v>
                </c:pt>
                <c:pt idx="9768">
                  <c:v>27.133333333333333</c:v>
                </c:pt>
                <c:pt idx="9769">
                  <c:v>27.136111111111113</c:v>
                </c:pt>
                <c:pt idx="9770">
                  <c:v>27.138888888888889</c:v>
                </c:pt>
                <c:pt idx="9771">
                  <c:v>27.141666666666666</c:v>
                </c:pt>
                <c:pt idx="9772">
                  <c:v>27.144444444444446</c:v>
                </c:pt>
                <c:pt idx="9773">
                  <c:v>27.147222222222222</c:v>
                </c:pt>
                <c:pt idx="9774">
                  <c:v>27.15</c:v>
                </c:pt>
                <c:pt idx="9775">
                  <c:v>27.152777777777779</c:v>
                </c:pt>
                <c:pt idx="9776">
                  <c:v>27.155555555555555</c:v>
                </c:pt>
                <c:pt idx="9777">
                  <c:v>27.158333333333335</c:v>
                </c:pt>
                <c:pt idx="9778">
                  <c:v>27.161111111111111</c:v>
                </c:pt>
                <c:pt idx="9779">
                  <c:v>27.163888888888888</c:v>
                </c:pt>
                <c:pt idx="9780">
                  <c:v>27.166666666666668</c:v>
                </c:pt>
                <c:pt idx="9781">
                  <c:v>27.169444444444444</c:v>
                </c:pt>
                <c:pt idx="9782">
                  <c:v>27.172222222222221</c:v>
                </c:pt>
                <c:pt idx="9783">
                  <c:v>27.175000000000001</c:v>
                </c:pt>
                <c:pt idx="9784">
                  <c:v>27.177777777777777</c:v>
                </c:pt>
                <c:pt idx="9785">
                  <c:v>27.180555555555557</c:v>
                </c:pt>
                <c:pt idx="9786">
                  <c:v>27.183333333333334</c:v>
                </c:pt>
                <c:pt idx="9787">
                  <c:v>27.18611111111111</c:v>
                </c:pt>
                <c:pt idx="9788">
                  <c:v>27.18888888888889</c:v>
                </c:pt>
                <c:pt idx="9789">
                  <c:v>27.191666666666666</c:v>
                </c:pt>
                <c:pt idx="9790">
                  <c:v>27.194444444444443</c:v>
                </c:pt>
                <c:pt idx="9791">
                  <c:v>27.197222222222223</c:v>
                </c:pt>
                <c:pt idx="9792">
                  <c:v>27.2</c:v>
                </c:pt>
                <c:pt idx="9793">
                  <c:v>27.202777777777779</c:v>
                </c:pt>
                <c:pt idx="9794">
                  <c:v>27.205555555555556</c:v>
                </c:pt>
                <c:pt idx="9795">
                  <c:v>27.208333333333332</c:v>
                </c:pt>
                <c:pt idx="9796">
                  <c:v>27.211111111111112</c:v>
                </c:pt>
                <c:pt idx="9797">
                  <c:v>27.213888888888889</c:v>
                </c:pt>
                <c:pt idx="9798">
                  <c:v>27.216666666666665</c:v>
                </c:pt>
                <c:pt idx="9799">
                  <c:v>27.219444444444445</c:v>
                </c:pt>
                <c:pt idx="9800">
                  <c:v>27.222222222222221</c:v>
                </c:pt>
                <c:pt idx="9801">
                  <c:v>27.225000000000001</c:v>
                </c:pt>
                <c:pt idx="9802">
                  <c:v>27.227777777777778</c:v>
                </c:pt>
                <c:pt idx="9803">
                  <c:v>27.230555555555554</c:v>
                </c:pt>
                <c:pt idx="9804">
                  <c:v>27.233333333333334</c:v>
                </c:pt>
                <c:pt idx="9805">
                  <c:v>27.236111111111111</c:v>
                </c:pt>
                <c:pt idx="9806">
                  <c:v>27.238888888888887</c:v>
                </c:pt>
                <c:pt idx="9807">
                  <c:v>27.241666666666667</c:v>
                </c:pt>
                <c:pt idx="9808">
                  <c:v>27.244444444444444</c:v>
                </c:pt>
                <c:pt idx="9809">
                  <c:v>27.247222222222224</c:v>
                </c:pt>
                <c:pt idx="9810">
                  <c:v>27.25</c:v>
                </c:pt>
                <c:pt idx="9811">
                  <c:v>27.252777777777776</c:v>
                </c:pt>
                <c:pt idx="9812">
                  <c:v>27.255555555555556</c:v>
                </c:pt>
                <c:pt idx="9813">
                  <c:v>27.258333333333333</c:v>
                </c:pt>
                <c:pt idx="9814">
                  <c:v>27.261111111111113</c:v>
                </c:pt>
                <c:pt idx="9815">
                  <c:v>27.263888888888889</c:v>
                </c:pt>
                <c:pt idx="9816">
                  <c:v>27.266666666666666</c:v>
                </c:pt>
                <c:pt idx="9817">
                  <c:v>27.269444444444446</c:v>
                </c:pt>
                <c:pt idx="9818">
                  <c:v>27.272222222222222</c:v>
                </c:pt>
                <c:pt idx="9819">
                  <c:v>27.274999999999999</c:v>
                </c:pt>
                <c:pt idx="9820">
                  <c:v>27.277777777777779</c:v>
                </c:pt>
                <c:pt idx="9821">
                  <c:v>27.280555555555555</c:v>
                </c:pt>
                <c:pt idx="9822">
                  <c:v>27.283333333333335</c:v>
                </c:pt>
                <c:pt idx="9823">
                  <c:v>27.286111111111111</c:v>
                </c:pt>
                <c:pt idx="9824">
                  <c:v>27.288888888888888</c:v>
                </c:pt>
                <c:pt idx="9825">
                  <c:v>27.291666666666668</c:v>
                </c:pt>
                <c:pt idx="9826">
                  <c:v>27.294444444444444</c:v>
                </c:pt>
                <c:pt idx="9827">
                  <c:v>27.297222222222221</c:v>
                </c:pt>
                <c:pt idx="9828">
                  <c:v>27.3</c:v>
                </c:pt>
                <c:pt idx="9829">
                  <c:v>27.302777777777777</c:v>
                </c:pt>
                <c:pt idx="9830">
                  <c:v>27.305555555555557</c:v>
                </c:pt>
                <c:pt idx="9831">
                  <c:v>27.308333333333334</c:v>
                </c:pt>
                <c:pt idx="9832">
                  <c:v>27.31111111111111</c:v>
                </c:pt>
                <c:pt idx="9833">
                  <c:v>27.31388888888889</c:v>
                </c:pt>
                <c:pt idx="9834">
                  <c:v>27.316666666666666</c:v>
                </c:pt>
                <c:pt idx="9835">
                  <c:v>27.319444444444443</c:v>
                </c:pt>
                <c:pt idx="9836">
                  <c:v>27.322222222222223</c:v>
                </c:pt>
                <c:pt idx="9837">
                  <c:v>27.324999999999999</c:v>
                </c:pt>
                <c:pt idx="9838">
                  <c:v>27.327777777777779</c:v>
                </c:pt>
                <c:pt idx="9839">
                  <c:v>27.330555555555556</c:v>
                </c:pt>
                <c:pt idx="9840">
                  <c:v>27.333333333333332</c:v>
                </c:pt>
                <c:pt idx="9841">
                  <c:v>27.336111111111112</c:v>
                </c:pt>
                <c:pt idx="9842">
                  <c:v>27.338888888888889</c:v>
                </c:pt>
                <c:pt idx="9843">
                  <c:v>27.341666666666665</c:v>
                </c:pt>
                <c:pt idx="9844">
                  <c:v>27.344444444444445</c:v>
                </c:pt>
                <c:pt idx="9845">
                  <c:v>27.347222222222221</c:v>
                </c:pt>
                <c:pt idx="9846">
                  <c:v>27.35</c:v>
                </c:pt>
                <c:pt idx="9847">
                  <c:v>27.352777777777778</c:v>
                </c:pt>
                <c:pt idx="9848">
                  <c:v>27.355555555555554</c:v>
                </c:pt>
                <c:pt idx="9849">
                  <c:v>27.358333333333334</c:v>
                </c:pt>
                <c:pt idx="9850">
                  <c:v>27.361111111111111</c:v>
                </c:pt>
                <c:pt idx="9851">
                  <c:v>27.363888888888887</c:v>
                </c:pt>
                <c:pt idx="9852">
                  <c:v>27.366666666666667</c:v>
                </c:pt>
                <c:pt idx="9853">
                  <c:v>27.369444444444444</c:v>
                </c:pt>
                <c:pt idx="9854">
                  <c:v>27.372222222222224</c:v>
                </c:pt>
                <c:pt idx="9855">
                  <c:v>27.375</c:v>
                </c:pt>
                <c:pt idx="9856">
                  <c:v>27.377777777777776</c:v>
                </c:pt>
                <c:pt idx="9857">
                  <c:v>27.380555555555556</c:v>
                </c:pt>
                <c:pt idx="9858">
                  <c:v>27.383333333333333</c:v>
                </c:pt>
                <c:pt idx="9859">
                  <c:v>27.386111111111113</c:v>
                </c:pt>
                <c:pt idx="9860">
                  <c:v>27.388888888888889</c:v>
                </c:pt>
                <c:pt idx="9861">
                  <c:v>27.391666666666666</c:v>
                </c:pt>
                <c:pt idx="9862">
                  <c:v>27.394444444444446</c:v>
                </c:pt>
                <c:pt idx="9863">
                  <c:v>27.397222222222222</c:v>
                </c:pt>
                <c:pt idx="9864">
                  <c:v>27.4</c:v>
                </c:pt>
                <c:pt idx="9865">
                  <c:v>27.402777777777779</c:v>
                </c:pt>
                <c:pt idx="9866">
                  <c:v>27.405555555555555</c:v>
                </c:pt>
                <c:pt idx="9867">
                  <c:v>27.408333333333335</c:v>
                </c:pt>
                <c:pt idx="9868">
                  <c:v>27.411111111111111</c:v>
                </c:pt>
                <c:pt idx="9869">
                  <c:v>27.413888888888888</c:v>
                </c:pt>
                <c:pt idx="9870">
                  <c:v>27.416666666666668</c:v>
                </c:pt>
                <c:pt idx="9871">
                  <c:v>27.419444444444444</c:v>
                </c:pt>
                <c:pt idx="9872">
                  <c:v>27.422222222222221</c:v>
                </c:pt>
                <c:pt idx="9873">
                  <c:v>27.425000000000001</c:v>
                </c:pt>
                <c:pt idx="9874">
                  <c:v>27.427777777777777</c:v>
                </c:pt>
                <c:pt idx="9875">
                  <c:v>27.430555555555557</c:v>
                </c:pt>
                <c:pt idx="9876">
                  <c:v>27.433333333333334</c:v>
                </c:pt>
                <c:pt idx="9877">
                  <c:v>27.43611111111111</c:v>
                </c:pt>
                <c:pt idx="9878">
                  <c:v>27.43888888888889</c:v>
                </c:pt>
                <c:pt idx="9879">
                  <c:v>27.441666666666666</c:v>
                </c:pt>
                <c:pt idx="9880">
                  <c:v>27.444444444444443</c:v>
                </c:pt>
                <c:pt idx="9881">
                  <c:v>27.447222222222223</c:v>
                </c:pt>
                <c:pt idx="9882">
                  <c:v>27.45</c:v>
                </c:pt>
                <c:pt idx="9883">
                  <c:v>27.452777777777779</c:v>
                </c:pt>
                <c:pt idx="9884">
                  <c:v>27.455555555555556</c:v>
                </c:pt>
                <c:pt idx="9885">
                  <c:v>27.458333333333332</c:v>
                </c:pt>
                <c:pt idx="9886">
                  <c:v>27.461111111111112</c:v>
                </c:pt>
                <c:pt idx="9887">
                  <c:v>27.463888888888889</c:v>
                </c:pt>
                <c:pt idx="9888">
                  <c:v>27.466666666666665</c:v>
                </c:pt>
                <c:pt idx="9889">
                  <c:v>27.469444444444445</c:v>
                </c:pt>
                <c:pt idx="9890">
                  <c:v>27.472222222222221</c:v>
                </c:pt>
                <c:pt idx="9891">
                  <c:v>27.475000000000001</c:v>
                </c:pt>
                <c:pt idx="9892">
                  <c:v>27.477777777777778</c:v>
                </c:pt>
                <c:pt idx="9893">
                  <c:v>27.480555555555554</c:v>
                </c:pt>
                <c:pt idx="9894">
                  <c:v>27.483333333333334</c:v>
                </c:pt>
                <c:pt idx="9895">
                  <c:v>27.486111111111111</c:v>
                </c:pt>
                <c:pt idx="9896">
                  <c:v>27.488888888888887</c:v>
                </c:pt>
                <c:pt idx="9897">
                  <c:v>27.491666666666667</c:v>
                </c:pt>
                <c:pt idx="9898">
                  <c:v>27.494444444444444</c:v>
                </c:pt>
                <c:pt idx="9899">
                  <c:v>27.497222222222224</c:v>
                </c:pt>
                <c:pt idx="9900">
                  <c:v>27.5</c:v>
                </c:pt>
                <c:pt idx="9901">
                  <c:v>27.502777777777776</c:v>
                </c:pt>
                <c:pt idx="9902">
                  <c:v>27.505555555555556</c:v>
                </c:pt>
                <c:pt idx="9903">
                  <c:v>27.508333333333333</c:v>
                </c:pt>
                <c:pt idx="9904">
                  <c:v>27.511111111111113</c:v>
                </c:pt>
                <c:pt idx="9905">
                  <c:v>27.513888888888889</c:v>
                </c:pt>
                <c:pt idx="9906">
                  <c:v>27.516666666666666</c:v>
                </c:pt>
                <c:pt idx="9907">
                  <c:v>27.519444444444446</c:v>
                </c:pt>
                <c:pt idx="9908">
                  <c:v>27.522222222222222</c:v>
                </c:pt>
                <c:pt idx="9909">
                  <c:v>27.524999999999999</c:v>
                </c:pt>
                <c:pt idx="9910">
                  <c:v>27.527777777777779</c:v>
                </c:pt>
                <c:pt idx="9911">
                  <c:v>27.530555555555555</c:v>
                </c:pt>
                <c:pt idx="9912">
                  <c:v>27.533333333333335</c:v>
                </c:pt>
                <c:pt idx="9913">
                  <c:v>27.536111111111111</c:v>
                </c:pt>
                <c:pt idx="9914">
                  <c:v>27.538888888888888</c:v>
                </c:pt>
                <c:pt idx="9915">
                  <c:v>27.541666666666668</c:v>
                </c:pt>
                <c:pt idx="9916">
                  <c:v>27.544444444444444</c:v>
                </c:pt>
                <c:pt idx="9917">
                  <c:v>27.547222222222221</c:v>
                </c:pt>
                <c:pt idx="9918">
                  <c:v>27.55</c:v>
                </c:pt>
                <c:pt idx="9919">
                  <c:v>27.552777777777777</c:v>
                </c:pt>
                <c:pt idx="9920">
                  <c:v>27.555555555555557</c:v>
                </c:pt>
                <c:pt idx="9921">
                  <c:v>27.558333333333334</c:v>
                </c:pt>
                <c:pt idx="9922">
                  <c:v>27.56111111111111</c:v>
                </c:pt>
                <c:pt idx="9923">
                  <c:v>27.56388888888889</c:v>
                </c:pt>
                <c:pt idx="9924">
                  <c:v>27.566666666666666</c:v>
                </c:pt>
                <c:pt idx="9925">
                  <c:v>27.569444444444443</c:v>
                </c:pt>
                <c:pt idx="9926">
                  <c:v>27.572222222222223</c:v>
                </c:pt>
                <c:pt idx="9927">
                  <c:v>27.574999999999999</c:v>
                </c:pt>
                <c:pt idx="9928">
                  <c:v>27.577777777777779</c:v>
                </c:pt>
                <c:pt idx="9929">
                  <c:v>27.580555555555556</c:v>
                </c:pt>
                <c:pt idx="9930">
                  <c:v>27.583333333333332</c:v>
                </c:pt>
                <c:pt idx="9931">
                  <c:v>27.586111111111112</c:v>
                </c:pt>
                <c:pt idx="9932">
                  <c:v>27.588888888888889</c:v>
                </c:pt>
                <c:pt idx="9933">
                  <c:v>27.591666666666665</c:v>
                </c:pt>
                <c:pt idx="9934">
                  <c:v>27.594444444444445</c:v>
                </c:pt>
                <c:pt idx="9935">
                  <c:v>27.597222222222221</c:v>
                </c:pt>
                <c:pt idx="9936">
                  <c:v>27.6</c:v>
                </c:pt>
                <c:pt idx="9937">
                  <c:v>27.602777777777778</c:v>
                </c:pt>
                <c:pt idx="9938">
                  <c:v>27.605555555555554</c:v>
                </c:pt>
                <c:pt idx="9939">
                  <c:v>27.608333333333334</c:v>
                </c:pt>
                <c:pt idx="9940">
                  <c:v>27.611111111111111</c:v>
                </c:pt>
                <c:pt idx="9941">
                  <c:v>27.613888888888887</c:v>
                </c:pt>
                <c:pt idx="9942">
                  <c:v>27.616666666666667</c:v>
                </c:pt>
                <c:pt idx="9943">
                  <c:v>27.619444444444444</c:v>
                </c:pt>
                <c:pt idx="9944">
                  <c:v>27.622222222222224</c:v>
                </c:pt>
                <c:pt idx="9945">
                  <c:v>27.625</c:v>
                </c:pt>
                <c:pt idx="9946">
                  <c:v>27.627777777777776</c:v>
                </c:pt>
                <c:pt idx="9947">
                  <c:v>27.630555555555556</c:v>
                </c:pt>
                <c:pt idx="9948">
                  <c:v>27.633333333333333</c:v>
                </c:pt>
                <c:pt idx="9949">
                  <c:v>27.636111111111113</c:v>
                </c:pt>
                <c:pt idx="9950">
                  <c:v>27.638888888888889</c:v>
                </c:pt>
                <c:pt idx="9951">
                  <c:v>27.641666666666666</c:v>
                </c:pt>
                <c:pt idx="9952">
                  <c:v>27.644444444444446</c:v>
                </c:pt>
                <c:pt idx="9953">
                  <c:v>27.647222222222222</c:v>
                </c:pt>
                <c:pt idx="9954">
                  <c:v>27.65</c:v>
                </c:pt>
                <c:pt idx="9955">
                  <c:v>27.652777777777779</c:v>
                </c:pt>
                <c:pt idx="9956">
                  <c:v>27.655555555555555</c:v>
                </c:pt>
                <c:pt idx="9957">
                  <c:v>27.658333333333335</c:v>
                </c:pt>
                <c:pt idx="9958">
                  <c:v>27.661111111111111</c:v>
                </c:pt>
                <c:pt idx="9959">
                  <c:v>27.663888888888888</c:v>
                </c:pt>
                <c:pt idx="9960">
                  <c:v>27.666666666666668</c:v>
                </c:pt>
                <c:pt idx="9961">
                  <c:v>27.669444444444444</c:v>
                </c:pt>
                <c:pt idx="9962">
                  <c:v>27.672222222222221</c:v>
                </c:pt>
                <c:pt idx="9963">
                  <c:v>27.675000000000001</c:v>
                </c:pt>
                <c:pt idx="9964">
                  <c:v>27.677777777777777</c:v>
                </c:pt>
                <c:pt idx="9965">
                  <c:v>27.680555555555557</c:v>
                </c:pt>
                <c:pt idx="9966">
                  <c:v>27.683333333333334</c:v>
                </c:pt>
                <c:pt idx="9967">
                  <c:v>27.68611111111111</c:v>
                </c:pt>
                <c:pt idx="9968">
                  <c:v>27.68888888888889</c:v>
                </c:pt>
                <c:pt idx="9969">
                  <c:v>27.691666666666666</c:v>
                </c:pt>
                <c:pt idx="9970">
                  <c:v>27.694444444444443</c:v>
                </c:pt>
                <c:pt idx="9971">
                  <c:v>27.697222222222223</c:v>
                </c:pt>
                <c:pt idx="9972">
                  <c:v>27.7</c:v>
                </c:pt>
                <c:pt idx="9973">
                  <c:v>27.702777777777779</c:v>
                </c:pt>
                <c:pt idx="9974">
                  <c:v>27.705555555555556</c:v>
                </c:pt>
                <c:pt idx="9975">
                  <c:v>27.708333333333332</c:v>
                </c:pt>
                <c:pt idx="9976">
                  <c:v>27.711111111111112</c:v>
                </c:pt>
                <c:pt idx="9977">
                  <c:v>27.713888888888889</c:v>
                </c:pt>
                <c:pt idx="9978">
                  <c:v>27.716666666666665</c:v>
                </c:pt>
                <c:pt idx="9979">
                  <c:v>27.719444444444445</c:v>
                </c:pt>
                <c:pt idx="9980">
                  <c:v>27.722222222222221</c:v>
                </c:pt>
                <c:pt idx="9981">
                  <c:v>27.725000000000001</c:v>
                </c:pt>
                <c:pt idx="9982">
                  <c:v>27.727777777777778</c:v>
                </c:pt>
                <c:pt idx="9983">
                  <c:v>27.730555555555554</c:v>
                </c:pt>
                <c:pt idx="9984">
                  <c:v>27.733333333333334</c:v>
                </c:pt>
                <c:pt idx="9985">
                  <c:v>27.736111111111111</c:v>
                </c:pt>
                <c:pt idx="9986">
                  <c:v>27.738888888888887</c:v>
                </c:pt>
                <c:pt idx="9987">
                  <c:v>27.741666666666667</c:v>
                </c:pt>
                <c:pt idx="9988">
                  <c:v>27.744444444444444</c:v>
                </c:pt>
                <c:pt idx="9989">
                  <c:v>27.747222222222224</c:v>
                </c:pt>
                <c:pt idx="9990">
                  <c:v>27.75</c:v>
                </c:pt>
                <c:pt idx="9991">
                  <c:v>27.752777777777776</c:v>
                </c:pt>
                <c:pt idx="9992">
                  <c:v>27.755555555555556</c:v>
                </c:pt>
                <c:pt idx="9993">
                  <c:v>27.758333333333333</c:v>
                </c:pt>
                <c:pt idx="9994">
                  <c:v>27.761111111111113</c:v>
                </c:pt>
                <c:pt idx="9995">
                  <c:v>27.763888888888889</c:v>
                </c:pt>
                <c:pt idx="9996">
                  <c:v>27.766666666666666</c:v>
                </c:pt>
                <c:pt idx="9997">
                  <c:v>27.769444444444446</c:v>
                </c:pt>
                <c:pt idx="9998">
                  <c:v>27.772222222222222</c:v>
                </c:pt>
                <c:pt idx="9999">
                  <c:v>27.774999999999999</c:v>
                </c:pt>
                <c:pt idx="10000">
                  <c:v>27.777777777777779</c:v>
                </c:pt>
                <c:pt idx="10001">
                  <c:v>27.780555555555555</c:v>
                </c:pt>
                <c:pt idx="10002">
                  <c:v>27.783333333333335</c:v>
                </c:pt>
                <c:pt idx="10003">
                  <c:v>27.786111111111111</c:v>
                </c:pt>
                <c:pt idx="10004">
                  <c:v>27.788888888888888</c:v>
                </c:pt>
                <c:pt idx="10005">
                  <c:v>27.791666666666668</c:v>
                </c:pt>
                <c:pt idx="10006">
                  <c:v>27.794444444444444</c:v>
                </c:pt>
                <c:pt idx="10007">
                  <c:v>27.797222222222221</c:v>
                </c:pt>
                <c:pt idx="10008">
                  <c:v>27.8</c:v>
                </c:pt>
                <c:pt idx="10009">
                  <c:v>27.802777777777777</c:v>
                </c:pt>
                <c:pt idx="10010">
                  <c:v>27.805555555555557</c:v>
                </c:pt>
                <c:pt idx="10011">
                  <c:v>27.808333333333334</c:v>
                </c:pt>
                <c:pt idx="10012">
                  <c:v>27.81111111111111</c:v>
                </c:pt>
                <c:pt idx="10013">
                  <c:v>27.81388888888889</c:v>
                </c:pt>
                <c:pt idx="10014">
                  <c:v>27.816666666666666</c:v>
                </c:pt>
                <c:pt idx="10015">
                  <c:v>27.819444444444443</c:v>
                </c:pt>
                <c:pt idx="10016">
                  <c:v>27.822222222222223</c:v>
                </c:pt>
                <c:pt idx="10017">
                  <c:v>27.824999999999999</c:v>
                </c:pt>
                <c:pt idx="10018">
                  <c:v>27.827777777777779</c:v>
                </c:pt>
                <c:pt idx="10019">
                  <c:v>27.830555555555556</c:v>
                </c:pt>
                <c:pt idx="10020">
                  <c:v>27.833333333333332</c:v>
                </c:pt>
                <c:pt idx="10021">
                  <c:v>27.836111111111112</c:v>
                </c:pt>
                <c:pt idx="10022">
                  <c:v>27.838888888888889</c:v>
                </c:pt>
                <c:pt idx="10023">
                  <c:v>27.841666666666665</c:v>
                </c:pt>
                <c:pt idx="10024">
                  <c:v>27.844444444444445</c:v>
                </c:pt>
                <c:pt idx="10025">
                  <c:v>27.847222222222221</c:v>
                </c:pt>
                <c:pt idx="10026">
                  <c:v>27.85</c:v>
                </c:pt>
                <c:pt idx="10027">
                  <c:v>27.852777777777778</c:v>
                </c:pt>
                <c:pt idx="10028">
                  <c:v>27.855555555555554</c:v>
                </c:pt>
                <c:pt idx="10029">
                  <c:v>27.858333333333334</c:v>
                </c:pt>
                <c:pt idx="10030">
                  <c:v>27.861111111111111</c:v>
                </c:pt>
                <c:pt idx="10031">
                  <c:v>27.863888888888887</c:v>
                </c:pt>
                <c:pt idx="10032">
                  <c:v>27.866666666666667</c:v>
                </c:pt>
                <c:pt idx="10033">
                  <c:v>27.869444444444444</c:v>
                </c:pt>
                <c:pt idx="10034">
                  <c:v>27.872222222222224</c:v>
                </c:pt>
                <c:pt idx="10035">
                  <c:v>27.875</c:v>
                </c:pt>
                <c:pt idx="10036">
                  <c:v>27.877777777777776</c:v>
                </c:pt>
                <c:pt idx="10037">
                  <c:v>27.880555555555556</c:v>
                </c:pt>
                <c:pt idx="10038">
                  <c:v>27.883333333333333</c:v>
                </c:pt>
                <c:pt idx="10039">
                  <c:v>27.886111111111113</c:v>
                </c:pt>
                <c:pt idx="10040">
                  <c:v>27.888888888888889</c:v>
                </c:pt>
                <c:pt idx="10041">
                  <c:v>27.891666666666666</c:v>
                </c:pt>
                <c:pt idx="10042">
                  <c:v>27.894444444444446</c:v>
                </c:pt>
                <c:pt idx="10043">
                  <c:v>27.897222222222222</c:v>
                </c:pt>
                <c:pt idx="10044">
                  <c:v>27.9</c:v>
                </c:pt>
                <c:pt idx="10045">
                  <c:v>27.902777777777779</c:v>
                </c:pt>
                <c:pt idx="10046">
                  <c:v>27.905555555555555</c:v>
                </c:pt>
                <c:pt idx="10047">
                  <c:v>27.908333333333335</c:v>
                </c:pt>
                <c:pt idx="10048">
                  <c:v>27.911111111111111</c:v>
                </c:pt>
                <c:pt idx="10049">
                  <c:v>27.913888888888888</c:v>
                </c:pt>
                <c:pt idx="10050">
                  <c:v>27.916666666666668</c:v>
                </c:pt>
                <c:pt idx="10051">
                  <c:v>27.919444444444444</c:v>
                </c:pt>
                <c:pt idx="10052">
                  <c:v>27.922222222222221</c:v>
                </c:pt>
                <c:pt idx="10053">
                  <c:v>27.925000000000001</c:v>
                </c:pt>
                <c:pt idx="10054">
                  <c:v>27.927777777777777</c:v>
                </c:pt>
                <c:pt idx="10055">
                  <c:v>27.930555555555557</c:v>
                </c:pt>
                <c:pt idx="10056">
                  <c:v>27.933333333333334</c:v>
                </c:pt>
                <c:pt idx="10057">
                  <c:v>27.93611111111111</c:v>
                </c:pt>
                <c:pt idx="10058">
                  <c:v>27.93888888888889</c:v>
                </c:pt>
                <c:pt idx="10059">
                  <c:v>27.941666666666666</c:v>
                </c:pt>
                <c:pt idx="10060">
                  <c:v>27.944444444444443</c:v>
                </c:pt>
                <c:pt idx="10061">
                  <c:v>27.947222222222223</c:v>
                </c:pt>
                <c:pt idx="10062">
                  <c:v>27.95</c:v>
                </c:pt>
                <c:pt idx="10063">
                  <c:v>27.952777777777779</c:v>
                </c:pt>
                <c:pt idx="10064">
                  <c:v>27.955555555555556</c:v>
                </c:pt>
                <c:pt idx="10065">
                  <c:v>27.958333333333332</c:v>
                </c:pt>
                <c:pt idx="10066">
                  <c:v>27.961111111111112</c:v>
                </c:pt>
                <c:pt idx="10067">
                  <c:v>27.963888888888889</c:v>
                </c:pt>
                <c:pt idx="10068">
                  <c:v>27.966666666666665</c:v>
                </c:pt>
                <c:pt idx="10069">
                  <c:v>27.969444444444445</c:v>
                </c:pt>
                <c:pt idx="10070">
                  <c:v>27.972222222222221</c:v>
                </c:pt>
                <c:pt idx="10071">
                  <c:v>27.975000000000001</c:v>
                </c:pt>
                <c:pt idx="10072">
                  <c:v>27.977777777777778</c:v>
                </c:pt>
                <c:pt idx="10073">
                  <c:v>27.980555555555554</c:v>
                </c:pt>
                <c:pt idx="10074">
                  <c:v>27.983333333333334</c:v>
                </c:pt>
                <c:pt idx="10075">
                  <c:v>27.986111111111111</c:v>
                </c:pt>
                <c:pt idx="10076">
                  <c:v>27.988888888888887</c:v>
                </c:pt>
                <c:pt idx="10077">
                  <c:v>27.991666666666667</c:v>
                </c:pt>
                <c:pt idx="10078">
                  <c:v>27.994444444444444</c:v>
                </c:pt>
                <c:pt idx="10079">
                  <c:v>27.997222222222224</c:v>
                </c:pt>
                <c:pt idx="10080">
                  <c:v>28</c:v>
                </c:pt>
                <c:pt idx="10081">
                  <c:v>28.002777777777776</c:v>
                </c:pt>
                <c:pt idx="10082">
                  <c:v>28.005555555555556</c:v>
                </c:pt>
                <c:pt idx="10083">
                  <c:v>28.008333333333333</c:v>
                </c:pt>
                <c:pt idx="10084">
                  <c:v>28.011111111111113</c:v>
                </c:pt>
                <c:pt idx="10085">
                  <c:v>28.013888888888889</c:v>
                </c:pt>
                <c:pt idx="10086">
                  <c:v>28.016666666666666</c:v>
                </c:pt>
                <c:pt idx="10087">
                  <c:v>28.019444444444446</c:v>
                </c:pt>
                <c:pt idx="10088">
                  <c:v>28.022222222222222</c:v>
                </c:pt>
                <c:pt idx="10089">
                  <c:v>28.024999999999999</c:v>
                </c:pt>
                <c:pt idx="10090">
                  <c:v>28.027777777777779</c:v>
                </c:pt>
                <c:pt idx="10091">
                  <c:v>28.030555555555555</c:v>
                </c:pt>
                <c:pt idx="10092">
                  <c:v>28.033333333333335</c:v>
                </c:pt>
                <c:pt idx="10093">
                  <c:v>28.036111111111111</c:v>
                </c:pt>
                <c:pt idx="10094">
                  <c:v>28.038888888888888</c:v>
                </c:pt>
                <c:pt idx="10095">
                  <c:v>28.041666666666668</c:v>
                </c:pt>
                <c:pt idx="10096">
                  <c:v>28.044444444444444</c:v>
                </c:pt>
                <c:pt idx="10097">
                  <c:v>28.047222222222221</c:v>
                </c:pt>
                <c:pt idx="10098">
                  <c:v>28.05</c:v>
                </c:pt>
                <c:pt idx="10099">
                  <c:v>28.052777777777777</c:v>
                </c:pt>
                <c:pt idx="10100">
                  <c:v>28.055555555555557</c:v>
                </c:pt>
                <c:pt idx="10101">
                  <c:v>28.058333333333334</c:v>
                </c:pt>
                <c:pt idx="10102">
                  <c:v>28.06111111111111</c:v>
                </c:pt>
                <c:pt idx="10103">
                  <c:v>28.06388888888889</c:v>
                </c:pt>
                <c:pt idx="10104">
                  <c:v>28.066666666666666</c:v>
                </c:pt>
                <c:pt idx="10105">
                  <c:v>28.069444444444443</c:v>
                </c:pt>
                <c:pt idx="10106">
                  <c:v>28.072222222222223</c:v>
                </c:pt>
                <c:pt idx="10107">
                  <c:v>28.074999999999999</c:v>
                </c:pt>
                <c:pt idx="10108">
                  <c:v>28.077777777777779</c:v>
                </c:pt>
                <c:pt idx="10109">
                  <c:v>28.080555555555556</c:v>
                </c:pt>
                <c:pt idx="10110">
                  <c:v>28.083333333333332</c:v>
                </c:pt>
                <c:pt idx="10111">
                  <c:v>28.086111111111112</c:v>
                </c:pt>
                <c:pt idx="10112">
                  <c:v>28.088888888888889</c:v>
                </c:pt>
                <c:pt idx="10113">
                  <c:v>28.091666666666665</c:v>
                </c:pt>
                <c:pt idx="10114">
                  <c:v>28.094444444444445</c:v>
                </c:pt>
                <c:pt idx="10115">
                  <c:v>28.097222222222221</c:v>
                </c:pt>
                <c:pt idx="10116">
                  <c:v>28.1</c:v>
                </c:pt>
                <c:pt idx="10117">
                  <c:v>28.102777777777778</c:v>
                </c:pt>
                <c:pt idx="10118">
                  <c:v>28.105555555555554</c:v>
                </c:pt>
                <c:pt idx="10119">
                  <c:v>28.108333333333334</c:v>
                </c:pt>
                <c:pt idx="10120">
                  <c:v>28.111111111111111</c:v>
                </c:pt>
                <c:pt idx="10121">
                  <c:v>28.113888888888887</c:v>
                </c:pt>
                <c:pt idx="10122">
                  <c:v>28.116666666666667</c:v>
                </c:pt>
                <c:pt idx="10123">
                  <c:v>28.119444444444444</c:v>
                </c:pt>
                <c:pt idx="10124">
                  <c:v>28.122222222222224</c:v>
                </c:pt>
                <c:pt idx="10125">
                  <c:v>28.125</c:v>
                </c:pt>
                <c:pt idx="10126">
                  <c:v>28.127777777777776</c:v>
                </c:pt>
                <c:pt idx="10127">
                  <c:v>28.130555555555556</c:v>
                </c:pt>
                <c:pt idx="10128">
                  <c:v>28.133333333333333</c:v>
                </c:pt>
                <c:pt idx="10129">
                  <c:v>28.136111111111113</c:v>
                </c:pt>
                <c:pt idx="10130">
                  <c:v>28.138888888888889</c:v>
                </c:pt>
                <c:pt idx="10131">
                  <c:v>28.141666666666666</c:v>
                </c:pt>
                <c:pt idx="10132">
                  <c:v>28.144444444444446</c:v>
                </c:pt>
                <c:pt idx="10133">
                  <c:v>28.147222222222222</c:v>
                </c:pt>
                <c:pt idx="10134">
                  <c:v>28.15</c:v>
                </c:pt>
                <c:pt idx="10135">
                  <c:v>28.152777777777779</c:v>
                </c:pt>
                <c:pt idx="10136">
                  <c:v>28.155555555555555</c:v>
                </c:pt>
                <c:pt idx="10137">
                  <c:v>28.158333333333335</c:v>
                </c:pt>
                <c:pt idx="10138">
                  <c:v>28.161111111111111</c:v>
                </c:pt>
                <c:pt idx="10139">
                  <c:v>28.163888888888888</c:v>
                </c:pt>
                <c:pt idx="10140">
                  <c:v>28.166666666666668</c:v>
                </c:pt>
                <c:pt idx="10141">
                  <c:v>28.169444444444444</c:v>
                </c:pt>
                <c:pt idx="10142">
                  <c:v>28.172222222222221</c:v>
                </c:pt>
                <c:pt idx="10143">
                  <c:v>28.175000000000001</c:v>
                </c:pt>
                <c:pt idx="10144">
                  <c:v>28.177777777777777</c:v>
                </c:pt>
                <c:pt idx="10145">
                  <c:v>28.180555555555557</c:v>
                </c:pt>
                <c:pt idx="10146">
                  <c:v>28.183333333333334</c:v>
                </c:pt>
                <c:pt idx="10147">
                  <c:v>28.18611111111111</c:v>
                </c:pt>
                <c:pt idx="10148">
                  <c:v>28.18888888888889</c:v>
                </c:pt>
                <c:pt idx="10149">
                  <c:v>28.191666666666666</c:v>
                </c:pt>
                <c:pt idx="10150">
                  <c:v>28.194444444444443</c:v>
                </c:pt>
                <c:pt idx="10151">
                  <c:v>28.197222222222223</c:v>
                </c:pt>
                <c:pt idx="10152">
                  <c:v>28.2</c:v>
                </c:pt>
                <c:pt idx="10153">
                  <c:v>28.202777777777779</c:v>
                </c:pt>
                <c:pt idx="10154">
                  <c:v>28.205555555555556</c:v>
                </c:pt>
                <c:pt idx="10155">
                  <c:v>28.208333333333332</c:v>
                </c:pt>
                <c:pt idx="10156">
                  <c:v>28.211111111111112</c:v>
                </c:pt>
                <c:pt idx="10157">
                  <c:v>28.213888888888889</c:v>
                </c:pt>
                <c:pt idx="10158">
                  <c:v>28.216666666666665</c:v>
                </c:pt>
                <c:pt idx="10159">
                  <c:v>28.219444444444445</c:v>
                </c:pt>
                <c:pt idx="10160">
                  <c:v>28.222222222222221</c:v>
                </c:pt>
                <c:pt idx="10161">
                  <c:v>28.225000000000001</c:v>
                </c:pt>
                <c:pt idx="10162">
                  <c:v>28.227777777777778</c:v>
                </c:pt>
                <c:pt idx="10163">
                  <c:v>28.230555555555554</c:v>
                </c:pt>
                <c:pt idx="10164">
                  <c:v>28.233333333333334</c:v>
                </c:pt>
                <c:pt idx="10165">
                  <c:v>28.236111111111111</c:v>
                </c:pt>
                <c:pt idx="10166">
                  <c:v>28.238888888888887</c:v>
                </c:pt>
                <c:pt idx="10167">
                  <c:v>28.241666666666667</c:v>
                </c:pt>
                <c:pt idx="10168">
                  <c:v>28.244444444444444</c:v>
                </c:pt>
                <c:pt idx="10169">
                  <c:v>28.247222222222224</c:v>
                </c:pt>
                <c:pt idx="10170">
                  <c:v>28.25</c:v>
                </c:pt>
                <c:pt idx="10171">
                  <c:v>28.252777777777776</c:v>
                </c:pt>
                <c:pt idx="10172">
                  <c:v>28.255555555555556</c:v>
                </c:pt>
                <c:pt idx="10173">
                  <c:v>28.258333333333333</c:v>
                </c:pt>
                <c:pt idx="10174">
                  <c:v>28.261111111111113</c:v>
                </c:pt>
                <c:pt idx="10175">
                  <c:v>28.263888888888889</c:v>
                </c:pt>
                <c:pt idx="10176">
                  <c:v>28.266666666666666</c:v>
                </c:pt>
                <c:pt idx="10177">
                  <c:v>28.269444444444446</c:v>
                </c:pt>
                <c:pt idx="10178">
                  <c:v>28.272222222222222</c:v>
                </c:pt>
                <c:pt idx="10179">
                  <c:v>28.274999999999999</c:v>
                </c:pt>
                <c:pt idx="10180">
                  <c:v>28.277777777777779</c:v>
                </c:pt>
                <c:pt idx="10181">
                  <c:v>28.280555555555555</c:v>
                </c:pt>
                <c:pt idx="10182">
                  <c:v>28.283333333333335</c:v>
                </c:pt>
                <c:pt idx="10183">
                  <c:v>28.286111111111111</c:v>
                </c:pt>
                <c:pt idx="10184">
                  <c:v>28.288888888888888</c:v>
                </c:pt>
                <c:pt idx="10185">
                  <c:v>28.291666666666668</c:v>
                </c:pt>
                <c:pt idx="10186">
                  <c:v>28.294444444444444</c:v>
                </c:pt>
                <c:pt idx="10187">
                  <c:v>28.297222222222221</c:v>
                </c:pt>
                <c:pt idx="10188">
                  <c:v>28.3</c:v>
                </c:pt>
                <c:pt idx="10189">
                  <c:v>28.302777777777777</c:v>
                </c:pt>
                <c:pt idx="10190">
                  <c:v>28.305555555555557</c:v>
                </c:pt>
                <c:pt idx="10191">
                  <c:v>28.308333333333334</c:v>
                </c:pt>
                <c:pt idx="10192">
                  <c:v>28.31111111111111</c:v>
                </c:pt>
                <c:pt idx="10193">
                  <c:v>28.31388888888889</c:v>
                </c:pt>
                <c:pt idx="10194">
                  <c:v>28.316666666666666</c:v>
                </c:pt>
                <c:pt idx="10195">
                  <c:v>28.319444444444443</c:v>
                </c:pt>
                <c:pt idx="10196">
                  <c:v>28.322222222222223</c:v>
                </c:pt>
                <c:pt idx="10197">
                  <c:v>28.324999999999999</c:v>
                </c:pt>
                <c:pt idx="10198">
                  <c:v>28.327777777777779</c:v>
                </c:pt>
                <c:pt idx="10199">
                  <c:v>28.330555555555556</c:v>
                </c:pt>
                <c:pt idx="10200">
                  <c:v>28.333333333333332</c:v>
                </c:pt>
                <c:pt idx="10201">
                  <c:v>28.336111111111112</c:v>
                </c:pt>
                <c:pt idx="10202">
                  <c:v>28.338888888888889</c:v>
                </c:pt>
                <c:pt idx="10203">
                  <c:v>28.341666666666665</c:v>
                </c:pt>
                <c:pt idx="10204">
                  <c:v>28.344444444444445</c:v>
                </c:pt>
                <c:pt idx="10205">
                  <c:v>28.347222222222221</c:v>
                </c:pt>
                <c:pt idx="10206">
                  <c:v>28.35</c:v>
                </c:pt>
                <c:pt idx="10207">
                  <c:v>28.352777777777778</c:v>
                </c:pt>
                <c:pt idx="10208">
                  <c:v>28.355555555555554</c:v>
                </c:pt>
                <c:pt idx="10209">
                  <c:v>28.358333333333334</c:v>
                </c:pt>
                <c:pt idx="10210">
                  <c:v>28.361111111111111</c:v>
                </c:pt>
                <c:pt idx="10211">
                  <c:v>28.363888888888887</c:v>
                </c:pt>
                <c:pt idx="10212">
                  <c:v>28.366666666666667</c:v>
                </c:pt>
                <c:pt idx="10213">
                  <c:v>28.369444444444444</c:v>
                </c:pt>
                <c:pt idx="10214">
                  <c:v>28.372222222222224</c:v>
                </c:pt>
                <c:pt idx="10215">
                  <c:v>28.375</c:v>
                </c:pt>
                <c:pt idx="10216">
                  <c:v>28.377777777777776</c:v>
                </c:pt>
                <c:pt idx="10217">
                  <c:v>28.380555555555556</c:v>
                </c:pt>
                <c:pt idx="10218">
                  <c:v>28.383333333333333</c:v>
                </c:pt>
                <c:pt idx="10219">
                  <c:v>28.386111111111113</c:v>
                </c:pt>
                <c:pt idx="10220">
                  <c:v>28.388888888888889</c:v>
                </c:pt>
                <c:pt idx="10221">
                  <c:v>28.391666666666666</c:v>
                </c:pt>
                <c:pt idx="10222">
                  <c:v>28.394444444444446</c:v>
                </c:pt>
                <c:pt idx="10223">
                  <c:v>28.397222222222222</c:v>
                </c:pt>
                <c:pt idx="10224">
                  <c:v>28.4</c:v>
                </c:pt>
                <c:pt idx="10225">
                  <c:v>28.402777777777779</c:v>
                </c:pt>
                <c:pt idx="10226">
                  <c:v>28.405555555555555</c:v>
                </c:pt>
                <c:pt idx="10227">
                  <c:v>28.408333333333335</c:v>
                </c:pt>
                <c:pt idx="10228">
                  <c:v>28.411111111111111</c:v>
                </c:pt>
                <c:pt idx="10229">
                  <c:v>28.413888888888888</c:v>
                </c:pt>
                <c:pt idx="10230">
                  <c:v>28.416666666666668</c:v>
                </c:pt>
                <c:pt idx="10231">
                  <c:v>28.419444444444444</c:v>
                </c:pt>
                <c:pt idx="10232">
                  <c:v>28.422222222222221</c:v>
                </c:pt>
                <c:pt idx="10233">
                  <c:v>28.425000000000001</c:v>
                </c:pt>
                <c:pt idx="10234">
                  <c:v>28.427777777777777</c:v>
                </c:pt>
                <c:pt idx="10235">
                  <c:v>28.430555555555557</c:v>
                </c:pt>
                <c:pt idx="10236">
                  <c:v>28.433333333333334</c:v>
                </c:pt>
                <c:pt idx="10237">
                  <c:v>28.43611111111111</c:v>
                </c:pt>
                <c:pt idx="10238">
                  <c:v>28.43888888888889</c:v>
                </c:pt>
                <c:pt idx="10239">
                  <c:v>28.441666666666666</c:v>
                </c:pt>
                <c:pt idx="10240">
                  <c:v>28.444444444444443</c:v>
                </c:pt>
                <c:pt idx="10241">
                  <c:v>28.447222222222223</c:v>
                </c:pt>
                <c:pt idx="10242">
                  <c:v>28.45</c:v>
                </c:pt>
                <c:pt idx="10243">
                  <c:v>28.452777777777779</c:v>
                </c:pt>
                <c:pt idx="10244">
                  <c:v>28.455555555555556</c:v>
                </c:pt>
                <c:pt idx="10245">
                  <c:v>28.458333333333332</c:v>
                </c:pt>
                <c:pt idx="10246">
                  <c:v>28.461111111111112</c:v>
                </c:pt>
                <c:pt idx="10247">
                  <c:v>28.463888888888889</c:v>
                </c:pt>
                <c:pt idx="10248">
                  <c:v>28.466666666666665</c:v>
                </c:pt>
                <c:pt idx="10249">
                  <c:v>28.469444444444445</c:v>
                </c:pt>
                <c:pt idx="10250">
                  <c:v>28.472222222222221</c:v>
                </c:pt>
                <c:pt idx="10251">
                  <c:v>28.475000000000001</c:v>
                </c:pt>
                <c:pt idx="10252">
                  <c:v>28.477777777777778</c:v>
                </c:pt>
                <c:pt idx="10253">
                  <c:v>28.480555555555554</c:v>
                </c:pt>
                <c:pt idx="10254">
                  <c:v>28.483333333333334</c:v>
                </c:pt>
                <c:pt idx="10255">
                  <c:v>28.486111111111111</c:v>
                </c:pt>
                <c:pt idx="10256">
                  <c:v>28.488888888888887</c:v>
                </c:pt>
                <c:pt idx="10257">
                  <c:v>28.491666666666667</c:v>
                </c:pt>
                <c:pt idx="10258">
                  <c:v>28.494444444444444</c:v>
                </c:pt>
                <c:pt idx="10259">
                  <c:v>28.497222222222224</c:v>
                </c:pt>
                <c:pt idx="10260">
                  <c:v>28.5</c:v>
                </c:pt>
                <c:pt idx="10261">
                  <c:v>28.502777777777776</c:v>
                </c:pt>
                <c:pt idx="10262">
                  <c:v>28.505555555555556</c:v>
                </c:pt>
                <c:pt idx="10263">
                  <c:v>28.508333333333333</c:v>
                </c:pt>
                <c:pt idx="10264">
                  <c:v>28.511111111111113</c:v>
                </c:pt>
                <c:pt idx="10265">
                  <c:v>28.513888888888889</c:v>
                </c:pt>
                <c:pt idx="10266">
                  <c:v>28.516666666666666</c:v>
                </c:pt>
                <c:pt idx="10267">
                  <c:v>28.519444444444446</c:v>
                </c:pt>
                <c:pt idx="10268">
                  <c:v>28.522222222222222</c:v>
                </c:pt>
                <c:pt idx="10269">
                  <c:v>28.524999999999999</c:v>
                </c:pt>
                <c:pt idx="10270">
                  <c:v>28.527777777777779</c:v>
                </c:pt>
                <c:pt idx="10271">
                  <c:v>28.530555555555555</c:v>
                </c:pt>
                <c:pt idx="10272">
                  <c:v>28.533333333333335</c:v>
                </c:pt>
                <c:pt idx="10273">
                  <c:v>28.536111111111111</c:v>
                </c:pt>
                <c:pt idx="10274">
                  <c:v>28.538888888888888</c:v>
                </c:pt>
                <c:pt idx="10275">
                  <c:v>28.541666666666668</c:v>
                </c:pt>
                <c:pt idx="10276">
                  <c:v>28.544444444444444</c:v>
                </c:pt>
                <c:pt idx="10277">
                  <c:v>28.547222222222221</c:v>
                </c:pt>
                <c:pt idx="10278">
                  <c:v>28.55</c:v>
                </c:pt>
                <c:pt idx="10279">
                  <c:v>28.552777777777777</c:v>
                </c:pt>
                <c:pt idx="10280">
                  <c:v>28.555555555555557</c:v>
                </c:pt>
                <c:pt idx="10281">
                  <c:v>28.558333333333334</c:v>
                </c:pt>
                <c:pt idx="10282">
                  <c:v>28.56111111111111</c:v>
                </c:pt>
                <c:pt idx="10283">
                  <c:v>28.56388888888889</c:v>
                </c:pt>
                <c:pt idx="10284">
                  <c:v>28.566666666666666</c:v>
                </c:pt>
                <c:pt idx="10285">
                  <c:v>28.569444444444443</c:v>
                </c:pt>
                <c:pt idx="10286">
                  <c:v>28.572222222222223</c:v>
                </c:pt>
                <c:pt idx="10287">
                  <c:v>28.574999999999999</c:v>
                </c:pt>
                <c:pt idx="10288">
                  <c:v>28.577777777777779</c:v>
                </c:pt>
                <c:pt idx="10289">
                  <c:v>28.580555555555556</c:v>
                </c:pt>
                <c:pt idx="10290">
                  <c:v>28.583333333333332</c:v>
                </c:pt>
                <c:pt idx="10291">
                  <c:v>28.586111111111112</c:v>
                </c:pt>
                <c:pt idx="10292">
                  <c:v>28.588888888888889</c:v>
                </c:pt>
                <c:pt idx="10293">
                  <c:v>28.591666666666665</c:v>
                </c:pt>
                <c:pt idx="10294">
                  <c:v>28.594444444444445</c:v>
                </c:pt>
                <c:pt idx="10295">
                  <c:v>28.597222222222221</c:v>
                </c:pt>
                <c:pt idx="10296">
                  <c:v>28.6</c:v>
                </c:pt>
                <c:pt idx="10297">
                  <c:v>28.602777777777778</c:v>
                </c:pt>
                <c:pt idx="10298">
                  <c:v>28.605555555555554</c:v>
                </c:pt>
                <c:pt idx="10299">
                  <c:v>28.608333333333334</c:v>
                </c:pt>
                <c:pt idx="10300">
                  <c:v>28.611111111111111</c:v>
                </c:pt>
                <c:pt idx="10301">
                  <c:v>28.613888888888887</c:v>
                </c:pt>
                <c:pt idx="10302">
                  <c:v>28.616666666666667</c:v>
                </c:pt>
                <c:pt idx="10303">
                  <c:v>28.619444444444444</c:v>
                </c:pt>
                <c:pt idx="10304">
                  <c:v>28.622222222222224</c:v>
                </c:pt>
                <c:pt idx="10305">
                  <c:v>28.625</c:v>
                </c:pt>
                <c:pt idx="10306">
                  <c:v>28.627777777777776</c:v>
                </c:pt>
                <c:pt idx="10307">
                  <c:v>28.630555555555556</c:v>
                </c:pt>
                <c:pt idx="10308">
                  <c:v>28.633333333333333</c:v>
                </c:pt>
                <c:pt idx="10309">
                  <c:v>28.636111111111113</c:v>
                </c:pt>
                <c:pt idx="10310">
                  <c:v>28.638888888888889</c:v>
                </c:pt>
                <c:pt idx="10311">
                  <c:v>28.641666666666666</c:v>
                </c:pt>
                <c:pt idx="10312">
                  <c:v>28.644444444444446</c:v>
                </c:pt>
                <c:pt idx="10313">
                  <c:v>28.647222222222222</c:v>
                </c:pt>
                <c:pt idx="10314">
                  <c:v>28.65</c:v>
                </c:pt>
                <c:pt idx="10315">
                  <c:v>28.652777777777779</c:v>
                </c:pt>
                <c:pt idx="10316">
                  <c:v>28.655555555555555</c:v>
                </c:pt>
                <c:pt idx="10317">
                  <c:v>28.658333333333335</c:v>
                </c:pt>
                <c:pt idx="10318">
                  <c:v>28.661111111111111</c:v>
                </c:pt>
                <c:pt idx="10319">
                  <c:v>28.663888888888888</c:v>
                </c:pt>
                <c:pt idx="10320">
                  <c:v>28.666666666666668</c:v>
                </c:pt>
                <c:pt idx="10321">
                  <c:v>28.669444444444444</c:v>
                </c:pt>
                <c:pt idx="10322">
                  <c:v>28.672222222222221</c:v>
                </c:pt>
                <c:pt idx="10323">
                  <c:v>28.675000000000001</c:v>
                </c:pt>
                <c:pt idx="10324">
                  <c:v>28.677777777777777</c:v>
                </c:pt>
                <c:pt idx="10325">
                  <c:v>28.680555555555557</c:v>
                </c:pt>
                <c:pt idx="10326">
                  <c:v>28.683333333333334</c:v>
                </c:pt>
                <c:pt idx="10327">
                  <c:v>28.68611111111111</c:v>
                </c:pt>
                <c:pt idx="10328">
                  <c:v>28.68888888888889</c:v>
                </c:pt>
                <c:pt idx="10329">
                  <c:v>28.691666666666666</c:v>
                </c:pt>
                <c:pt idx="10330">
                  <c:v>28.694444444444443</c:v>
                </c:pt>
                <c:pt idx="10331">
                  <c:v>28.697222222222223</c:v>
                </c:pt>
                <c:pt idx="10332">
                  <c:v>28.7</c:v>
                </c:pt>
                <c:pt idx="10333">
                  <c:v>28.702777777777779</c:v>
                </c:pt>
                <c:pt idx="10334">
                  <c:v>28.705555555555556</c:v>
                </c:pt>
                <c:pt idx="10335">
                  <c:v>28.708333333333332</c:v>
                </c:pt>
                <c:pt idx="10336">
                  <c:v>28.711111111111112</c:v>
                </c:pt>
                <c:pt idx="10337">
                  <c:v>28.713888888888889</c:v>
                </c:pt>
                <c:pt idx="10338">
                  <c:v>28.716666666666665</c:v>
                </c:pt>
                <c:pt idx="10339">
                  <c:v>28.719444444444445</c:v>
                </c:pt>
                <c:pt idx="10340">
                  <c:v>28.722222222222221</c:v>
                </c:pt>
                <c:pt idx="10341">
                  <c:v>28.725000000000001</c:v>
                </c:pt>
                <c:pt idx="10342">
                  <c:v>28.727777777777778</c:v>
                </c:pt>
                <c:pt idx="10343">
                  <c:v>28.730555555555554</c:v>
                </c:pt>
                <c:pt idx="10344">
                  <c:v>28.733333333333334</c:v>
                </c:pt>
                <c:pt idx="10345">
                  <c:v>28.736111111111111</c:v>
                </c:pt>
                <c:pt idx="10346">
                  <c:v>28.738888888888887</c:v>
                </c:pt>
                <c:pt idx="10347">
                  <c:v>28.741666666666667</c:v>
                </c:pt>
                <c:pt idx="10348">
                  <c:v>28.744444444444444</c:v>
                </c:pt>
                <c:pt idx="10349">
                  <c:v>28.747222222222224</c:v>
                </c:pt>
                <c:pt idx="10350">
                  <c:v>28.75</c:v>
                </c:pt>
                <c:pt idx="10351">
                  <c:v>28.752777777777776</c:v>
                </c:pt>
                <c:pt idx="10352">
                  <c:v>28.755555555555556</c:v>
                </c:pt>
                <c:pt idx="10353">
                  <c:v>28.758333333333333</c:v>
                </c:pt>
                <c:pt idx="10354">
                  <c:v>28.761111111111113</c:v>
                </c:pt>
                <c:pt idx="10355">
                  <c:v>28.763888888888889</c:v>
                </c:pt>
                <c:pt idx="10356">
                  <c:v>28.766666666666666</c:v>
                </c:pt>
                <c:pt idx="10357">
                  <c:v>28.769444444444446</c:v>
                </c:pt>
                <c:pt idx="10358">
                  <c:v>28.772222222222222</c:v>
                </c:pt>
                <c:pt idx="10359">
                  <c:v>28.774999999999999</c:v>
                </c:pt>
                <c:pt idx="10360">
                  <c:v>28.777777777777779</c:v>
                </c:pt>
                <c:pt idx="10361">
                  <c:v>28.780555555555555</c:v>
                </c:pt>
                <c:pt idx="10362">
                  <c:v>28.783333333333335</c:v>
                </c:pt>
                <c:pt idx="10363">
                  <c:v>28.786111111111111</c:v>
                </c:pt>
                <c:pt idx="10364">
                  <c:v>28.788888888888888</c:v>
                </c:pt>
                <c:pt idx="10365">
                  <c:v>28.791666666666668</c:v>
                </c:pt>
                <c:pt idx="10366">
                  <c:v>28.794444444444444</c:v>
                </c:pt>
                <c:pt idx="10367">
                  <c:v>28.797222222222221</c:v>
                </c:pt>
                <c:pt idx="10368">
                  <c:v>28.8</c:v>
                </c:pt>
                <c:pt idx="10369">
                  <c:v>28.802777777777777</c:v>
                </c:pt>
                <c:pt idx="10370">
                  <c:v>28.805555555555557</c:v>
                </c:pt>
                <c:pt idx="10371">
                  <c:v>28.808333333333334</c:v>
                </c:pt>
                <c:pt idx="10372">
                  <c:v>28.81111111111111</c:v>
                </c:pt>
                <c:pt idx="10373">
                  <c:v>28.81388888888889</c:v>
                </c:pt>
                <c:pt idx="10374">
                  <c:v>28.816666666666666</c:v>
                </c:pt>
                <c:pt idx="10375">
                  <c:v>28.819444444444443</c:v>
                </c:pt>
                <c:pt idx="10376">
                  <c:v>28.822222222222223</c:v>
                </c:pt>
                <c:pt idx="10377">
                  <c:v>28.824999999999999</c:v>
                </c:pt>
                <c:pt idx="10378">
                  <c:v>28.827777777777779</c:v>
                </c:pt>
                <c:pt idx="10379">
                  <c:v>28.830555555555556</c:v>
                </c:pt>
                <c:pt idx="10380">
                  <c:v>28.833333333333332</c:v>
                </c:pt>
                <c:pt idx="10381">
                  <c:v>28.836111111111112</c:v>
                </c:pt>
                <c:pt idx="10382">
                  <c:v>28.838888888888889</c:v>
                </c:pt>
                <c:pt idx="10383">
                  <c:v>28.841666666666665</c:v>
                </c:pt>
                <c:pt idx="10384">
                  <c:v>28.844444444444445</c:v>
                </c:pt>
                <c:pt idx="10385">
                  <c:v>28.847222222222221</c:v>
                </c:pt>
                <c:pt idx="10386">
                  <c:v>28.85</c:v>
                </c:pt>
                <c:pt idx="10387">
                  <c:v>28.852777777777778</c:v>
                </c:pt>
                <c:pt idx="10388">
                  <c:v>28.855555555555554</c:v>
                </c:pt>
                <c:pt idx="10389">
                  <c:v>28.858333333333334</c:v>
                </c:pt>
                <c:pt idx="10390">
                  <c:v>28.861111111111111</c:v>
                </c:pt>
                <c:pt idx="10391">
                  <c:v>28.863888888888887</c:v>
                </c:pt>
                <c:pt idx="10392">
                  <c:v>28.866666666666667</c:v>
                </c:pt>
                <c:pt idx="10393">
                  <c:v>28.869444444444444</c:v>
                </c:pt>
                <c:pt idx="10394">
                  <c:v>28.872222222222224</c:v>
                </c:pt>
                <c:pt idx="10395">
                  <c:v>28.875</c:v>
                </c:pt>
                <c:pt idx="10396">
                  <c:v>28.877777777777776</c:v>
                </c:pt>
                <c:pt idx="10397">
                  <c:v>28.880555555555556</c:v>
                </c:pt>
                <c:pt idx="10398">
                  <c:v>28.883333333333333</c:v>
                </c:pt>
                <c:pt idx="10399">
                  <c:v>28.886111111111113</c:v>
                </c:pt>
                <c:pt idx="10400">
                  <c:v>28.888888888888889</c:v>
                </c:pt>
                <c:pt idx="10401">
                  <c:v>28.891666666666666</c:v>
                </c:pt>
                <c:pt idx="10402">
                  <c:v>28.894444444444446</c:v>
                </c:pt>
                <c:pt idx="10403">
                  <c:v>28.897222222222222</c:v>
                </c:pt>
                <c:pt idx="10404">
                  <c:v>28.9</c:v>
                </c:pt>
                <c:pt idx="10405">
                  <c:v>28.902777777777779</c:v>
                </c:pt>
                <c:pt idx="10406">
                  <c:v>28.905555555555555</c:v>
                </c:pt>
                <c:pt idx="10407">
                  <c:v>28.908333333333335</c:v>
                </c:pt>
                <c:pt idx="10408">
                  <c:v>28.911111111111111</c:v>
                </c:pt>
                <c:pt idx="10409">
                  <c:v>28.913888888888888</c:v>
                </c:pt>
                <c:pt idx="10410">
                  <c:v>28.916666666666668</c:v>
                </c:pt>
                <c:pt idx="10411">
                  <c:v>28.919444444444444</c:v>
                </c:pt>
                <c:pt idx="10412">
                  <c:v>28.922222222222221</c:v>
                </c:pt>
                <c:pt idx="10413">
                  <c:v>28.925000000000001</c:v>
                </c:pt>
                <c:pt idx="10414">
                  <c:v>28.927777777777777</c:v>
                </c:pt>
                <c:pt idx="10415">
                  <c:v>28.930555555555557</c:v>
                </c:pt>
                <c:pt idx="10416">
                  <c:v>28.933333333333334</c:v>
                </c:pt>
                <c:pt idx="10417">
                  <c:v>28.93611111111111</c:v>
                </c:pt>
                <c:pt idx="10418">
                  <c:v>28.93888888888889</c:v>
                </c:pt>
                <c:pt idx="10419">
                  <c:v>28.941666666666666</c:v>
                </c:pt>
                <c:pt idx="10420">
                  <c:v>28.944444444444443</c:v>
                </c:pt>
                <c:pt idx="10421">
                  <c:v>28.947222222222223</c:v>
                </c:pt>
                <c:pt idx="10422">
                  <c:v>28.95</c:v>
                </c:pt>
                <c:pt idx="10423">
                  <c:v>28.952777777777779</c:v>
                </c:pt>
                <c:pt idx="10424">
                  <c:v>28.955555555555556</c:v>
                </c:pt>
                <c:pt idx="10425">
                  <c:v>28.958333333333332</c:v>
                </c:pt>
                <c:pt idx="10426">
                  <c:v>28.961111111111112</c:v>
                </c:pt>
                <c:pt idx="10427">
                  <c:v>28.963888888888889</c:v>
                </c:pt>
                <c:pt idx="10428">
                  <c:v>28.966666666666665</c:v>
                </c:pt>
                <c:pt idx="10429">
                  <c:v>28.969444444444445</c:v>
                </c:pt>
                <c:pt idx="10430">
                  <c:v>28.972222222222221</c:v>
                </c:pt>
                <c:pt idx="10431">
                  <c:v>28.975000000000001</c:v>
                </c:pt>
                <c:pt idx="10432">
                  <c:v>28.977777777777778</c:v>
                </c:pt>
                <c:pt idx="10433">
                  <c:v>28.980555555555554</c:v>
                </c:pt>
                <c:pt idx="10434">
                  <c:v>28.983333333333334</c:v>
                </c:pt>
                <c:pt idx="10435">
                  <c:v>28.986111111111111</c:v>
                </c:pt>
                <c:pt idx="10436">
                  <c:v>28.988888888888887</c:v>
                </c:pt>
                <c:pt idx="10437">
                  <c:v>28.991666666666667</c:v>
                </c:pt>
                <c:pt idx="10438">
                  <c:v>28.994444444444444</c:v>
                </c:pt>
                <c:pt idx="10439">
                  <c:v>28.997222222222224</c:v>
                </c:pt>
                <c:pt idx="10440">
                  <c:v>29</c:v>
                </c:pt>
                <c:pt idx="10441">
                  <c:v>29.002777777777776</c:v>
                </c:pt>
                <c:pt idx="10442">
                  <c:v>29.005555555555556</c:v>
                </c:pt>
                <c:pt idx="10443">
                  <c:v>29.008333333333333</c:v>
                </c:pt>
                <c:pt idx="10444">
                  <c:v>29.011111111111113</c:v>
                </c:pt>
                <c:pt idx="10445">
                  <c:v>29.013888888888889</c:v>
                </c:pt>
                <c:pt idx="10446">
                  <c:v>29.016666666666666</c:v>
                </c:pt>
                <c:pt idx="10447">
                  <c:v>29.019444444444446</c:v>
                </c:pt>
                <c:pt idx="10448">
                  <c:v>29.022222222222222</c:v>
                </c:pt>
                <c:pt idx="10449">
                  <c:v>29.024999999999999</c:v>
                </c:pt>
                <c:pt idx="10450">
                  <c:v>29.027777777777779</c:v>
                </c:pt>
                <c:pt idx="10451">
                  <c:v>29.030555555555555</c:v>
                </c:pt>
                <c:pt idx="10452">
                  <c:v>29.033333333333335</c:v>
                </c:pt>
                <c:pt idx="10453">
                  <c:v>29.036111111111111</c:v>
                </c:pt>
                <c:pt idx="10454">
                  <c:v>29.038888888888888</c:v>
                </c:pt>
                <c:pt idx="10455">
                  <c:v>29.041666666666668</c:v>
                </c:pt>
                <c:pt idx="10456">
                  <c:v>29.044444444444444</c:v>
                </c:pt>
                <c:pt idx="10457">
                  <c:v>29.047222222222221</c:v>
                </c:pt>
                <c:pt idx="10458">
                  <c:v>29.05</c:v>
                </c:pt>
                <c:pt idx="10459">
                  <c:v>29.052777777777777</c:v>
                </c:pt>
                <c:pt idx="10460">
                  <c:v>29.055555555555557</c:v>
                </c:pt>
                <c:pt idx="10461">
                  <c:v>29.058333333333334</c:v>
                </c:pt>
                <c:pt idx="10462">
                  <c:v>29.06111111111111</c:v>
                </c:pt>
                <c:pt idx="10463">
                  <c:v>29.06388888888889</c:v>
                </c:pt>
                <c:pt idx="10464">
                  <c:v>29.066666666666666</c:v>
                </c:pt>
                <c:pt idx="10465">
                  <c:v>29.069444444444443</c:v>
                </c:pt>
                <c:pt idx="10466">
                  <c:v>29.072222222222223</c:v>
                </c:pt>
                <c:pt idx="10467">
                  <c:v>29.074999999999999</c:v>
                </c:pt>
                <c:pt idx="10468">
                  <c:v>29.077777777777779</c:v>
                </c:pt>
                <c:pt idx="10469">
                  <c:v>29.080555555555556</c:v>
                </c:pt>
                <c:pt idx="10470">
                  <c:v>29.083333333333332</c:v>
                </c:pt>
                <c:pt idx="10471">
                  <c:v>29.086111111111112</c:v>
                </c:pt>
                <c:pt idx="10472">
                  <c:v>29.088888888888889</c:v>
                </c:pt>
                <c:pt idx="10473">
                  <c:v>29.091666666666665</c:v>
                </c:pt>
                <c:pt idx="10474">
                  <c:v>29.094444444444445</c:v>
                </c:pt>
                <c:pt idx="10475">
                  <c:v>29.097222222222221</c:v>
                </c:pt>
                <c:pt idx="10476">
                  <c:v>29.1</c:v>
                </c:pt>
                <c:pt idx="10477">
                  <c:v>29.102777777777778</c:v>
                </c:pt>
                <c:pt idx="10478">
                  <c:v>29.105555555555554</c:v>
                </c:pt>
                <c:pt idx="10479">
                  <c:v>29.108333333333334</c:v>
                </c:pt>
                <c:pt idx="10480">
                  <c:v>29.111111111111111</c:v>
                </c:pt>
                <c:pt idx="10481">
                  <c:v>29.113888888888887</c:v>
                </c:pt>
                <c:pt idx="10482">
                  <c:v>29.116666666666667</c:v>
                </c:pt>
                <c:pt idx="10483">
                  <c:v>29.119444444444444</c:v>
                </c:pt>
                <c:pt idx="10484">
                  <c:v>29.122222222222224</c:v>
                </c:pt>
                <c:pt idx="10485">
                  <c:v>29.125</c:v>
                </c:pt>
                <c:pt idx="10486">
                  <c:v>29.127777777777776</c:v>
                </c:pt>
                <c:pt idx="10487">
                  <c:v>29.130555555555556</c:v>
                </c:pt>
                <c:pt idx="10488">
                  <c:v>29.133333333333333</c:v>
                </c:pt>
                <c:pt idx="10489">
                  <c:v>29.136111111111113</c:v>
                </c:pt>
                <c:pt idx="10490">
                  <c:v>29.138888888888889</c:v>
                </c:pt>
                <c:pt idx="10491">
                  <c:v>29.141666666666666</c:v>
                </c:pt>
                <c:pt idx="10492">
                  <c:v>29.144444444444446</c:v>
                </c:pt>
                <c:pt idx="10493">
                  <c:v>29.147222222222222</c:v>
                </c:pt>
                <c:pt idx="10494">
                  <c:v>29.15</c:v>
                </c:pt>
                <c:pt idx="10495">
                  <c:v>29.152777777777779</c:v>
                </c:pt>
                <c:pt idx="10496">
                  <c:v>29.155555555555555</c:v>
                </c:pt>
                <c:pt idx="10497">
                  <c:v>29.158333333333335</c:v>
                </c:pt>
                <c:pt idx="10498">
                  <c:v>29.161111111111111</c:v>
                </c:pt>
                <c:pt idx="10499">
                  <c:v>29.163888888888888</c:v>
                </c:pt>
                <c:pt idx="10500">
                  <c:v>29.166666666666668</c:v>
                </c:pt>
                <c:pt idx="10501">
                  <c:v>29.169444444444444</c:v>
                </c:pt>
                <c:pt idx="10502">
                  <c:v>29.172222222222221</c:v>
                </c:pt>
                <c:pt idx="10503">
                  <c:v>29.175000000000001</c:v>
                </c:pt>
                <c:pt idx="10504">
                  <c:v>29.177777777777777</c:v>
                </c:pt>
                <c:pt idx="10505">
                  <c:v>29.180555555555557</c:v>
                </c:pt>
                <c:pt idx="10506">
                  <c:v>29.183333333333334</c:v>
                </c:pt>
                <c:pt idx="10507">
                  <c:v>29.18611111111111</c:v>
                </c:pt>
                <c:pt idx="10508">
                  <c:v>29.18888888888889</c:v>
                </c:pt>
                <c:pt idx="10509">
                  <c:v>29.191666666666666</c:v>
                </c:pt>
                <c:pt idx="10510">
                  <c:v>29.194444444444443</c:v>
                </c:pt>
                <c:pt idx="10511">
                  <c:v>29.197222222222223</c:v>
                </c:pt>
                <c:pt idx="10512">
                  <c:v>29.2</c:v>
                </c:pt>
                <c:pt idx="10513">
                  <c:v>29.202777777777779</c:v>
                </c:pt>
                <c:pt idx="10514">
                  <c:v>29.205555555555556</c:v>
                </c:pt>
                <c:pt idx="10515">
                  <c:v>29.208333333333332</c:v>
                </c:pt>
                <c:pt idx="10516">
                  <c:v>29.211111111111112</c:v>
                </c:pt>
                <c:pt idx="10517">
                  <c:v>29.213888888888889</c:v>
                </c:pt>
                <c:pt idx="10518">
                  <c:v>29.216666666666665</c:v>
                </c:pt>
                <c:pt idx="10519">
                  <c:v>29.219444444444445</c:v>
                </c:pt>
                <c:pt idx="10520">
                  <c:v>29.222222222222221</c:v>
                </c:pt>
                <c:pt idx="10521">
                  <c:v>29.225000000000001</c:v>
                </c:pt>
                <c:pt idx="10522">
                  <c:v>29.227777777777778</c:v>
                </c:pt>
                <c:pt idx="10523">
                  <c:v>29.230555555555554</c:v>
                </c:pt>
                <c:pt idx="10524">
                  <c:v>29.233333333333334</c:v>
                </c:pt>
                <c:pt idx="10525">
                  <c:v>29.236111111111111</c:v>
                </c:pt>
                <c:pt idx="10526">
                  <c:v>29.238888888888887</c:v>
                </c:pt>
                <c:pt idx="10527">
                  <c:v>29.241666666666667</c:v>
                </c:pt>
                <c:pt idx="10528">
                  <c:v>29.244444444444444</c:v>
                </c:pt>
                <c:pt idx="10529">
                  <c:v>29.247222222222224</c:v>
                </c:pt>
                <c:pt idx="10530">
                  <c:v>29.25</c:v>
                </c:pt>
                <c:pt idx="10531">
                  <c:v>29.252777777777776</c:v>
                </c:pt>
                <c:pt idx="10532">
                  <c:v>29.255555555555556</c:v>
                </c:pt>
                <c:pt idx="10533">
                  <c:v>29.258333333333333</c:v>
                </c:pt>
                <c:pt idx="10534">
                  <c:v>29.261111111111113</c:v>
                </c:pt>
                <c:pt idx="10535">
                  <c:v>29.263888888888889</c:v>
                </c:pt>
                <c:pt idx="10536">
                  <c:v>29.266666666666666</c:v>
                </c:pt>
                <c:pt idx="10537">
                  <c:v>29.269444444444446</c:v>
                </c:pt>
                <c:pt idx="10538">
                  <c:v>29.272222222222222</c:v>
                </c:pt>
                <c:pt idx="10539">
                  <c:v>29.274999999999999</c:v>
                </c:pt>
                <c:pt idx="10540">
                  <c:v>29.277777777777779</c:v>
                </c:pt>
                <c:pt idx="10541">
                  <c:v>29.280555555555555</c:v>
                </c:pt>
                <c:pt idx="10542">
                  <c:v>29.283333333333335</c:v>
                </c:pt>
                <c:pt idx="10543">
                  <c:v>29.286111111111111</c:v>
                </c:pt>
                <c:pt idx="10544">
                  <c:v>29.288888888888888</c:v>
                </c:pt>
                <c:pt idx="10545">
                  <c:v>29.291666666666668</c:v>
                </c:pt>
                <c:pt idx="10546">
                  <c:v>29.294444444444444</c:v>
                </c:pt>
                <c:pt idx="10547">
                  <c:v>29.297222222222221</c:v>
                </c:pt>
                <c:pt idx="10548">
                  <c:v>29.3</c:v>
                </c:pt>
                <c:pt idx="10549">
                  <c:v>29.302777777777777</c:v>
                </c:pt>
                <c:pt idx="10550">
                  <c:v>29.305555555555557</c:v>
                </c:pt>
                <c:pt idx="10551">
                  <c:v>29.308333333333334</c:v>
                </c:pt>
                <c:pt idx="10552">
                  <c:v>29.31111111111111</c:v>
                </c:pt>
                <c:pt idx="10553">
                  <c:v>29.31388888888889</c:v>
                </c:pt>
                <c:pt idx="10554">
                  <c:v>29.316666666666666</c:v>
                </c:pt>
                <c:pt idx="10555">
                  <c:v>29.319444444444443</c:v>
                </c:pt>
                <c:pt idx="10556">
                  <c:v>29.322222222222223</c:v>
                </c:pt>
                <c:pt idx="10557">
                  <c:v>29.324999999999999</c:v>
                </c:pt>
                <c:pt idx="10558">
                  <c:v>29.327777777777779</c:v>
                </c:pt>
                <c:pt idx="10559">
                  <c:v>29.330555555555556</c:v>
                </c:pt>
                <c:pt idx="10560">
                  <c:v>29.333333333333332</c:v>
                </c:pt>
                <c:pt idx="10561">
                  <c:v>29.336111111111112</c:v>
                </c:pt>
                <c:pt idx="10562">
                  <c:v>29.338888888888889</c:v>
                </c:pt>
                <c:pt idx="10563">
                  <c:v>29.341666666666665</c:v>
                </c:pt>
                <c:pt idx="10564">
                  <c:v>29.344444444444445</c:v>
                </c:pt>
                <c:pt idx="10565">
                  <c:v>29.347222222222221</c:v>
                </c:pt>
                <c:pt idx="10566">
                  <c:v>29.35</c:v>
                </c:pt>
                <c:pt idx="10567">
                  <c:v>29.352777777777778</c:v>
                </c:pt>
                <c:pt idx="10568">
                  <c:v>29.355555555555554</c:v>
                </c:pt>
                <c:pt idx="10569">
                  <c:v>29.358333333333334</c:v>
                </c:pt>
                <c:pt idx="10570">
                  <c:v>29.361111111111111</c:v>
                </c:pt>
                <c:pt idx="10571">
                  <c:v>29.363888888888887</c:v>
                </c:pt>
                <c:pt idx="10572">
                  <c:v>29.366666666666667</c:v>
                </c:pt>
                <c:pt idx="10573">
                  <c:v>29.369444444444444</c:v>
                </c:pt>
                <c:pt idx="10574">
                  <c:v>29.372222222222224</c:v>
                </c:pt>
                <c:pt idx="10575">
                  <c:v>29.375</c:v>
                </c:pt>
                <c:pt idx="10576">
                  <c:v>29.377777777777776</c:v>
                </c:pt>
                <c:pt idx="10577">
                  <c:v>29.380555555555556</c:v>
                </c:pt>
                <c:pt idx="10578">
                  <c:v>29.383333333333333</c:v>
                </c:pt>
                <c:pt idx="10579">
                  <c:v>29.386111111111113</c:v>
                </c:pt>
                <c:pt idx="10580">
                  <c:v>29.388888888888889</c:v>
                </c:pt>
                <c:pt idx="10581">
                  <c:v>29.391666666666666</c:v>
                </c:pt>
                <c:pt idx="10582">
                  <c:v>29.394444444444446</c:v>
                </c:pt>
                <c:pt idx="10583">
                  <c:v>29.397222222222222</c:v>
                </c:pt>
                <c:pt idx="10584">
                  <c:v>29.4</c:v>
                </c:pt>
                <c:pt idx="10585">
                  <c:v>29.402777777777779</c:v>
                </c:pt>
                <c:pt idx="10586">
                  <c:v>29.405555555555555</c:v>
                </c:pt>
                <c:pt idx="10587">
                  <c:v>29.408333333333335</c:v>
                </c:pt>
                <c:pt idx="10588">
                  <c:v>29.411111111111111</c:v>
                </c:pt>
                <c:pt idx="10589">
                  <c:v>29.413888888888888</c:v>
                </c:pt>
                <c:pt idx="10590">
                  <c:v>29.416666666666668</c:v>
                </c:pt>
                <c:pt idx="10591">
                  <c:v>29.419444444444444</c:v>
                </c:pt>
                <c:pt idx="10592">
                  <c:v>29.422222222222221</c:v>
                </c:pt>
                <c:pt idx="10593">
                  <c:v>29.425000000000001</c:v>
                </c:pt>
                <c:pt idx="10594">
                  <c:v>29.427777777777777</c:v>
                </c:pt>
                <c:pt idx="10595">
                  <c:v>29.430555555555557</c:v>
                </c:pt>
                <c:pt idx="10596">
                  <c:v>29.433333333333334</c:v>
                </c:pt>
                <c:pt idx="10597">
                  <c:v>29.43611111111111</c:v>
                </c:pt>
                <c:pt idx="10598">
                  <c:v>29.43888888888889</c:v>
                </c:pt>
                <c:pt idx="10599">
                  <c:v>29.441666666666666</c:v>
                </c:pt>
                <c:pt idx="10600">
                  <c:v>29.444444444444443</c:v>
                </c:pt>
                <c:pt idx="10601">
                  <c:v>29.447222222222223</c:v>
                </c:pt>
                <c:pt idx="10602">
                  <c:v>29.45</c:v>
                </c:pt>
                <c:pt idx="10603">
                  <c:v>29.452777777777779</c:v>
                </c:pt>
                <c:pt idx="10604">
                  <c:v>29.455555555555556</c:v>
                </c:pt>
                <c:pt idx="10605">
                  <c:v>29.458333333333332</c:v>
                </c:pt>
                <c:pt idx="10606">
                  <c:v>29.461111111111112</c:v>
                </c:pt>
                <c:pt idx="10607">
                  <c:v>29.463888888888889</c:v>
                </c:pt>
                <c:pt idx="10608">
                  <c:v>29.466666666666665</c:v>
                </c:pt>
                <c:pt idx="10609">
                  <c:v>29.469444444444445</c:v>
                </c:pt>
                <c:pt idx="10610">
                  <c:v>29.472222222222221</c:v>
                </c:pt>
                <c:pt idx="10611">
                  <c:v>29.475000000000001</c:v>
                </c:pt>
                <c:pt idx="10612">
                  <c:v>29.477777777777778</c:v>
                </c:pt>
                <c:pt idx="10613">
                  <c:v>29.480555555555554</c:v>
                </c:pt>
                <c:pt idx="10614">
                  <c:v>29.483333333333334</c:v>
                </c:pt>
                <c:pt idx="10615">
                  <c:v>29.486111111111111</c:v>
                </c:pt>
                <c:pt idx="10616">
                  <c:v>29.488888888888887</c:v>
                </c:pt>
                <c:pt idx="10617">
                  <c:v>29.491666666666667</c:v>
                </c:pt>
                <c:pt idx="10618">
                  <c:v>29.494444444444444</c:v>
                </c:pt>
                <c:pt idx="10619">
                  <c:v>29.497222222222224</c:v>
                </c:pt>
                <c:pt idx="10620">
                  <c:v>29.5</c:v>
                </c:pt>
                <c:pt idx="10621">
                  <c:v>29.502777777777776</c:v>
                </c:pt>
                <c:pt idx="10622">
                  <c:v>29.505555555555556</c:v>
                </c:pt>
                <c:pt idx="10623">
                  <c:v>29.508333333333333</c:v>
                </c:pt>
                <c:pt idx="10624">
                  <c:v>29.511111111111113</c:v>
                </c:pt>
                <c:pt idx="10625">
                  <c:v>29.513888888888889</c:v>
                </c:pt>
                <c:pt idx="10626">
                  <c:v>29.516666666666666</c:v>
                </c:pt>
                <c:pt idx="10627">
                  <c:v>29.519444444444446</c:v>
                </c:pt>
                <c:pt idx="10628">
                  <c:v>29.522222222222222</c:v>
                </c:pt>
                <c:pt idx="10629">
                  <c:v>29.524999999999999</c:v>
                </c:pt>
                <c:pt idx="10630">
                  <c:v>29.527777777777779</c:v>
                </c:pt>
                <c:pt idx="10631">
                  <c:v>29.530555555555555</c:v>
                </c:pt>
                <c:pt idx="10632">
                  <c:v>29.533333333333335</c:v>
                </c:pt>
                <c:pt idx="10633">
                  <c:v>29.536111111111111</c:v>
                </c:pt>
                <c:pt idx="10634">
                  <c:v>29.538888888888888</c:v>
                </c:pt>
                <c:pt idx="10635">
                  <c:v>29.541666666666668</c:v>
                </c:pt>
                <c:pt idx="10636">
                  <c:v>29.544444444444444</c:v>
                </c:pt>
                <c:pt idx="10637">
                  <c:v>29.547222222222221</c:v>
                </c:pt>
                <c:pt idx="10638">
                  <c:v>29.55</c:v>
                </c:pt>
                <c:pt idx="10639">
                  <c:v>29.552777777777777</c:v>
                </c:pt>
                <c:pt idx="10640">
                  <c:v>29.555555555555557</c:v>
                </c:pt>
                <c:pt idx="10641">
                  <c:v>29.558333333333334</c:v>
                </c:pt>
                <c:pt idx="10642">
                  <c:v>29.56111111111111</c:v>
                </c:pt>
                <c:pt idx="10643">
                  <c:v>29.56388888888889</c:v>
                </c:pt>
                <c:pt idx="10644">
                  <c:v>29.566666666666666</c:v>
                </c:pt>
                <c:pt idx="10645">
                  <c:v>29.569444444444443</c:v>
                </c:pt>
                <c:pt idx="10646">
                  <c:v>29.572222222222223</c:v>
                </c:pt>
                <c:pt idx="10647">
                  <c:v>29.574999999999999</c:v>
                </c:pt>
                <c:pt idx="10648">
                  <c:v>29.577777777777779</c:v>
                </c:pt>
                <c:pt idx="10649">
                  <c:v>29.580555555555556</c:v>
                </c:pt>
                <c:pt idx="10650">
                  <c:v>29.583333333333332</c:v>
                </c:pt>
                <c:pt idx="10651">
                  <c:v>29.586111111111112</c:v>
                </c:pt>
                <c:pt idx="10652">
                  <c:v>29.588888888888889</c:v>
                </c:pt>
                <c:pt idx="10653">
                  <c:v>29.591666666666665</c:v>
                </c:pt>
                <c:pt idx="10654">
                  <c:v>29.594444444444445</c:v>
                </c:pt>
                <c:pt idx="10655">
                  <c:v>29.597222222222221</c:v>
                </c:pt>
                <c:pt idx="10656">
                  <c:v>29.6</c:v>
                </c:pt>
                <c:pt idx="10657">
                  <c:v>29.602777777777778</c:v>
                </c:pt>
                <c:pt idx="10658">
                  <c:v>29.605555555555554</c:v>
                </c:pt>
                <c:pt idx="10659">
                  <c:v>29.608333333333334</c:v>
                </c:pt>
                <c:pt idx="10660">
                  <c:v>29.611111111111111</c:v>
                </c:pt>
                <c:pt idx="10661">
                  <c:v>29.613888888888887</c:v>
                </c:pt>
                <c:pt idx="10662">
                  <c:v>29.616666666666667</c:v>
                </c:pt>
                <c:pt idx="10663">
                  <c:v>29.619444444444444</c:v>
                </c:pt>
                <c:pt idx="10664">
                  <c:v>29.622222222222224</c:v>
                </c:pt>
                <c:pt idx="10665">
                  <c:v>29.625</c:v>
                </c:pt>
                <c:pt idx="10666">
                  <c:v>29.627777777777776</c:v>
                </c:pt>
                <c:pt idx="10667">
                  <c:v>29.630555555555556</c:v>
                </c:pt>
                <c:pt idx="10668">
                  <c:v>29.633333333333333</c:v>
                </c:pt>
                <c:pt idx="10669">
                  <c:v>29.636111111111113</c:v>
                </c:pt>
                <c:pt idx="10670">
                  <c:v>29.638888888888889</c:v>
                </c:pt>
                <c:pt idx="10671">
                  <c:v>29.641666666666666</c:v>
                </c:pt>
                <c:pt idx="10672">
                  <c:v>29.644444444444446</c:v>
                </c:pt>
                <c:pt idx="10673">
                  <c:v>29.647222222222222</c:v>
                </c:pt>
                <c:pt idx="10674">
                  <c:v>29.65</c:v>
                </c:pt>
                <c:pt idx="10675">
                  <c:v>29.652777777777779</c:v>
                </c:pt>
                <c:pt idx="10676">
                  <c:v>29.655555555555555</c:v>
                </c:pt>
                <c:pt idx="10677">
                  <c:v>29.658333333333335</c:v>
                </c:pt>
                <c:pt idx="10678">
                  <c:v>29.661111111111111</c:v>
                </c:pt>
                <c:pt idx="10679">
                  <c:v>29.663888888888888</c:v>
                </c:pt>
                <c:pt idx="10680">
                  <c:v>29.666666666666668</c:v>
                </c:pt>
                <c:pt idx="10681">
                  <c:v>29.669444444444444</c:v>
                </c:pt>
                <c:pt idx="10682">
                  <c:v>29.672222222222221</c:v>
                </c:pt>
                <c:pt idx="10683">
                  <c:v>29.675000000000001</c:v>
                </c:pt>
                <c:pt idx="10684">
                  <c:v>29.677777777777777</c:v>
                </c:pt>
                <c:pt idx="10685">
                  <c:v>29.680555555555557</c:v>
                </c:pt>
                <c:pt idx="10686">
                  <c:v>29.683333333333334</c:v>
                </c:pt>
                <c:pt idx="10687">
                  <c:v>29.68611111111111</c:v>
                </c:pt>
                <c:pt idx="10688">
                  <c:v>29.68888888888889</c:v>
                </c:pt>
                <c:pt idx="10689">
                  <c:v>29.691666666666666</c:v>
                </c:pt>
                <c:pt idx="10690">
                  <c:v>29.694444444444443</c:v>
                </c:pt>
                <c:pt idx="10691">
                  <c:v>29.697222222222223</c:v>
                </c:pt>
                <c:pt idx="10692">
                  <c:v>29.7</c:v>
                </c:pt>
                <c:pt idx="10693">
                  <c:v>29.702777777777779</c:v>
                </c:pt>
                <c:pt idx="10694">
                  <c:v>29.705555555555556</c:v>
                </c:pt>
                <c:pt idx="10695">
                  <c:v>29.708333333333332</c:v>
                </c:pt>
                <c:pt idx="10696">
                  <c:v>29.711111111111112</c:v>
                </c:pt>
                <c:pt idx="10697">
                  <c:v>29.713888888888889</c:v>
                </c:pt>
                <c:pt idx="10698">
                  <c:v>29.716666666666665</c:v>
                </c:pt>
                <c:pt idx="10699">
                  <c:v>29.719444444444445</c:v>
                </c:pt>
                <c:pt idx="10700">
                  <c:v>29.722222222222221</c:v>
                </c:pt>
                <c:pt idx="10701">
                  <c:v>29.725000000000001</c:v>
                </c:pt>
                <c:pt idx="10702">
                  <c:v>29.727777777777778</c:v>
                </c:pt>
                <c:pt idx="10703">
                  <c:v>29.730555555555554</c:v>
                </c:pt>
                <c:pt idx="10704">
                  <c:v>29.733333333333334</c:v>
                </c:pt>
                <c:pt idx="10705">
                  <c:v>29.736111111111111</c:v>
                </c:pt>
                <c:pt idx="10706">
                  <c:v>29.738888888888887</c:v>
                </c:pt>
                <c:pt idx="10707">
                  <c:v>29.741666666666667</c:v>
                </c:pt>
                <c:pt idx="10708">
                  <c:v>29.744444444444444</c:v>
                </c:pt>
                <c:pt idx="10709">
                  <c:v>29.747222222222224</c:v>
                </c:pt>
                <c:pt idx="10710">
                  <c:v>29.75</c:v>
                </c:pt>
                <c:pt idx="10711">
                  <c:v>29.752777777777776</c:v>
                </c:pt>
                <c:pt idx="10712">
                  <c:v>29.755555555555556</c:v>
                </c:pt>
                <c:pt idx="10713">
                  <c:v>29.758333333333333</c:v>
                </c:pt>
                <c:pt idx="10714">
                  <c:v>29.761111111111113</c:v>
                </c:pt>
                <c:pt idx="10715">
                  <c:v>29.763888888888889</c:v>
                </c:pt>
                <c:pt idx="10716">
                  <c:v>29.766666666666666</c:v>
                </c:pt>
                <c:pt idx="10717">
                  <c:v>29.769444444444446</c:v>
                </c:pt>
                <c:pt idx="10718">
                  <c:v>29.772222222222222</c:v>
                </c:pt>
                <c:pt idx="10719">
                  <c:v>29.774999999999999</c:v>
                </c:pt>
                <c:pt idx="10720">
                  <c:v>29.777777777777779</c:v>
                </c:pt>
                <c:pt idx="10721">
                  <c:v>29.780555555555555</c:v>
                </c:pt>
                <c:pt idx="10722">
                  <c:v>29.783333333333335</c:v>
                </c:pt>
                <c:pt idx="10723">
                  <c:v>29.786111111111111</c:v>
                </c:pt>
                <c:pt idx="10724">
                  <c:v>29.788888888888888</c:v>
                </c:pt>
                <c:pt idx="10725">
                  <c:v>29.791666666666668</c:v>
                </c:pt>
                <c:pt idx="10726">
                  <c:v>29.794444444444444</c:v>
                </c:pt>
                <c:pt idx="10727">
                  <c:v>29.797222222222221</c:v>
                </c:pt>
                <c:pt idx="10728">
                  <c:v>29.8</c:v>
                </c:pt>
                <c:pt idx="10729">
                  <c:v>29.802777777777777</c:v>
                </c:pt>
                <c:pt idx="10730">
                  <c:v>29.805555555555557</c:v>
                </c:pt>
                <c:pt idx="10731">
                  <c:v>29.808333333333334</c:v>
                </c:pt>
                <c:pt idx="10732">
                  <c:v>29.81111111111111</c:v>
                </c:pt>
                <c:pt idx="10733">
                  <c:v>29.81388888888889</c:v>
                </c:pt>
                <c:pt idx="10734">
                  <c:v>29.816666666666666</c:v>
                </c:pt>
                <c:pt idx="10735">
                  <c:v>29.819444444444443</c:v>
                </c:pt>
                <c:pt idx="10736">
                  <c:v>29.822222222222223</c:v>
                </c:pt>
                <c:pt idx="10737">
                  <c:v>29.824999999999999</c:v>
                </c:pt>
                <c:pt idx="10738">
                  <c:v>29.827777777777779</c:v>
                </c:pt>
                <c:pt idx="10739">
                  <c:v>29.830555555555556</c:v>
                </c:pt>
                <c:pt idx="10740">
                  <c:v>29.833333333333332</c:v>
                </c:pt>
                <c:pt idx="10741">
                  <c:v>29.836111111111112</c:v>
                </c:pt>
                <c:pt idx="10742">
                  <c:v>29.838888888888889</c:v>
                </c:pt>
                <c:pt idx="10743">
                  <c:v>29.841666666666665</c:v>
                </c:pt>
                <c:pt idx="10744">
                  <c:v>29.844444444444445</c:v>
                </c:pt>
                <c:pt idx="10745">
                  <c:v>29.847222222222221</c:v>
                </c:pt>
                <c:pt idx="10746">
                  <c:v>29.85</c:v>
                </c:pt>
                <c:pt idx="10747">
                  <c:v>29.852777777777778</c:v>
                </c:pt>
                <c:pt idx="10748">
                  <c:v>29.855555555555554</c:v>
                </c:pt>
                <c:pt idx="10749">
                  <c:v>29.858333333333334</c:v>
                </c:pt>
                <c:pt idx="10750">
                  <c:v>29.861111111111111</c:v>
                </c:pt>
                <c:pt idx="10751">
                  <c:v>29.863888888888887</c:v>
                </c:pt>
                <c:pt idx="10752">
                  <c:v>29.866666666666667</c:v>
                </c:pt>
                <c:pt idx="10753">
                  <c:v>29.869444444444444</c:v>
                </c:pt>
                <c:pt idx="10754">
                  <c:v>29.872222222222224</c:v>
                </c:pt>
                <c:pt idx="10755">
                  <c:v>29.875</c:v>
                </c:pt>
                <c:pt idx="10756">
                  <c:v>29.877777777777776</c:v>
                </c:pt>
                <c:pt idx="10757">
                  <c:v>29.880555555555556</c:v>
                </c:pt>
                <c:pt idx="10758">
                  <c:v>29.883333333333333</c:v>
                </c:pt>
                <c:pt idx="10759">
                  <c:v>29.886111111111113</c:v>
                </c:pt>
                <c:pt idx="10760">
                  <c:v>29.888888888888889</c:v>
                </c:pt>
                <c:pt idx="10761">
                  <c:v>29.891666666666666</c:v>
                </c:pt>
                <c:pt idx="10762">
                  <c:v>29.894444444444446</c:v>
                </c:pt>
                <c:pt idx="10763">
                  <c:v>29.897222222222222</c:v>
                </c:pt>
                <c:pt idx="10764">
                  <c:v>29.9</c:v>
                </c:pt>
                <c:pt idx="10765">
                  <c:v>29.902777777777779</c:v>
                </c:pt>
                <c:pt idx="10766">
                  <c:v>29.905555555555555</c:v>
                </c:pt>
                <c:pt idx="10767">
                  <c:v>29.908333333333335</c:v>
                </c:pt>
                <c:pt idx="10768">
                  <c:v>29.911111111111111</c:v>
                </c:pt>
                <c:pt idx="10769">
                  <c:v>29.913888888888888</c:v>
                </c:pt>
                <c:pt idx="10770">
                  <c:v>29.916666666666668</c:v>
                </c:pt>
                <c:pt idx="10771">
                  <c:v>29.919444444444444</c:v>
                </c:pt>
                <c:pt idx="10772">
                  <c:v>29.922222222222221</c:v>
                </c:pt>
                <c:pt idx="10773">
                  <c:v>29.925000000000001</c:v>
                </c:pt>
                <c:pt idx="10774">
                  <c:v>29.927777777777777</c:v>
                </c:pt>
                <c:pt idx="10775">
                  <c:v>29.930555555555557</c:v>
                </c:pt>
                <c:pt idx="10776">
                  <c:v>29.933333333333334</c:v>
                </c:pt>
                <c:pt idx="10777">
                  <c:v>29.93611111111111</c:v>
                </c:pt>
                <c:pt idx="10778">
                  <c:v>29.93888888888889</c:v>
                </c:pt>
                <c:pt idx="10779">
                  <c:v>29.941666666666666</c:v>
                </c:pt>
                <c:pt idx="10780">
                  <c:v>29.944444444444443</c:v>
                </c:pt>
                <c:pt idx="10781">
                  <c:v>29.947222222222223</c:v>
                </c:pt>
                <c:pt idx="10782">
                  <c:v>29.95</c:v>
                </c:pt>
                <c:pt idx="10783">
                  <c:v>29.952777777777779</c:v>
                </c:pt>
                <c:pt idx="10784">
                  <c:v>29.955555555555556</c:v>
                </c:pt>
                <c:pt idx="10785">
                  <c:v>29.958333333333332</c:v>
                </c:pt>
                <c:pt idx="10786">
                  <c:v>29.961111111111112</c:v>
                </c:pt>
                <c:pt idx="10787">
                  <c:v>29.963888888888889</c:v>
                </c:pt>
                <c:pt idx="10788">
                  <c:v>29.966666666666665</c:v>
                </c:pt>
                <c:pt idx="10789">
                  <c:v>29.969444444444445</c:v>
                </c:pt>
                <c:pt idx="10790">
                  <c:v>29.972222222222221</c:v>
                </c:pt>
                <c:pt idx="10791">
                  <c:v>29.975000000000001</c:v>
                </c:pt>
                <c:pt idx="10792">
                  <c:v>29.977777777777778</c:v>
                </c:pt>
                <c:pt idx="10793">
                  <c:v>29.980555555555554</c:v>
                </c:pt>
                <c:pt idx="10794">
                  <c:v>29.983333333333334</c:v>
                </c:pt>
                <c:pt idx="10795">
                  <c:v>29.986111111111111</c:v>
                </c:pt>
                <c:pt idx="10796">
                  <c:v>29.988888888888887</c:v>
                </c:pt>
                <c:pt idx="10797">
                  <c:v>29.991666666666667</c:v>
                </c:pt>
                <c:pt idx="10798">
                  <c:v>29.994444444444444</c:v>
                </c:pt>
                <c:pt idx="10799">
                  <c:v>29.997222222222224</c:v>
                </c:pt>
                <c:pt idx="10800">
                  <c:v>30</c:v>
                </c:pt>
                <c:pt idx="10801">
                  <c:v>30.002777777777776</c:v>
                </c:pt>
                <c:pt idx="10802">
                  <c:v>30.005555555555556</c:v>
                </c:pt>
                <c:pt idx="10803">
                  <c:v>30.008333333333333</c:v>
                </c:pt>
                <c:pt idx="10804">
                  <c:v>30.011111111111113</c:v>
                </c:pt>
                <c:pt idx="10805">
                  <c:v>30.013888888888889</c:v>
                </c:pt>
                <c:pt idx="10806">
                  <c:v>30.016666666666666</c:v>
                </c:pt>
                <c:pt idx="10807">
                  <c:v>30.019444444444446</c:v>
                </c:pt>
                <c:pt idx="10808">
                  <c:v>30.022222222222222</c:v>
                </c:pt>
                <c:pt idx="10809">
                  <c:v>30.024999999999999</c:v>
                </c:pt>
                <c:pt idx="10810">
                  <c:v>30.027777777777779</c:v>
                </c:pt>
                <c:pt idx="10811">
                  <c:v>30.030555555555555</c:v>
                </c:pt>
                <c:pt idx="10812">
                  <c:v>30.033333333333335</c:v>
                </c:pt>
                <c:pt idx="10813">
                  <c:v>30.036111111111111</c:v>
                </c:pt>
                <c:pt idx="10814">
                  <c:v>30.038888888888888</c:v>
                </c:pt>
                <c:pt idx="10815">
                  <c:v>30.041666666666668</c:v>
                </c:pt>
                <c:pt idx="10816">
                  <c:v>30.044444444444444</c:v>
                </c:pt>
                <c:pt idx="10817">
                  <c:v>30.047222222222221</c:v>
                </c:pt>
                <c:pt idx="10818">
                  <c:v>30.05</c:v>
                </c:pt>
                <c:pt idx="10819">
                  <c:v>30.052777777777777</c:v>
                </c:pt>
                <c:pt idx="10820">
                  <c:v>30.055555555555557</c:v>
                </c:pt>
                <c:pt idx="10821">
                  <c:v>30.058333333333334</c:v>
                </c:pt>
                <c:pt idx="10822">
                  <c:v>30.06111111111111</c:v>
                </c:pt>
                <c:pt idx="10823">
                  <c:v>30.06388888888889</c:v>
                </c:pt>
                <c:pt idx="10824">
                  <c:v>30.066666666666666</c:v>
                </c:pt>
                <c:pt idx="10825">
                  <c:v>30.069444444444443</c:v>
                </c:pt>
                <c:pt idx="10826">
                  <c:v>30.072222222222223</c:v>
                </c:pt>
                <c:pt idx="10827">
                  <c:v>30.074999999999999</c:v>
                </c:pt>
                <c:pt idx="10828">
                  <c:v>30.077777777777779</c:v>
                </c:pt>
                <c:pt idx="10829">
                  <c:v>30.080555555555556</c:v>
                </c:pt>
                <c:pt idx="10830">
                  <c:v>30.083333333333332</c:v>
                </c:pt>
                <c:pt idx="10831">
                  <c:v>30.086111111111112</c:v>
                </c:pt>
                <c:pt idx="10832">
                  <c:v>30.088888888888889</c:v>
                </c:pt>
                <c:pt idx="10833">
                  <c:v>30.091666666666665</c:v>
                </c:pt>
                <c:pt idx="10834">
                  <c:v>30.094444444444445</c:v>
                </c:pt>
                <c:pt idx="10835">
                  <c:v>30.097222222222221</c:v>
                </c:pt>
                <c:pt idx="10836">
                  <c:v>30.1</c:v>
                </c:pt>
                <c:pt idx="10837">
                  <c:v>30.102777777777778</c:v>
                </c:pt>
                <c:pt idx="10838">
                  <c:v>30.105555555555554</c:v>
                </c:pt>
                <c:pt idx="10839">
                  <c:v>30.108333333333334</c:v>
                </c:pt>
                <c:pt idx="10840">
                  <c:v>30.111111111111111</c:v>
                </c:pt>
                <c:pt idx="10841">
                  <c:v>30.113888888888887</c:v>
                </c:pt>
                <c:pt idx="10842">
                  <c:v>30.116666666666667</c:v>
                </c:pt>
                <c:pt idx="10843">
                  <c:v>30.119444444444444</c:v>
                </c:pt>
                <c:pt idx="10844">
                  <c:v>30.122222222222224</c:v>
                </c:pt>
                <c:pt idx="10845">
                  <c:v>30.125</c:v>
                </c:pt>
                <c:pt idx="10846">
                  <c:v>30.127777777777776</c:v>
                </c:pt>
                <c:pt idx="10847">
                  <c:v>30.130555555555556</c:v>
                </c:pt>
                <c:pt idx="10848">
                  <c:v>30.133333333333333</c:v>
                </c:pt>
                <c:pt idx="10849">
                  <c:v>30.136111111111113</c:v>
                </c:pt>
                <c:pt idx="10850">
                  <c:v>30.138888888888889</c:v>
                </c:pt>
                <c:pt idx="10851">
                  <c:v>30.141666666666666</c:v>
                </c:pt>
                <c:pt idx="10852">
                  <c:v>30.144444444444446</c:v>
                </c:pt>
                <c:pt idx="10853">
                  <c:v>30.147222222222222</c:v>
                </c:pt>
                <c:pt idx="10854">
                  <c:v>30.15</c:v>
                </c:pt>
                <c:pt idx="10855">
                  <c:v>30.152777777777779</c:v>
                </c:pt>
                <c:pt idx="10856">
                  <c:v>30.155555555555555</c:v>
                </c:pt>
                <c:pt idx="10857">
                  <c:v>30.158333333333335</c:v>
                </c:pt>
                <c:pt idx="10858">
                  <c:v>30.161111111111111</c:v>
                </c:pt>
                <c:pt idx="10859">
                  <c:v>30.163888888888888</c:v>
                </c:pt>
                <c:pt idx="10860">
                  <c:v>30.166666666666668</c:v>
                </c:pt>
                <c:pt idx="10861">
                  <c:v>30.169444444444444</c:v>
                </c:pt>
                <c:pt idx="10862">
                  <c:v>30.172222222222221</c:v>
                </c:pt>
                <c:pt idx="10863">
                  <c:v>30.175000000000001</c:v>
                </c:pt>
                <c:pt idx="10864">
                  <c:v>30.177777777777777</c:v>
                </c:pt>
                <c:pt idx="10865">
                  <c:v>30.180555555555557</c:v>
                </c:pt>
                <c:pt idx="10866">
                  <c:v>30.183333333333334</c:v>
                </c:pt>
                <c:pt idx="10867">
                  <c:v>30.18611111111111</c:v>
                </c:pt>
                <c:pt idx="10868">
                  <c:v>30.18888888888889</c:v>
                </c:pt>
                <c:pt idx="10869">
                  <c:v>30.191666666666666</c:v>
                </c:pt>
                <c:pt idx="10870">
                  <c:v>30.194444444444443</c:v>
                </c:pt>
                <c:pt idx="10871">
                  <c:v>30.197222222222223</c:v>
                </c:pt>
                <c:pt idx="10872">
                  <c:v>30.2</c:v>
                </c:pt>
                <c:pt idx="10873">
                  <c:v>30.202777777777779</c:v>
                </c:pt>
                <c:pt idx="10874">
                  <c:v>30.205555555555556</c:v>
                </c:pt>
                <c:pt idx="10875">
                  <c:v>30.208333333333332</c:v>
                </c:pt>
                <c:pt idx="10876">
                  <c:v>30.211111111111112</c:v>
                </c:pt>
                <c:pt idx="10877">
                  <c:v>30.213888888888889</c:v>
                </c:pt>
                <c:pt idx="10878">
                  <c:v>30.216666666666665</c:v>
                </c:pt>
                <c:pt idx="10879">
                  <c:v>30.219444444444445</c:v>
                </c:pt>
                <c:pt idx="10880">
                  <c:v>30.222222222222221</c:v>
                </c:pt>
                <c:pt idx="10881">
                  <c:v>30.225000000000001</c:v>
                </c:pt>
                <c:pt idx="10882">
                  <c:v>30.227777777777778</c:v>
                </c:pt>
                <c:pt idx="10883">
                  <c:v>30.230555555555554</c:v>
                </c:pt>
                <c:pt idx="10884">
                  <c:v>30.233333333333334</c:v>
                </c:pt>
                <c:pt idx="10885">
                  <c:v>30.236111111111111</c:v>
                </c:pt>
                <c:pt idx="10886">
                  <c:v>30.238888888888887</c:v>
                </c:pt>
                <c:pt idx="10887">
                  <c:v>30.241666666666667</c:v>
                </c:pt>
                <c:pt idx="10888">
                  <c:v>30.244444444444444</c:v>
                </c:pt>
                <c:pt idx="10889">
                  <c:v>30.247222222222224</c:v>
                </c:pt>
                <c:pt idx="10890">
                  <c:v>30.25</c:v>
                </c:pt>
                <c:pt idx="10891">
                  <c:v>30.252777777777776</c:v>
                </c:pt>
                <c:pt idx="10892">
                  <c:v>30.255555555555556</c:v>
                </c:pt>
                <c:pt idx="10893">
                  <c:v>30.258333333333333</c:v>
                </c:pt>
                <c:pt idx="10894">
                  <c:v>30.261111111111113</c:v>
                </c:pt>
                <c:pt idx="10895">
                  <c:v>30.263888888888889</c:v>
                </c:pt>
                <c:pt idx="10896">
                  <c:v>30.266666666666666</c:v>
                </c:pt>
                <c:pt idx="10897">
                  <c:v>30.269444444444446</c:v>
                </c:pt>
                <c:pt idx="10898">
                  <c:v>30.272222222222222</c:v>
                </c:pt>
                <c:pt idx="10899">
                  <c:v>30.274999999999999</c:v>
                </c:pt>
                <c:pt idx="10900">
                  <c:v>30.277777777777779</c:v>
                </c:pt>
                <c:pt idx="10901">
                  <c:v>30.280555555555555</c:v>
                </c:pt>
                <c:pt idx="10902">
                  <c:v>30.283333333333335</c:v>
                </c:pt>
                <c:pt idx="10903">
                  <c:v>30.286111111111111</c:v>
                </c:pt>
                <c:pt idx="10904">
                  <c:v>30.288888888888888</c:v>
                </c:pt>
                <c:pt idx="10905">
                  <c:v>30.291666666666668</c:v>
                </c:pt>
                <c:pt idx="10906">
                  <c:v>30.294444444444444</c:v>
                </c:pt>
                <c:pt idx="10907">
                  <c:v>30.297222222222221</c:v>
                </c:pt>
                <c:pt idx="10908">
                  <c:v>30.3</c:v>
                </c:pt>
                <c:pt idx="10909">
                  <c:v>30.302777777777777</c:v>
                </c:pt>
                <c:pt idx="10910">
                  <c:v>30.305555555555557</c:v>
                </c:pt>
                <c:pt idx="10911">
                  <c:v>30.308333333333334</c:v>
                </c:pt>
                <c:pt idx="10912">
                  <c:v>30.31111111111111</c:v>
                </c:pt>
                <c:pt idx="10913">
                  <c:v>47.918888000000003</c:v>
                </c:pt>
                <c:pt idx="10914">
                  <c:v>47.921665777777783</c:v>
                </c:pt>
                <c:pt idx="10915">
                  <c:v>47.924443555555555</c:v>
                </c:pt>
                <c:pt idx="10916">
                  <c:v>47.927221333333335</c:v>
                </c:pt>
                <c:pt idx="10917">
                  <c:v>47.929999111111115</c:v>
                </c:pt>
                <c:pt idx="10918">
                  <c:v>47.932776888888888</c:v>
                </c:pt>
                <c:pt idx="10919">
                  <c:v>47.935554666666668</c:v>
                </c:pt>
                <c:pt idx="10920">
                  <c:v>47.938332444444448</c:v>
                </c:pt>
                <c:pt idx="10921">
                  <c:v>47.941110222222228</c:v>
                </c:pt>
                <c:pt idx="10922">
                  <c:v>47.943888000000001</c:v>
                </c:pt>
                <c:pt idx="10923">
                  <c:v>47.946665777777781</c:v>
                </c:pt>
                <c:pt idx="10924">
                  <c:v>47.949443555555561</c:v>
                </c:pt>
                <c:pt idx="10925">
                  <c:v>47.952221333333334</c:v>
                </c:pt>
                <c:pt idx="10926">
                  <c:v>47.954999111111114</c:v>
                </c:pt>
                <c:pt idx="10927">
                  <c:v>47.957776888888894</c:v>
                </c:pt>
                <c:pt idx="10928">
                  <c:v>47.960554666666667</c:v>
                </c:pt>
                <c:pt idx="10929">
                  <c:v>47.963332444444447</c:v>
                </c:pt>
                <c:pt idx="10930">
                  <c:v>47.966110222222227</c:v>
                </c:pt>
                <c:pt idx="10931">
                  <c:v>47.968888</c:v>
                </c:pt>
                <c:pt idx="10932">
                  <c:v>47.97166577777778</c:v>
                </c:pt>
                <c:pt idx="10933">
                  <c:v>47.97444355555556</c:v>
                </c:pt>
                <c:pt idx="10934">
                  <c:v>47.977221333333333</c:v>
                </c:pt>
                <c:pt idx="10935">
                  <c:v>47.979999111111113</c:v>
                </c:pt>
                <c:pt idx="10936">
                  <c:v>47.982776888888893</c:v>
                </c:pt>
                <c:pt idx="10937">
                  <c:v>47.985554666666673</c:v>
                </c:pt>
                <c:pt idx="10938">
                  <c:v>47.988332444444445</c:v>
                </c:pt>
                <c:pt idx="10939">
                  <c:v>47.991110222222225</c:v>
                </c:pt>
                <c:pt idx="10940">
                  <c:v>47.993888000000005</c:v>
                </c:pt>
                <c:pt idx="10941">
                  <c:v>47.996665777777778</c:v>
                </c:pt>
                <c:pt idx="10942">
                  <c:v>47.999443555555558</c:v>
                </c:pt>
                <c:pt idx="10943">
                  <c:v>48.002221333333338</c:v>
                </c:pt>
                <c:pt idx="10944">
                  <c:v>48.004999111111111</c:v>
                </c:pt>
                <c:pt idx="10945">
                  <c:v>48.007776888888891</c:v>
                </c:pt>
                <c:pt idx="10946">
                  <c:v>48.010554666666671</c:v>
                </c:pt>
                <c:pt idx="10947">
                  <c:v>48.013332444444444</c:v>
                </c:pt>
                <c:pt idx="10948">
                  <c:v>48.016110222222224</c:v>
                </c:pt>
                <c:pt idx="10949">
                  <c:v>48.018888000000004</c:v>
                </c:pt>
                <c:pt idx="10950">
                  <c:v>48.021665777777777</c:v>
                </c:pt>
                <c:pt idx="10951">
                  <c:v>48.024443555555557</c:v>
                </c:pt>
                <c:pt idx="10952">
                  <c:v>48.027221333333337</c:v>
                </c:pt>
                <c:pt idx="10953">
                  <c:v>48.029999111111117</c:v>
                </c:pt>
                <c:pt idx="10954">
                  <c:v>48.03277688888889</c:v>
                </c:pt>
                <c:pt idx="10955">
                  <c:v>48.03555466666667</c:v>
                </c:pt>
                <c:pt idx="10956">
                  <c:v>48.03833244444445</c:v>
                </c:pt>
                <c:pt idx="10957">
                  <c:v>48.041110222222223</c:v>
                </c:pt>
                <c:pt idx="10958">
                  <c:v>48.043888000000003</c:v>
                </c:pt>
                <c:pt idx="10959">
                  <c:v>48.046665777777783</c:v>
                </c:pt>
                <c:pt idx="10960">
                  <c:v>48.049443555555555</c:v>
                </c:pt>
                <c:pt idx="10961">
                  <c:v>48.052221333333335</c:v>
                </c:pt>
                <c:pt idx="10962">
                  <c:v>48.054999111111115</c:v>
                </c:pt>
                <c:pt idx="10963">
                  <c:v>48.057776888888888</c:v>
                </c:pt>
                <c:pt idx="10964">
                  <c:v>48.060554666666668</c:v>
                </c:pt>
                <c:pt idx="10965">
                  <c:v>48.063332444444448</c:v>
                </c:pt>
                <c:pt idx="10966">
                  <c:v>48.066110222222228</c:v>
                </c:pt>
                <c:pt idx="10967">
                  <c:v>48.068888000000001</c:v>
                </c:pt>
                <c:pt idx="10968">
                  <c:v>48.071665777777781</c:v>
                </c:pt>
                <c:pt idx="10969">
                  <c:v>48.074443555555561</c:v>
                </c:pt>
                <c:pt idx="10970">
                  <c:v>48.077221333333334</c:v>
                </c:pt>
                <c:pt idx="10971">
                  <c:v>48.079999111111114</c:v>
                </c:pt>
                <c:pt idx="10972">
                  <c:v>48.082776888888894</c:v>
                </c:pt>
                <c:pt idx="10973">
                  <c:v>48.085554666666667</c:v>
                </c:pt>
                <c:pt idx="10974">
                  <c:v>48.088332444444447</c:v>
                </c:pt>
                <c:pt idx="10975">
                  <c:v>48.091110222222227</c:v>
                </c:pt>
                <c:pt idx="10976">
                  <c:v>48.093888</c:v>
                </c:pt>
                <c:pt idx="10977">
                  <c:v>48.09666577777778</c:v>
                </c:pt>
                <c:pt idx="10978">
                  <c:v>48.09944355555556</c:v>
                </c:pt>
                <c:pt idx="10979">
                  <c:v>48.102221333333333</c:v>
                </c:pt>
                <c:pt idx="10980">
                  <c:v>48.104999111111113</c:v>
                </c:pt>
                <c:pt idx="10981">
                  <c:v>48.107776888888893</c:v>
                </c:pt>
                <c:pt idx="10982">
                  <c:v>48.110554666666673</c:v>
                </c:pt>
                <c:pt idx="10983">
                  <c:v>48.113332444444445</c:v>
                </c:pt>
                <c:pt idx="10984">
                  <c:v>48.116110222222225</c:v>
                </c:pt>
                <c:pt idx="10985">
                  <c:v>48.118888000000005</c:v>
                </c:pt>
                <c:pt idx="10986">
                  <c:v>48.121665777777778</c:v>
                </c:pt>
                <c:pt idx="10987">
                  <c:v>48.124443555555558</c:v>
                </c:pt>
                <c:pt idx="10988">
                  <c:v>48.127221333333338</c:v>
                </c:pt>
                <c:pt idx="10989">
                  <c:v>48.129999111111111</c:v>
                </c:pt>
                <c:pt idx="10990">
                  <c:v>48.132776888888891</c:v>
                </c:pt>
                <c:pt idx="10991">
                  <c:v>48.135554666666671</c:v>
                </c:pt>
                <c:pt idx="10992">
                  <c:v>48.138332444444444</c:v>
                </c:pt>
                <c:pt idx="10993">
                  <c:v>48.141110222222224</c:v>
                </c:pt>
                <c:pt idx="10994">
                  <c:v>48.143888000000004</c:v>
                </c:pt>
                <c:pt idx="10995">
                  <c:v>48.146665777777777</c:v>
                </c:pt>
                <c:pt idx="10996">
                  <c:v>48.149443555555557</c:v>
                </c:pt>
                <c:pt idx="10997">
                  <c:v>48.152221333333337</c:v>
                </c:pt>
                <c:pt idx="10998">
                  <c:v>48.154999111111117</c:v>
                </c:pt>
                <c:pt idx="10999">
                  <c:v>48.15777688888889</c:v>
                </c:pt>
                <c:pt idx="11000">
                  <c:v>48.16055466666667</c:v>
                </c:pt>
                <c:pt idx="11001">
                  <c:v>48.16333244444445</c:v>
                </c:pt>
                <c:pt idx="11002">
                  <c:v>48.166110222222223</c:v>
                </c:pt>
                <c:pt idx="11003">
                  <c:v>48.168888000000003</c:v>
                </c:pt>
                <c:pt idx="11004">
                  <c:v>48.171665777777783</c:v>
                </c:pt>
                <c:pt idx="11005">
                  <c:v>48.174443555555555</c:v>
                </c:pt>
                <c:pt idx="11006">
                  <c:v>48.177221333333335</c:v>
                </c:pt>
                <c:pt idx="11007">
                  <c:v>48.179999111111115</c:v>
                </c:pt>
                <c:pt idx="11008">
                  <c:v>48.182776888888888</c:v>
                </c:pt>
                <c:pt idx="11009">
                  <c:v>48.185554666666668</c:v>
                </c:pt>
                <c:pt idx="11010">
                  <c:v>48.188332444444448</c:v>
                </c:pt>
                <c:pt idx="11011">
                  <c:v>48.191110222222228</c:v>
                </c:pt>
                <c:pt idx="11012">
                  <c:v>48.193888000000001</c:v>
                </c:pt>
                <c:pt idx="11013">
                  <c:v>48.196665777777781</c:v>
                </c:pt>
                <c:pt idx="11014">
                  <c:v>48.199443555555561</c:v>
                </c:pt>
                <c:pt idx="11015">
                  <c:v>48.202221333333334</c:v>
                </c:pt>
                <c:pt idx="11016">
                  <c:v>48.204999111111114</c:v>
                </c:pt>
                <c:pt idx="11017">
                  <c:v>48.207776888888894</c:v>
                </c:pt>
                <c:pt idx="11018">
                  <c:v>48.210554666666667</c:v>
                </c:pt>
                <c:pt idx="11019">
                  <c:v>48.213332444444447</c:v>
                </c:pt>
                <c:pt idx="11020">
                  <c:v>48.216110222222227</c:v>
                </c:pt>
                <c:pt idx="11021">
                  <c:v>48.218888</c:v>
                </c:pt>
                <c:pt idx="11022">
                  <c:v>48.22166577777778</c:v>
                </c:pt>
                <c:pt idx="11023">
                  <c:v>48.22444355555556</c:v>
                </c:pt>
                <c:pt idx="11024">
                  <c:v>48.227221333333333</c:v>
                </c:pt>
                <c:pt idx="11025">
                  <c:v>48.229999111111113</c:v>
                </c:pt>
                <c:pt idx="11026">
                  <c:v>48.232776888888893</c:v>
                </c:pt>
                <c:pt idx="11027">
                  <c:v>48.235554666666673</c:v>
                </c:pt>
                <c:pt idx="11028">
                  <c:v>48.238332444444445</c:v>
                </c:pt>
                <c:pt idx="11029">
                  <c:v>48.241110222222225</c:v>
                </c:pt>
                <c:pt idx="11030">
                  <c:v>48.243888000000005</c:v>
                </c:pt>
                <c:pt idx="11031">
                  <c:v>48.246665777777778</c:v>
                </c:pt>
                <c:pt idx="11032">
                  <c:v>48.249443555555558</c:v>
                </c:pt>
                <c:pt idx="11033">
                  <c:v>48.252221333333338</c:v>
                </c:pt>
                <c:pt idx="11034">
                  <c:v>48.254999111111111</c:v>
                </c:pt>
                <c:pt idx="11035">
                  <c:v>48.257776888888891</c:v>
                </c:pt>
                <c:pt idx="11036">
                  <c:v>48.260554666666671</c:v>
                </c:pt>
                <c:pt idx="11037">
                  <c:v>48.263332444444444</c:v>
                </c:pt>
                <c:pt idx="11038">
                  <c:v>48.266110222222224</c:v>
                </c:pt>
                <c:pt idx="11039">
                  <c:v>48.268888000000004</c:v>
                </c:pt>
                <c:pt idx="11040">
                  <c:v>48.271665777777777</c:v>
                </c:pt>
                <c:pt idx="11041">
                  <c:v>48.274443555555557</c:v>
                </c:pt>
                <c:pt idx="11042">
                  <c:v>48.277221333333337</c:v>
                </c:pt>
                <c:pt idx="11043">
                  <c:v>48.279999111111117</c:v>
                </c:pt>
                <c:pt idx="11044">
                  <c:v>48.28277688888889</c:v>
                </c:pt>
                <c:pt idx="11045">
                  <c:v>48.28555466666667</c:v>
                </c:pt>
                <c:pt idx="11046">
                  <c:v>48.28833244444445</c:v>
                </c:pt>
                <c:pt idx="11047">
                  <c:v>48.291110222222223</c:v>
                </c:pt>
                <c:pt idx="11048">
                  <c:v>48.293888000000003</c:v>
                </c:pt>
                <c:pt idx="11049">
                  <c:v>48.296665777777783</c:v>
                </c:pt>
                <c:pt idx="11050">
                  <c:v>48.299443555555555</c:v>
                </c:pt>
                <c:pt idx="11051">
                  <c:v>48.302221333333335</c:v>
                </c:pt>
                <c:pt idx="11052">
                  <c:v>48.304999111111115</c:v>
                </c:pt>
                <c:pt idx="11053">
                  <c:v>48.307776888888888</c:v>
                </c:pt>
                <c:pt idx="11054">
                  <c:v>48.310554666666668</c:v>
                </c:pt>
                <c:pt idx="11055">
                  <c:v>48.313332444444448</c:v>
                </c:pt>
                <c:pt idx="11056">
                  <c:v>48.316110222222228</c:v>
                </c:pt>
                <c:pt idx="11057">
                  <c:v>48.318888000000001</c:v>
                </c:pt>
                <c:pt idx="11058">
                  <c:v>48.321665777777781</c:v>
                </c:pt>
                <c:pt idx="11059">
                  <c:v>48.324443555555561</c:v>
                </c:pt>
                <c:pt idx="11060">
                  <c:v>48.327221333333334</c:v>
                </c:pt>
                <c:pt idx="11061">
                  <c:v>48.329999111111114</c:v>
                </c:pt>
                <c:pt idx="11062">
                  <c:v>48.332776888888894</c:v>
                </c:pt>
                <c:pt idx="11063">
                  <c:v>48.335554666666667</c:v>
                </c:pt>
                <c:pt idx="11064">
                  <c:v>48.338332444444447</c:v>
                </c:pt>
                <c:pt idx="11065">
                  <c:v>48.341110222222227</c:v>
                </c:pt>
                <c:pt idx="11066">
                  <c:v>48.343888</c:v>
                </c:pt>
                <c:pt idx="11067">
                  <c:v>48.34666577777778</c:v>
                </c:pt>
                <c:pt idx="11068">
                  <c:v>48.34944355555556</c:v>
                </c:pt>
                <c:pt idx="11069">
                  <c:v>48.352221333333333</c:v>
                </c:pt>
                <c:pt idx="11070">
                  <c:v>48.354999111111113</c:v>
                </c:pt>
                <c:pt idx="11071">
                  <c:v>48.357776888888893</c:v>
                </c:pt>
                <c:pt idx="11072">
                  <c:v>48.360554666666673</c:v>
                </c:pt>
                <c:pt idx="11073">
                  <c:v>48.363332444444445</c:v>
                </c:pt>
                <c:pt idx="11074">
                  <c:v>48.366110222222225</c:v>
                </c:pt>
                <c:pt idx="11075">
                  <c:v>48.368888000000005</c:v>
                </c:pt>
                <c:pt idx="11076">
                  <c:v>48.371665777777778</c:v>
                </c:pt>
                <c:pt idx="11077">
                  <c:v>48.374443555555558</c:v>
                </c:pt>
                <c:pt idx="11078">
                  <c:v>48.377221333333338</c:v>
                </c:pt>
                <c:pt idx="11079">
                  <c:v>48.379999111111111</c:v>
                </c:pt>
                <c:pt idx="11080">
                  <c:v>48.382776888888891</c:v>
                </c:pt>
                <c:pt idx="11081">
                  <c:v>48.385554666666671</c:v>
                </c:pt>
                <c:pt idx="11082">
                  <c:v>48.388332444444444</c:v>
                </c:pt>
                <c:pt idx="11083">
                  <c:v>48.391110222222224</c:v>
                </c:pt>
                <c:pt idx="11084">
                  <c:v>48.393888000000004</c:v>
                </c:pt>
                <c:pt idx="11085">
                  <c:v>48.396665777777777</c:v>
                </c:pt>
                <c:pt idx="11086">
                  <c:v>48.399443555555557</c:v>
                </c:pt>
                <c:pt idx="11087">
                  <c:v>48.402221333333337</c:v>
                </c:pt>
                <c:pt idx="11088">
                  <c:v>48.404999111111117</c:v>
                </c:pt>
                <c:pt idx="11089">
                  <c:v>48.40777688888889</c:v>
                </c:pt>
                <c:pt idx="11090">
                  <c:v>48.41055466666667</c:v>
                </c:pt>
                <c:pt idx="11091">
                  <c:v>48.41333244444445</c:v>
                </c:pt>
                <c:pt idx="11092">
                  <c:v>48.416110222222223</c:v>
                </c:pt>
                <c:pt idx="11093">
                  <c:v>48.418888000000003</c:v>
                </c:pt>
                <c:pt idx="11094">
                  <c:v>48.421665777777783</c:v>
                </c:pt>
                <c:pt idx="11095">
                  <c:v>48.424443555555555</c:v>
                </c:pt>
                <c:pt idx="11096">
                  <c:v>48.427221333333335</c:v>
                </c:pt>
                <c:pt idx="11097">
                  <c:v>48.429999111111115</c:v>
                </c:pt>
                <c:pt idx="11098">
                  <c:v>48.432776888888888</c:v>
                </c:pt>
                <c:pt idx="11099">
                  <c:v>48.435554666666668</c:v>
                </c:pt>
                <c:pt idx="11100">
                  <c:v>48.438332444444448</c:v>
                </c:pt>
                <c:pt idx="11101">
                  <c:v>48.441110222222228</c:v>
                </c:pt>
                <c:pt idx="11102">
                  <c:v>48.443888000000001</c:v>
                </c:pt>
                <c:pt idx="11103">
                  <c:v>48.446665777777781</c:v>
                </c:pt>
                <c:pt idx="11104">
                  <c:v>48.449443555555561</c:v>
                </c:pt>
                <c:pt idx="11105">
                  <c:v>48.452221333333334</c:v>
                </c:pt>
                <c:pt idx="11106">
                  <c:v>48.454999111111114</c:v>
                </c:pt>
                <c:pt idx="11107">
                  <c:v>48.457776888888894</c:v>
                </c:pt>
                <c:pt idx="11108">
                  <c:v>48.460554666666667</c:v>
                </c:pt>
                <c:pt idx="11109">
                  <c:v>48.463332444444447</c:v>
                </c:pt>
                <c:pt idx="11110">
                  <c:v>48.466110222222227</c:v>
                </c:pt>
                <c:pt idx="11111">
                  <c:v>48.468888</c:v>
                </c:pt>
                <c:pt idx="11112">
                  <c:v>48.47166577777778</c:v>
                </c:pt>
                <c:pt idx="11113">
                  <c:v>48.47444355555556</c:v>
                </c:pt>
                <c:pt idx="11114">
                  <c:v>48.477221333333333</c:v>
                </c:pt>
                <c:pt idx="11115">
                  <c:v>48.479999111111113</c:v>
                </c:pt>
                <c:pt idx="11116">
                  <c:v>48.482776888888893</c:v>
                </c:pt>
                <c:pt idx="11117">
                  <c:v>48.485554666666673</c:v>
                </c:pt>
                <c:pt idx="11118">
                  <c:v>48.488332444444445</c:v>
                </c:pt>
                <c:pt idx="11119">
                  <c:v>48.491110222222225</c:v>
                </c:pt>
                <c:pt idx="11120">
                  <c:v>48.493888000000005</c:v>
                </c:pt>
                <c:pt idx="11121">
                  <c:v>48.496665777777778</c:v>
                </c:pt>
                <c:pt idx="11122">
                  <c:v>48.499443555555558</c:v>
                </c:pt>
                <c:pt idx="11123">
                  <c:v>48.502221333333338</c:v>
                </c:pt>
                <c:pt idx="11124">
                  <c:v>48.504999111111111</c:v>
                </c:pt>
                <c:pt idx="11125">
                  <c:v>48.507776888888891</c:v>
                </c:pt>
                <c:pt idx="11126">
                  <c:v>48.510554666666671</c:v>
                </c:pt>
                <c:pt idx="11127">
                  <c:v>48.513332444444444</c:v>
                </c:pt>
                <c:pt idx="11128">
                  <c:v>48.516110222222224</c:v>
                </c:pt>
                <c:pt idx="11129">
                  <c:v>48.518888000000004</c:v>
                </c:pt>
                <c:pt idx="11130">
                  <c:v>48.521665777777777</c:v>
                </c:pt>
                <c:pt idx="11131">
                  <c:v>48.524443555555557</c:v>
                </c:pt>
                <c:pt idx="11132">
                  <c:v>48.527221333333337</c:v>
                </c:pt>
                <c:pt idx="11133">
                  <c:v>48.529999111111117</c:v>
                </c:pt>
                <c:pt idx="11134">
                  <c:v>48.53277688888889</c:v>
                </c:pt>
                <c:pt idx="11135">
                  <c:v>48.53555466666667</c:v>
                </c:pt>
                <c:pt idx="11136">
                  <c:v>48.53833244444445</c:v>
                </c:pt>
                <c:pt idx="11137">
                  <c:v>48.541110222222223</c:v>
                </c:pt>
                <c:pt idx="11138">
                  <c:v>48.543888000000003</c:v>
                </c:pt>
                <c:pt idx="11139">
                  <c:v>48.546665777777783</c:v>
                </c:pt>
                <c:pt idx="11140">
                  <c:v>48.549443555555555</c:v>
                </c:pt>
                <c:pt idx="11141">
                  <c:v>48.552221333333335</c:v>
                </c:pt>
                <c:pt idx="11142">
                  <c:v>48.554999111111115</c:v>
                </c:pt>
                <c:pt idx="11143">
                  <c:v>48.557776888888888</c:v>
                </c:pt>
                <c:pt idx="11144">
                  <c:v>48.560554666666668</c:v>
                </c:pt>
                <c:pt idx="11145">
                  <c:v>48.563332444444448</c:v>
                </c:pt>
                <c:pt idx="11146">
                  <c:v>48.566110222222228</c:v>
                </c:pt>
                <c:pt idx="11147">
                  <c:v>48.568888000000001</c:v>
                </c:pt>
                <c:pt idx="11148">
                  <c:v>48.571665777777781</c:v>
                </c:pt>
                <c:pt idx="11149">
                  <c:v>48.574443555555561</c:v>
                </c:pt>
                <c:pt idx="11150">
                  <c:v>48.577221333333334</c:v>
                </c:pt>
                <c:pt idx="11151">
                  <c:v>48.579999111111114</c:v>
                </c:pt>
                <c:pt idx="11152">
                  <c:v>48.582776888888894</c:v>
                </c:pt>
                <c:pt idx="11153">
                  <c:v>48.585554666666667</c:v>
                </c:pt>
                <c:pt idx="11154">
                  <c:v>48.588332444444447</c:v>
                </c:pt>
                <c:pt idx="11155">
                  <c:v>48.591110222222227</c:v>
                </c:pt>
                <c:pt idx="11156">
                  <c:v>48.593888</c:v>
                </c:pt>
                <c:pt idx="11157">
                  <c:v>48.59666577777778</c:v>
                </c:pt>
                <c:pt idx="11158">
                  <c:v>48.59944355555556</c:v>
                </c:pt>
                <c:pt idx="11159">
                  <c:v>48.602221333333333</c:v>
                </c:pt>
                <c:pt idx="11160">
                  <c:v>48.604999111111113</c:v>
                </c:pt>
                <c:pt idx="11161">
                  <c:v>48.607776888888893</c:v>
                </c:pt>
                <c:pt idx="11162">
                  <c:v>48.610554666666673</c:v>
                </c:pt>
                <c:pt idx="11163">
                  <c:v>48.613332444444445</c:v>
                </c:pt>
                <c:pt idx="11164">
                  <c:v>48.616110222222225</c:v>
                </c:pt>
                <c:pt idx="11165">
                  <c:v>48.618888000000005</c:v>
                </c:pt>
                <c:pt idx="11166">
                  <c:v>48.621665777777778</c:v>
                </c:pt>
                <c:pt idx="11167">
                  <c:v>48.624443555555558</c:v>
                </c:pt>
                <c:pt idx="11168">
                  <c:v>48.627221333333338</c:v>
                </c:pt>
                <c:pt idx="11169">
                  <c:v>48.629999111111111</c:v>
                </c:pt>
                <c:pt idx="11170">
                  <c:v>48.632776888888891</c:v>
                </c:pt>
                <c:pt idx="11171">
                  <c:v>48.635554666666671</c:v>
                </c:pt>
                <c:pt idx="11172">
                  <c:v>48.638332444444444</c:v>
                </c:pt>
                <c:pt idx="11173">
                  <c:v>48.641110222222224</c:v>
                </c:pt>
                <c:pt idx="11174">
                  <c:v>48.643888000000004</c:v>
                </c:pt>
                <c:pt idx="11175">
                  <c:v>48.646665777777777</c:v>
                </c:pt>
                <c:pt idx="11176">
                  <c:v>48.649443555555557</c:v>
                </c:pt>
                <c:pt idx="11177">
                  <c:v>48.652221333333337</c:v>
                </c:pt>
                <c:pt idx="11178">
                  <c:v>48.654999111111117</c:v>
                </c:pt>
                <c:pt idx="11179">
                  <c:v>48.65777688888889</c:v>
                </c:pt>
                <c:pt idx="11180">
                  <c:v>48.66055466666667</c:v>
                </c:pt>
                <c:pt idx="11181">
                  <c:v>48.66333244444445</c:v>
                </c:pt>
                <c:pt idx="11182">
                  <c:v>48.666110222222223</c:v>
                </c:pt>
                <c:pt idx="11183">
                  <c:v>48.668888000000003</c:v>
                </c:pt>
                <c:pt idx="11184">
                  <c:v>48.671665777777783</c:v>
                </c:pt>
                <c:pt idx="11185">
                  <c:v>48.674443555555555</c:v>
                </c:pt>
                <c:pt idx="11186">
                  <c:v>48.677221333333335</c:v>
                </c:pt>
                <c:pt idx="11187">
                  <c:v>48.679999111111115</c:v>
                </c:pt>
                <c:pt idx="11188">
                  <c:v>48.682776888888888</c:v>
                </c:pt>
                <c:pt idx="11189">
                  <c:v>48.685554666666668</c:v>
                </c:pt>
                <c:pt idx="11190">
                  <c:v>48.688332444444448</c:v>
                </c:pt>
                <c:pt idx="11191">
                  <c:v>48.691110222222228</c:v>
                </c:pt>
                <c:pt idx="11192">
                  <c:v>48.693888000000001</c:v>
                </c:pt>
                <c:pt idx="11193">
                  <c:v>48.696665777777781</c:v>
                </c:pt>
                <c:pt idx="11194">
                  <c:v>48.699443555555561</c:v>
                </c:pt>
                <c:pt idx="11195">
                  <c:v>48.702221333333334</c:v>
                </c:pt>
                <c:pt idx="11196">
                  <c:v>48.704999111111114</c:v>
                </c:pt>
                <c:pt idx="11197">
                  <c:v>48.707776888888894</c:v>
                </c:pt>
                <c:pt idx="11198">
                  <c:v>48.710554666666667</c:v>
                </c:pt>
                <c:pt idx="11199">
                  <c:v>48.713332444444447</c:v>
                </c:pt>
                <c:pt idx="11200">
                  <c:v>48.716110222222227</c:v>
                </c:pt>
                <c:pt idx="11201">
                  <c:v>48.718888</c:v>
                </c:pt>
                <c:pt idx="11202">
                  <c:v>48.72166577777778</c:v>
                </c:pt>
                <c:pt idx="11203">
                  <c:v>48.72444355555556</c:v>
                </c:pt>
                <c:pt idx="11204">
                  <c:v>48.727221333333333</c:v>
                </c:pt>
                <c:pt idx="11205">
                  <c:v>48.729999111111113</c:v>
                </c:pt>
                <c:pt idx="11206">
                  <c:v>48.732776888888893</c:v>
                </c:pt>
                <c:pt idx="11207">
                  <c:v>48.735554666666673</c:v>
                </c:pt>
                <c:pt idx="11208">
                  <c:v>48.738332444444445</c:v>
                </c:pt>
                <c:pt idx="11209">
                  <c:v>48.741110222222225</c:v>
                </c:pt>
                <c:pt idx="11210">
                  <c:v>48.743888000000005</c:v>
                </c:pt>
                <c:pt idx="11211">
                  <c:v>48.746665777777778</c:v>
                </c:pt>
                <c:pt idx="11212">
                  <c:v>48.749443555555558</c:v>
                </c:pt>
                <c:pt idx="11213">
                  <c:v>48.752221333333338</c:v>
                </c:pt>
                <c:pt idx="11214">
                  <c:v>48.754999111111111</c:v>
                </c:pt>
                <c:pt idx="11215">
                  <c:v>48.757776888888891</c:v>
                </c:pt>
                <c:pt idx="11216">
                  <c:v>48.760554666666671</c:v>
                </c:pt>
                <c:pt idx="11217">
                  <c:v>48.763332444444444</c:v>
                </c:pt>
                <c:pt idx="11218">
                  <c:v>48.766110222222224</c:v>
                </c:pt>
                <c:pt idx="11219">
                  <c:v>48.768888000000004</c:v>
                </c:pt>
                <c:pt idx="11220">
                  <c:v>48.771665777777777</c:v>
                </c:pt>
                <c:pt idx="11221">
                  <c:v>48.774443555555557</c:v>
                </c:pt>
                <c:pt idx="11222">
                  <c:v>48.777221333333337</c:v>
                </c:pt>
                <c:pt idx="11223">
                  <c:v>48.779999111111117</c:v>
                </c:pt>
                <c:pt idx="11224">
                  <c:v>48.78277688888889</c:v>
                </c:pt>
                <c:pt idx="11225">
                  <c:v>48.78555466666667</c:v>
                </c:pt>
                <c:pt idx="11226">
                  <c:v>48.78833244444445</c:v>
                </c:pt>
                <c:pt idx="11227">
                  <c:v>48.791110222222223</c:v>
                </c:pt>
                <c:pt idx="11228">
                  <c:v>48.793888000000003</c:v>
                </c:pt>
                <c:pt idx="11229">
                  <c:v>48.796665777777783</c:v>
                </c:pt>
                <c:pt idx="11230">
                  <c:v>48.799443555555555</c:v>
                </c:pt>
                <c:pt idx="11231">
                  <c:v>48.802221333333335</c:v>
                </c:pt>
                <c:pt idx="11232">
                  <c:v>48.804999111111115</c:v>
                </c:pt>
                <c:pt idx="11233">
                  <c:v>48.807776888888888</c:v>
                </c:pt>
                <c:pt idx="11234">
                  <c:v>48.810554666666668</c:v>
                </c:pt>
                <c:pt idx="11235">
                  <c:v>48.813332444444448</c:v>
                </c:pt>
                <c:pt idx="11236">
                  <c:v>48.816110222222228</c:v>
                </c:pt>
                <c:pt idx="11237">
                  <c:v>48.818888000000001</c:v>
                </c:pt>
                <c:pt idx="11238">
                  <c:v>48.821665777777781</c:v>
                </c:pt>
                <c:pt idx="11239">
                  <c:v>48.824443555555561</c:v>
                </c:pt>
                <c:pt idx="11240">
                  <c:v>48.827221333333334</c:v>
                </c:pt>
                <c:pt idx="11241">
                  <c:v>48.829999111111114</c:v>
                </c:pt>
                <c:pt idx="11242">
                  <c:v>48.832776888888894</c:v>
                </c:pt>
                <c:pt idx="11243">
                  <c:v>48.835554666666667</c:v>
                </c:pt>
                <c:pt idx="11244">
                  <c:v>48.838332444444447</c:v>
                </c:pt>
                <c:pt idx="11245">
                  <c:v>48.841110222222227</c:v>
                </c:pt>
                <c:pt idx="11246">
                  <c:v>48.843888</c:v>
                </c:pt>
                <c:pt idx="11247">
                  <c:v>48.84666577777778</c:v>
                </c:pt>
                <c:pt idx="11248">
                  <c:v>48.84944355555556</c:v>
                </c:pt>
                <c:pt idx="11249">
                  <c:v>48.852221333333333</c:v>
                </c:pt>
                <c:pt idx="11250">
                  <c:v>48.854999111111113</c:v>
                </c:pt>
                <c:pt idx="11251">
                  <c:v>48.857776888888893</c:v>
                </c:pt>
                <c:pt idx="11252">
                  <c:v>48.860554666666673</c:v>
                </c:pt>
                <c:pt idx="11253">
                  <c:v>48.863332444444445</c:v>
                </c:pt>
                <c:pt idx="11254">
                  <c:v>48.866110222222225</c:v>
                </c:pt>
                <c:pt idx="11255">
                  <c:v>48.868888000000005</c:v>
                </c:pt>
                <c:pt idx="11256">
                  <c:v>48.871665777777778</c:v>
                </c:pt>
                <c:pt idx="11257">
                  <c:v>163.1275</c:v>
                </c:pt>
                <c:pt idx="11258">
                  <c:v>163.13027777777776</c:v>
                </c:pt>
                <c:pt idx="11259">
                  <c:v>163.13305555555556</c:v>
                </c:pt>
                <c:pt idx="11260">
                  <c:v>163.13583333333332</c:v>
                </c:pt>
                <c:pt idx="11261">
                  <c:v>163.13861111111112</c:v>
                </c:pt>
                <c:pt idx="11262">
                  <c:v>163.14138888888888</c:v>
                </c:pt>
                <c:pt idx="11263">
                  <c:v>163.14416666666668</c:v>
                </c:pt>
                <c:pt idx="11264">
                  <c:v>163.14694444444444</c:v>
                </c:pt>
                <c:pt idx="11265">
                  <c:v>163.14972222222221</c:v>
                </c:pt>
                <c:pt idx="11266">
                  <c:v>163.1525</c:v>
                </c:pt>
                <c:pt idx="11267">
                  <c:v>163.15527777777777</c:v>
                </c:pt>
                <c:pt idx="11268">
                  <c:v>163.15805555555556</c:v>
                </c:pt>
                <c:pt idx="11269">
                  <c:v>163.16083333333333</c:v>
                </c:pt>
                <c:pt idx="11270">
                  <c:v>163.16361111111109</c:v>
                </c:pt>
                <c:pt idx="11271">
                  <c:v>163.16638888888889</c:v>
                </c:pt>
                <c:pt idx="11272">
                  <c:v>163.16916666666665</c:v>
                </c:pt>
                <c:pt idx="11273">
                  <c:v>163.17194444444445</c:v>
                </c:pt>
                <c:pt idx="11274">
                  <c:v>163.17472222222221</c:v>
                </c:pt>
                <c:pt idx="11275">
                  <c:v>163.17750000000001</c:v>
                </c:pt>
                <c:pt idx="11276">
                  <c:v>163.18027777777777</c:v>
                </c:pt>
                <c:pt idx="11277">
                  <c:v>163.18305555555554</c:v>
                </c:pt>
                <c:pt idx="11278">
                  <c:v>163.18583333333333</c:v>
                </c:pt>
                <c:pt idx="11279">
                  <c:v>163.1886111111111</c:v>
                </c:pt>
                <c:pt idx="11280">
                  <c:v>163.19138888888889</c:v>
                </c:pt>
                <c:pt idx="11281">
                  <c:v>163.19416666666666</c:v>
                </c:pt>
                <c:pt idx="11282">
                  <c:v>163.19694444444445</c:v>
                </c:pt>
                <c:pt idx="11283">
                  <c:v>163.19972222222222</c:v>
                </c:pt>
                <c:pt idx="11284">
                  <c:v>163.20249999999999</c:v>
                </c:pt>
                <c:pt idx="11285">
                  <c:v>163.20527777777778</c:v>
                </c:pt>
                <c:pt idx="11286">
                  <c:v>163.20805555555555</c:v>
                </c:pt>
                <c:pt idx="11287">
                  <c:v>163.21083333333334</c:v>
                </c:pt>
                <c:pt idx="11288">
                  <c:v>163.21361111111111</c:v>
                </c:pt>
                <c:pt idx="11289">
                  <c:v>163.2163888888889</c:v>
                </c:pt>
                <c:pt idx="11290">
                  <c:v>163.21916666666667</c:v>
                </c:pt>
                <c:pt idx="11291">
                  <c:v>163.22194444444443</c:v>
                </c:pt>
                <c:pt idx="11292">
                  <c:v>163.22472222222223</c:v>
                </c:pt>
                <c:pt idx="11293">
                  <c:v>163.22749999999999</c:v>
                </c:pt>
                <c:pt idx="11294">
                  <c:v>163.23027777777779</c:v>
                </c:pt>
                <c:pt idx="11295">
                  <c:v>163.23305555555555</c:v>
                </c:pt>
                <c:pt idx="11296">
                  <c:v>163.23583333333332</c:v>
                </c:pt>
                <c:pt idx="11297">
                  <c:v>163.23861111111111</c:v>
                </c:pt>
                <c:pt idx="11298">
                  <c:v>163.24138888888888</c:v>
                </c:pt>
                <c:pt idx="11299">
                  <c:v>163.24416666666667</c:v>
                </c:pt>
                <c:pt idx="11300">
                  <c:v>163.24694444444444</c:v>
                </c:pt>
                <c:pt idx="11301">
                  <c:v>163.24972222222223</c:v>
                </c:pt>
                <c:pt idx="11302">
                  <c:v>163.2525</c:v>
                </c:pt>
                <c:pt idx="11303">
                  <c:v>163.25527777777776</c:v>
                </c:pt>
                <c:pt idx="11304">
                  <c:v>163.25805555555556</c:v>
                </c:pt>
                <c:pt idx="11305">
                  <c:v>163.26083333333332</c:v>
                </c:pt>
                <c:pt idx="11306">
                  <c:v>163.26361111111112</c:v>
                </c:pt>
                <c:pt idx="11307">
                  <c:v>163.26638888888888</c:v>
                </c:pt>
                <c:pt idx="11308">
                  <c:v>163.26916666666668</c:v>
                </c:pt>
                <c:pt idx="11309">
                  <c:v>163.27194444444444</c:v>
                </c:pt>
                <c:pt idx="11310">
                  <c:v>163.27472222222221</c:v>
                </c:pt>
                <c:pt idx="11311">
                  <c:v>163.2775</c:v>
                </c:pt>
                <c:pt idx="11312">
                  <c:v>163.28027777777777</c:v>
                </c:pt>
                <c:pt idx="11313">
                  <c:v>163.28305555555556</c:v>
                </c:pt>
                <c:pt idx="11314">
                  <c:v>163.28583333333333</c:v>
                </c:pt>
                <c:pt idx="11315">
                  <c:v>163.28861111111109</c:v>
                </c:pt>
                <c:pt idx="11316">
                  <c:v>163.29138888888889</c:v>
                </c:pt>
                <c:pt idx="11317">
                  <c:v>163.29416666666665</c:v>
                </c:pt>
                <c:pt idx="11318">
                  <c:v>163.29694444444445</c:v>
                </c:pt>
                <c:pt idx="11319">
                  <c:v>163.29972222222221</c:v>
                </c:pt>
                <c:pt idx="11320">
                  <c:v>163.30250000000001</c:v>
                </c:pt>
                <c:pt idx="11321">
                  <c:v>163.30527777777777</c:v>
                </c:pt>
                <c:pt idx="11322">
                  <c:v>163.30805555555554</c:v>
                </c:pt>
                <c:pt idx="11323">
                  <c:v>163.31083333333333</c:v>
                </c:pt>
                <c:pt idx="11324">
                  <c:v>163.3136111111111</c:v>
                </c:pt>
                <c:pt idx="11325">
                  <c:v>163.31638888888889</c:v>
                </c:pt>
                <c:pt idx="11326">
                  <c:v>163.31916666666666</c:v>
                </c:pt>
                <c:pt idx="11327">
                  <c:v>163.32194444444445</c:v>
                </c:pt>
                <c:pt idx="11328">
                  <c:v>163.32472222222222</c:v>
                </c:pt>
                <c:pt idx="11329">
                  <c:v>163.32749999999999</c:v>
                </c:pt>
                <c:pt idx="11330">
                  <c:v>163.33027777777778</c:v>
                </c:pt>
                <c:pt idx="11331">
                  <c:v>163.33305555555555</c:v>
                </c:pt>
                <c:pt idx="11332">
                  <c:v>163.33583333333334</c:v>
                </c:pt>
                <c:pt idx="11333">
                  <c:v>163.33861111111111</c:v>
                </c:pt>
                <c:pt idx="11334">
                  <c:v>163.3413888888889</c:v>
                </c:pt>
                <c:pt idx="11335">
                  <c:v>163.34416666666667</c:v>
                </c:pt>
                <c:pt idx="11336">
                  <c:v>163.34694444444443</c:v>
                </c:pt>
                <c:pt idx="11337">
                  <c:v>163.34972222222223</c:v>
                </c:pt>
                <c:pt idx="11338">
                  <c:v>163.35249999999999</c:v>
                </c:pt>
                <c:pt idx="11339">
                  <c:v>163.35527777777779</c:v>
                </c:pt>
                <c:pt idx="11340">
                  <c:v>163.35805555555555</c:v>
                </c:pt>
                <c:pt idx="11341">
                  <c:v>163.36083333333332</c:v>
                </c:pt>
                <c:pt idx="11342">
                  <c:v>163.36361111111111</c:v>
                </c:pt>
                <c:pt idx="11343">
                  <c:v>163.36638888888888</c:v>
                </c:pt>
                <c:pt idx="11344">
                  <c:v>163.36916666666667</c:v>
                </c:pt>
                <c:pt idx="11345">
                  <c:v>163.37194444444444</c:v>
                </c:pt>
                <c:pt idx="11346">
                  <c:v>163.37472222222223</c:v>
                </c:pt>
                <c:pt idx="11347">
                  <c:v>163.3775</c:v>
                </c:pt>
                <c:pt idx="11348">
                  <c:v>163.38027777777776</c:v>
                </c:pt>
                <c:pt idx="11349">
                  <c:v>163.38305555555556</c:v>
                </c:pt>
                <c:pt idx="11350">
                  <c:v>163.38583333333332</c:v>
                </c:pt>
                <c:pt idx="11351">
                  <c:v>163.38861111111112</c:v>
                </c:pt>
                <c:pt idx="11352">
                  <c:v>163.39138888888888</c:v>
                </c:pt>
                <c:pt idx="11353">
                  <c:v>163.39416666666668</c:v>
                </c:pt>
                <c:pt idx="11354">
                  <c:v>163.39694444444444</c:v>
                </c:pt>
                <c:pt idx="11355">
                  <c:v>163.39972222222221</c:v>
                </c:pt>
                <c:pt idx="11356">
                  <c:v>163.4025</c:v>
                </c:pt>
                <c:pt idx="11357">
                  <c:v>163.40527777777777</c:v>
                </c:pt>
                <c:pt idx="11358">
                  <c:v>163.40805555555556</c:v>
                </c:pt>
                <c:pt idx="11359">
                  <c:v>163.41083333333333</c:v>
                </c:pt>
                <c:pt idx="11360">
                  <c:v>163.41361111111109</c:v>
                </c:pt>
                <c:pt idx="11361">
                  <c:v>163.41638888888889</c:v>
                </c:pt>
                <c:pt idx="11362">
                  <c:v>163.41916666666665</c:v>
                </c:pt>
                <c:pt idx="11363">
                  <c:v>163.42194444444445</c:v>
                </c:pt>
                <c:pt idx="11364">
                  <c:v>163.42472222222221</c:v>
                </c:pt>
                <c:pt idx="11365">
                  <c:v>163.42750000000001</c:v>
                </c:pt>
                <c:pt idx="11366">
                  <c:v>163.43027777777777</c:v>
                </c:pt>
                <c:pt idx="11367">
                  <c:v>163.43305555555554</c:v>
                </c:pt>
                <c:pt idx="11368">
                  <c:v>163.43583333333333</c:v>
                </c:pt>
                <c:pt idx="11369">
                  <c:v>163.4386111111111</c:v>
                </c:pt>
                <c:pt idx="11370">
                  <c:v>163.44138888888889</c:v>
                </c:pt>
                <c:pt idx="11371">
                  <c:v>163.44416666666666</c:v>
                </c:pt>
                <c:pt idx="11372">
                  <c:v>163.44694444444445</c:v>
                </c:pt>
                <c:pt idx="11373">
                  <c:v>163.44972222222222</c:v>
                </c:pt>
                <c:pt idx="11374">
                  <c:v>163.45249999999999</c:v>
                </c:pt>
                <c:pt idx="11375">
                  <c:v>163.45527777777778</c:v>
                </c:pt>
                <c:pt idx="11376">
                  <c:v>163.45805555555555</c:v>
                </c:pt>
                <c:pt idx="11377">
                  <c:v>163.46083333333334</c:v>
                </c:pt>
                <c:pt idx="11378">
                  <c:v>163.46361111111111</c:v>
                </c:pt>
                <c:pt idx="11379">
                  <c:v>163.4663888888889</c:v>
                </c:pt>
                <c:pt idx="11380">
                  <c:v>163.46916666666667</c:v>
                </c:pt>
                <c:pt idx="11381">
                  <c:v>163.47194444444443</c:v>
                </c:pt>
                <c:pt idx="11382">
                  <c:v>163.47472222222223</c:v>
                </c:pt>
                <c:pt idx="11383">
                  <c:v>163.47749999999999</c:v>
                </c:pt>
                <c:pt idx="11384">
                  <c:v>163.48027777777779</c:v>
                </c:pt>
                <c:pt idx="11385">
                  <c:v>163.48305555555555</c:v>
                </c:pt>
                <c:pt idx="11386">
                  <c:v>163.48583333333332</c:v>
                </c:pt>
                <c:pt idx="11387">
                  <c:v>163.48861111111111</c:v>
                </c:pt>
                <c:pt idx="11388">
                  <c:v>163.49138888888888</c:v>
                </c:pt>
                <c:pt idx="11389">
                  <c:v>163.49416666666667</c:v>
                </c:pt>
                <c:pt idx="11390">
                  <c:v>163.49694444444444</c:v>
                </c:pt>
                <c:pt idx="11391">
                  <c:v>163.49972222222223</c:v>
                </c:pt>
                <c:pt idx="11392">
                  <c:v>163.5025</c:v>
                </c:pt>
                <c:pt idx="11393">
                  <c:v>163.50527777777776</c:v>
                </c:pt>
                <c:pt idx="11394">
                  <c:v>163.50805555555556</c:v>
                </c:pt>
                <c:pt idx="11395">
                  <c:v>163.51083333333332</c:v>
                </c:pt>
                <c:pt idx="11396">
                  <c:v>163.51361111111112</c:v>
                </c:pt>
                <c:pt idx="11397">
                  <c:v>163.51638888888888</c:v>
                </c:pt>
                <c:pt idx="11398">
                  <c:v>163.51916666666668</c:v>
                </c:pt>
                <c:pt idx="11399">
                  <c:v>163.52194444444444</c:v>
                </c:pt>
                <c:pt idx="11400">
                  <c:v>163.52472222222221</c:v>
                </c:pt>
                <c:pt idx="11401">
                  <c:v>163.5275</c:v>
                </c:pt>
                <c:pt idx="11402">
                  <c:v>163.53027777777777</c:v>
                </c:pt>
                <c:pt idx="11403">
                  <c:v>163.53305555555556</c:v>
                </c:pt>
                <c:pt idx="11404">
                  <c:v>163.53583333333333</c:v>
                </c:pt>
                <c:pt idx="11405">
                  <c:v>163.53861111111109</c:v>
                </c:pt>
                <c:pt idx="11406">
                  <c:v>163.54138888888889</c:v>
                </c:pt>
                <c:pt idx="11407">
                  <c:v>163.54416666666665</c:v>
                </c:pt>
                <c:pt idx="11408">
                  <c:v>163.54694444444445</c:v>
                </c:pt>
                <c:pt idx="11409">
                  <c:v>163.54972222222221</c:v>
                </c:pt>
                <c:pt idx="11410">
                  <c:v>163.55250000000001</c:v>
                </c:pt>
                <c:pt idx="11411">
                  <c:v>163.55527777777777</c:v>
                </c:pt>
                <c:pt idx="11412">
                  <c:v>163.55805555555554</c:v>
                </c:pt>
                <c:pt idx="11413">
                  <c:v>163.56083333333333</c:v>
                </c:pt>
                <c:pt idx="11414">
                  <c:v>163.5636111111111</c:v>
                </c:pt>
                <c:pt idx="11415">
                  <c:v>163.56638888888889</c:v>
                </c:pt>
                <c:pt idx="11416">
                  <c:v>163.56916666666666</c:v>
                </c:pt>
                <c:pt idx="11417">
                  <c:v>163.57194444444445</c:v>
                </c:pt>
                <c:pt idx="11418">
                  <c:v>163.57472222222222</c:v>
                </c:pt>
                <c:pt idx="11419">
                  <c:v>163.57749999999999</c:v>
                </c:pt>
                <c:pt idx="11420">
                  <c:v>163.58027777777778</c:v>
                </c:pt>
                <c:pt idx="11421">
                  <c:v>163.58305555555555</c:v>
                </c:pt>
                <c:pt idx="11422">
                  <c:v>163.58583333333334</c:v>
                </c:pt>
                <c:pt idx="11423">
                  <c:v>163.58861111111111</c:v>
                </c:pt>
                <c:pt idx="11424">
                  <c:v>163.5913888888889</c:v>
                </c:pt>
                <c:pt idx="11425">
                  <c:v>163.59416666666667</c:v>
                </c:pt>
                <c:pt idx="11426">
                  <c:v>163.59694444444443</c:v>
                </c:pt>
                <c:pt idx="11427">
                  <c:v>163.59972222222223</c:v>
                </c:pt>
                <c:pt idx="11428">
                  <c:v>163.60249999999999</c:v>
                </c:pt>
                <c:pt idx="11429">
                  <c:v>163.60527777777779</c:v>
                </c:pt>
                <c:pt idx="11430">
                  <c:v>163.60805555555555</c:v>
                </c:pt>
                <c:pt idx="11431">
                  <c:v>163.61083333333332</c:v>
                </c:pt>
                <c:pt idx="11432">
                  <c:v>163.61361111111111</c:v>
                </c:pt>
                <c:pt idx="11433">
                  <c:v>163.61638888888888</c:v>
                </c:pt>
                <c:pt idx="11434">
                  <c:v>163.61916666666667</c:v>
                </c:pt>
                <c:pt idx="11435">
                  <c:v>163.62194444444444</c:v>
                </c:pt>
                <c:pt idx="11436">
                  <c:v>163.62472222222223</c:v>
                </c:pt>
                <c:pt idx="11437">
                  <c:v>163.6275</c:v>
                </c:pt>
                <c:pt idx="11438">
                  <c:v>163.63027777777776</c:v>
                </c:pt>
                <c:pt idx="11439">
                  <c:v>163.63305555555556</c:v>
                </c:pt>
                <c:pt idx="11440">
                  <c:v>163.63583333333332</c:v>
                </c:pt>
                <c:pt idx="11441">
                  <c:v>163.63861111111112</c:v>
                </c:pt>
                <c:pt idx="11442">
                  <c:v>163.64138888888888</c:v>
                </c:pt>
                <c:pt idx="11443">
                  <c:v>163.64416666666668</c:v>
                </c:pt>
                <c:pt idx="11444">
                  <c:v>163.64694444444444</c:v>
                </c:pt>
                <c:pt idx="11445">
                  <c:v>163.64972222222221</c:v>
                </c:pt>
                <c:pt idx="11446">
                  <c:v>163.6525</c:v>
                </c:pt>
                <c:pt idx="11447">
                  <c:v>163.65527777777777</c:v>
                </c:pt>
                <c:pt idx="11448">
                  <c:v>163.65805555555556</c:v>
                </c:pt>
                <c:pt idx="11449">
                  <c:v>163.66083333333333</c:v>
                </c:pt>
                <c:pt idx="11450">
                  <c:v>163.66361111111109</c:v>
                </c:pt>
                <c:pt idx="11451">
                  <c:v>163.66638888888889</c:v>
                </c:pt>
                <c:pt idx="11452">
                  <c:v>163.66916666666665</c:v>
                </c:pt>
                <c:pt idx="11453">
                  <c:v>163.67194444444445</c:v>
                </c:pt>
                <c:pt idx="11454">
                  <c:v>163.67472222222221</c:v>
                </c:pt>
                <c:pt idx="11455">
                  <c:v>163.67750000000001</c:v>
                </c:pt>
                <c:pt idx="11456">
                  <c:v>163.68027777777777</c:v>
                </c:pt>
                <c:pt idx="11457">
                  <c:v>163.68305555555554</c:v>
                </c:pt>
                <c:pt idx="11458">
                  <c:v>163.68583333333333</c:v>
                </c:pt>
                <c:pt idx="11459">
                  <c:v>163.6886111111111</c:v>
                </c:pt>
                <c:pt idx="11460">
                  <c:v>163.69138888888889</c:v>
                </c:pt>
                <c:pt idx="11461">
                  <c:v>163.69416666666666</c:v>
                </c:pt>
                <c:pt idx="11462">
                  <c:v>163.69694444444445</c:v>
                </c:pt>
                <c:pt idx="11463">
                  <c:v>163.69972222222222</c:v>
                </c:pt>
                <c:pt idx="11464">
                  <c:v>163.70249999999999</c:v>
                </c:pt>
                <c:pt idx="11465">
                  <c:v>163.70527777777778</c:v>
                </c:pt>
                <c:pt idx="11466">
                  <c:v>163.70805555555555</c:v>
                </c:pt>
                <c:pt idx="11467">
                  <c:v>163.71083333333334</c:v>
                </c:pt>
                <c:pt idx="11468">
                  <c:v>163.71361111111111</c:v>
                </c:pt>
                <c:pt idx="11469">
                  <c:v>163.7163888888889</c:v>
                </c:pt>
                <c:pt idx="11470">
                  <c:v>163.71916666666667</c:v>
                </c:pt>
                <c:pt idx="11471">
                  <c:v>163.72194444444443</c:v>
                </c:pt>
                <c:pt idx="11472">
                  <c:v>163.72472222222223</c:v>
                </c:pt>
                <c:pt idx="11473">
                  <c:v>163.72749999999999</c:v>
                </c:pt>
                <c:pt idx="11474">
                  <c:v>163.73027777777779</c:v>
                </c:pt>
                <c:pt idx="11475">
                  <c:v>163.73305555555555</c:v>
                </c:pt>
                <c:pt idx="11476">
                  <c:v>163.73583333333332</c:v>
                </c:pt>
                <c:pt idx="11477">
                  <c:v>163.73861111111111</c:v>
                </c:pt>
                <c:pt idx="11478">
                  <c:v>163.74138888888888</c:v>
                </c:pt>
                <c:pt idx="11479">
                  <c:v>163.74416666666667</c:v>
                </c:pt>
                <c:pt idx="11480">
                  <c:v>163.74694444444444</c:v>
                </c:pt>
                <c:pt idx="11481">
                  <c:v>163.74972222222223</c:v>
                </c:pt>
                <c:pt idx="11482">
                  <c:v>163.7525</c:v>
                </c:pt>
                <c:pt idx="11483">
                  <c:v>163.75527777777776</c:v>
                </c:pt>
                <c:pt idx="11484">
                  <c:v>163.75805555555556</c:v>
                </c:pt>
                <c:pt idx="11485">
                  <c:v>163.76083333333332</c:v>
                </c:pt>
                <c:pt idx="11486">
                  <c:v>163.76361111111112</c:v>
                </c:pt>
                <c:pt idx="11487">
                  <c:v>163.76638888888888</c:v>
                </c:pt>
                <c:pt idx="11488">
                  <c:v>163.76916666666668</c:v>
                </c:pt>
                <c:pt idx="11489">
                  <c:v>163.77194444444444</c:v>
                </c:pt>
                <c:pt idx="11490">
                  <c:v>163.77472222222221</c:v>
                </c:pt>
                <c:pt idx="11491">
                  <c:v>163.7775</c:v>
                </c:pt>
                <c:pt idx="11492">
                  <c:v>163.78027777777777</c:v>
                </c:pt>
                <c:pt idx="11493">
                  <c:v>163.78305555555556</c:v>
                </c:pt>
                <c:pt idx="11494">
                  <c:v>163.78583333333333</c:v>
                </c:pt>
                <c:pt idx="11495">
                  <c:v>163.78861111111109</c:v>
                </c:pt>
                <c:pt idx="11496">
                  <c:v>163.79138888888889</c:v>
                </c:pt>
                <c:pt idx="11497">
                  <c:v>163.79416666666665</c:v>
                </c:pt>
                <c:pt idx="11498">
                  <c:v>163.79694444444445</c:v>
                </c:pt>
                <c:pt idx="11499">
                  <c:v>163.79972222222221</c:v>
                </c:pt>
                <c:pt idx="11500">
                  <c:v>163.80250000000001</c:v>
                </c:pt>
                <c:pt idx="11501">
                  <c:v>163.80527777777777</c:v>
                </c:pt>
                <c:pt idx="11502">
                  <c:v>163.80805555555554</c:v>
                </c:pt>
                <c:pt idx="11503">
                  <c:v>163.81083333333333</c:v>
                </c:pt>
                <c:pt idx="11504">
                  <c:v>163.8136111111111</c:v>
                </c:pt>
                <c:pt idx="11505">
                  <c:v>163.81638888888889</c:v>
                </c:pt>
                <c:pt idx="11506">
                  <c:v>163.81916666666666</c:v>
                </c:pt>
                <c:pt idx="11507">
                  <c:v>163.82194444444445</c:v>
                </c:pt>
                <c:pt idx="11508">
                  <c:v>163.82472222222222</c:v>
                </c:pt>
                <c:pt idx="11509">
                  <c:v>163.82749999999999</c:v>
                </c:pt>
                <c:pt idx="11510">
                  <c:v>163.83027777777778</c:v>
                </c:pt>
                <c:pt idx="11511">
                  <c:v>163.83305555555555</c:v>
                </c:pt>
                <c:pt idx="11512">
                  <c:v>163.83583333333334</c:v>
                </c:pt>
                <c:pt idx="11513">
                  <c:v>163.83861111111111</c:v>
                </c:pt>
                <c:pt idx="11514">
                  <c:v>163.8413888888889</c:v>
                </c:pt>
                <c:pt idx="11515">
                  <c:v>163.84416666666667</c:v>
                </c:pt>
                <c:pt idx="11516">
                  <c:v>163.84694444444443</c:v>
                </c:pt>
                <c:pt idx="11517">
                  <c:v>163.84972222222223</c:v>
                </c:pt>
                <c:pt idx="11518">
                  <c:v>163.85249999999999</c:v>
                </c:pt>
                <c:pt idx="11519">
                  <c:v>163.85527777777779</c:v>
                </c:pt>
                <c:pt idx="11520">
                  <c:v>163.85805555555555</c:v>
                </c:pt>
                <c:pt idx="11521">
                  <c:v>163.86083333333332</c:v>
                </c:pt>
                <c:pt idx="11522">
                  <c:v>163.86361111111111</c:v>
                </c:pt>
                <c:pt idx="11523">
                  <c:v>163.86638888888888</c:v>
                </c:pt>
                <c:pt idx="11524">
                  <c:v>163.86916666666667</c:v>
                </c:pt>
                <c:pt idx="11525">
                  <c:v>163.87194444444444</c:v>
                </c:pt>
                <c:pt idx="11526">
                  <c:v>163.87472222222223</c:v>
                </c:pt>
                <c:pt idx="11527">
                  <c:v>163.8775</c:v>
                </c:pt>
                <c:pt idx="11528">
                  <c:v>163.88027777777776</c:v>
                </c:pt>
                <c:pt idx="11529">
                  <c:v>163.88305555555556</c:v>
                </c:pt>
                <c:pt idx="11530">
                  <c:v>163.88583333333332</c:v>
                </c:pt>
                <c:pt idx="11531">
                  <c:v>163.88861111111112</c:v>
                </c:pt>
                <c:pt idx="11532">
                  <c:v>163.89138888888888</c:v>
                </c:pt>
                <c:pt idx="11533">
                  <c:v>163.89416666666668</c:v>
                </c:pt>
                <c:pt idx="11534">
                  <c:v>163.89694444444444</c:v>
                </c:pt>
                <c:pt idx="11535">
                  <c:v>163.89972222222221</c:v>
                </c:pt>
                <c:pt idx="11536">
                  <c:v>163.9025</c:v>
                </c:pt>
                <c:pt idx="11537">
                  <c:v>163.90527777777777</c:v>
                </c:pt>
                <c:pt idx="11538">
                  <c:v>163.90805555555556</c:v>
                </c:pt>
                <c:pt idx="11539">
                  <c:v>163.91083333333333</c:v>
                </c:pt>
                <c:pt idx="11540">
                  <c:v>163.91361111111109</c:v>
                </c:pt>
                <c:pt idx="11541">
                  <c:v>163.91638888888889</c:v>
                </c:pt>
                <c:pt idx="11542">
                  <c:v>163.91916666666665</c:v>
                </c:pt>
                <c:pt idx="11543">
                  <c:v>163.92194444444445</c:v>
                </c:pt>
                <c:pt idx="11544">
                  <c:v>163.92472222222221</c:v>
                </c:pt>
                <c:pt idx="11545">
                  <c:v>163.92750000000001</c:v>
                </c:pt>
                <c:pt idx="11546">
                  <c:v>163.93027777777777</c:v>
                </c:pt>
                <c:pt idx="11547">
                  <c:v>163.93305555555554</c:v>
                </c:pt>
                <c:pt idx="11548">
                  <c:v>163.93583333333333</c:v>
                </c:pt>
                <c:pt idx="11549">
                  <c:v>163.9386111111111</c:v>
                </c:pt>
                <c:pt idx="11550">
                  <c:v>163.94138888888889</c:v>
                </c:pt>
                <c:pt idx="11551">
                  <c:v>163.94416666666666</c:v>
                </c:pt>
                <c:pt idx="11552">
                  <c:v>163.94694444444445</c:v>
                </c:pt>
                <c:pt idx="11553">
                  <c:v>163.94972222222222</c:v>
                </c:pt>
                <c:pt idx="11554">
                  <c:v>163.95249999999999</c:v>
                </c:pt>
                <c:pt idx="11555">
                  <c:v>163.95527777777778</c:v>
                </c:pt>
                <c:pt idx="11556">
                  <c:v>163.95805555555555</c:v>
                </c:pt>
                <c:pt idx="11557">
                  <c:v>163.96083333333334</c:v>
                </c:pt>
                <c:pt idx="11558">
                  <c:v>163.96361111111111</c:v>
                </c:pt>
                <c:pt idx="11559">
                  <c:v>163.9663888888889</c:v>
                </c:pt>
                <c:pt idx="11560">
                  <c:v>163.96916666666667</c:v>
                </c:pt>
                <c:pt idx="11561">
                  <c:v>163.97194444444443</c:v>
                </c:pt>
                <c:pt idx="11562">
                  <c:v>163.97472222222223</c:v>
                </c:pt>
                <c:pt idx="11563">
                  <c:v>163.97749999999999</c:v>
                </c:pt>
                <c:pt idx="11564">
                  <c:v>163.98027777777779</c:v>
                </c:pt>
                <c:pt idx="11565">
                  <c:v>163.98305555555555</c:v>
                </c:pt>
                <c:pt idx="11566">
                  <c:v>163.98583333333332</c:v>
                </c:pt>
                <c:pt idx="11567">
                  <c:v>163.98861111111111</c:v>
                </c:pt>
                <c:pt idx="11568">
                  <c:v>163.99138888888888</c:v>
                </c:pt>
                <c:pt idx="11569">
                  <c:v>163.99416666666667</c:v>
                </c:pt>
                <c:pt idx="11570">
                  <c:v>163.99694444444444</c:v>
                </c:pt>
                <c:pt idx="11571">
                  <c:v>163.99972222222223</c:v>
                </c:pt>
                <c:pt idx="11572">
                  <c:v>164.0025</c:v>
                </c:pt>
                <c:pt idx="11573">
                  <c:v>164.00527777777776</c:v>
                </c:pt>
                <c:pt idx="11574">
                  <c:v>164.00805555555556</c:v>
                </c:pt>
                <c:pt idx="11575">
                  <c:v>164.01083333333332</c:v>
                </c:pt>
                <c:pt idx="11576">
                  <c:v>164.01361111111112</c:v>
                </c:pt>
                <c:pt idx="11577">
                  <c:v>164.01638888888888</c:v>
                </c:pt>
                <c:pt idx="11578">
                  <c:v>164.01916666666668</c:v>
                </c:pt>
                <c:pt idx="11579">
                  <c:v>164.02194444444444</c:v>
                </c:pt>
                <c:pt idx="11580">
                  <c:v>164.02472222222221</c:v>
                </c:pt>
                <c:pt idx="11581">
                  <c:v>164.0275</c:v>
                </c:pt>
                <c:pt idx="11582">
                  <c:v>164.03027777777777</c:v>
                </c:pt>
                <c:pt idx="11583">
                  <c:v>164.03305555555556</c:v>
                </c:pt>
                <c:pt idx="11584">
                  <c:v>164.03583333333333</c:v>
                </c:pt>
                <c:pt idx="11585">
                  <c:v>164.03861111111109</c:v>
                </c:pt>
                <c:pt idx="11586">
                  <c:v>164.04138888888889</c:v>
                </c:pt>
                <c:pt idx="11587">
                  <c:v>164.04416666666665</c:v>
                </c:pt>
                <c:pt idx="11588">
                  <c:v>164.04694444444445</c:v>
                </c:pt>
                <c:pt idx="11589">
                  <c:v>164.04972222222221</c:v>
                </c:pt>
                <c:pt idx="11590">
                  <c:v>164.05250000000001</c:v>
                </c:pt>
                <c:pt idx="11591">
                  <c:v>164.05527777777777</c:v>
                </c:pt>
                <c:pt idx="11592">
                  <c:v>164.05805555555554</c:v>
                </c:pt>
                <c:pt idx="11593">
                  <c:v>164.06083333333333</c:v>
                </c:pt>
                <c:pt idx="11594">
                  <c:v>164.0636111111111</c:v>
                </c:pt>
                <c:pt idx="11595">
                  <c:v>164.06638888888889</c:v>
                </c:pt>
                <c:pt idx="11596">
                  <c:v>164.06916666666666</c:v>
                </c:pt>
                <c:pt idx="11597">
                  <c:v>164.07194444444445</c:v>
                </c:pt>
                <c:pt idx="11598">
                  <c:v>164.07472222222222</c:v>
                </c:pt>
                <c:pt idx="11599">
                  <c:v>164.07749999999999</c:v>
                </c:pt>
                <c:pt idx="11600">
                  <c:v>164.08027777777778</c:v>
                </c:pt>
                <c:pt idx="11601">
                  <c:v>164.08305555555555</c:v>
                </c:pt>
                <c:pt idx="11602">
                  <c:v>164.08583333333334</c:v>
                </c:pt>
                <c:pt idx="11603">
                  <c:v>164.08861111111111</c:v>
                </c:pt>
                <c:pt idx="11604">
                  <c:v>164.0913888888889</c:v>
                </c:pt>
                <c:pt idx="11605">
                  <c:v>164.09416666666667</c:v>
                </c:pt>
                <c:pt idx="11606">
                  <c:v>164.09694444444443</c:v>
                </c:pt>
                <c:pt idx="11607">
                  <c:v>164.09972222222223</c:v>
                </c:pt>
                <c:pt idx="11608">
                  <c:v>164.10249999999999</c:v>
                </c:pt>
                <c:pt idx="11609">
                  <c:v>164.10527777777779</c:v>
                </c:pt>
                <c:pt idx="11610">
                  <c:v>164.10805555555555</c:v>
                </c:pt>
                <c:pt idx="11611">
                  <c:v>164.11083333333332</c:v>
                </c:pt>
                <c:pt idx="11612">
                  <c:v>164.11361111111111</c:v>
                </c:pt>
                <c:pt idx="11613">
                  <c:v>164.11638888888888</c:v>
                </c:pt>
                <c:pt idx="11614">
                  <c:v>164.11916666666667</c:v>
                </c:pt>
                <c:pt idx="11615">
                  <c:v>164.12194444444444</c:v>
                </c:pt>
                <c:pt idx="11616">
                  <c:v>164.12472222222223</c:v>
                </c:pt>
                <c:pt idx="11617">
                  <c:v>164.1275</c:v>
                </c:pt>
                <c:pt idx="11618">
                  <c:v>164.13027777777776</c:v>
                </c:pt>
                <c:pt idx="11619">
                  <c:v>164.13305555555556</c:v>
                </c:pt>
                <c:pt idx="11620">
                  <c:v>164.13583333333332</c:v>
                </c:pt>
                <c:pt idx="11621">
                  <c:v>164.13861111111112</c:v>
                </c:pt>
                <c:pt idx="11622">
                  <c:v>164.14138888888888</c:v>
                </c:pt>
                <c:pt idx="11623">
                  <c:v>164.14416666666668</c:v>
                </c:pt>
                <c:pt idx="11624">
                  <c:v>164.14694444444444</c:v>
                </c:pt>
                <c:pt idx="11625">
                  <c:v>164.14972222222221</c:v>
                </c:pt>
                <c:pt idx="11626">
                  <c:v>164.1525</c:v>
                </c:pt>
                <c:pt idx="11627">
                  <c:v>164.15527777777777</c:v>
                </c:pt>
                <c:pt idx="11628">
                  <c:v>164.15805555555556</c:v>
                </c:pt>
                <c:pt idx="11629">
                  <c:v>164.16083333333333</c:v>
                </c:pt>
                <c:pt idx="11630">
                  <c:v>164.16361111111109</c:v>
                </c:pt>
                <c:pt idx="11631">
                  <c:v>164.16638888888889</c:v>
                </c:pt>
                <c:pt idx="11632">
                  <c:v>164.16916666666665</c:v>
                </c:pt>
                <c:pt idx="11633">
                  <c:v>164.17194444444445</c:v>
                </c:pt>
                <c:pt idx="11634">
                  <c:v>164.17472222222221</c:v>
                </c:pt>
                <c:pt idx="11635">
                  <c:v>164.17750000000001</c:v>
                </c:pt>
                <c:pt idx="11636">
                  <c:v>164.18027777777777</c:v>
                </c:pt>
                <c:pt idx="11637">
                  <c:v>164.18305555555554</c:v>
                </c:pt>
                <c:pt idx="11638">
                  <c:v>164.18583333333333</c:v>
                </c:pt>
                <c:pt idx="11639">
                  <c:v>164.1886111111111</c:v>
                </c:pt>
                <c:pt idx="11640">
                  <c:v>164.19138888888889</c:v>
                </c:pt>
                <c:pt idx="11641">
                  <c:v>164.19416666666666</c:v>
                </c:pt>
                <c:pt idx="11642">
                  <c:v>164.19694444444445</c:v>
                </c:pt>
                <c:pt idx="11643">
                  <c:v>164.19972222222222</c:v>
                </c:pt>
                <c:pt idx="11644">
                  <c:v>164.20249999999999</c:v>
                </c:pt>
                <c:pt idx="11645">
                  <c:v>164.20527777777778</c:v>
                </c:pt>
                <c:pt idx="11646">
                  <c:v>164.20805555555555</c:v>
                </c:pt>
                <c:pt idx="11647">
                  <c:v>164.21083333333334</c:v>
                </c:pt>
                <c:pt idx="11648">
                  <c:v>164.21361111111111</c:v>
                </c:pt>
                <c:pt idx="11649">
                  <c:v>164.2163888888889</c:v>
                </c:pt>
                <c:pt idx="11650">
                  <c:v>164.21916666666667</c:v>
                </c:pt>
                <c:pt idx="11651">
                  <c:v>164.22194444444443</c:v>
                </c:pt>
                <c:pt idx="11652">
                  <c:v>164.22472222222223</c:v>
                </c:pt>
                <c:pt idx="11653">
                  <c:v>164.22749999999999</c:v>
                </c:pt>
                <c:pt idx="11654">
                  <c:v>164.23027777777779</c:v>
                </c:pt>
                <c:pt idx="11655">
                  <c:v>164.23305555555555</c:v>
                </c:pt>
                <c:pt idx="11656">
                  <c:v>164.23583333333332</c:v>
                </c:pt>
                <c:pt idx="11657">
                  <c:v>164.23861111111111</c:v>
                </c:pt>
                <c:pt idx="11658">
                  <c:v>164.24138888888888</c:v>
                </c:pt>
                <c:pt idx="11659">
                  <c:v>164.24416666666667</c:v>
                </c:pt>
                <c:pt idx="11660">
                  <c:v>164.24694444444444</c:v>
                </c:pt>
                <c:pt idx="11661">
                  <c:v>164.24972222222223</c:v>
                </c:pt>
                <c:pt idx="11662">
                  <c:v>164.2525</c:v>
                </c:pt>
                <c:pt idx="11663">
                  <c:v>164.25527777777776</c:v>
                </c:pt>
                <c:pt idx="11664">
                  <c:v>164.25805555555556</c:v>
                </c:pt>
                <c:pt idx="11665">
                  <c:v>164.26083333333332</c:v>
                </c:pt>
                <c:pt idx="11666">
                  <c:v>164.26361111111112</c:v>
                </c:pt>
                <c:pt idx="11667">
                  <c:v>164.26638888888888</c:v>
                </c:pt>
                <c:pt idx="11668">
                  <c:v>164.26916666666668</c:v>
                </c:pt>
                <c:pt idx="11669">
                  <c:v>164.27194444444444</c:v>
                </c:pt>
                <c:pt idx="11670">
                  <c:v>164.27472222222221</c:v>
                </c:pt>
                <c:pt idx="11671">
                  <c:v>164.2775</c:v>
                </c:pt>
                <c:pt idx="11672">
                  <c:v>164.28027777777777</c:v>
                </c:pt>
                <c:pt idx="11673">
                  <c:v>164.28305555555556</c:v>
                </c:pt>
                <c:pt idx="11674">
                  <c:v>164.28583333333333</c:v>
                </c:pt>
                <c:pt idx="11675">
                  <c:v>164.28861111111109</c:v>
                </c:pt>
                <c:pt idx="11676">
                  <c:v>164.29138888888889</c:v>
                </c:pt>
                <c:pt idx="11677">
                  <c:v>164.29416666666665</c:v>
                </c:pt>
                <c:pt idx="11678">
                  <c:v>164.29694444444445</c:v>
                </c:pt>
                <c:pt idx="11679">
                  <c:v>164.29972222222221</c:v>
                </c:pt>
                <c:pt idx="11680">
                  <c:v>164.30250000000001</c:v>
                </c:pt>
                <c:pt idx="11681">
                  <c:v>164.30527777777777</c:v>
                </c:pt>
                <c:pt idx="11682">
                  <c:v>164.30805555555554</c:v>
                </c:pt>
                <c:pt idx="11683">
                  <c:v>164.31083333333333</c:v>
                </c:pt>
                <c:pt idx="11684">
                  <c:v>164.3136111111111</c:v>
                </c:pt>
                <c:pt idx="11685">
                  <c:v>164.31638888888889</c:v>
                </c:pt>
                <c:pt idx="11686">
                  <c:v>164.31916666666666</c:v>
                </c:pt>
                <c:pt idx="11687">
                  <c:v>164.32194444444445</c:v>
                </c:pt>
                <c:pt idx="11688">
                  <c:v>164.32472222222222</c:v>
                </c:pt>
                <c:pt idx="11689">
                  <c:v>164.32749999999999</c:v>
                </c:pt>
                <c:pt idx="11690">
                  <c:v>164.33027777777778</c:v>
                </c:pt>
                <c:pt idx="11691">
                  <c:v>164.33305555555555</c:v>
                </c:pt>
                <c:pt idx="11692">
                  <c:v>164.33583333333334</c:v>
                </c:pt>
                <c:pt idx="11693">
                  <c:v>164.33861111111111</c:v>
                </c:pt>
                <c:pt idx="11694">
                  <c:v>164.3413888888889</c:v>
                </c:pt>
                <c:pt idx="11695">
                  <c:v>164.34416666666667</c:v>
                </c:pt>
                <c:pt idx="11696">
                  <c:v>164.34694444444443</c:v>
                </c:pt>
                <c:pt idx="11697">
                  <c:v>164.34972222222223</c:v>
                </c:pt>
                <c:pt idx="11698">
                  <c:v>164.35249999999999</c:v>
                </c:pt>
                <c:pt idx="11699">
                  <c:v>164.35527777777779</c:v>
                </c:pt>
                <c:pt idx="11700">
                  <c:v>164.35805555555555</c:v>
                </c:pt>
                <c:pt idx="11701">
                  <c:v>164.36083333333332</c:v>
                </c:pt>
                <c:pt idx="11702">
                  <c:v>164.36361111111111</c:v>
                </c:pt>
                <c:pt idx="11703">
                  <c:v>164.36638888888888</c:v>
                </c:pt>
                <c:pt idx="11704">
                  <c:v>164.36916666666667</c:v>
                </c:pt>
                <c:pt idx="11705">
                  <c:v>164.37194444444444</c:v>
                </c:pt>
                <c:pt idx="11706">
                  <c:v>164.37472222222223</c:v>
                </c:pt>
                <c:pt idx="11707">
                  <c:v>164.3775</c:v>
                </c:pt>
                <c:pt idx="11708">
                  <c:v>164.38027777777776</c:v>
                </c:pt>
                <c:pt idx="11709">
                  <c:v>164.38305555555556</c:v>
                </c:pt>
                <c:pt idx="11710">
                  <c:v>164.38583333333332</c:v>
                </c:pt>
                <c:pt idx="11711">
                  <c:v>164.38861111111112</c:v>
                </c:pt>
                <c:pt idx="11712">
                  <c:v>164.39138888888888</c:v>
                </c:pt>
                <c:pt idx="11713">
                  <c:v>164.39416666666668</c:v>
                </c:pt>
                <c:pt idx="11714">
                  <c:v>164.39694444444444</c:v>
                </c:pt>
                <c:pt idx="11715">
                  <c:v>164.39972222222221</c:v>
                </c:pt>
                <c:pt idx="11716">
                  <c:v>164.4025</c:v>
                </c:pt>
                <c:pt idx="11717">
                  <c:v>164.40527777777777</c:v>
                </c:pt>
                <c:pt idx="11718">
                  <c:v>164.40805555555556</c:v>
                </c:pt>
                <c:pt idx="11719">
                  <c:v>164.41083333333333</c:v>
                </c:pt>
                <c:pt idx="11720">
                  <c:v>164.41361111111109</c:v>
                </c:pt>
                <c:pt idx="11721">
                  <c:v>164.41638888888889</c:v>
                </c:pt>
                <c:pt idx="11722">
                  <c:v>164.41916666666665</c:v>
                </c:pt>
                <c:pt idx="11723">
                  <c:v>164.42194444444445</c:v>
                </c:pt>
                <c:pt idx="11724">
                  <c:v>164.42472222222221</c:v>
                </c:pt>
                <c:pt idx="11725">
                  <c:v>164.42750000000001</c:v>
                </c:pt>
                <c:pt idx="11726">
                  <c:v>164.43027777777777</c:v>
                </c:pt>
                <c:pt idx="11727">
                  <c:v>164.43305555555554</c:v>
                </c:pt>
                <c:pt idx="11728">
                  <c:v>164.43583333333333</c:v>
                </c:pt>
                <c:pt idx="11729">
                  <c:v>164.4386111111111</c:v>
                </c:pt>
                <c:pt idx="11730">
                  <c:v>164.44138888888889</c:v>
                </c:pt>
                <c:pt idx="11731">
                  <c:v>164.44416666666666</c:v>
                </c:pt>
                <c:pt idx="11732">
                  <c:v>164.44694444444445</c:v>
                </c:pt>
                <c:pt idx="11733">
                  <c:v>164.44972222222222</c:v>
                </c:pt>
                <c:pt idx="11734">
                  <c:v>164.45249999999999</c:v>
                </c:pt>
                <c:pt idx="11735">
                  <c:v>164.45527777777778</c:v>
                </c:pt>
                <c:pt idx="11736">
                  <c:v>164.45805555555555</c:v>
                </c:pt>
                <c:pt idx="11737">
                  <c:v>164.46083333333334</c:v>
                </c:pt>
                <c:pt idx="11738">
                  <c:v>164.46361111111111</c:v>
                </c:pt>
                <c:pt idx="11739">
                  <c:v>164.4663888888889</c:v>
                </c:pt>
                <c:pt idx="11740">
                  <c:v>164.46916666666667</c:v>
                </c:pt>
                <c:pt idx="11741">
                  <c:v>164.47194444444443</c:v>
                </c:pt>
                <c:pt idx="11742">
                  <c:v>164.47472222222223</c:v>
                </c:pt>
                <c:pt idx="11743">
                  <c:v>164.47749999999999</c:v>
                </c:pt>
                <c:pt idx="11744">
                  <c:v>164.48027777777779</c:v>
                </c:pt>
                <c:pt idx="11745">
                  <c:v>164.48305555555555</c:v>
                </c:pt>
                <c:pt idx="11746">
                  <c:v>164.48583333333332</c:v>
                </c:pt>
                <c:pt idx="11747">
                  <c:v>164.48861111111111</c:v>
                </c:pt>
                <c:pt idx="11748">
                  <c:v>164.49138888888888</c:v>
                </c:pt>
                <c:pt idx="11749">
                  <c:v>164.49416666666667</c:v>
                </c:pt>
                <c:pt idx="11750">
                  <c:v>164.49694444444444</c:v>
                </c:pt>
                <c:pt idx="11751">
                  <c:v>164.49972222222223</c:v>
                </c:pt>
                <c:pt idx="11752">
                  <c:v>164.5025</c:v>
                </c:pt>
                <c:pt idx="11753">
                  <c:v>164.50527777777776</c:v>
                </c:pt>
                <c:pt idx="11754">
                  <c:v>164.50805555555556</c:v>
                </c:pt>
                <c:pt idx="11755">
                  <c:v>164.51083333333332</c:v>
                </c:pt>
                <c:pt idx="11756">
                  <c:v>164.51361111111112</c:v>
                </c:pt>
                <c:pt idx="11757">
                  <c:v>164.51638888888888</c:v>
                </c:pt>
                <c:pt idx="11758">
                  <c:v>164.51916666666668</c:v>
                </c:pt>
                <c:pt idx="11759">
                  <c:v>164.52194444444444</c:v>
                </c:pt>
                <c:pt idx="11760">
                  <c:v>164.52472222222221</c:v>
                </c:pt>
                <c:pt idx="11761">
                  <c:v>164.5275</c:v>
                </c:pt>
                <c:pt idx="11762">
                  <c:v>164.53027777777777</c:v>
                </c:pt>
                <c:pt idx="11763">
                  <c:v>164.53305555555556</c:v>
                </c:pt>
                <c:pt idx="11764">
                  <c:v>164.53583333333333</c:v>
                </c:pt>
                <c:pt idx="11765">
                  <c:v>164.53861111111109</c:v>
                </c:pt>
                <c:pt idx="11766">
                  <c:v>164.54138888888889</c:v>
                </c:pt>
                <c:pt idx="11767">
                  <c:v>164.54416666666665</c:v>
                </c:pt>
                <c:pt idx="11768">
                  <c:v>164.54694444444445</c:v>
                </c:pt>
                <c:pt idx="11769">
                  <c:v>164.54972222222221</c:v>
                </c:pt>
                <c:pt idx="11770">
                  <c:v>164.55250000000001</c:v>
                </c:pt>
                <c:pt idx="11771">
                  <c:v>164.55527777777777</c:v>
                </c:pt>
                <c:pt idx="11772">
                  <c:v>164.55805555555554</c:v>
                </c:pt>
                <c:pt idx="11773">
                  <c:v>164.56083333333333</c:v>
                </c:pt>
                <c:pt idx="11774">
                  <c:v>164.5636111111111</c:v>
                </c:pt>
                <c:pt idx="11775">
                  <c:v>164.56638888888889</c:v>
                </c:pt>
                <c:pt idx="11776">
                  <c:v>164.56916666666666</c:v>
                </c:pt>
                <c:pt idx="11777">
                  <c:v>164.57194444444445</c:v>
                </c:pt>
                <c:pt idx="11778">
                  <c:v>164.57472222222222</c:v>
                </c:pt>
                <c:pt idx="11779">
                  <c:v>164.57749999999999</c:v>
                </c:pt>
                <c:pt idx="11780">
                  <c:v>164.58027777777778</c:v>
                </c:pt>
                <c:pt idx="11781">
                  <c:v>164.58305555555555</c:v>
                </c:pt>
                <c:pt idx="11782">
                  <c:v>164.58583333333334</c:v>
                </c:pt>
                <c:pt idx="11783">
                  <c:v>164.58861111111111</c:v>
                </c:pt>
                <c:pt idx="11784">
                  <c:v>164.5913888888889</c:v>
                </c:pt>
                <c:pt idx="11785">
                  <c:v>164.59416666666667</c:v>
                </c:pt>
                <c:pt idx="11786">
                  <c:v>164.59694444444443</c:v>
                </c:pt>
                <c:pt idx="11787">
                  <c:v>164.59972222222223</c:v>
                </c:pt>
                <c:pt idx="11788">
                  <c:v>164.60249999999999</c:v>
                </c:pt>
                <c:pt idx="11789">
                  <c:v>164.60527777777779</c:v>
                </c:pt>
                <c:pt idx="11790">
                  <c:v>164.60805555555555</c:v>
                </c:pt>
                <c:pt idx="11791">
                  <c:v>164.61083333333332</c:v>
                </c:pt>
                <c:pt idx="11792">
                  <c:v>164.61361111111111</c:v>
                </c:pt>
                <c:pt idx="11793">
                  <c:v>164.61638888888888</c:v>
                </c:pt>
                <c:pt idx="11794">
                  <c:v>164.61916666666667</c:v>
                </c:pt>
                <c:pt idx="11795">
                  <c:v>164.62194444444444</c:v>
                </c:pt>
                <c:pt idx="11796">
                  <c:v>164.62472222222223</c:v>
                </c:pt>
                <c:pt idx="11797">
                  <c:v>164.6275</c:v>
                </c:pt>
                <c:pt idx="11798">
                  <c:v>164.63027777777776</c:v>
                </c:pt>
                <c:pt idx="11799">
                  <c:v>164.63305555555556</c:v>
                </c:pt>
                <c:pt idx="11800">
                  <c:v>164.63583333333332</c:v>
                </c:pt>
                <c:pt idx="11801">
                  <c:v>164.63861111111112</c:v>
                </c:pt>
                <c:pt idx="11802">
                  <c:v>164.64138888888888</c:v>
                </c:pt>
                <c:pt idx="11803">
                  <c:v>164.64416666666668</c:v>
                </c:pt>
                <c:pt idx="11804">
                  <c:v>164.64694444444444</c:v>
                </c:pt>
                <c:pt idx="11805">
                  <c:v>164.64972222222221</c:v>
                </c:pt>
                <c:pt idx="11806">
                  <c:v>164.6525</c:v>
                </c:pt>
                <c:pt idx="11807">
                  <c:v>164.65527777777777</c:v>
                </c:pt>
                <c:pt idx="11808">
                  <c:v>164.65805555555556</c:v>
                </c:pt>
                <c:pt idx="11809">
                  <c:v>164.66083333333333</c:v>
                </c:pt>
                <c:pt idx="11810">
                  <c:v>164.66361111111109</c:v>
                </c:pt>
                <c:pt idx="11811">
                  <c:v>164.66638888888889</c:v>
                </c:pt>
                <c:pt idx="11812">
                  <c:v>164.66916666666665</c:v>
                </c:pt>
                <c:pt idx="11813">
                  <c:v>164.67194444444445</c:v>
                </c:pt>
                <c:pt idx="11814">
                  <c:v>164.67472222222221</c:v>
                </c:pt>
                <c:pt idx="11815">
                  <c:v>164.67750000000001</c:v>
                </c:pt>
                <c:pt idx="11816">
                  <c:v>164.68027777777777</c:v>
                </c:pt>
                <c:pt idx="11817">
                  <c:v>164.68305555555554</c:v>
                </c:pt>
                <c:pt idx="11818">
                  <c:v>164.68583333333333</c:v>
                </c:pt>
                <c:pt idx="11819">
                  <c:v>164.6886111111111</c:v>
                </c:pt>
                <c:pt idx="11820">
                  <c:v>164.69138888888889</c:v>
                </c:pt>
                <c:pt idx="11821">
                  <c:v>164.69416666666666</c:v>
                </c:pt>
                <c:pt idx="11822">
                  <c:v>164.69694444444445</c:v>
                </c:pt>
                <c:pt idx="11823">
                  <c:v>164.69972222222222</c:v>
                </c:pt>
                <c:pt idx="11824">
                  <c:v>164.70249999999999</c:v>
                </c:pt>
                <c:pt idx="11825">
                  <c:v>164.70527777777778</c:v>
                </c:pt>
                <c:pt idx="11826">
                  <c:v>164.70805555555555</c:v>
                </c:pt>
                <c:pt idx="11827">
                  <c:v>164.71083333333334</c:v>
                </c:pt>
                <c:pt idx="11828">
                  <c:v>164.71361111111111</c:v>
                </c:pt>
                <c:pt idx="11829">
                  <c:v>164.7163888888889</c:v>
                </c:pt>
                <c:pt idx="11830">
                  <c:v>164.71916666666667</c:v>
                </c:pt>
                <c:pt idx="11831">
                  <c:v>164.72194444444443</c:v>
                </c:pt>
                <c:pt idx="11832">
                  <c:v>164.72472222222223</c:v>
                </c:pt>
                <c:pt idx="11833">
                  <c:v>164.72749999999999</c:v>
                </c:pt>
                <c:pt idx="11834">
                  <c:v>164.73027777777779</c:v>
                </c:pt>
                <c:pt idx="11835">
                  <c:v>164.73305555555555</c:v>
                </c:pt>
                <c:pt idx="11836">
                  <c:v>164.73583333333332</c:v>
                </c:pt>
                <c:pt idx="11837">
                  <c:v>164.73861111111111</c:v>
                </c:pt>
                <c:pt idx="11838">
                  <c:v>164.74138888888888</c:v>
                </c:pt>
                <c:pt idx="11839">
                  <c:v>164.74416666666667</c:v>
                </c:pt>
                <c:pt idx="11840">
                  <c:v>164.74694444444444</c:v>
                </c:pt>
                <c:pt idx="11841">
                  <c:v>164.74972222222223</c:v>
                </c:pt>
                <c:pt idx="11842">
                  <c:v>164.7525</c:v>
                </c:pt>
                <c:pt idx="11843">
                  <c:v>164.75527777777776</c:v>
                </c:pt>
                <c:pt idx="11844">
                  <c:v>164.75805555555556</c:v>
                </c:pt>
                <c:pt idx="11845">
                  <c:v>164.76083333333332</c:v>
                </c:pt>
                <c:pt idx="11846">
                  <c:v>164.76361111111112</c:v>
                </c:pt>
                <c:pt idx="11847">
                  <c:v>164.76638888888888</c:v>
                </c:pt>
                <c:pt idx="11848">
                  <c:v>164.76916666666668</c:v>
                </c:pt>
                <c:pt idx="11849">
                  <c:v>164.77194444444444</c:v>
                </c:pt>
                <c:pt idx="11850">
                  <c:v>164.77472222222221</c:v>
                </c:pt>
                <c:pt idx="11851">
                  <c:v>164.7775</c:v>
                </c:pt>
                <c:pt idx="11852">
                  <c:v>164.78027777777777</c:v>
                </c:pt>
                <c:pt idx="11853">
                  <c:v>164.78305555555556</c:v>
                </c:pt>
                <c:pt idx="11854">
                  <c:v>164.78583333333333</c:v>
                </c:pt>
                <c:pt idx="11855">
                  <c:v>164.78861111111109</c:v>
                </c:pt>
                <c:pt idx="11856">
                  <c:v>164.79138888888889</c:v>
                </c:pt>
                <c:pt idx="11857">
                  <c:v>164.79416666666665</c:v>
                </c:pt>
                <c:pt idx="11858">
                  <c:v>164.79694444444445</c:v>
                </c:pt>
                <c:pt idx="11859">
                  <c:v>164.79972222222221</c:v>
                </c:pt>
                <c:pt idx="11860">
                  <c:v>164.80250000000001</c:v>
                </c:pt>
                <c:pt idx="11861">
                  <c:v>164.80527777777777</c:v>
                </c:pt>
                <c:pt idx="11862">
                  <c:v>164.80805555555554</c:v>
                </c:pt>
                <c:pt idx="11863">
                  <c:v>164.81083333333333</c:v>
                </c:pt>
                <c:pt idx="11864">
                  <c:v>164.8136111111111</c:v>
                </c:pt>
                <c:pt idx="11865">
                  <c:v>164.81638888888889</c:v>
                </c:pt>
                <c:pt idx="11866">
                  <c:v>164.81916666666666</c:v>
                </c:pt>
                <c:pt idx="11867">
                  <c:v>164.82194444444445</c:v>
                </c:pt>
                <c:pt idx="11868">
                  <c:v>164.82472222222222</c:v>
                </c:pt>
                <c:pt idx="11869">
                  <c:v>164.82749999999999</c:v>
                </c:pt>
                <c:pt idx="11870">
                  <c:v>164.83027777777778</c:v>
                </c:pt>
                <c:pt idx="11871">
                  <c:v>164.83305555555555</c:v>
                </c:pt>
                <c:pt idx="11872">
                  <c:v>164.83583333333334</c:v>
                </c:pt>
                <c:pt idx="11873">
                  <c:v>164.83861111111111</c:v>
                </c:pt>
                <c:pt idx="11874">
                  <c:v>164.8413888888889</c:v>
                </c:pt>
                <c:pt idx="11875">
                  <c:v>164.84416666666667</c:v>
                </c:pt>
                <c:pt idx="11876">
                  <c:v>164.84694444444443</c:v>
                </c:pt>
                <c:pt idx="11877">
                  <c:v>164.84972222222223</c:v>
                </c:pt>
                <c:pt idx="11878">
                  <c:v>164.85249999999999</c:v>
                </c:pt>
                <c:pt idx="11879">
                  <c:v>164.85527777777779</c:v>
                </c:pt>
                <c:pt idx="11880">
                  <c:v>164.85805555555555</c:v>
                </c:pt>
                <c:pt idx="11881">
                  <c:v>164.86083333333332</c:v>
                </c:pt>
                <c:pt idx="11882">
                  <c:v>164.86361111111111</c:v>
                </c:pt>
                <c:pt idx="11883">
                  <c:v>164.86638888888888</c:v>
                </c:pt>
                <c:pt idx="11884">
                  <c:v>164.86916666666667</c:v>
                </c:pt>
                <c:pt idx="11885">
                  <c:v>164.87194444444444</c:v>
                </c:pt>
                <c:pt idx="11886">
                  <c:v>164.87472222222223</c:v>
                </c:pt>
                <c:pt idx="11887">
                  <c:v>164.8775</c:v>
                </c:pt>
                <c:pt idx="11888">
                  <c:v>164.88027777777776</c:v>
                </c:pt>
                <c:pt idx="11889">
                  <c:v>164.88305555555556</c:v>
                </c:pt>
                <c:pt idx="11890">
                  <c:v>164.88583333333332</c:v>
                </c:pt>
                <c:pt idx="11891">
                  <c:v>164.88861111111112</c:v>
                </c:pt>
                <c:pt idx="11892">
                  <c:v>164.89138888888888</c:v>
                </c:pt>
                <c:pt idx="11893">
                  <c:v>164.89416666666668</c:v>
                </c:pt>
                <c:pt idx="11894">
                  <c:v>164.89694444444444</c:v>
                </c:pt>
                <c:pt idx="11895">
                  <c:v>164.89972222222221</c:v>
                </c:pt>
                <c:pt idx="11896">
                  <c:v>164.9025</c:v>
                </c:pt>
                <c:pt idx="11897">
                  <c:v>164.90527777777777</c:v>
                </c:pt>
                <c:pt idx="11898">
                  <c:v>164.90805555555556</c:v>
                </c:pt>
                <c:pt idx="11899">
                  <c:v>164.91083333333333</c:v>
                </c:pt>
                <c:pt idx="11900">
                  <c:v>164.91361111111109</c:v>
                </c:pt>
                <c:pt idx="11901">
                  <c:v>164.91638888888889</c:v>
                </c:pt>
                <c:pt idx="11902">
                  <c:v>164.91916666666665</c:v>
                </c:pt>
                <c:pt idx="11903">
                  <c:v>164.92194444444445</c:v>
                </c:pt>
                <c:pt idx="11904">
                  <c:v>164.92472222222221</c:v>
                </c:pt>
                <c:pt idx="11905">
                  <c:v>164.92750000000001</c:v>
                </c:pt>
                <c:pt idx="11906">
                  <c:v>164.93027777777777</c:v>
                </c:pt>
                <c:pt idx="11907">
                  <c:v>164.93305555555554</c:v>
                </c:pt>
                <c:pt idx="11908">
                  <c:v>164.93583333333333</c:v>
                </c:pt>
                <c:pt idx="11909">
                  <c:v>164.9386111111111</c:v>
                </c:pt>
                <c:pt idx="11910">
                  <c:v>164.94138888888889</c:v>
                </c:pt>
                <c:pt idx="11911">
                  <c:v>164.94416666666666</c:v>
                </c:pt>
                <c:pt idx="11912">
                  <c:v>164.94694444444445</c:v>
                </c:pt>
                <c:pt idx="11913">
                  <c:v>164.94972222222222</c:v>
                </c:pt>
                <c:pt idx="11914">
                  <c:v>164.95249999999999</c:v>
                </c:pt>
                <c:pt idx="11915">
                  <c:v>164.95527777777778</c:v>
                </c:pt>
                <c:pt idx="11916">
                  <c:v>164.95805555555555</c:v>
                </c:pt>
                <c:pt idx="11917">
                  <c:v>164.96083333333334</c:v>
                </c:pt>
                <c:pt idx="11918">
                  <c:v>164.96361111111111</c:v>
                </c:pt>
                <c:pt idx="11919">
                  <c:v>164.9663888888889</c:v>
                </c:pt>
                <c:pt idx="11920">
                  <c:v>164.96916666666667</c:v>
                </c:pt>
                <c:pt idx="11921">
                  <c:v>164.97194444444443</c:v>
                </c:pt>
                <c:pt idx="11922">
                  <c:v>164.97472222222223</c:v>
                </c:pt>
                <c:pt idx="11923">
                  <c:v>164.97749999999999</c:v>
                </c:pt>
                <c:pt idx="11924">
                  <c:v>164.98027777777779</c:v>
                </c:pt>
                <c:pt idx="11925">
                  <c:v>164.98305555555555</c:v>
                </c:pt>
                <c:pt idx="11926">
                  <c:v>164.98583333333332</c:v>
                </c:pt>
                <c:pt idx="11927">
                  <c:v>164.98861111111111</c:v>
                </c:pt>
                <c:pt idx="11928">
                  <c:v>164.99138888888888</c:v>
                </c:pt>
                <c:pt idx="11929">
                  <c:v>164.99416666666667</c:v>
                </c:pt>
                <c:pt idx="11930">
                  <c:v>164.99694444444444</c:v>
                </c:pt>
                <c:pt idx="11931">
                  <c:v>164.99972222222223</c:v>
                </c:pt>
                <c:pt idx="11932">
                  <c:v>165.0025</c:v>
                </c:pt>
                <c:pt idx="11933">
                  <c:v>165.00527777777776</c:v>
                </c:pt>
                <c:pt idx="11934">
                  <c:v>165.00805555555556</c:v>
                </c:pt>
                <c:pt idx="11935">
                  <c:v>165.01083333333332</c:v>
                </c:pt>
                <c:pt idx="11936">
                  <c:v>165.01361111111112</c:v>
                </c:pt>
                <c:pt idx="11937">
                  <c:v>165.01638888888888</c:v>
                </c:pt>
                <c:pt idx="11938">
                  <c:v>165.01916666666668</c:v>
                </c:pt>
                <c:pt idx="11939">
                  <c:v>165.02194444444444</c:v>
                </c:pt>
                <c:pt idx="11940">
                  <c:v>165.02472222222221</c:v>
                </c:pt>
                <c:pt idx="11941">
                  <c:v>165.0275</c:v>
                </c:pt>
                <c:pt idx="11942">
                  <c:v>165.03027777777777</c:v>
                </c:pt>
                <c:pt idx="11943">
                  <c:v>165.03305555555556</c:v>
                </c:pt>
                <c:pt idx="11944">
                  <c:v>165.03583333333333</c:v>
                </c:pt>
                <c:pt idx="11945">
                  <c:v>165.03861111111109</c:v>
                </c:pt>
                <c:pt idx="11946">
                  <c:v>165.04138888888889</c:v>
                </c:pt>
                <c:pt idx="11947">
                  <c:v>165.04416666666665</c:v>
                </c:pt>
                <c:pt idx="11948">
                  <c:v>165.04694444444445</c:v>
                </c:pt>
                <c:pt idx="11949">
                  <c:v>165.04972222222221</c:v>
                </c:pt>
                <c:pt idx="11950">
                  <c:v>165.05250000000001</c:v>
                </c:pt>
                <c:pt idx="11951">
                  <c:v>165.05527777777777</c:v>
                </c:pt>
                <c:pt idx="11952">
                  <c:v>165.05805555555554</c:v>
                </c:pt>
                <c:pt idx="11953">
                  <c:v>165.06083333333333</c:v>
                </c:pt>
                <c:pt idx="11954">
                  <c:v>165.0636111111111</c:v>
                </c:pt>
                <c:pt idx="11955">
                  <c:v>165.06638888888889</c:v>
                </c:pt>
                <c:pt idx="11956">
                  <c:v>165.06916666666666</c:v>
                </c:pt>
                <c:pt idx="11957">
                  <c:v>165.07194444444445</c:v>
                </c:pt>
                <c:pt idx="11958">
                  <c:v>165.07472222222222</c:v>
                </c:pt>
                <c:pt idx="11959">
                  <c:v>165.07749999999999</c:v>
                </c:pt>
                <c:pt idx="11960">
                  <c:v>165.08027777777778</c:v>
                </c:pt>
                <c:pt idx="11961">
                  <c:v>165.08305555555555</c:v>
                </c:pt>
                <c:pt idx="11962">
                  <c:v>165.08583333333334</c:v>
                </c:pt>
                <c:pt idx="11963">
                  <c:v>165.08861111111111</c:v>
                </c:pt>
                <c:pt idx="11964">
                  <c:v>165.0913888888889</c:v>
                </c:pt>
                <c:pt idx="11965">
                  <c:v>165.09416666666667</c:v>
                </c:pt>
                <c:pt idx="11966">
                  <c:v>165.09694444444443</c:v>
                </c:pt>
                <c:pt idx="11967">
                  <c:v>165.09972222222223</c:v>
                </c:pt>
                <c:pt idx="11968">
                  <c:v>165.10249999999999</c:v>
                </c:pt>
                <c:pt idx="11969">
                  <c:v>165.10527777777779</c:v>
                </c:pt>
                <c:pt idx="11970">
                  <c:v>165.10805555555555</c:v>
                </c:pt>
                <c:pt idx="11971">
                  <c:v>165.11083333333332</c:v>
                </c:pt>
                <c:pt idx="11972">
                  <c:v>165.11361111111111</c:v>
                </c:pt>
                <c:pt idx="11973">
                  <c:v>165.11638888888888</c:v>
                </c:pt>
                <c:pt idx="11974">
                  <c:v>165.11916666666667</c:v>
                </c:pt>
                <c:pt idx="11975">
                  <c:v>165.12194444444444</c:v>
                </c:pt>
                <c:pt idx="11976">
                  <c:v>165.12472222222223</c:v>
                </c:pt>
                <c:pt idx="11977">
                  <c:v>165.1275</c:v>
                </c:pt>
                <c:pt idx="11978">
                  <c:v>165.13027777777776</c:v>
                </c:pt>
                <c:pt idx="11979">
                  <c:v>165.13305555555556</c:v>
                </c:pt>
                <c:pt idx="11980">
                  <c:v>165.13583333333332</c:v>
                </c:pt>
                <c:pt idx="11981">
                  <c:v>165.13861111111112</c:v>
                </c:pt>
                <c:pt idx="11982">
                  <c:v>165.14138888888888</c:v>
                </c:pt>
                <c:pt idx="11983">
                  <c:v>165.14416666666668</c:v>
                </c:pt>
                <c:pt idx="11984">
                  <c:v>165.14694444444444</c:v>
                </c:pt>
                <c:pt idx="11985">
                  <c:v>165.14972222222221</c:v>
                </c:pt>
                <c:pt idx="11986">
                  <c:v>165.1525</c:v>
                </c:pt>
                <c:pt idx="11987">
                  <c:v>165.15527777777777</c:v>
                </c:pt>
                <c:pt idx="11988">
                  <c:v>165.15805555555556</c:v>
                </c:pt>
                <c:pt idx="11989">
                  <c:v>165.16083333333333</c:v>
                </c:pt>
                <c:pt idx="11990">
                  <c:v>165.16361111111109</c:v>
                </c:pt>
                <c:pt idx="11991">
                  <c:v>165.16638888888889</c:v>
                </c:pt>
                <c:pt idx="11992">
                  <c:v>165.16916666666665</c:v>
                </c:pt>
                <c:pt idx="11993">
                  <c:v>165.17194444444445</c:v>
                </c:pt>
                <c:pt idx="11994">
                  <c:v>165.17472222222221</c:v>
                </c:pt>
                <c:pt idx="11995">
                  <c:v>165.17750000000001</c:v>
                </c:pt>
                <c:pt idx="11996">
                  <c:v>165.18027777777777</c:v>
                </c:pt>
                <c:pt idx="11997">
                  <c:v>165.18305555555554</c:v>
                </c:pt>
                <c:pt idx="11998">
                  <c:v>165.18583333333333</c:v>
                </c:pt>
                <c:pt idx="11999">
                  <c:v>165.1886111111111</c:v>
                </c:pt>
                <c:pt idx="12000">
                  <c:v>165.19138888888889</c:v>
                </c:pt>
                <c:pt idx="12001">
                  <c:v>165.19416666666666</c:v>
                </c:pt>
                <c:pt idx="12002">
                  <c:v>165.19694444444445</c:v>
                </c:pt>
                <c:pt idx="12003">
                  <c:v>165.19972222222222</c:v>
                </c:pt>
                <c:pt idx="12004">
                  <c:v>165.20249999999999</c:v>
                </c:pt>
                <c:pt idx="12005">
                  <c:v>165.20527777777778</c:v>
                </c:pt>
                <c:pt idx="12006">
                  <c:v>165.20805555555555</c:v>
                </c:pt>
                <c:pt idx="12007">
                  <c:v>165.21083333333334</c:v>
                </c:pt>
                <c:pt idx="12008">
                  <c:v>165.21361111111111</c:v>
                </c:pt>
                <c:pt idx="12009">
                  <c:v>165.2163888888889</c:v>
                </c:pt>
                <c:pt idx="12010">
                  <c:v>165.21916666666667</c:v>
                </c:pt>
                <c:pt idx="12011">
                  <c:v>165.22194444444443</c:v>
                </c:pt>
                <c:pt idx="12012">
                  <c:v>165.22472222222223</c:v>
                </c:pt>
                <c:pt idx="12013">
                  <c:v>165.22749999999999</c:v>
                </c:pt>
                <c:pt idx="12014">
                  <c:v>165.23027777777779</c:v>
                </c:pt>
                <c:pt idx="12015">
                  <c:v>165.23305555555555</c:v>
                </c:pt>
                <c:pt idx="12016">
                  <c:v>165.23583333333332</c:v>
                </c:pt>
                <c:pt idx="12017">
                  <c:v>165.23861111111111</c:v>
                </c:pt>
                <c:pt idx="12018">
                  <c:v>165.24138888888888</c:v>
                </c:pt>
                <c:pt idx="12019">
                  <c:v>165.24416666666667</c:v>
                </c:pt>
                <c:pt idx="12020">
                  <c:v>165.24694444444444</c:v>
                </c:pt>
                <c:pt idx="12021">
                  <c:v>165.24972222222223</c:v>
                </c:pt>
                <c:pt idx="12022">
                  <c:v>165.2525</c:v>
                </c:pt>
                <c:pt idx="12023">
                  <c:v>165.25527777777776</c:v>
                </c:pt>
                <c:pt idx="12024">
                  <c:v>165.25805555555556</c:v>
                </c:pt>
                <c:pt idx="12025">
                  <c:v>165.26083333333332</c:v>
                </c:pt>
                <c:pt idx="12026">
                  <c:v>165.26361111111112</c:v>
                </c:pt>
                <c:pt idx="12027">
                  <c:v>165.26638888888888</c:v>
                </c:pt>
                <c:pt idx="12028">
                  <c:v>165.26916666666668</c:v>
                </c:pt>
                <c:pt idx="12029">
                  <c:v>165.27194444444444</c:v>
                </c:pt>
                <c:pt idx="12030">
                  <c:v>165.27472222222221</c:v>
                </c:pt>
                <c:pt idx="12031">
                  <c:v>165.2775</c:v>
                </c:pt>
                <c:pt idx="12032">
                  <c:v>165.28027777777777</c:v>
                </c:pt>
                <c:pt idx="12033">
                  <c:v>165.28305555555556</c:v>
                </c:pt>
                <c:pt idx="12034">
                  <c:v>165.28583333333333</c:v>
                </c:pt>
                <c:pt idx="12035">
                  <c:v>165.28861111111109</c:v>
                </c:pt>
                <c:pt idx="12036">
                  <c:v>165.29138888888889</c:v>
                </c:pt>
                <c:pt idx="12037">
                  <c:v>165.29416666666665</c:v>
                </c:pt>
                <c:pt idx="12038">
                  <c:v>165.29694444444445</c:v>
                </c:pt>
                <c:pt idx="12039">
                  <c:v>165.29972222222221</c:v>
                </c:pt>
                <c:pt idx="12040">
                  <c:v>165.30250000000001</c:v>
                </c:pt>
                <c:pt idx="12041">
                  <c:v>165.30527777777777</c:v>
                </c:pt>
                <c:pt idx="12042">
                  <c:v>165.30805555555554</c:v>
                </c:pt>
                <c:pt idx="12043">
                  <c:v>165.31083333333333</c:v>
                </c:pt>
                <c:pt idx="12044">
                  <c:v>165.3136111111111</c:v>
                </c:pt>
                <c:pt idx="12045">
                  <c:v>165.31638888888889</c:v>
                </c:pt>
                <c:pt idx="12046">
                  <c:v>165.31916666666666</c:v>
                </c:pt>
                <c:pt idx="12047">
                  <c:v>165.32194444444445</c:v>
                </c:pt>
                <c:pt idx="12048">
                  <c:v>165.32472222222222</c:v>
                </c:pt>
                <c:pt idx="12049">
                  <c:v>165.32749999999999</c:v>
                </c:pt>
                <c:pt idx="12050">
                  <c:v>165.33027777777778</c:v>
                </c:pt>
                <c:pt idx="12051">
                  <c:v>165.33305555555555</c:v>
                </c:pt>
                <c:pt idx="12052">
                  <c:v>165.33583333333334</c:v>
                </c:pt>
                <c:pt idx="12053">
                  <c:v>165.33861111111111</c:v>
                </c:pt>
                <c:pt idx="12054">
                  <c:v>165.3413888888889</c:v>
                </c:pt>
                <c:pt idx="12055">
                  <c:v>165.34416666666667</c:v>
                </c:pt>
                <c:pt idx="12056">
                  <c:v>165.34694444444443</c:v>
                </c:pt>
                <c:pt idx="12057">
                  <c:v>165.34972222222223</c:v>
                </c:pt>
                <c:pt idx="12058">
                  <c:v>165.35249999999999</c:v>
                </c:pt>
                <c:pt idx="12059">
                  <c:v>165.35527777777779</c:v>
                </c:pt>
                <c:pt idx="12060">
                  <c:v>165.35805555555555</c:v>
                </c:pt>
                <c:pt idx="12061">
                  <c:v>165.36083333333332</c:v>
                </c:pt>
                <c:pt idx="12062">
                  <c:v>165.36361111111111</c:v>
                </c:pt>
                <c:pt idx="12063">
                  <c:v>165.36638888888888</c:v>
                </c:pt>
                <c:pt idx="12064">
                  <c:v>165.36916666666667</c:v>
                </c:pt>
                <c:pt idx="12065">
                  <c:v>165.37194444444444</c:v>
                </c:pt>
                <c:pt idx="12066">
                  <c:v>165.37472222222223</c:v>
                </c:pt>
                <c:pt idx="12067">
                  <c:v>165.3775</c:v>
                </c:pt>
                <c:pt idx="12068">
                  <c:v>165.38027777777776</c:v>
                </c:pt>
                <c:pt idx="12069">
                  <c:v>165.38305555555556</c:v>
                </c:pt>
                <c:pt idx="12070">
                  <c:v>165.38583333333332</c:v>
                </c:pt>
                <c:pt idx="12071">
                  <c:v>165.38861111111112</c:v>
                </c:pt>
                <c:pt idx="12072">
                  <c:v>165.39138888888888</c:v>
                </c:pt>
                <c:pt idx="12073">
                  <c:v>165.39416666666668</c:v>
                </c:pt>
                <c:pt idx="12074">
                  <c:v>165.39694444444444</c:v>
                </c:pt>
                <c:pt idx="12075">
                  <c:v>165.39972222222221</c:v>
                </c:pt>
                <c:pt idx="12076">
                  <c:v>165.4025</c:v>
                </c:pt>
                <c:pt idx="12077">
                  <c:v>165.40527777777777</c:v>
                </c:pt>
                <c:pt idx="12078">
                  <c:v>165.40805555555556</c:v>
                </c:pt>
                <c:pt idx="12079">
                  <c:v>165.41083333333333</c:v>
                </c:pt>
                <c:pt idx="12080">
                  <c:v>165.41361111111109</c:v>
                </c:pt>
                <c:pt idx="12081">
                  <c:v>165.41638888888889</c:v>
                </c:pt>
                <c:pt idx="12082">
                  <c:v>165.41916666666665</c:v>
                </c:pt>
                <c:pt idx="12083">
                  <c:v>165.42194444444445</c:v>
                </c:pt>
                <c:pt idx="12084">
                  <c:v>165.42472222222221</c:v>
                </c:pt>
                <c:pt idx="12085">
                  <c:v>165.42750000000001</c:v>
                </c:pt>
                <c:pt idx="12086">
                  <c:v>165.43027777777777</c:v>
                </c:pt>
                <c:pt idx="12087">
                  <c:v>165.43305555555554</c:v>
                </c:pt>
                <c:pt idx="12088">
                  <c:v>165.43583333333333</c:v>
                </c:pt>
                <c:pt idx="12089">
                  <c:v>165.4386111111111</c:v>
                </c:pt>
                <c:pt idx="12090">
                  <c:v>165.44138888888889</c:v>
                </c:pt>
                <c:pt idx="12091">
                  <c:v>165.44416666666666</c:v>
                </c:pt>
                <c:pt idx="12092">
                  <c:v>165.44694444444445</c:v>
                </c:pt>
                <c:pt idx="12093">
                  <c:v>165.44972222222222</c:v>
                </c:pt>
                <c:pt idx="12094">
                  <c:v>165.45249999999999</c:v>
                </c:pt>
                <c:pt idx="12095">
                  <c:v>165.45527777777778</c:v>
                </c:pt>
                <c:pt idx="12096">
                  <c:v>165.45805555555555</c:v>
                </c:pt>
                <c:pt idx="12097">
                  <c:v>165.46083333333334</c:v>
                </c:pt>
                <c:pt idx="12098">
                  <c:v>165.46361111111111</c:v>
                </c:pt>
                <c:pt idx="12099">
                  <c:v>165.4663888888889</c:v>
                </c:pt>
                <c:pt idx="12100">
                  <c:v>165.46916666666667</c:v>
                </c:pt>
                <c:pt idx="12101">
                  <c:v>165.47194444444443</c:v>
                </c:pt>
                <c:pt idx="12102">
                  <c:v>165.47472222222223</c:v>
                </c:pt>
                <c:pt idx="12103">
                  <c:v>165.47749999999999</c:v>
                </c:pt>
                <c:pt idx="12104">
                  <c:v>165.48027777777779</c:v>
                </c:pt>
                <c:pt idx="12105">
                  <c:v>165.48305555555555</c:v>
                </c:pt>
                <c:pt idx="12106">
                  <c:v>165.48583333333332</c:v>
                </c:pt>
                <c:pt idx="12107">
                  <c:v>165.48861111111111</c:v>
                </c:pt>
                <c:pt idx="12108">
                  <c:v>165.49138888888888</c:v>
                </c:pt>
                <c:pt idx="12109">
                  <c:v>165.49416666666667</c:v>
                </c:pt>
                <c:pt idx="12110">
                  <c:v>165.49694444444444</c:v>
                </c:pt>
                <c:pt idx="12111">
                  <c:v>165.49972222222223</c:v>
                </c:pt>
                <c:pt idx="12112">
                  <c:v>165.5025</c:v>
                </c:pt>
                <c:pt idx="12113">
                  <c:v>165.50527777777776</c:v>
                </c:pt>
                <c:pt idx="12114">
                  <c:v>165.50805555555556</c:v>
                </c:pt>
                <c:pt idx="12115">
                  <c:v>165.51083333333332</c:v>
                </c:pt>
                <c:pt idx="12116">
                  <c:v>165.51361111111112</c:v>
                </c:pt>
                <c:pt idx="12117">
                  <c:v>165.51638888888888</c:v>
                </c:pt>
                <c:pt idx="12118">
                  <c:v>165.51916666666668</c:v>
                </c:pt>
                <c:pt idx="12119">
                  <c:v>165.52194444444444</c:v>
                </c:pt>
                <c:pt idx="12120">
                  <c:v>165.52472222222221</c:v>
                </c:pt>
                <c:pt idx="12121">
                  <c:v>165.5275</c:v>
                </c:pt>
                <c:pt idx="12122">
                  <c:v>165.53027777777777</c:v>
                </c:pt>
                <c:pt idx="12123">
                  <c:v>165.53305555555556</c:v>
                </c:pt>
                <c:pt idx="12124">
                  <c:v>165.53583333333333</c:v>
                </c:pt>
                <c:pt idx="12125">
                  <c:v>165.53861111111109</c:v>
                </c:pt>
                <c:pt idx="12126">
                  <c:v>165.54138888888889</c:v>
                </c:pt>
                <c:pt idx="12127">
                  <c:v>165.54416666666665</c:v>
                </c:pt>
                <c:pt idx="12128">
                  <c:v>165.54694444444445</c:v>
                </c:pt>
                <c:pt idx="12129">
                  <c:v>165.54972222222221</c:v>
                </c:pt>
                <c:pt idx="12130">
                  <c:v>165.55250000000001</c:v>
                </c:pt>
                <c:pt idx="12131">
                  <c:v>165.55527777777777</c:v>
                </c:pt>
                <c:pt idx="12132">
                  <c:v>165.55805555555554</c:v>
                </c:pt>
                <c:pt idx="12133">
                  <c:v>165.56083333333333</c:v>
                </c:pt>
                <c:pt idx="12134">
                  <c:v>165.5636111111111</c:v>
                </c:pt>
                <c:pt idx="12135">
                  <c:v>165.56638888888889</c:v>
                </c:pt>
                <c:pt idx="12136">
                  <c:v>165.56916666666666</c:v>
                </c:pt>
                <c:pt idx="12137">
                  <c:v>165.57194444444445</c:v>
                </c:pt>
                <c:pt idx="12138">
                  <c:v>165.57472222222222</c:v>
                </c:pt>
                <c:pt idx="12139">
                  <c:v>165.57749999999999</c:v>
                </c:pt>
                <c:pt idx="12140">
                  <c:v>165.58027777777778</c:v>
                </c:pt>
                <c:pt idx="12141">
                  <c:v>165.58305555555555</c:v>
                </c:pt>
                <c:pt idx="12142">
                  <c:v>165.58583333333334</c:v>
                </c:pt>
                <c:pt idx="12143">
                  <c:v>165.58861111111111</c:v>
                </c:pt>
                <c:pt idx="12144">
                  <c:v>165.5913888888889</c:v>
                </c:pt>
                <c:pt idx="12145">
                  <c:v>165.59416666666667</c:v>
                </c:pt>
                <c:pt idx="12146">
                  <c:v>165.59694444444443</c:v>
                </c:pt>
                <c:pt idx="12147">
                  <c:v>165.59972222222223</c:v>
                </c:pt>
                <c:pt idx="12148">
                  <c:v>165.60249999999999</c:v>
                </c:pt>
                <c:pt idx="12149">
                  <c:v>165.60527777777779</c:v>
                </c:pt>
                <c:pt idx="12150">
                  <c:v>165.60805555555555</c:v>
                </c:pt>
                <c:pt idx="12151">
                  <c:v>165.61083333333332</c:v>
                </c:pt>
                <c:pt idx="12152">
                  <c:v>165.61361111111111</c:v>
                </c:pt>
                <c:pt idx="12153">
                  <c:v>165.61638888888888</c:v>
                </c:pt>
                <c:pt idx="12154">
                  <c:v>165.61916666666667</c:v>
                </c:pt>
                <c:pt idx="12155">
                  <c:v>165.62194444444444</c:v>
                </c:pt>
                <c:pt idx="12156">
                  <c:v>165.62472222222223</c:v>
                </c:pt>
                <c:pt idx="12157">
                  <c:v>165.6275</c:v>
                </c:pt>
                <c:pt idx="12158">
                  <c:v>165.63027777777776</c:v>
                </c:pt>
                <c:pt idx="12159">
                  <c:v>165.63305555555556</c:v>
                </c:pt>
                <c:pt idx="12160">
                  <c:v>165.63583333333332</c:v>
                </c:pt>
                <c:pt idx="12161">
                  <c:v>165.63861111111112</c:v>
                </c:pt>
                <c:pt idx="12162">
                  <c:v>165.64138888888888</c:v>
                </c:pt>
                <c:pt idx="12163">
                  <c:v>165.64416666666668</c:v>
                </c:pt>
                <c:pt idx="12164">
                  <c:v>165.64694444444444</c:v>
                </c:pt>
                <c:pt idx="12165">
                  <c:v>165.64972222222221</c:v>
                </c:pt>
                <c:pt idx="12166">
                  <c:v>165.6525</c:v>
                </c:pt>
                <c:pt idx="12167">
                  <c:v>165.65527777777777</c:v>
                </c:pt>
                <c:pt idx="12168">
                  <c:v>165.65805555555556</c:v>
                </c:pt>
                <c:pt idx="12169">
                  <c:v>165.66083333333333</c:v>
                </c:pt>
                <c:pt idx="12170">
                  <c:v>165.66361111111109</c:v>
                </c:pt>
                <c:pt idx="12171">
                  <c:v>165.66638888888889</c:v>
                </c:pt>
                <c:pt idx="12172">
                  <c:v>165.66916666666665</c:v>
                </c:pt>
                <c:pt idx="12173">
                  <c:v>165.67194444444445</c:v>
                </c:pt>
                <c:pt idx="12174">
                  <c:v>165.67472222222221</c:v>
                </c:pt>
                <c:pt idx="12175">
                  <c:v>165.67750000000001</c:v>
                </c:pt>
                <c:pt idx="12176">
                  <c:v>165.68027777777777</c:v>
                </c:pt>
                <c:pt idx="12177">
                  <c:v>165.68305555555554</c:v>
                </c:pt>
                <c:pt idx="12178">
                  <c:v>165.68583333333333</c:v>
                </c:pt>
                <c:pt idx="12179">
                  <c:v>165.6886111111111</c:v>
                </c:pt>
                <c:pt idx="12180">
                  <c:v>165.69138888888889</c:v>
                </c:pt>
                <c:pt idx="12181">
                  <c:v>165.69416666666666</c:v>
                </c:pt>
                <c:pt idx="12182">
                  <c:v>165.69694444444445</c:v>
                </c:pt>
                <c:pt idx="12183">
                  <c:v>165.69972222222222</c:v>
                </c:pt>
                <c:pt idx="12184">
                  <c:v>165.70249999999999</c:v>
                </c:pt>
                <c:pt idx="12185">
                  <c:v>165.70527777777778</c:v>
                </c:pt>
                <c:pt idx="12186">
                  <c:v>165.70805555555555</c:v>
                </c:pt>
                <c:pt idx="12187">
                  <c:v>165.71083333333334</c:v>
                </c:pt>
                <c:pt idx="12188">
                  <c:v>165.71361111111111</c:v>
                </c:pt>
                <c:pt idx="12189">
                  <c:v>165.7163888888889</c:v>
                </c:pt>
                <c:pt idx="12190">
                  <c:v>165.71916666666667</c:v>
                </c:pt>
                <c:pt idx="12191">
                  <c:v>165.72194444444443</c:v>
                </c:pt>
                <c:pt idx="12192">
                  <c:v>165.72472222222223</c:v>
                </c:pt>
                <c:pt idx="12193">
                  <c:v>165.72749999999999</c:v>
                </c:pt>
                <c:pt idx="12194">
                  <c:v>165.73027777777779</c:v>
                </c:pt>
                <c:pt idx="12195">
                  <c:v>165.73305555555555</c:v>
                </c:pt>
                <c:pt idx="12196">
                  <c:v>165.73583333333332</c:v>
                </c:pt>
                <c:pt idx="12197">
                  <c:v>165.73861111111111</c:v>
                </c:pt>
                <c:pt idx="12198">
                  <c:v>165.74138888888888</c:v>
                </c:pt>
                <c:pt idx="12199">
                  <c:v>165.74416666666667</c:v>
                </c:pt>
                <c:pt idx="12200">
                  <c:v>165.74694444444444</c:v>
                </c:pt>
                <c:pt idx="12201">
                  <c:v>165.74972222222223</c:v>
                </c:pt>
                <c:pt idx="12202">
                  <c:v>165.7525</c:v>
                </c:pt>
                <c:pt idx="12203">
                  <c:v>165.75527777777776</c:v>
                </c:pt>
                <c:pt idx="12204">
                  <c:v>165.75805555555556</c:v>
                </c:pt>
                <c:pt idx="12205">
                  <c:v>165.76083333333332</c:v>
                </c:pt>
                <c:pt idx="12206">
                  <c:v>165.76361111111112</c:v>
                </c:pt>
                <c:pt idx="12207">
                  <c:v>165.76638888888888</c:v>
                </c:pt>
                <c:pt idx="12208">
                  <c:v>165.76916666666668</c:v>
                </c:pt>
                <c:pt idx="12209">
                  <c:v>165.77194444444444</c:v>
                </c:pt>
                <c:pt idx="12210">
                  <c:v>165.77472222222221</c:v>
                </c:pt>
                <c:pt idx="12211">
                  <c:v>165.7775</c:v>
                </c:pt>
                <c:pt idx="12212">
                  <c:v>165.78027777777777</c:v>
                </c:pt>
                <c:pt idx="12213">
                  <c:v>165.78305555555556</c:v>
                </c:pt>
                <c:pt idx="12214">
                  <c:v>165.78583333333333</c:v>
                </c:pt>
                <c:pt idx="12215">
                  <c:v>165.78861111111109</c:v>
                </c:pt>
                <c:pt idx="12216">
                  <c:v>165.79138888888889</c:v>
                </c:pt>
                <c:pt idx="12217">
                  <c:v>165.79416666666665</c:v>
                </c:pt>
                <c:pt idx="12218">
                  <c:v>165.79694444444445</c:v>
                </c:pt>
                <c:pt idx="12219">
                  <c:v>165.79972222222221</c:v>
                </c:pt>
                <c:pt idx="12220">
                  <c:v>165.80250000000001</c:v>
                </c:pt>
                <c:pt idx="12221">
                  <c:v>165.80527777777777</c:v>
                </c:pt>
                <c:pt idx="12222">
                  <c:v>165.80805555555554</c:v>
                </c:pt>
                <c:pt idx="12223">
                  <c:v>165.81083333333333</c:v>
                </c:pt>
                <c:pt idx="12224">
                  <c:v>165.8136111111111</c:v>
                </c:pt>
                <c:pt idx="12225">
                  <c:v>165.81638888888889</c:v>
                </c:pt>
                <c:pt idx="12226">
                  <c:v>165.81916666666666</c:v>
                </c:pt>
                <c:pt idx="12227">
                  <c:v>165.82194444444445</c:v>
                </c:pt>
                <c:pt idx="12228">
                  <c:v>165.82472222222222</c:v>
                </c:pt>
                <c:pt idx="12229">
                  <c:v>165.82749999999999</c:v>
                </c:pt>
                <c:pt idx="12230">
                  <c:v>165.83027777777778</c:v>
                </c:pt>
                <c:pt idx="12231">
                  <c:v>165.83305555555555</c:v>
                </c:pt>
                <c:pt idx="12232">
                  <c:v>165.83583333333334</c:v>
                </c:pt>
                <c:pt idx="12233">
                  <c:v>165.83861111111111</c:v>
                </c:pt>
                <c:pt idx="12234">
                  <c:v>165.8413888888889</c:v>
                </c:pt>
                <c:pt idx="12235">
                  <c:v>165.84416666666667</c:v>
                </c:pt>
                <c:pt idx="12236">
                  <c:v>165.84694444444443</c:v>
                </c:pt>
                <c:pt idx="12237">
                  <c:v>165.84972222222223</c:v>
                </c:pt>
                <c:pt idx="12238">
                  <c:v>165.85249999999999</c:v>
                </c:pt>
                <c:pt idx="12239">
                  <c:v>165.85527777777779</c:v>
                </c:pt>
                <c:pt idx="12240">
                  <c:v>165.85805555555555</c:v>
                </c:pt>
                <c:pt idx="12241">
                  <c:v>165.86083333333332</c:v>
                </c:pt>
                <c:pt idx="12242">
                  <c:v>165.86361111111111</c:v>
                </c:pt>
                <c:pt idx="12243">
                  <c:v>165.86638888888888</c:v>
                </c:pt>
                <c:pt idx="12244">
                  <c:v>165.86916666666667</c:v>
                </c:pt>
                <c:pt idx="12245">
                  <c:v>165.87194444444444</c:v>
                </c:pt>
                <c:pt idx="12246">
                  <c:v>165.87472222222223</c:v>
                </c:pt>
                <c:pt idx="12247">
                  <c:v>165.8775</c:v>
                </c:pt>
                <c:pt idx="12248">
                  <c:v>165.88027777777776</c:v>
                </c:pt>
                <c:pt idx="12249">
                  <c:v>165.88305555555556</c:v>
                </c:pt>
                <c:pt idx="12250">
                  <c:v>165.88583333333332</c:v>
                </c:pt>
                <c:pt idx="12251">
                  <c:v>165.88861111111112</c:v>
                </c:pt>
                <c:pt idx="12252">
                  <c:v>165.89138888888888</c:v>
                </c:pt>
                <c:pt idx="12253">
                  <c:v>165.89416666666668</c:v>
                </c:pt>
                <c:pt idx="12254">
                  <c:v>165.89694444444444</c:v>
                </c:pt>
                <c:pt idx="12255">
                  <c:v>165.89972222222221</c:v>
                </c:pt>
                <c:pt idx="12256">
                  <c:v>165.9025</c:v>
                </c:pt>
                <c:pt idx="12257">
                  <c:v>165.90527777777777</c:v>
                </c:pt>
                <c:pt idx="12258">
                  <c:v>165.90805555555556</c:v>
                </c:pt>
                <c:pt idx="12259">
                  <c:v>165.91083333333333</c:v>
                </c:pt>
                <c:pt idx="12260">
                  <c:v>165.91361111111109</c:v>
                </c:pt>
                <c:pt idx="12261">
                  <c:v>165.91638888888889</c:v>
                </c:pt>
                <c:pt idx="12262">
                  <c:v>165.91916666666665</c:v>
                </c:pt>
                <c:pt idx="12263">
                  <c:v>165.92194444444445</c:v>
                </c:pt>
                <c:pt idx="12264">
                  <c:v>165.92472222222221</c:v>
                </c:pt>
                <c:pt idx="12265">
                  <c:v>165.92750000000001</c:v>
                </c:pt>
                <c:pt idx="12266">
                  <c:v>165.93027777777777</c:v>
                </c:pt>
                <c:pt idx="12267">
                  <c:v>165.93305555555554</c:v>
                </c:pt>
                <c:pt idx="12268">
                  <c:v>165.93583333333333</c:v>
                </c:pt>
                <c:pt idx="12269">
                  <c:v>165.9386111111111</c:v>
                </c:pt>
                <c:pt idx="12270">
                  <c:v>165.94138888888889</c:v>
                </c:pt>
                <c:pt idx="12271">
                  <c:v>165.94416666666666</c:v>
                </c:pt>
                <c:pt idx="12272">
                  <c:v>165.94694444444445</c:v>
                </c:pt>
                <c:pt idx="12273">
                  <c:v>165.94972222222222</c:v>
                </c:pt>
                <c:pt idx="12274">
                  <c:v>165.95249999999999</c:v>
                </c:pt>
                <c:pt idx="12275">
                  <c:v>165.95527777777778</c:v>
                </c:pt>
                <c:pt idx="12276">
                  <c:v>165.95805555555555</c:v>
                </c:pt>
                <c:pt idx="12277">
                  <c:v>165.96083333333334</c:v>
                </c:pt>
                <c:pt idx="12278">
                  <c:v>165.96361111111111</c:v>
                </c:pt>
                <c:pt idx="12279">
                  <c:v>165.9663888888889</c:v>
                </c:pt>
                <c:pt idx="12280">
                  <c:v>165.96916666666667</c:v>
                </c:pt>
                <c:pt idx="12281">
                  <c:v>165.97194444444443</c:v>
                </c:pt>
                <c:pt idx="12282">
                  <c:v>165.97472222222223</c:v>
                </c:pt>
                <c:pt idx="12283">
                  <c:v>165.97749999999999</c:v>
                </c:pt>
                <c:pt idx="12284">
                  <c:v>165.98027777777779</c:v>
                </c:pt>
                <c:pt idx="12285">
                  <c:v>165.98305555555555</c:v>
                </c:pt>
                <c:pt idx="12286">
                  <c:v>165.98583333333332</c:v>
                </c:pt>
                <c:pt idx="12287">
                  <c:v>165.98861111111111</c:v>
                </c:pt>
                <c:pt idx="12288">
                  <c:v>165.99138888888888</c:v>
                </c:pt>
                <c:pt idx="12289">
                  <c:v>165.99416666666667</c:v>
                </c:pt>
                <c:pt idx="12290">
                  <c:v>165.99694444444444</c:v>
                </c:pt>
                <c:pt idx="12291">
                  <c:v>165.99972222222223</c:v>
                </c:pt>
                <c:pt idx="12292">
                  <c:v>166.0025</c:v>
                </c:pt>
                <c:pt idx="12293">
                  <c:v>166.00527777777776</c:v>
                </c:pt>
                <c:pt idx="12294">
                  <c:v>166.00805555555556</c:v>
                </c:pt>
                <c:pt idx="12295">
                  <c:v>166.01083333333332</c:v>
                </c:pt>
                <c:pt idx="12296">
                  <c:v>166.01361111111112</c:v>
                </c:pt>
                <c:pt idx="12297">
                  <c:v>166.01638888888888</c:v>
                </c:pt>
                <c:pt idx="12298">
                  <c:v>166.01916666666668</c:v>
                </c:pt>
                <c:pt idx="12299">
                  <c:v>166.02194444444444</c:v>
                </c:pt>
                <c:pt idx="12300">
                  <c:v>166.02472222222221</c:v>
                </c:pt>
                <c:pt idx="12301">
                  <c:v>166.0275</c:v>
                </c:pt>
                <c:pt idx="12302">
                  <c:v>166.03027777777777</c:v>
                </c:pt>
                <c:pt idx="12303">
                  <c:v>166.03305555555556</c:v>
                </c:pt>
                <c:pt idx="12304">
                  <c:v>166.03583333333333</c:v>
                </c:pt>
                <c:pt idx="12305">
                  <c:v>166.03861111111109</c:v>
                </c:pt>
                <c:pt idx="12306">
                  <c:v>166.04138888888889</c:v>
                </c:pt>
                <c:pt idx="12307">
                  <c:v>166.04416666666665</c:v>
                </c:pt>
                <c:pt idx="12308">
                  <c:v>166.04694444444445</c:v>
                </c:pt>
                <c:pt idx="12309">
                  <c:v>166.04972222222221</c:v>
                </c:pt>
                <c:pt idx="12310">
                  <c:v>166.05250000000001</c:v>
                </c:pt>
                <c:pt idx="12311">
                  <c:v>166.05527777777777</c:v>
                </c:pt>
                <c:pt idx="12312">
                  <c:v>166.05805555555554</c:v>
                </c:pt>
                <c:pt idx="12313">
                  <c:v>166.06083333333333</c:v>
                </c:pt>
                <c:pt idx="12314">
                  <c:v>166.0636111111111</c:v>
                </c:pt>
                <c:pt idx="12315">
                  <c:v>166.06638888888889</c:v>
                </c:pt>
                <c:pt idx="12316">
                  <c:v>166.06916666666666</c:v>
                </c:pt>
                <c:pt idx="12317">
                  <c:v>166.07194444444445</c:v>
                </c:pt>
                <c:pt idx="12318">
                  <c:v>166.07472222222222</c:v>
                </c:pt>
                <c:pt idx="12319">
                  <c:v>166.07749999999999</c:v>
                </c:pt>
                <c:pt idx="12320">
                  <c:v>166.08027777777778</c:v>
                </c:pt>
                <c:pt idx="12321">
                  <c:v>166.08305555555555</c:v>
                </c:pt>
                <c:pt idx="12322">
                  <c:v>166.08583333333334</c:v>
                </c:pt>
                <c:pt idx="12323">
                  <c:v>166.08861111111111</c:v>
                </c:pt>
                <c:pt idx="12324">
                  <c:v>166.0913888888889</c:v>
                </c:pt>
                <c:pt idx="12325">
                  <c:v>166.09416666666667</c:v>
                </c:pt>
                <c:pt idx="12326">
                  <c:v>166.09694444444443</c:v>
                </c:pt>
                <c:pt idx="12327">
                  <c:v>166.09972222222223</c:v>
                </c:pt>
                <c:pt idx="12328">
                  <c:v>166.10249999999999</c:v>
                </c:pt>
                <c:pt idx="12329">
                  <c:v>166.10527777777779</c:v>
                </c:pt>
                <c:pt idx="12330">
                  <c:v>166.10805555555555</c:v>
                </c:pt>
                <c:pt idx="12331">
                  <c:v>166.11083333333332</c:v>
                </c:pt>
                <c:pt idx="12332">
                  <c:v>166.11361111111111</c:v>
                </c:pt>
                <c:pt idx="12333">
                  <c:v>166.11638888888888</c:v>
                </c:pt>
                <c:pt idx="12334">
                  <c:v>166.11916666666667</c:v>
                </c:pt>
                <c:pt idx="12335">
                  <c:v>166.12194444444444</c:v>
                </c:pt>
                <c:pt idx="12336">
                  <c:v>166.12472222222223</c:v>
                </c:pt>
                <c:pt idx="12337">
                  <c:v>166.1275</c:v>
                </c:pt>
                <c:pt idx="12338">
                  <c:v>166.13027777777776</c:v>
                </c:pt>
                <c:pt idx="12339">
                  <c:v>166.13305555555556</c:v>
                </c:pt>
                <c:pt idx="12340">
                  <c:v>166.13583333333332</c:v>
                </c:pt>
                <c:pt idx="12341">
                  <c:v>166.13861111111112</c:v>
                </c:pt>
                <c:pt idx="12342">
                  <c:v>166.14138888888888</c:v>
                </c:pt>
                <c:pt idx="12343">
                  <c:v>166.14416666666668</c:v>
                </c:pt>
                <c:pt idx="12344">
                  <c:v>166.14694444444444</c:v>
                </c:pt>
                <c:pt idx="12345">
                  <c:v>166.14972222222221</c:v>
                </c:pt>
                <c:pt idx="12346">
                  <c:v>166.1525</c:v>
                </c:pt>
                <c:pt idx="12347">
                  <c:v>166.15527777777777</c:v>
                </c:pt>
                <c:pt idx="12348">
                  <c:v>166.15805555555556</c:v>
                </c:pt>
                <c:pt idx="12349">
                  <c:v>166.16083333333333</c:v>
                </c:pt>
                <c:pt idx="12350">
                  <c:v>166.16361111111109</c:v>
                </c:pt>
                <c:pt idx="12351">
                  <c:v>166.16638888888889</c:v>
                </c:pt>
                <c:pt idx="12352">
                  <c:v>166.16916666666665</c:v>
                </c:pt>
                <c:pt idx="12353">
                  <c:v>166.17194444444445</c:v>
                </c:pt>
                <c:pt idx="12354">
                  <c:v>166.17472222222221</c:v>
                </c:pt>
                <c:pt idx="12355">
                  <c:v>166.17750000000001</c:v>
                </c:pt>
                <c:pt idx="12356">
                  <c:v>166.18027777777777</c:v>
                </c:pt>
                <c:pt idx="12357">
                  <c:v>166.18305555555554</c:v>
                </c:pt>
                <c:pt idx="12358">
                  <c:v>166.18583333333333</c:v>
                </c:pt>
                <c:pt idx="12359">
                  <c:v>166.1886111111111</c:v>
                </c:pt>
                <c:pt idx="12360">
                  <c:v>166.19138888888889</c:v>
                </c:pt>
                <c:pt idx="12361">
                  <c:v>166.19416666666666</c:v>
                </c:pt>
                <c:pt idx="12362">
                  <c:v>166.19694444444445</c:v>
                </c:pt>
                <c:pt idx="12363">
                  <c:v>166.19972222222222</c:v>
                </c:pt>
                <c:pt idx="12364">
                  <c:v>166.20249999999999</c:v>
                </c:pt>
                <c:pt idx="12365">
                  <c:v>166.20527777777778</c:v>
                </c:pt>
                <c:pt idx="12366">
                  <c:v>166.20805555555555</c:v>
                </c:pt>
                <c:pt idx="12367">
                  <c:v>166.21083333333334</c:v>
                </c:pt>
                <c:pt idx="12368">
                  <c:v>166.21361111111111</c:v>
                </c:pt>
                <c:pt idx="12369">
                  <c:v>166.2163888888889</c:v>
                </c:pt>
                <c:pt idx="12370">
                  <c:v>166.21916666666667</c:v>
                </c:pt>
                <c:pt idx="12371">
                  <c:v>166.22194444444443</c:v>
                </c:pt>
                <c:pt idx="12372">
                  <c:v>166.22472222222223</c:v>
                </c:pt>
                <c:pt idx="12373">
                  <c:v>166.22749999999999</c:v>
                </c:pt>
                <c:pt idx="12374">
                  <c:v>166.23027777777779</c:v>
                </c:pt>
                <c:pt idx="12375">
                  <c:v>166.23305555555555</c:v>
                </c:pt>
                <c:pt idx="12376">
                  <c:v>166.23583333333332</c:v>
                </c:pt>
                <c:pt idx="12377">
                  <c:v>166.23861111111111</c:v>
                </c:pt>
                <c:pt idx="12378">
                  <c:v>166.24138888888888</c:v>
                </c:pt>
                <c:pt idx="12379">
                  <c:v>166.24416666666667</c:v>
                </c:pt>
                <c:pt idx="12380">
                  <c:v>166.24694444444444</c:v>
                </c:pt>
                <c:pt idx="12381">
                  <c:v>166.24972222222223</c:v>
                </c:pt>
                <c:pt idx="12382">
                  <c:v>166.2525</c:v>
                </c:pt>
                <c:pt idx="12383">
                  <c:v>166.25527777777776</c:v>
                </c:pt>
                <c:pt idx="12384">
                  <c:v>166.25805555555556</c:v>
                </c:pt>
                <c:pt idx="12385">
                  <c:v>166.26083333333332</c:v>
                </c:pt>
                <c:pt idx="12386">
                  <c:v>166.26361111111112</c:v>
                </c:pt>
                <c:pt idx="12387">
                  <c:v>166.26638888888888</c:v>
                </c:pt>
                <c:pt idx="12388">
                  <c:v>166.26916666666668</c:v>
                </c:pt>
                <c:pt idx="12389">
                  <c:v>166.27194444444444</c:v>
                </c:pt>
                <c:pt idx="12390">
                  <c:v>166.27472222222221</c:v>
                </c:pt>
                <c:pt idx="12391">
                  <c:v>166.2775</c:v>
                </c:pt>
                <c:pt idx="12392">
                  <c:v>166.28027777777777</c:v>
                </c:pt>
                <c:pt idx="12393">
                  <c:v>166.28305555555556</c:v>
                </c:pt>
                <c:pt idx="12394">
                  <c:v>166.28583333333333</c:v>
                </c:pt>
                <c:pt idx="12395">
                  <c:v>166.28861111111109</c:v>
                </c:pt>
                <c:pt idx="12396">
                  <c:v>166.29138888888889</c:v>
                </c:pt>
                <c:pt idx="12397">
                  <c:v>166.29416666666665</c:v>
                </c:pt>
                <c:pt idx="12398">
                  <c:v>166.29694444444445</c:v>
                </c:pt>
                <c:pt idx="12399">
                  <c:v>166.29972222222221</c:v>
                </c:pt>
                <c:pt idx="12400">
                  <c:v>166.30250000000001</c:v>
                </c:pt>
                <c:pt idx="12401">
                  <c:v>166.30527777777777</c:v>
                </c:pt>
                <c:pt idx="12402">
                  <c:v>166.30805555555554</c:v>
                </c:pt>
                <c:pt idx="12403">
                  <c:v>166.31083333333333</c:v>
                </c:pt>
                <c:pt idx="12404">
                  <c:v>166.3136111111111</c:v>
                </c:pt>
                <c:pt idx="12405">
                  <c:v>166.31638888888889</c:v>
                </c:pt>
                <c:pt idx="12406">
                  <c:v>166.31916666666666</c:v>
                </c:pt>
                <c:pt idx="12407">
                  <c:v>166.32194444444445</c:v>
                </c:pt>
                <c:pt idx="12408">
                  <c:v>166.32472222222222</c:v>
                </c:pt>
                <c:pt idx="12409">
                  <c:v>166.32749999999999</c:v>
                </c:pt>
                <c:pt idx="12410">
                  <c:v>166.33027777777778</c:v>
                </c:pt>
                <c:pt idx="12411">
                  <c:v>166.33305555555555</c:v>
                </c:pt>
                <c:pt idx="12412">
                  <c:v>166.33583333333334</c:v>
                </c:pt>
                <c:pt idx="12413">
                  <c:v>166.33861111111111</c:v>
                </c:pt>
                <c:pt idx="12414">
                  <c:v>166.3413888888889</c:v>
                </c:pt>
                <c:pt idx="12415">
                  <c:v>166.34416666666667</c:v>
                </c:pt>
                <c:pt idx="12416">
                  <c:v>166.34694444444443</c:v>
                </c:pt>
                <c:pt idx="12417">
                  <c:v>166.34972222222223</c:v>
                </c:pt>
                <c:pt idx="12418">
                  <c:v>166.35249999999999</c:v>
                </c:pt>
                <c:pt idx="12419">
                  <c:v>166.35527777777779</c:v>
                </c:pt>
                <c:pt idx="12420">
                  <c:v>166.35805555555555</c:v>
                </c:pt>
                <c:pt idx="12421">
                  <c:v>166.36083333333332</c:v>
                </c:pt>
                <c:pt idx="12422">
                  <c:v>166.36361111111111</c:v>
                </c:pt>
                <c:pt idx="12423">
                  <c:v>166.36638888888888</c:v>
                </c:pt>
                <c:pt idx="12424">
                  <c:v>166.36916666666667</c:v>
                </c:pt>
                <c:pt idx="12425">
                  <c:v>166.37194444444444</c:v>
                </c:pt>
                <c:pt idx="12426">
                  <c:v>166.37472222222223</c:v>
                </c:pt>
                <c:pt idx="12427">
                  <c:v>166.3775</c:v>
                </c:pt>
                <c:pt idx="12428">
                  <c:v>166.38027777777776</c:v>
                </c:pt>
                <c:pt idx="12429">
                  <c:v>166.38305555555556</c:v>
                </c:pt>
                <c:pt idx="12430">
                  <c:v>166.38583333333332</c:v>
                </c:pt>
                <c:pt idx="12431">
                  <c:v>166.38861111111112</c:v>
                </c:pt>
                <c:pt idx="12432">
                  <c:v>166.39138888888888</c:v>
                </c:pt>
                <c:pt idx="12433">
                  <c:v>166.39416666666668</c:v>
                </c:pt>
                <c:pt idx="12434">
                  <c:v>166.39694444444444</c:v>
                </c:pt>
                <c:pt idx="12435">
                  <c:v>166.39972222222221</c:v>
                </c:pt>
                <c:pt idx="12436">
                  <c:v>166.4025</c:v>
                </c:pt>
                <c:pt idx="12437">
                  <c:v>166.40527777777777</c:v>
                </c:pt>
                <c:pt idx="12438">
                  <c:v>166.40805555555556</c:v>
                </c:pt>
                <c:pt idx="12439">
                  <c:v>166.41083333333333</c:v>
                </c:pt>
                <c:pt idx="12440">
                  <c:v>166.41361111111109</c:v>
                </c:pt>
                <c:pt idx="12441">
                  <c:v>166.41638888888889</c:v>
                </c:pt>
                <c:pt idx="12442">
                  <c:v>166.41916666666665</c:v>
                </c:pt>
                <c:pt idx="12443">
                  <c:v>166.42194444444445</c:v>
                </c:pt>
                <c:pt idx="12444">
                  <c:v>166.42472222222221</c:v>
                </c:pt>
                <c:pt idx="12445">
                  <c:v>166.42750000000001</c:v>
                </c:pt>
                <c:pt idx="12446">
                  <c:v>166.43027777777777</c:v>
                </c:pt>
                <c:pt idx="12447">
                  <c:v>166.43305555555554</c:v>
                </c:pt>
                <c:pt idx="12448">
                  <c:v>166.43583333333333</c:v>
                </c:pt>
                <c:pt idx="12449">
                  <c:v>166.4386111111111</c:v>
                </c:pt>
                <c:pt idx="12450">
                  <c:v>166.44138888888889</c:v>
                </c:pt>
                <c:pt idx="12451">
                  <c:v>166.44416666666666</c:v>
                </c:pt>
                <c:pt idx="12452">
                  <c:v>166.44694444444445</c:v>
                </c:pt>
                <c:pt idx="12453">
                  <c:v>166.44972222222222</c:v>
                </c:pt>
                <c:pt idx="12454">
                  <c:v>166.45249999999999</c:v>
                </c:pt>
                <c:pt idx="12455">
                  <c:v>166.45527777777778</c:v>
                </c:pt>
                <c:pt idx="12456">
                  <c:v>166.45805555555555</c:v>
                </c:pt>
                <c:pt idx="12457">
                  <c:v>166.46083333333334</c:v>
                </c:pt>
                <c:pt idx="12458">
                  <c:v>166.46361111111111</c:v>
                </c:pt>
                <c:pt idx="12459">
                  <c:v>166.4663888888889</c:v>
                </c:pt>
                <c:pt idx="12460">
                  <c:v>166.46916666666667</c:v>
                </c:pt>
                <c:pt idx="12461">
                  <c:v>166.47194444444443</c:v>
                </c:pt>
                <c:pt idx="12462">
                  <c:v>166.47472222222223</c:v>
                </c:pt>
                <c:pt idx="12463">
                  <c:v>166.47749999999999</c:v>
                </c:pt>
                <c:pt idx="12464">
                  <c:v>166.48027777777779</c:v>
                </c:pt>
                <c:pt idx="12465">
                  <c:v>166.48305555555555</c:v>
                </c:pt>
                <c:pt idx="12466">
                  <c:v>166.48583333333332</c:v>
                </c:pt>
                <c:pt idx="12467">
                  <c:v>166.48861111111111</c:v>
                </c:pt>
                <c:pt idx="12468">
                  <c:v>166.49138888888888</c:v>
                </c:pt>
                <c:pt idx="12469">
                  <c:v>166.49416666666667</c:v>
                </c:pt>
                <c:pt idx="12470">
                  <c:v>166.49694444444444</c:v>
                </c:pt>
                <c:pt idx="12471">
                  <c:v>166.49972222222223</c:v>
                </c:pt>
                <c:pt idx="12472">
                  <c:v>166.5025</c:v>
                </c:pt>
                <c:pt idx="12473">
                  <c:v>166.50527777777776</c:v>
                </c:pt>
                <c:pt idx="12474">
                  <c:v>166.50805555555556</c:v>
                </c:pt>
                <c:pt idx="12475">
                  <c:v>166.51083333333332</c:v>
                </c:pt>
                <c:pt idx="12476">
                  <c:v>166.51361111111112</c:v>
                </c:pt>
                <c:pt idx="12477">
                  <c:v>166.51638888888888</c:v>
                </c:pt>
                <c:pt idx="12478">
                  <c:v>166.51916666666668</c:v>
                </c:pt>
                <c:pt idx="12479">
                  <c:v>166.52194444444444</c:v>
                </c:pt>
                <c:pt idx="12480">
                  <c:v>166.52472222222221</c:v>
                </c:pt>
                <c:pt idx="12481">
                  <c:v>166.5275</c:v>
                </c:pt>
                <c:pt idx="12482">
                  <c:v>166.53027777777777</c:v>
                </c:pt>
                <c:pt idx="12483">
                  <c:v>166.53305555555556</c:v>
                </c:pt>
                <c:pt idx="12484">
                  <c:v>166.53583333333333</c:v>
                </c:pt>
                <c:pt idx="12485">
                  <c:v>166.53861111111109</c:v>
                </c:pt>
                <c:pt idx="12486">
                  <c:v>166.54138888888889</c:v>
                </c:pt>
                <c:pt idx="12487">
                  <c:v>166.54416666666665</c:v>
                </c:pt>
                <c:pt idx="12488">
                  <c:v>166.54694444444445</c:v>
                </c:pt>
                <c:pt idx="12489">
                  <c:v>166.54972222222221</c:v>
                </c:pt>
                <c:pt idx="12490">
                  <c:v>166.55250000000001</c:v>
                </c:pt>
                <c:pt idx="12491">
                  <c:v>166.55527777777777</c:v>
                </c:pt>
                <c:pt idx="12492">
                  <c:v>166.55805555555554</c:v>
                </c:pt>
                <c:pt idx="12493">
                  <c:v>166.56083333333333</c:v>
                </c:pt>
                <c:pt idx="12494">
                  <c:v>166.5636111111111</c:v>
                </c:pt>
                <c:pt idx="12495">
                  <c:v>166.56638888888889</c:v>
                </c:pt>
                <c:pt idx="12496">
                  <c:v>166.56916666666666</c:v>
                </c:pt>
                <c:pt idx="12497">
                  <c:v>166.57194444444445</c:v>
                </c:pt>
                <c:pt idx="12498">
                  <c:v>166.57472222222222</c:v>
                </c:pt>
                <c:pt idx="12499">
                  <c:v>166.57749999999999</c:v>
                </c:pt>
                <c:pt idx="12500">
                  <c:v>166.58027777777778</c:v>
                </c:pt>
                <c:pt idx="12501">
                  <c:v>166.58305555555555</c:v>
                </c:pt>
                <c:pt idx="12502">
                  <c:v>166.58583333333334</c:v>
                </c:pt>
                <c:pt idx="12503">
                  <c:v>166.58861111111111</c:v>
                </c:pt>
                <c:pt idx="12504">
                  <c:v>166.5913888888889</c:v>
                </c:pt>
                <c:pt idx="12505">
                  <c:v>166.59416666666667</c:v>
                </c:pt>
                <c:pt idx="12506">
                  <c:v>166.59694444444443</c:v>
                </c:pt>
                <c:pt idx="12507">
                  <c:v>166.59972222222223</c:v>
                </c:pt>
                <c:pt idx="12508">
                  <c:v>166.60249999999999</c:v>
                </c:pt>
                <c:pt idx="12509">
                  <c:v>166.60527777777779</c:v>
                </c:pt>
                <c:pt idx="12510">
                  <c:v>166.60805555555555</c:v>
                </c:pt>
                <c:pt idx="12511">
                  <c:v>166.61083333333332</c:v>
                </c:pt>
                <c:pt idx="12512">
                  <c:v>166.61361111111111</c:v>
                </c:pt>
                <c:pt idx="12513">
                  <c:v>166.61638888888888</c:v>
                </c:pt>
                <c:pt idx="12514">
                  <c:v>166.61916666666667</c:v>
                </c:pt>
                <c:pt idx="12515">
                  <c:v>166.62194444444444</c:v>
                </c:pt>
                <c:pt idx="12516">
                  <c:v>166.62472222222223</c:v>
                </c:pt>
                <c:pt idx="12517">
                  <c:v>166.6275</c:v>
                </c:pt>
                <c:pt idx="12518">
                  <c:v>166.63027777777776</c:v>
                </c:pt>
                <c:pt idx="12519">
                  <c:v>166.63305555555556</c:v>
                </c:pt>
                <c:pt idx="12520">
                  <c:v>166.63583333333332</c:v>
                </c:pt>
                <c:pt idx="12521">
                  <c:v>166.63861111111112</c:v>
                </c:pt>
                <c:pt idx="12522">
                  <c:v>166.64138888888888</c:v>
                </c:pt>
                <c:pt idx="12523">
                  <c:v>166.64416666666668</c:v>
                </c:pt>
                <c:pt idx="12524">
                  <c:v>166.64694444444444</c:v>
                </c:pt>
                <c:pt idx="12525">
                  <c:v>166.64972222222221</c:v>
                </c:pt>
                <c:pt idx="12526">
                  <c:v>166.6525</c:v>
                </c:pt>
                <c:pt idx="12527">
                  <c:v>166.65527777777777</c:v>
                </c:pt>
                <c:pt idx="12528">
                  <c:v>166.65805555555556</c:v>
                </c:pt>
                <c:pt idx="12529">
                  <c:v>166.66083333333333</c:v>
                </c:pt>
                <c:pt idx="12530">
                  <c:v>166.66361111111109</c:v>
                </c:pt>
                <c:pt idx="12531">
                  <c:v>166.66638888888889</c:v>
                </c:pt>
                <c:pt idx="12532">
                  <c:v>166.66916666666665</c:v>
                </c:pt>
                <c:pt idx="12533">
                  <c:v>166.67194444444445</c:v>
                </c:pt>
                <c:pt idx="12534">
                  <c:v>166.67472222222221</c:v>
                </c:pt>
                <c:pt idx="12535">
                  <c:v>166.67750000000001</c:v>
                </c:pt>
                <c:pt idx="12536">
                  <c:v>166.68027777777777</c:v>
                </c:pt>
                <c:pt idx="12537">
                  <c:v>166.68305555555554</c:v>
                </c:pt>
                <c:pt idx="12538">
                  <c:v>166.68583333333333</c:v>
                </c:pt>
                <c:pt idx="12539">
                  <c:v>166.6886111111111</c:v>
                </c:pt>
                <c:pt idx="12540">
                  <c:v>166.69138888888889</c:v>
                </c:pt>
                <c:pt idx="12541">
                  <c:v>166.69416666666666</c:v>
                </c:pt>
                <c:pt idx="12542">
                  <c:v>166.69694444444445</c:v>
                </c:pt>
                <c:pt idx="12543">
                  <c:v>166.69972222222222</c:v>
                </c:pt>
                <c:pt idx="12544">
                  <c:v>166.70249999999999</c:v>
                </c:pt>
                <c:pt idx="12545">
                  <c:v>166.70527777777778</c:v>
                </c:pt>
                <c:pt idx="12546">
                  <c:v>166.70805555555555</c:v>
                </c:pt>
                <c:pt idx="12547">
                  <c:v>166.71083333333334</c:v>
                </c:pt>
                <c:pt idx="12548">
                  <c:v>166.71361111111111</c:v>
                </c:pt>
                <c:pt idx="12549">
                  <c:v>166.7163888888889</c:v>
                </c:pt>
                <c:pt idx="12550">
                  <c:v>166.71916666666667</c:v>
                </c:pt>
                <c:pt idx="12551">
                  <c:v>166.72194444444443</c:v>
                </c:pt>
                <c:pt idx="12552">
                  <c:v>166.72472222222223</c:v>
                </c:pt>
                <c:pt idx="12553">
                  <c:v>166.72749999999999</c:v>
                </c:pt>
                <c:pt idx="12554">
                  <c:v>166.73027777777779</c:v>
                </c:pt>
                <c:pt idx="12555">
                  <c:v>166.73305555555555</c:v>
                </c:pt>
                <c:pt idx="12556">
                  <c:v>166.73583333333332</c:v>
                </c:pt>
                <c:pt idx="12557">
                  <c:v>166.73861111111111</c:v>
                </c:pt>
                <c:pt idx="12558">
                  <c:v>166.74138888888888</c:v>
                </c:pt>
                <c:pt idx="12559">
                  <c:v>166.74416666666667</c:v>
                </c:pt>
                <c:pt idx="12560">
                  <c:v>166.74694444444444</c:v>
                </c:pt>
                <c:pt idx="12561">
                  <c:v>166.74972222222223</c:v>
                </c:pt>
                <c:pt idx="12562">
                  <c:v>166.7525</c:v>
                </c:pt>
                <c:pt idx="12563">
                  <c:v>166.75527777777776</c:v>
                </c:pt>
                <c:pt idx="12564">
                  <c:v>166.75805555555556</c:v>
                </c:pt>
                <c:pt idx="12565">
                  <c:v>166.76083333333332</c:v>
                </c:pt>
                <c:pt idx="12566">
                  <c:v>166.76361111111112</c:v>
                </c:pt>
                <c:pt idx="12567">
                  <c:v>166.76638888888888</c:v>
                </c:pt>
                <c:pt idx="12568">
                  <c:v>166.76916666666668</c:v>
                </c:pt>
                <c:pt idx="12569">
                  <c:v>166.77194444444444</c:v>
                </c:pt>
                <c:pt idx="12570">
                  <c:v>166.77472222222221</c:v>
                </c:pt>
                <c:pt idx="12571">
                  <c:v>166.7775</c:v>
                </c:pt>
                <c:pt idx="12572">
                  <c:v>166.78027777777777</c:v>
                </c:pt>
                <c:pt idx="12573">
                  <c:v>166.78305555555556</c:v>
                </c:pt>
                <c:pt idx="12574">
                  <c:v>166.78583333333333</c:v>
                </c:pt>
                <c:pt idx="12575">
                  <c:v>166.78861111111109</c:v>
                </c:pt>
                <c:pt idx="12576">
                  <c:v>166.79138888888889</c:v>
                </c:pt>
                <c:pt idx="12577">
                  <c:v>166.79416666666665</c:v>
                </c:pt>
                <c:pt idx="12578">
                  <c:v>166.79694444444445</c:v>
                </c:pt>
                <c:pt idx="12579">
                  <c:v>166.79972222222221</c:v>
                </c:pt>
                <c:pt idx="12580">
                  <c:v>166.80250000000001</c:v>
                </c:pt>
                <c:pt idx="12581">
                  <c:v>166.80527777777777</c:v>
                </c:pt>
                <c:pt idx="12582">
                  <c:v>166.80805555555554</c:v>
                </c:pt>
                <c:pt idx="12583">
                  <c:v>166.81083333333333</c:v>
                </c:pt>
                <c:pt idx="12584">
                  <c:v>166.8136111111111</c:v>
                </c:pt>
                <c:pt idx="12585">
                  <c:v>166.81638888888889</c:v>
                </c:pt>
                <c:pt idx="12586">
                  <c:v>166.81916666666666</c:v>
                </c:pt>
                <c:pt idx="12587">
                  <c:v>166.82194444444445</c:v>
                </c:pt>
                <c:pt idx="12588">
                  <c:v>166.82472222222222</c:v>
                </c:pt>
                <c:pt idx="12589">
                  <c:v>166.82749999999999</c:v>
                </c:pt>
                <c:pt idx="12590">
                  <c:v>166.83027777777778</c:v>
                </c:pt>
                <c:pt idx="12591">
                  <c:v>166.83305555555555</c:v>
                </c:pt>
                <c:pt idx="12592">
                  <c:v>166.83583333333334</c:v>
                </c:pt>
                <c:pt idx="12593">
                  <c:v>166.83861111111111</c:v>
                </c:pt>
                <c:pt idx="12594">
                  <c:v>166.8413888888889</c:v>
                </c:pt>
                <c:pt idx="12595">
                  <c:v>166.84416666666667</c:v>
                </c:pt>
                <c:pt idx="12596">
                  <c:v>166.84694444444443</c:v>
                </c:pt>
                <c:pt idx="12597">
                  <c:v>166.84972222222223</c:v>
                </c:pt>
                <c:pt idx="12598">
                  <c:v>166.85249999999999</c:v>
                </c:pt>
                <c:pt idx="12599">
                  <c:v>166.85527777777779</c:v>
                </c:pt>
                <c:pt idx="12600">
                  <c:v>166.85805555555555</c:v>
                </c:pt>
                <c:pt idx="12601">
                  <c:v>166.86083333333332</c:v>
                </c:pt>
                <c:pt idx="12602">
                  <c:v>166.86361111111111</c:v>
                </c:pt>
                <c:pt idx="12603">
                  <c:v>166.86638888888888</c:v>
                </c:pt>
                <c:pt idx="12604">
                  <c:v>166.86916666666667</c:v>
                </c:pt>
                <c:pt idx="12605">
                  <c:v>166.87194444444444</c:v>
                </c:pt>
                <c:pt idx="12606">
                  <c:v>166.87472222222223</c:v>
                </c:pt>
                <c:pt idx="12607">
                  <c:v>166.8775</c:v>
                </c:pt>
                <c:pt idx="12608">
                  <c:v>166.88027777777776</c:v>
                </c:pt>
                <c:pt idx="12609">
                  <c:v>166.88305555555556</c:v>
                </c:pt>
                <c:pt idx="12610">
                  <c:v>166.88583333333332</c:v>
                </c:pt>
                <c:pt idx="12611">
                  <c:v>166.88861111111112</c:v>
                </c:pt>
                <c:pt idx="12612">
                  <c:v>166.89138888888888</c:v>
                </c:pt>
                <c:pt idx="12613">
                  <c:v>166.89416666666668</c:v>
                </c:pt>
                <c:pt idx="12614">
                  <c:v>166.89694444444444</c:v>
                </c:pt>
                <c:pt idx="12615">
                  <c:v>166.89972222222221</c:v>
                </c:pt>
                <c:pt idx="12616">
                  <c:v>166.9025</c:v>
                </c:pt>
                <c:pt idx="12617">
                  <c:v>166.90527777777777</c:v>
                </c:pt>
                <c:pt idx="12618">
                  <c:v>166.90805555555556</c:v>
                </c:pt>
                <c:pt idx="12619">
                  <c:v>166.91083333333333</c:v>
                </c:pt>
                <c:pt idx="12620">
                  <c:v>166.91361111111109</c:v>
                </c:pt>
                <c:pt idx="12621">
                  <c:v>166.91638888888889</c:v>
                </c:pt>
                <c:pt idx="12622">
                  <c:v>166.91916666666665</c:v>
                </c:pt>
                <c:pt idx="12623">
                  <c:v>166.92194444444445</c:v>
                </c:pt>
                <c:pt idx="12624">
                  <c:v>166.92472222222221</c:v>
                </c:pt>
                <c:pt idx="12625">
                  <c:v>166.92750000000001</c:v>
                </c:pt>
                <c:pt idx="12626">
                  <c:v>166.93027777777777</c:v>
                </c:pt>
                <c:pt idx="12627">
                  <c:v>166.93305555555554</c:v>
                </c:pt>
                <c:pt idx="12628">
                  <c:v>166.93583333333333</c:v>
                </c:pt>
                <c:pt idx="12629">
                  <c:v>166.9386111111111</c:v>
                </c:pt>
                <c:pt idx="12630">
                  <c:v>166.94138888888889</c:v>
                </c:pt>
                <c:pt idx="12631">
                  <c:v>166.94416666666666</c:v>
                </c:pt>
                <c:pt idx="12632">
                  <c:v>166.94694444444445</c:v>
                </c:pt>
                <c:pt idx="12633">
                  <c:v>166.94972222222222</c:v>
                </c:pt>
                <c:pt idx="12634">
                  <c:v>166.95249999999999</c:v>
                </c:pt>
                <c:pt idx="12635">
                  <c:v>166.95527777777778</c:v>
                </c:pt>
                <c:pt idx="12636">
                  <c:v>166.95805555555555</c:v>
                </c:pt>
                <c:pt idx="12637">
                  <c:v>166.96083333333334</c:v>
                </c:pt>
                <c:pt idx="12638">
                  <c:v>166.96361111111111</c:v>
                </c:pt>
                <c:pt idx="12639">
                  <c:v>166.9663888888889</c:v>
                </c:pt>
                <c:pt idx="12640">
                  <c:v>166.96916666666667</c:v>
                </c:pt>
                <c:pt idx="12641">
                  <c:v>166.97194444444443</c:v>
                </c:pt>
                <c:pt idx="12642">
                  <c:v>166.97472222222223</c:v>
                </c:pt>
                <c:pt idx="12643">
                  <c:v>166.97749999999999</c:v>
                </c:pt>
                <c:pt idx="12644">
                  <c:v>166.98027777777779</c:v>
                </c:pt>
                <c:pt idx="12645">
                  <c:v>166.98305555555555</c:v>
                </c:pt>
                <c:pt idx="12646">
                  <c:v>166.98583333333332</c:v>
                </c:pt>
                <c:pt idx="12647">
                  <c:v>166.98861111111111</c:v>
                </c:pt>
                <c:pt idx="12648">
                  <c:v>166.99138888888888</c:v>
                </c:pt>
                <c:pt idx="12649">
                  <c:v>166.99416666666667</c:v>
                </c:pt>
                <c:pt idx="12650">
                  <c:v>166.99694444444444</c:v>
                </c:pt>
                <c:pt idx="12651">
                  <c:v>166.99972222222223</c:v>
                </c:pt>
                <c:pt idx="12652">
                  <c:v>167.0025</c:v>
                </c:pt>
                <c:pt idx="12653">
                  <c:v>167.00527777777776</c:v>
                </c:pt>
                <c:pt idx="12654">
                  <c:v>167.00805555555556</c:v>
                </c:pt>
                <c:pt idx="12655">
                  <c:v>167.01083333333332</c:v>
                </c:pt>
                <c:pt idx="12656">
                  <c:v>167.01361111111112</c:v>
                </c:pt>
                <c:pt idx="12657">
                  <c:v>167.01638888888888</c:v>
                </c:pt>
                <c:pt idx="12658">
                  <c:v>167.01916666666668</c:v>
                </c:pt>
                <c:pt idx="12659">
                  <c:v>167.02194444444444</c:v>
                </c:pt>
                <c:pt idx="12660">
                  <c:v>167.02472222222221</c:v>
                </c:pt>
                <c:pt idx="12661">
                  <c:v>167.0275</c:v>
                </c:pt>
                <c:pt idx="12662">
                  <c:v>167.03027777777777</c:v>
                </c:pt>
                <c:pt idx="12663">
                  <c:v>167.03305555555556</c:v>
                </c:pt>
                <c:pt idx="12664">
                  <c:v>167.03583333333333</c:v>
                </c:pt>
                <c:pt idx="12665">
                  <c:v>167.03861111111109</c:v>
                </c:pt>
                <c:pt idx="12666">
                  <c:v>167.04138888888889</c:v>
                </c:pt>
                <c:pt idx="12667">
                  <c:v>167.04416666666665</c:v>
                </c:pt>
                <c:pt idx="12668">
                  <c:v>167.04694444444445</c:v>
                </c:pt>
                <c:pt idx="12669">
                  <c:v>167.04972222222221</c:v>
                </c:pt>
                <c:pt idx="12670">
                  <c:v>167.05250000000001</c:v>
                </c:pt>
                <c:pt idx="12671">
                  <c:v>167.05527777777777</c:v>
                </c:pt>
                <c:pt idx="12672">
                  <c:v>167.05805555555554</c:v>
                </c:pt>
                <c:pt idx="12673">
                  <c:v>167.06083333333333</c:v>
                </c:pt>
                <c:pt idx="12674">
                  <c:v>167.0636111111111</c:v>
                </c:pt>
                <c:pt idx="12675">
                  <c:v>167.06638888888889</c:v>
                </c:pt>
                <c:pt idx="12676">
                  <c:v>167.06916666666666</c:v>
                </c:pt>
                <c:pt idx="12677">
                  <c:v>167.07194444444445</c:v>
                </c:pt>
                <c:pt idx="12678">
                  <c:v>167.07472222222222</c:v>
                </c:pt>
                <c:pt idx="12679">
                  <c:v>167.07749999999999</c:v>
                </c:pt>
                <c:pt idx="12680">
                  <c:v>167.08027777777778</c:v>
                </c:pt>
                <c:pt idx="12681">
                  <c:v>167.08305555555555</c:v>
                </c:pt>
                <c:pt idx="12682">
                  <c:v>167.08583333333334</c:v>
                </c:pt>
                <c:pt idx="12683">
                  <c:v>167.08861111111111</c:v>
                </c:pt>
                <c:pt idx="12684">
                  <c:v>167.0913888888889</c:v>
                </c:pt>
                <c:pt idx="12685">
                  <c:v>167.09416666666667</c:v>
                </c:pt>
                <c:pt idx="12686">
                  <c:v>167.09694444444443</c:v>
                </c:pt>
                <c:pt idx="12687">
                  <c:v>167.09972222222223</c:v>
                </c:pt>
                <c:pt idx="12688">
                  <c:v>167.10249999999999</c:v>
                </c:pt>
                <c:pt idx="12689">
                  <c:v>167.10527777777779</c:v>
                </c:pt>
                <c:pt idx="12690">
                  <c:v>167.10805555555555</c:v>
                </c:pt>
                <c:pt idx="12691">
                  <c:v>167.11083333333332</c:v>
                </c:pt>
                <c:pt idx="12692">
                  <c:v>167.11361111111111</c:v>
                </c:pt>
                <c:pt idx="12693">
                  <c:v>167.11638888888888</c:v>
                </c:pt>
                <c:pt idx="12694">
                  <c:v>167.11916666666667</c:v>
                </c:pt>
                <c:pt idx="12695">
                  <c:v>167.12194444444444</c:v>
                </c:pt>
                <c:pt idx="12696">
                  <c:v>167.12472222222223</c:v>
                </c:pt>
                <c:pt idx="12697">
                  <c:v>167.1275</c:v>
                </c:pt>
                <c:pt idx="12698">
                  <c:v>167.13027777777776</c:v>
                </c:pt>
                <c:pt idx="12699">
                  <c:v>167.13305555555556</c:v>
                </c:pt>
                <c:pt idx="12700">
                  <c:v>167.13583333333332</c:v>
                </c:pt>
                <c:pt idx="12701">
                  <c:v>167.13861111111112</c:v>
                </c:pt>
                <c:pt idx="12702">
                  <c:v>167.14138888888888</c:v>
                </c:pt>
                <c:pt idx="12703">
                  <c:v>167.14416666666668</c:v>
                </c:pt>
                <c:pt idx="12704">
                  <c:v>167.14694444444444</c:v>
                </c:pt>
                <c:pt idx="12705">
                  <c:v>167.14972222222221</c:v>
                </c:pt>
                <c:pt idx="12706">
                  <c:v>167.1525</c:v>
                </c:pt>
                <c:pt idx="12707">
                  <c:v>167.15527777777777</c:v>
                </c:pt>
                <c:pt idx="12708">
                  <c:v>167.15805555555556</c:v>
                </c:pt>
                <c:pt idx="12709">
                  <c:v>167.16083333333333</c:v>
                </c:pt>
                <c:pt idx="12710">
                  <c:v>167.16361111111109</c:v>
                </c:pt>
                <c:pt idx="12711">
                  <c:v>167.16638888888889</c:v>
                </c:pt>
                <c:pt idx="12712">
                  <c:v>167.16916666666665</c:v>
                </c:pt>
                <c:pt idx="12713">
                  <c:v>167.17194444444445</c:v>
                </c:pt>
                <c:pt idx="12714">
                  <c:v>167.17472222222221</c:v>
                </c:pt>
                <c:pt idx="12715">
                  <c:v>167.17750000000001</c:v>
                </c:pt>
                <c:pt idx="12716">
                  <c:v>167.18027777777777</c:v>
                </c:pt>
                <c:pt idx="12717">
                  <c:v>167.18305555555554</c:v>
                </c:pt>
                <c:pt idx="12718">
                  <c:v>167.18583333333333</c:v>
                </c:pt>
                <c:pt idx="12719">
                  <c:v>167.1886111111111</c:v>
                </c:pt>
                <c:pt idx="12720">
                  <c:v>167.19138888888889</c:v>
                </c:pt>
                <c:pt idx="12721">
                  <c:v>167.19416666666666</c:v>
                </c:pt>
                <c:pt idx="12722">
                  <c:v>167.19694444444445</c:v>
                </c:pt>
                <c:pt idx="12723">
                  <c:v>167.19972222222222</c:v>
                </c:pt>
                <c:pt idx="12724">
                  <c:v>167.20249999999999</c:v>
                </c:pt>
                <c:pt idx="12725">
                  <c:v>167.20527777777778</c:v>
                </c:pt>
                <c:pt idx="12726">
                  <c:v>167.20805555555555</c:v>
                </c:pt>
                <c:pt idx="12727">
                  <c:v>167.21083333333334</c:v>
                </c:pt>
                <c:pt idx="12728">
                  <c:v>167.21361111111111</c:v>
                </c:pt>
                <c:pt idx="12729">
                  <c:v>167.2163888888889</c:v>
                </c:pt>
                <c:pt idx="12730">
                  <c:v>167.21916666666667</c:v>
                </c:pt>
                <c:pt idx="12731">
                  <c:v>167.22194444444443</c:v>
                </c:pt>
                <c:pt idx="12732">
                  <c:v>167.22472222222223</c:v>
                </c:pt>
                <c:pt idx="12733">
                  <c:v>167.22749999999999</c:v>
                </c:pt>
                <c:pt idx="12734">
                  <c:v>167.23027777777779</c:v>
                </c:pt>
                <c:pt idx="12735">
                  <c:v>167.23305555555555</c:v>
                </c:pt>
                <c:pt idx="12736">
                  <c:v>167.23583333333332</c:v>
                </c:pt>
                <c:pt idx="12737">
                  <c:v>167.23861111111111</c:v>
                </c:pt>
                <c:pt idx="12738">
                  <c:v>167.24138888888888</c:v>
                </c:pt>
                <c:pt idx="12739">
                  <c:v>167.24416666666667</c:v>
                </c:pt>
                <c:pt idx="12740">
                  <c:v>167.24694444444444</c:v>
                </c:pt>
                <c:pt idx="12741">
                  <c:v>167.24972222222223</c:v>
                </c:pt>
                <c:pt idx="12742">
                  <c:v>167.2525</c:v>
                </c:pt>
                <c:pt idx="12743">
                  <c:v>167.25527777777776</c:v>
                </c:pt>
                <c:pt idx="12744">
                  <c:v>167.25805555555556</c:v>
                </c:pt>
                <c:pt idx="12745">
                  <c:v>167.26083333333332</c:v>
                </c:pt>
                <c:pt idx="12746">
                  <c:v>167.26361111111112</c:v>
                </c:pt>
                <c:pt idx="12747">
                  <c:v>167.26638888888888</c:v>
                </c:pt>
                <c:pt idx="12748">
                  <c:v>167.26916666666668</c:v>
                </c:pt>
                <c:pt idx="12749">
                  <c:v>167.27194444444444</c:v>
                </c:pt>
                <c:pt idx="12750">
                  <c:v>167.27472222222221</c:v>
                </c:pt>
                <c:pt idx="12751">
                  <c:v>167.2775</c:v>
                </c:pt>
                <c:pt idx="12752">
                  <c:v>167.28027777777777</c:v>
                </c:pt>
                <c:pt idx="12753">
                  <c:v>167.28305555555556</c:v>
                </c:pt>
                <c:pt idx="12754">
                  <c:v>167.28583333333333</c:v>
                </c:pt>
                <c:pt idx="12755">
                  <c:v>167.28861111111109</c:v>
                </c:pt>
                <c:pt idx="12756">
                  <c:v>167.29138888888889</c:v>
                </c:pt>
                <c:pt idx="12757">
                  <c:v>167.29416666666665</c:v>
                </c:pt>
                <c:pt idx="12758">
                  <c:v>167.29694444444445</c:v>
                </c:pt>
                <c:pt idx="12759">
                  <c:v>167.29972222222221</c:v>
                </c:pt>
                <c:pt idx="12760">
                  <c:v>167.30250000000001</c:v>
                </c:pt>
                <c:pt idx="12761">
                  <c:v>167.30527777777777</c:v>
                </c:pt>
                <c:pt idx="12762">
                  <c:v>167.30805555555554</c:v>
                </c:pt>
                <c:pt idx="12763">
                  <c:v>167.31083333333333</c:v>
                </c:pt>
                <c:pt idx="12764">
                  <c:v>167.3136111111111</c:v>
                </c:pt>
                <c:pt idx="12765">
                  <c:v>167.31638888888889</c:v>
                </c:pt>
                <c:pt idx="12766">
                  <c:v>167.31916666666666</c:v>
                </c:pt>
                <c:pt idx="12767">
                  <c:v>167.32194444444445</c:v>
                </c:pt>
                <c:pt idx="12768">
                  <c:v>167.32472222222222</c:v>
                </c:pt>
                <c:pt idx="12769">
                  <c:v>167.32749999999999</c:v>
                </c:pt>
                <c:pt idx="12770">
                  <c:v>167.33027777777778</c:v>
                </c:pt>
                <c:pt idx="12771">
                  <c:v>167.33305555555555</c:v>
                </c:pt>
                <c:pt idx="12772">
                  <c:v>167.33583333333334</c:v>
                </c:pt>
                <c:pt idx="12773">
                  <c:v>167.33861111111111</c:v>
                </c:pt>
                <c:pt idx="12774">
                  <c:v>167.3413888888889</c:v>
                </c:pt>
                <c:pt idx="12775">
                  <c:v>167.34416666666667</c:v>
                </c:pt>
                <c:pt idx="12776">
                  <c:v>167.34694444444443</c:v>
                </c:pt>
                <c:pt idx="12777">
                  <c:v>167.34972222222223</c:v>
                </c:pt>
                <c:pt idx="12778">
                  <c:v>167.35249999999999</c:v>
                </c:pt>
                <c:pt idx="12779">
                  <c:v>167.35527777777779</c:v>
                </c:pt>
                <c:pt idx="12780">
                  <c:v>167.35805555555555</c:v>
                </c:pt>
                <c:pt idx="12781">
                  <c:v>167.36083333333332</c:v>
                </c:pt>
                <c:pt idx="12782">
                  <c:v>167.36361111111111</c:v>
                </c:pt>
                <c:pt idx="12783">
                  <c:v>167.36638888888888</c:v>
                </c:pt>
                <c:pt idx="12784">
                  <c:v>167.36916666666667</c:v>
                </c:pt>
                <c:pt idx="12785">
                  <c:v>167.37194444444444</c:v>
                </c:pt>
                <c:pt idx="12786">
                  <c:v>167.37472222222223</c:v>
                </c:pt>
                <c:pt idx="12787">
                  <c:v>167.3775</c:v>
                </c:pt>
                <c:pt idx="12788">
                  <c:v>167.38027777777776</c:v>
                </c:pt>
                <c:pt idx="12789">
                  <c:v>167.38305555555556</c:v>
                </c:pt>
                <c:pt idx="12790">
                  <c:v>167.38583333333332</c:v>
                </c:pt>
                <c:pt idx="12791">
                  <c:v>167.38861111111112</c:v>
                </c:pt>
                <c:pt idx="12792">
                  <c:v>167.39138888888888</c:v>
                </c:pt>
                <c:pt idx="12793">
                  <c:v>167.39416666666668</c:v>
                </c:pt>
                <c:pt idx="12794">
                  <c:v>167.39694444444444</c:v>
                </c:pt>
                <c:pt idx="12795">
                  <c:v>167.39972222222221</c:v>
                </c:pt>
                <c:pt idx="12796">
                  <c:v>167.4025</c:v>
                </c:pt>
                <c:pt idx="12797">
                  <c:v>167.40527777777777</c:v>
                </c:pt>
                <c:pt idx="12798">
                  <c:v>167.40805555555556</c:v>
                </c:pt>
                <c:pt idx="12799">
                  <c:v>167.41083333333333</c:v>
                </c:pt>
                <c:pt idx="12800">
                  <c:v>167.41361111111109</c:v>
                </c:pt>
                <c:pt idx="12801">
                  <c:v>167.41638888888889</c:v>
                </c:pt>
                <c:pt idx="12802">
                  <c:v>167.41916666666665</c:v>
                </c:pt>
                <c:pt idx="12803">
                  <c:v>167.42194444444445</c:v>
                </c:pt>
                <c:pt idx="12804">
                  <c:v>167.42472222222221</c:v>
                </c:pt>
                <c:pt idx="12805">
                  <c:v>167.42750000000001</c:v>
                </c:pt>
                <c:pt idx="12806">
                  <c:v>167.43027777777777</c:v>
                </c:pt>
                <c:pt idx="12807">
                  <c:v>167.43305555555554</c:v>
                </c:pt>
                <c:pt idx="12808">
                  <c:v>167.43583333333333</c:v>
                </c:pt>
                <c:pt idx="12809">
                  <c:v>167.4386111111111</c:v>
                </c:pt>
                <c:pt idx="12810">
                  <c:v>167.44138888888889</c:v>
                </c:pt>
                <c:pt idx="12811">
                  <c:v>167.44416666666666</c:v>
                </c:pt>
                <c:pt idx="12812">
                  <c:v>167.44694444444445</c:v>
                </c:pt>
                <c:pt idx="12813">
                  <c:v>167.44972222222222</c:v>
                </c:pt>
                <c:pt idx="12814">
                  <c:v>167.45249999999999</c:v>
                </c:pt>
                <c:pt idx="12815">
                  <c:v>167.45527777777778</c:v>
                </c:pt>
                <c:pt idx="12816">
                  <c:v>167.45805555555555</c:v>
                </c:pt>
                <c:pt idx="12817">
                  <c:v>167.46083333333334</c:v>
                </c:pt>
                <c:pt idx="12818">
                  <c:v>167.46361111111111</c:v>
                </c:pt>
                <c:pt idx="12819">
                  <c:v>167.4663888888889</c:v>
                </c:pt>
                <c:pt idx="12820">
                  <c:v>167.46916666666667</c:v>
                </c:pt>
                <c:pt idx="12821">
                  <c:v>167.47194444444443</c:v>
                </c:pt>
                <c:pt idx="12822">
                  <c:v>167.47472222222223</c:v>
                </c:pt>
                <c:pt idx="12823">
                  <c:v>167.47749999999999</c:v>
                </c:pt>
                <c:pt idx="12824">
                  <c:v>167.48027777777779</c:v>
                </c:pt>
                <c:pt idx="12825">
                  <c:v>167.48305555555555</c:v>
                </c:pt>
                <c:pt idx="12826">
                  <c:v>167.48583333333332</c:v>
                </c:pt>
                <c:pt idx="12827">
                  <c:v>167.48861111111111</c:v>
                </c:pt>
                <c:pt idx="12828">
                  <c:v>167.49138888888888</c:v>
                </c:pt>
                <c:pt idx="12829">
                  <c:v>167.49416666666667</c:v>
                </c:pt>
                <c:pt idx="12830">
                  <c:v>167.49694444444444</c:v>
                </c:pt>
                <c:pt idx="12831">
                  <c:v>167.49972222222223</c:v>
                </c:pt>
                <c:pt idx="12832">
                  <c:v>167.5025</c:v>
                </c:pt>
                <c:pt idx="12833">
                  <c:v>167.50527777777776</c:v>
                </c:pt>
                <c:pt idx="12834">
                  <c:v>167.50805555555556</c:v>
                </c:pt>
                <c:pt idx="12835">
                  <c:v>167.51083333333332</c:v>
                </c:pt>
                <c:pt idx="12836">
                  <c:v>167.51361111111112</c:v>
                </c:pt>
                <c:pt idx="12837">
                  <c:v>167.51638888888888</c:v>
                </c:pt>
                <c:pt idx="12838">
                  <c:v>167.51916666666668</c:v>
                </c:pt>
                <c:pt idx="12839">
                  <c:v>167.52194444444444</c:v>
                </c:pt>
                <c:pt idx="12840">
                  <c:v>167.52472222222221</c:v>
                </c:pt>
                <c:pt idx="12841">
                  <c:v>167.5275</c:v>
                </c:pt>
                <c:pt idx="12842">
                  <c:v>167.53027777777777</c:v>
                </c:pt>
                <c:pt idx="12843">
                  <c:v>167.53305555555556</c:v>
                </c:pt>
                <c:pt idx="12844">
                  <c:v>167.53583333333333</c:v>
                </c:pt>
                <c:pt idx="12845">
                  <c:v>167.53861111111109</c:v>
                </c:pt>
                <c:pt idx="12846">
                  <c:v>167.54138888888889</c:v>
                </c:pt>
                <c:pt idx="12847">
                  <c:v>167.54416666666665</c:v>
                </c:pt>
                <c:pt idx="12848">
                  <c:v>167.54694444444445</c:v>
                </c:pt>
                <c:pt idx="12849">
                  <c:v>167.54972222222221</c:v>
                </c:pt>
                <c:pt idx="12850">
                  <c:v>167.55250000000001</c:v>
                </c:pt>
                <c:pt idx="12851">
                  <c:v>167.55527777777777</c:v>
                </c:pt>
                <c:pt idx="12852">
                  <c:v>167.55805555555554</c:v>
                </c:pt>
                <c:pt idx="12853">
                  <c:v>167.56083333333333</c:v>
                </c:pt>
                <c:pt idx="12854">
                  <c:v>167.5636111111111</c:v>
                </c:pt>
                <c:pt idx="12855">
                  <c:v>167.56638888888889</c:v>
                </c:pt>
                <c:pt idx="12856">
                  <c:v>167.56916666666666</c:v>
                </c:pt>
                <c:pt idx="12857">
                  <c:v>167.57194444444445</c:v>
                </c:pt>
                <c:pt idx="12858">
                  <c:v>167.57472222222222</c:v>
                </c:pt>
                <c:pt idx="12859">
                  <c:v>167.57749999999999</c:v>
                </c:pt>
                <c:pt idx="12860">
                  <c:v>167.58027777777778</c:v>
                </c:pt>
                <c:pt idx="12861">
                  <c:v>167.58305555555555</c:v>
                </c:pt>
                <c:pt idx="12862">
                  <c:v>167.58583333333334</c:v>
                </c:pt>
                <c:pt idx="12863">
                  <c:v>167.58861111111111</c:v>
                </c:pt>
                <c:pt idx="12864">
                  <c:v>167.5913888888889</c:v>
                </c:pt>
                <c:pt idx="12865">
                  <c:v>167.59416666666667</c:v>
                </c:pt>
                <c:pt idx="12866">
                  <c:v>167.59694444444443</c:v>
                </c:pt>
                <c:pt idx="12867">
                  <c:v>167.59972222222223</c:v>
                </c:pt>
                <c:pt idx="12868">
                  <c:v>167.60249999999999</c:v>
                </c:pt>
                <c:pt idx="12869">
                  <c:v>167.60527777777779</c:v>
                </c:pt>
                <c:pt idx="12870">
                  <c:v>167.60805555555555</c:v>
                </c:pt>
                <c:pt idx="12871">
                  <c:v>167.61083333333332</c:v>
                </c:pt>
                <c:pt idx="12872">
                  <c:v>167.61361111111111</c:v>
                </c:pt>
                <c:pt idx="12873">
                  <c:v>167.61638888888888</c:v>
                </c:pt>
                <c:pt idx="12874">
                  <c:v>167.61916666666667</c:v>
                </c:pt>
                <c:pt idx="12875">
                  <c:v>167.62194444444444</c:v>
                </c:pt>
                <c:pt idx="12876">
                  <c:v>167.62472222222223</c:v>
                </c:pt>
                <c:pt idx="12877">
                  <c:v>167.6275</c:v>
                </c:pt>
                <c:pt idx="12878">
                  <c:v>167.63027777777776</c:v>
                </c:pt>
                <c:pt idx="12879">
                  <c:v>167.63305555555556</c:v>
                </c:pt>
                <c:pt idx="12880">
                  <c:v>167.63583333333332</c:v>
                </c:pt>
                <c:pt idx="12881">
                  <c:v>167.63861111111112</c:v>
                </c:pt>
                <c:pt idx="12882">
                  <c:v>167.64138888888888</c:v>
                </c:pt>
                <c:pt idx="12883">
                  <c:v>167.64416666666668</c:v>
                </c:pt>
                <c:pt idx="12884">
                  <c:v>167.64694444444444</c:v>
                </c:pt>
                <c:pt idx="12885">
                  <c:v>167.64972222222221</c:v>
                </c:pt>
                <c:pt idx="12886">
                  <c:v>167.6525</c:v>
                </c:pt>
                <c:pt idx="12887">
                  <c:v>167.65527777777777</c:v>
                </c:pt>
                <c:pt idx="12888">
                  <c:v>167.65805555555556</c:v>
                </c:pt>
                <c:pt idx="12889">
                  <c:v>167.66083333333333</c:v>
                </c:pt>
                <c:pt idx="12890">
                  <c:v>167.66361111111109</c:v>
                </c:pt>
                <c:pt idx="12891">
                  <c:v>167.66638888888889</c:v>
                </c:pt>
                <c:pt idx="12892">
                  <c:v>167.66916666666665</c:v>
                </c:pt>
                <c:pt idx="12893">
                  <c:v>167.67194444444445</c:v>
                </c:pt>
                <c:pt idx="12894">
                  <c:v>167.67472222222221</c:v>
                </c:pt>
                <c:pt idx="12895">
                  <c:v>167.67750000000001</c:v>
                </c:pt>
                <c:pt idx="12896">
                  <c:v>167.68027777777777</c:v>
                </c:pt>
                <c:pt idx="12897">
                  <c:v>167.68305555555554</c:v>
                </c:pt>
                <c:pt idx="12898">
                  <c:v>167.68583333333333</c:v>
                </c:pt>
                <c:pt idx="12899">
                  <c:v>167.6886111111111</c:v>
                </c:pt>
                <c:pt idx="12900">
                  <c:v>167.69138888888889</c:v>
                </c:pt>
                <c:pt idx="12901">
                  <c:v>167.69416666666666</c:v>
                </c:pt>
                <c:pt idx="12902">
                  <c:v>167.69694444444445</c:v>
                </c:pt>
                <c:pt idx="12903">
                  <c:v>167.69972222222222</c:v>
                </c:pt>
                <c:pt idx="12904">
                  <c:v>167.70249999999999</c:v>
                </c:pt>
                <c:pt idx="12905">
                  <c:v>167.70527777777778</c:v>
                </c:pt>
                <c:pt idx="12906">
                  <c:v>167.70805555555555</c:v>
                </c:pt>
                <c:pt idx="12907">
                  <c:v>167.71083333333334</c:v>
                </c:pt>
                <c:pt idx="12908">
                  <c:v>167.71361111111111</c:v>
                </c:pt>
                <c:pt idx="12909">
                  <c:v>167.7163888888889</c:v>
                </c:pt>
                <c:pt idx="12910">
                  <c:v>167.71916666666667</c:v>
                </c:pt>
                <c:pt idx="12911">
                  <c:v>167.72194444444443</c:v>
                </c:pt>
                <c:pt idx="12912">
                  <c:v>167.72472222222223</c:v>
                </c:pt>
                <c:pt idx="12913">
                  <c:v>167.72749999999999</c:v>
                </c:pt>
                <c:pt idx="12914">
                  <c:v>167.73027777777779</c:v>
                </c:pt>
                <c:pt idx="12915">
                  <c:v>167.73305555555555</c:v>
                </c:pt>
                <c:pt idx="12916">
                  <c:v>167.73583333333332</c:v>
                </c:pt>
                <c:pt idx="12917">
                  <c:v>167.73861111111111</c:v>
                </c:pt>
                <c:pt idx="12918">
                  <c:v>167.74138888888888</c:v>
                </c:pt>
                <c:pt idx="12919">
                  <c:v>167.74416666666667</c:v>
                </c:pt>
                <c:pt idx="12920">
                  <c:v>167.74694444444444</c:v>
                </c:pt>
                <c:pt idx="12921">
                  <c:v>167.74972222222223</c:v>
                </c:pt>
                <c:pt idx="12922">
                  <c:v>167.7525</c:v>
                </c:pt>
                <c:pt idx="12923">
                  <c:v>167.75527777777776</c:v>
                </c:pt>
                <c:pt idx="12924">
                  <c:v>167.75805555555556</c:v>
                </c:pt>
                <c:pt idx="12925">
                  <c:v>167.76083333333332</c:v>
                </c:pt>
                <c:pt idx="12926">
                  <c:v>167.76361111111112</c:v>
                </c:pt>
                <c:pt idx="12927">
                  <c:v>167.76638888888888</c:v>
                </c:pt>
                <c:pt idx="12928">
                  <c:v>167.76916666666668</c:v>
                </c:pt>
                <c:pt idx="12929">
                  <c:v>167.77194444444444</c:v>
                </c:pt>
                <c:pt idx="12930">
                  <c:v>167.77472222222221</c:v>
                </c:pt>
                <c:pt idx="12931">
                  <c:v>167.7775</c:v>
                </c:pt>
                <c:pt idx="12932">
                  <c:v>167.78027777777777</c:v>
                </c:pt>
                <c:pt idx="12933">
                  <c:v>167.78305555555556</c:v>
                </c:pt>
                <c:pt idx="12934">
                  <c:v>167.78583333333333</c:v>
                </c:pt>
                <c:pt idx="12935">
                  <c:v>167.78861111111109</c:v>
                </c:pt>
                <c:pt idx="12936">
                  <c:v>167.79138888888889</c:v>
                </c:pt>
                <c:pt idx="12937">
                  <c:v>167.79416666666665</c:v>
                </c:pt>
                <c:pt idx="12938">
                  <c:v>167.79694444444445</c:v>
                </c:pt>
                <c:pt idx="12939">
                  <c:v>167.79972222222221</c:v>
                </c:pt>
                <c:pt idx="12940">
                  <c:v>167.80250000000001</c:v>
                </c:pt>
                <c:pt idx="12941">
                  <c:v>167.80527777777777</c:v>
                </c:pt>
                <c:pt idx="12942">
                  <c:v>167.80805555555554</c:v>
                </c:pt>
                <c:pt idx="12943">
                  <c:v>167.81083333333333</c:v>
                </c:pt>
                <c:pt idx="12944">
                  <c:v>167.8136111111111</c:v>
                </c:pt>
                <c:pt idx="12945">
                  <c:v>167.81638888888889</c:v>
                </c:pt>
                <c:pt idx="12946">
                  <c:v>167.81916666666666</c:v>
                </c:pt>
                <c:pt idx="12947">
                  <c:v>167.82194444444445</c:v>
                </c:pt>
                <c:pt idx="12948">
                  <c:v>167.82472222222222</c:v>
                </c:pt>
                <c:pt idx="12949">
                  <c:v>167.82749999999999</c:v>
                </c:pt>
                <c:pt idx="12950">
                  <c:v>167.83027777777778</c:v>
                </c:pt>
                <c:pt idx="12951">
                  <c:v>167.83305555555555</c:v>
                </c:pt>
                <c:pt idx="12952">
                  <c:v>167.83583333333334</c:v>
                </c:pt>
                <c:pt idx="12953">
                  <c:v>167.83861111111111</c:v>
                </c:pt>
                <c:pt idx="12954">
                  <c:v>167.8413888888889</c:v>
                </c:pt>
                <c:pt idx="12955">
                  <c:v>167.84416666666667</c:v>
                </c:pt>
                <c:pt idx="12956">
                  <c:v>167.84694444444443</c:v>
                </c:pt>
                <c:pt idx="12957">
                  <c:v>167.84972222222223</c:v>
                </c:pt>
                <c:pt idx="12958">
                  <c:v>167.85249999999999</c:v>
                </c:pt>
                <c:pt idx="12959">
                  <c:v>167.85527777777779</c:v>
                </c:pt>
                <c:pt idx="12960">
                  <c:v>167.85805555555555</c:v>
                </c:pt>
                <c:pt idx="12961">
                  <c:v>167.86083333333332</c:v>
                </c:pt>
                <c:pt idx="12962">
                  <c:v>167.86361111111111</c:v>
                </c:pt>
                <c:pt idx="12963">
                  <c:v>167.86638888888888</c:v>
                </c:pt>
                <c:pt idx="12964">
                  <c:v>167.86916666666667</c:v>
                </c:pt>
                <c:pt idx="12965">
                  <c:v>167.87194444444444</c:v>
                </c:pt>
                <c:pt idx="12966">
                  <c:v>167.87472222222223</c:v>
                </c:pt>
                <c:pt idx="12967">
                  <c:v>167.8775</c:v>
                </c:pt>
                <c:pt idx="12968">
                  <c:v>167.88027777777776</c:v>
                </c:pt>
                <c:pt idx="12969">
                  <c:v>167.88305555555556</c:v>
                </c:pt>
                <c:pt idx="12970">
                  <c:v>167.88583333333332</c:v>
                </c:pt>
                <c:pt idx="12971">
                  <c:v>167.88861111111112</c:v>
                </c:pt>
                <c:pt idx="12972">
                  <c:v>167.89138888888888</c:v>
                </c:pt>
                <c:pt idx="12973">
                  <c:v>167.89416666666668</c:v>
                </c:pt>
                <c:pt idx="12974">
                  <c:v>167.89694444444444</c:v>
                </c:pt>
                <c:pt idx="12975">
                  <c:v>167.89972222222221</c:v>
                </c:pt>
                <c:pt idx="12976">
                  <c:v>167.9025</c:v>
                </c:pt>
                <c:pt idx="12977">
                  <c:v>167.90527777777777</c:v>
                </c:pt>
                <c:pt idx="12978">
                  <c:v>167.90805555555556</c:v>
                </c:pt>
                <c:pt idx="12979">
                  <c:v>167.91083333333333</c:v>
                </c:pt>
                <c:pt idx="12980">
                  <c:v>167.91361111111109</c:v>
                </c:pt>
                <c:pt idx="12981">
                  <c:v>167.91638888888889</c:v>
                </c:pt>
                <c:pt idx="12982">
                  <c:v>167.91916666666665</c:v>
                </c:pt>
                <c:pt idx="12983">
                  <c:v>167.92194444444445</c:v>
                </c:pt>
                <c:pt idx="12984">
                  <c:v>167.92472222222221</c:v>
                </c:pt>
                <c:pt idx="12985">
                  <c:v>167.92750000000001</c:v>
                </c:pt>
                <c:pt idx="12986">
                  <c:v>167.93027777777777</c:v>
                </c:pt>
                <c:pt idx="12987">
                  <c:v>167.93305555555554</c:v>
                </c:pt>
                <c:pt idx="12988">
                  <c:v>167.93583333333333</c:v>
                </c:pt>
                <c:pt idx="12989">
                  <c:v>167.9386111111111</c:v>
                </c:pt>
                <c:pt idx="12990">
                  <c:v>167.94138888888889</c:v>
                </c:pt>
                <c:pt idx="12991">
                  <c:v>167.94416666666666</c:v>
                </c:pt>
                <c:pt idx="12992">
                  <c:v>167.94694444444445</c:v>
                </c:pt>
                <c:pt idx="12993">
                  <c:v>167.94972222222222</c:v>
                </c:pt>
                <c:pt idx="12994">
                  <c:v>167.95249999999999</c:v>
                </c:pt>
                <c:pt idx="12995">
                  <c:v>167.95527777777778</c:v>
                </c:pt>
                <c:pt idx="12996">
                  <c:v>167.95805555555555</c:v>
                </c:pt>
                <c:pt idx="12997">
                  <c:v>167.96083333333334</c:v>
                </c:pt>
                <c:pt idx="12998">
                  <c:v>167.96361111111111</c:v>
                </c:pt>
                <c:pt idx="12999">
                  <c:v>167.9663888888889</c:v>
                </c:pt>
                <c:pt idx="13000">
                  <c:v>167.96916666666667</c:v>
                </c:pt>
                <c:pt idx="13001">
                  <c:v>167.97194444444443</c:v>
                </c:pt>
                <c:pt idx="13002">
                  <c:v>167.97472222222223</c:v>
                </c:pt>
                <c:pt idx="13003">
                  <c:v>167.97749999999999</c:v>
                </c:pt>
                <c:pt idx="13004">
                  <c:v>167.98027777777779</c:v>
                </c:pt>
                <c:pt idx="13005">
                  <c:v>167.98305555555555</c:v>
                </c:pt>
                <c:pt idx="13006">
                  <c:v>167.98583333333332</c:v>
                </c:pt>
                <c:pt idx="13007">
                  <c:v>167.98861111111111</c:v>
                </c:pt>
                <c:pt idx="13008">
                  <c:v>167.99138888888888</c:v>
                </c:pt>
                <c:pt idx="13009">
                  <c:v>167.99416666666667</c:v>
                </c:pt>
                <c:pt idx="13010">
                  <c:v>167.99694444444444</c:v>
                </c:pt>
                <c:pt idx="13011">
                  <c:v>167.99972222222223</c:v>
                </c:pt>
                <c:pt idx="13012">
                  <c:v>168.0025</c:v>
                </c:pt>
                <c:pt idx="13013">
                  <c:v>168.00527777777776</c:v>
                </c:pt>
                <c:pt idx="13014">
                  <c:v>168.00805555555556</c:v>
                </c:pt>
                <c:pt idx="13015">
                  <c:v>168.01083333333332</c:v>
                </c:pt>
                <c:pt idx="13016">
                  <c:v>168.01361111111112</c:v>
                </c:pt>
                <c:pt idx="13017">
                  <c:v>168.01638888888888</c:v>
                </c:pt>
                <c:pt idx="13018">
                  <c:v>168.01916666666668</c:v>
                </c:pt>
                <c:pt idx="13019">
                  <c:v>168.02194444444444</c:v>
                </c:pt>
                <c:pt idx="13020">
                  <c:v>168.02472222222221</c:v>
                </c:pt>
                <c:pt idx="13021">
                  <c:v>168.0275</c:v>
                </c:pt>
                <c:pt idx="13022">
                  <c:v>168.03027777777777</c:v>
                </c:pt>
                <c:pt idx="13023">
                  <c:v>168.03305555555556</c:v>
                </c:pt>
                <c:pt idx="13024">
                  <c:v>168.03583333333333</c:v>
                </c:pt>
                <c:pt idx="13025">
                  <c:v>168.03861111111109</c:v>
                </c:pt>
                <c:pt idx="13026">
                  <c:v>168.04138888888889</c:v>
                </c:pt>
                <c:pt idx="13027">
                  <c:v>168.04416666666665</c:v>
                </c:pt>
                <c:pt idx="13028">
                  <c:v>168.04694444444445</c:v>
                </c:pt>
                <c:pt idx="13029">
                  <c:v>168.04972222222221</c:v>
                </c:pt>
                <c:pt idx="13030">
                  <c:v>168.05250000000001</c:v>
                </c:pt>
                <c:pt idx="13031">
                  <c:v>168.05527777777777</c:v>
                </c:pt>
                <c:pt idx="13032">
                  <c:v>168.05805555555554</c:v>
                </c:pt>
                <c:pt idx="13033">
                  <c:v>168.06083333333333</c:v>
                </c:pt>
                <c:pt idx="13034">
                  <c:v>168.0636111111111</c:v>
                </c:pt>
                <c:pt idx="13035">
                  <c:v>168.06638888888889</c:v>
                </c:pt>
                <c:pt idx="13036">
                  <c:v>168.06916666666666</c:v>
                </c:pt>
                <c:pt idx="13037">
                  <c:v>168.07194444444445</c:v>
                </c:pt>
                <c:pt idx="13038">
                  <c:v>168.07472222222222</c:v>
                </c:pt>
                <c:pt idx="13039">
                  <c:v>168.07749999999999</c:v>
                </c:pt>
                <c:pt idx="13040">
                  <c:v>168.08027777777778</c:v>
                </c:pt>
                <c:pt idx="13041">
                  <c:v>168.08305555555555</c:v>
                </c:pt>
                <c:pt idx="13042">
                  <c:v>168.08583333333334</c:v>
                </c:pt>
                <c:pt idx="13043">
                  <c:v>168.08861111111111</c:v>
                </c:pt>
                <c:pt idx="13044">
                  <c:v>168.0913888888889</c:v>
                </c:pt>
                <c:pt idx="13045">
                  <c:v>168.09416666666667</c:v>
                </c:pt>
                <c:pt idx="13046">
                  <c:v>168.09694444444443</c:v>
                </c:pt>
                <c:pt idx="13047">
                  <c:v>168.09972222222223</c:v>
                </c:pt>
                <c:pt idx="13048">
                  <c:v>168.10249999999999</c:v>
                </c:pt>
                <c:pt idx="13049">
                  <c:v>168.10527777777779</c:v>
                </c:pt>
                <c:pt idx="13050">
                  <c:v>168.10805555555555</c:v>
                </c:pt>
                <c:pt idx="13051">
                  <c:v>168.11083333333332</c:v>
                </c:pt>
                <c:pt idx="13052">
                  <c:v>168.11361111111111</c:v>
                </c:pt>
                <c:pt idx="13053">
                  <c:v>168.11638888888888</c:v>
                </c:pt>
                <c:pt idx="13054">
                  <c:v>168.11916666666667</c:v>
                </c:pt>
                <c:pt idx="13055">
                  <c:v>168.12194444444444</c:v>
                </c:pt>
                <c:pt idx="13056">
                  <c:v>168.12472222222223</c:v>
                </c:pt>
                <c:pt idx="13057">
                  <c:v>168.1275</c:v>
                </c:pt>
                <c:pt idx="13058">
                  <c:v>168.13027777777776</c:v>
                </c:pt>
                <c:pt idx="13059">
                  <c:v>168.13305555555556</c:v>
                </c:pt>
                <c:pt idx="13060">
                  <c:v>168.13583333333332</c:v>
                </c:pt>
                <c:pt idx="13061">
                  <c:v>168.13861111111112</c:v>
                </c:pt>
                <c:pt idx="13062">
                  <c:v>168.14138888888888</c:v>
                </c:pt>
                <c:pt idx="13063">
                  <c:v>168.14416666666668</c:v>
                </c:pt>
                <c:pt idx="13064">
                  <c:v>168.14694444444444</c:v>
                </c:pt>
                <c:pt idx="13065">
                  <c:v>168.14972222222221</c:v>
                </c:pt>
                <c:pt idx="13066">
                  <c:v>168.1525</c:v>
                </c:pt>
                <c:pt idx="13067">
                  <c:v>168.15527777777777</c:v>
                </c:pt>
                <c:pt idx="13068">
                  <c:v>168.15805555555556</c:v>
                </c:pt>
                <c:pt idx="13069">
                  <c:v>168.16083333333333</c:v>
                </c:pt>
                <c:pt idx="13070">
                  <c:v>168.16361111111109</c:v>
                </c:pt>
                <c:pt idx="13071">
                  <c:v>168.16638888888889</c:v>
                </c:pt>
                <c:pt idx="13072">
                  <c:v>168.16916666666665</c:v>
                </c:pt>
                <c:pt idx="13073">
                  <c:v>168.17194444444445</c:v>
                </c:pt>
                <c:pt idx="13074">
                  <c:v>168.17472222222221</c:v>
                </c:pt>
                <c:pt idx="13075">
                  <c:v>168.17750000000001</c:v>
                </c:pt>
                <c:pt idx="13076">
                  <c:v>168.18027777777777</c:v>
                </c:pt>
                <c:pt idx="13077">
                  <c:v>168.18305555555554</c:v>
                </c:pt>
                <c:pt idx="13078">
                  <c:v>168.18583333333333</c:v>
                </c:pt>
                <c:pt idx="13079">
                  <c:v>168.1886111111111</c:v>
                </c:pt>
                <c:pt idx="13080">
                  <c:v>168.19138888888889</c:v>
                </c:pt>
                <c:pt idx="13081">
                  <c:v>168.19416666666666</c:v>
                </c:pt>
                <c:pt idx="13082">
                  <c:v>168.19694444444445</c:v>
                </c:pt>
                <c:pt idx="13083">
                  <c:v>168.19972222222222</c:v>
                </c:pt>
                <c:pt idx="13084">
                  <c:v>168.20249999999999</c:v>
                </c:pt>
                <c:pt idx="13085">
                  <c:v>168.20527777777778</c:v>
                </c:pt>
                <c:pt idx="13086">
                  <c:v>168.20805555555555</c:v>
                </c:pt>
                <c:pt idx="13087">
                  <c:v>168.21083333333334</c:v>
                </c:pt>
                <c:pt idx="13088">
                  <c:v>168.21361111111111</c:v>
                </c:pt>
                <c:pt idx="13089">
                  <c:v>168.2163888888889</c:v>
                </c:pt>
                <c:pt idx="13090">
                  <c:v>168.21916666666667</c:v>
                </c:pt>
                <c:pt idx="13091">
                  <c:v>168.22194444444443</c:v>
                </c:pt>
                <c:pt idx="13092">
                  <c:v>168.22472222222223</c:v>
                </c:pt>
                <c:pt idx="13093">
                  <c:v>168.22749999999999</c:v>
                </c:pt>
                <c:pt idx="13094">
                  <c:v>168.23027777777779</c:v>
                </c:pt>
                <c:pt idx="13095">
                  <c:v>168.23305555555555</c:v>
                </c:pt>
                <c:pt idx="13096">
                  <c:v>168.23583333333332</c:v>
                </c:pt>
                <c:pt idx="13097">
                  <c:v>168.23861111111111</c:v>
                </c:pt>
                <c:pt idx="13098">
                  <c:v>168.24138888888888</c:v>
                </c:pt>
                <c:pt idx="13099">
                  <c:v>168.24416666666667</c:v>
                </c:pt>
                <c:pt idx="13100">
                  <c:v>168.24694444444444</c:v>
                </c:pt>
                <c:pt idx="13101">
                  <c:v>168.24972222222223</c:v>
                </c:pt>
                <c:pt idx="13102">
                  <c:v>168.2525</c:v>
                </c:pt>
                <c:pt idx="13103">
                  <c:v>168.25527777777776</c:v>
                </c:pt>
                <c:pt idx="13104">
                  <c:v>168.25805555555556</c:v>
                </c:pt>
                <c:pt idx="13105">
                  <c:v>168.26083333333332</c:v>
                </c:pt>
                <c:pt idx="13106">
                  <c:v>168.26361111111112</c:v>
                </c:pt>
                <c:pt idx="13107">
                  <c:v>168.26638888888888</c:v>
                </c:pt>
                <c:pt idx="13108">
                  <c:v>168.26916666666668</c:v>
                </c:pt>
                <c:pt idx="13109">
                  <c:v>168.27194444444444</c:v>
                </c:pt>
                <c:pt idx="13110">
                  <c:v>168.27472222222221</c:v>
                </c:pt>
                <c:pt idx="13111">
                  <c:v>168.2775</c:v>
                </c:pt>
                <c:pt idx="13112">
                  <c:v>168.28027777777777</c:v>
                </c:pt>
                <c:pt idx="13113">
                  <c:v>168.28305555555556</c:v>
                </c:pt>
                <c:pt idx="13114">
                  <c:v>168.28583333333333</c:v>
                </c:pt>
                <c:pt idx="13115">
                  <c:v>168.28861111111109</c:v>
                </c:pt>
                <c:pt idx="13116">
                  <c:v>168.29138888888889</c:v>
                </c:pt>
                <c:pt idx="13117">
                  <c:v>168.29416666666665</c:v>
                </c:pt>
                <c:pt idx="13118">
                  <c:v>168.29694444444445</c:v>
                </c:pt>
                <c:pt idx="13119">
                  <c:v>168.29972222222221</c:v>
                </c:pt>
                <c:pt idx="13120">
                  <c:v>168.30250000000001</c:v>
                </c:pt>
                <c:pt idx="13121">
                  <c:v>168.30527777777777</c:v>
                </c:pt>
                <c:pt idx="13122">
                  <c:v>168.30805555555554</c:v>
                </c:pt>
                <c:pt idx="13123">
                  <c:v>168.31083333333333</c:v>
                </c:pt>
                <c:pt idx="13124">
                  <c:v>168.3136111111111</c:v>
                </c:pt>
                <c:pt idx="13125">
                  <c:v>168.31638888888889</c:v>
                </c:pt>
                <c:pt idx="13126">
                  <c:v>168.31916666666666</c:v>
                </c:pt>
                <c:pt idx="13127">
                  <c:v>168.32194444444445</c:v>
                </c:pt>
                <c:pt idx="13128">
                  <c:v>168.32472222222222</c:v>
                </c:pt>
                <c:pt idx="13129">
                  <c:v>168.32749999999999</c:v>
                </c:pt>
                <c:pt idx="13130">
                  <c:v>168.33027777777778</c:v>
                </c:pt>
                <c:pt idx="13131">
                  <c:v>168.33305555555555</c:v>
                </c:pt>
                <c:pt idx="13132">
                  <c:v>168.33583333333334</c:v>
                </c:pt>
                <c:pt idx="13133">
                  <c:v>168.33861111111111</c:v>
                </c:pt>
                <c:pt idx="13134">
                  <c:v>168.3413888888889</c:v>
                </c:pt>
                <c:pt idx="13135">
                  <c:v>168.34416666666667</c:v>
                </c:pt>
                <c:pt idx="13136">
                  <c:v>168.34694444444443</c:v>
                </c:pt>
                <c:pt idx="13137">
                  <c:v>168.34972222222223</c:v>
                </c:pt>
                <c:pt idx="13138">
                  <c:v>168.35249999999999</c:v>
                </c:pt>
                <c:pt idx="13139">
                  <c:v>168.35527777777779</c:v>
                </c:pt>
                <c:pt idx="13140">
                  <c:v>168.35805555555555</c:v>
                </c:pt>
                <c:pt idx="13141">
                  <c:v>168.36083333333332</c:v>
                </c:pt>
                <c:pt idx="13142">
                  <c:v>168.36361111111111</c:v>
                </c:pt>
                <c:pt idx="13143">
                  <c:v>168.36638888888888</c:v>
                </c:pt>
                <c:pt idx="13144">
                  <c:v>168.36916666666667</c:v>
                </c:pt>
                <c:pt idx="13145">
                  <c:v>168.37194444444444</c:v>
                </c:pt>
                <c:pt idx="13146">
                  <c:v>168.37472222222223</c:v>
                </c:pt>
                <c:pt idx="13147">
                  <c:v>168.3775</c:v>
                </c:pt>
                <c:pt idx="13148">
                  <c:v>168.38027777777776</c:v>
                </c:pt>
                <c:pt idx="13149">
                  <c:v>168.38305555555556</c:v>
                </c:pt>
                <c:pt idx="13150">
                  <c:v>168.38583333333332</c:v>
                </c:pt>
                <c:pt idx="13151">
                  <c:v>168.38861111111112</c:v>
                </c:pt>
                <c:pt idx="13152">
                  <c:v>168.39138888888888</c:v>
                </c:pt>
                <c:pt idx="13153">
                  <c:v>168.39416666666668</c:v>
                </c:pt>
                <c:pt idx="13154">
                  <c:v>168.39694444444444</c:v>
                </c:pt>
                <c:pt idx="13155">
                  <c:v>168.39972222222221</c:v>
                </c:pt>
                <c:pt idx="13156">
                  <c:v>168.4025</c:v>
                </c:pt>
                <c:pt idx="13157">
                  <c:v>168.40527777777777</c:v>
                </c:pt>
                <c:pt idx="13158">
                  <c:v>168.40805555555556</c:v>
                </c:pt>
                <c:pt idx="13159">
                  <c:v>168.41083333333333</c:v>
                </c:pt>
                <c:pt idx="13160">
                  <c:v>168.41361111111109</c:v>
                </c:pt>
                <c:pt idx="13161">
                  <c:v>168.41638888888889</c:v>
                </c:pt>
                <c:pt idx="13162">
                  <c:v>168.41916666666665</c:v>
                </c:pt>
                <c:pt idx="13163">
                  <c:v>168.42194444444445</c:v>
                </c:pt>
                <c:pt idx="13164">
                  <c:v>168.42472222222221</c:v>
                </c:pt>
                <c:pt idx="13165">
                  <c:v>168.42750000000001</c:v>
                </c:pt>
                <c:pt idx="13166">
                  <c:v>168.43027777777777</c:v>
                </c:pt>
                <c:pt idx="13167">
                  <c:v>168.43305555555554</c:v>
                </c:pt>
                <c:pt idx="13168">
                  <c:v>168.43583333333333</c:v>
                </c:pt>
                <c:pt idx="13169">
                  <c:v>168.4386111111111</c:v>
                </c:pt>
                <c:pt idx="13170">
                  <c:v>168.44138888888889</c:v>
                </c:pt>
                <c:pt idx="13171">
                  <c:v>168.44416666666666</c:v>
                </c:pt>
                <c:pt idx="13172">
                  <c:v>168.44694444444445</c:v>
                </c:pt>
                <c:pt idx="13173">
                  <c:v>168.44972222222222</c:v>
                </c:pt>
                <c:pt idx="13174">
                  <c:v>168.45249999999999</c:v>
                </c:pt>
                <c:pt idx="13175">
                  <c:v>168.45527777777778</c:v>
                </c:pt>
                <c:pt idx="13176">
                  <c:v>168.45805555555555</c:v>
                </c:pt>
                <c:pt idx="13177">
                  <c:v>168.46083333333334</c:v>
                </c:pt>
                <c:pt idx="13178">
                  <c:v>168.46361111111111</c:v>
                </c:pt>
                <c:pt idx="13179">
                  <c:v>168.4663888888889</c:v>
                </c:pt>
                <c:pt idx="13180">
                  <c:v>168.46916666666667</c:v>
                </c:pt>
                <c:pt idx="13181">
                  <c:v>168.47194444444443</c:v>
                </c:pt>
                <c:pt idx="13182">
                  <c:v>168.47472222222223</c:v>
                </c:pt>
                <c:pt idx="13183">
                  <c:v>168.47749999999999</c:v>
                </c:pt>
                <c:pt idx="13184">
                  <c:v>168.48027777777779</c:v>
                </c:pt>
                <c:pt idx="13185">
                  <c:v>168.48305555555555</c:v>
                </c:pt>
                <c:pt idx="13186">
                  <c:v>168.48583333333332</c:v>
                </c:pt>
                <c:pt idx="13187">
                  <c:v>168.48861111111111</c:v>
                </c:pt>
                <c:pt idx="13188">
                  <c:v>168.49138888888888</c:v>
                </c:pt>
                <c:pt idx="13189">
                  <c:v>168.49416666666667</c:v>
                </c:pt>
                <c:pt idx="13190">
                  <c:v>168.49694444444444</c:v>
                </c:pt>
                <c:pt idx="13191">
                  <c:v>168.49972222222223</c:v>
                </c:pt>
                <c:pt idx="13192">
                  <c:v>168.5025</c:v>
                </c:pt>
                <c:pt idx="13193">
                  <c:v>168.50527777777776</c:v>
                </c:pt>
                <c:pt idx="13194">
                  <c:v>168.50805555555556</c:v>
                </c:pt>
                <c:pt idx="13195">
                  <c:v>168.51083333333332</c:v>
                </c:pt>
                <c:pt idx="13196">
                  <c:v>168.51361111111112</c:v>
                </c:pt>
                <c:pt idx="13197">
                  <c:v>168.51638888888888</c:v>
                </c:pt>
                <c:pt idx="13198">
                  <c:v>168.51916666666668</c:v>
                </c:pt>
                <c:pt idx="13199">
                  <c:v>168.52194444444444</c:v>
                </c:pt>
                <c:pt idx="13200">
                  <c:v>168.52472222222221</c:v>
                </c:pt>
                <c:pt idx="13201">
                  <c:v>168.5275</c:v>
                </c:pt>
                <c:pt idx="13202">
                  <c:v>168.53027777777777</c:v>
                </c:pt>
                <c:pt idx="13203">
                  <c:v>168.53305555555556</c:v>
                </c:pt>
                <c:pt idx="13204">
                  <c:v>168.53583333333333</c:v>
                </c:pt>
                <c:pt idx="13205">
                  <c:v>168.53861111111109</c:v>
                </c:pt>
                <c:pt idx="13206">
                  <c:v>168.54138888888889</c:v>
                </c:pt>
                <c:pt idx="13207">
                  <c:v>168.54416666666665</c:v>
                </c:pt>
                <c:pt idx="13208">
                  <c:v>168.54694444444445</c:v>
                </c:pt>
                <c:pt idx="13209">
                  <c:v>168.54972222222221</c:v>
                </c:pt>
                <c:pt idx="13210">
                  <c:v>168.55250000000001</c:v>
                </c:pt>
                <c:pt idx="13211">
                  <c:v>168.55527777777777</c:v>
                </c:pt>
                <c:pt idx="13212">
                  <c:v>168.55805555555554</c:v>
                </c:pt>
                <c:pt idx="13213">
                  <c:v>168.56083333333333</c:v>
                </c:pt>
                <c:pt idx="13214">
                  <c:v>168.5636111111111</c:v>
                </c:pt>
                <c:pt idx="13215">
                  <c:v>168.56638888888889</c:v>
                </c:pt>
                <c:pt idx="13216">
                  <c:v>168.56916666666666</c:v>
                </c:pt>
                <c:pt idx="13217">
                  <c:v>168.57194444444445</c:v>
                </c:pt>
                <c:pt idx="13218">
                  <c:v>168.57472222222222</c:v>
                </c:pt>
                <c:pt idx="13219">
                  <c:v>168.57749999999999</c:v>
                </c:pt>
                <c:pt idx="13220">
                  <c:v>168.58027777777778</c:v>
                </c:pt>
                <c:pt idx="13221">
                  <c:v>168.58305555555555</c:v>
                </c:pt>
                <c:pt idx="13222">
                  <c:v>168.58583333333334</c:v>
                </c:pt>
                <c:pt idx="13223">
                  <c:v>168.58861111111111</c:v>
                </c:pt>
                <c:pt idx="13224">
                  <c:v>168.5913888888889</c:v>
                </c:pt>
                <c:pt idx="13225">
                  <c:v>168.59416666666667</c:v>
                </c:pt>
                <c:pt idx="13226">
                  <c:v>168.59694444444443</c:v>
                </c:pt>
                <c:pt idx="13227">
                  <c:v>168.59972222222223</c:v>
                </c:pt>
                <c:pt idx="13228">
                  <c:v>168.60249999999999</c:v>
                </c:pt>
                <c:pt idx="13229">
                  <c:v>168.60527777777779</c:v>
                </c:pt>
                <c:pt idx="13230">
                  <c:v>168.60805555555555</c:v>
                </c:pt>
                <c:pt idx="13231">
                  <c:v>168.61083333333332</c:v>
                </c:pt>
                <c:pt idx="13232">
                  <c:v>168.61361111111111</c:v>
                </c:pt>
                <c:pt idx="13233">
                  <c:v>168.61638888888888</c:v>
                </c:pt>
                <c:pt idx="13234">
                  <c:v>168.61916666666667</c:v>
                </c:pt>
                <c:pt idx="13235">
                  <c:v>168.62194444444444</c:v>
                </c:pt>
                <c:pt idx="13236">
                  <c:v>168.62472222222223</c:v>
                </c:pt>
                <c:pt idx="13237">
                  <c:v>168.6275</c:v>
                </c:pt>
                <c:pt idx="13238">
                  <c:v>168.63027777777776</c:v>
                </c:pt>
                <c:pt idx="13239">
                  <c:v>168.63305555555556</c:v>
                </c:pt>
                <c:pt idx="13240">
                  <c:v>168.63583333333332</c:v>
                </c:pt>
                <c:pt idx="13241">
                  <c:v>168.63861111111112</c:v>
                </c:pt>
                <c:pt idx="13242">
                  <c:v>168.64138888888888</c:v>
                </c:pt>
                <c:pt idx="13243">
                  <c:v>168.64416666666668</c:v>
                </c:pt>
                <c:pt idx="13244">
                  <c:v>168.64694444444444</c:v>
                </c:pt>
                <c:pt idx="13245">
                  <c:v>168.64972222222221</c:v>
                </c:pt>
                <c:pt idx="13246">
                  <c:v>168.6525</c:v>
                </c:pt>
                <c:pt idx="13247">
                  <c:v>168.65527777777777</c:v>
                </c:pt>
                <c:pt idx="13248">
                  <c:v>168.65805555555556</c:v>
                </c:pt>
                <c:pt idx="13249">
                  <c:v>168.66083333333333</c:v>
                </c:pt>
                <c:pt idx="13250">
                  <c:v>168.66361111111109</c:v>
                </c:pt>
                <c:pt idx="13251">
                  <c:v>168.66638888888889</c:v>
                </c:pt>
                <c:pt idx="13252">
                  <c:v>168.66916666666665</c:v>
                </c:pt>
                <c:pt idx="13253">
                  <c:v>168.67194444444445</c:v>
                </c:pt>
                <c:pt idx="13254">
                  <c:v>168.67472222222221</c:v>
                </c:pt>
                <c:pt idx="13255">
                  <c:v>168.67750000000001</c:v>
                </c:pt>
                <c:pt idx="13256">
                  <c:v>168.68027777777777</c:v>
                </c:pt>
                <c:pt idx="13257">
                  <c:v>168.68305555555554</c:v>
                </c:pt>
                <c:pt idx="13258">
                  <c:v>168.68583333333333</c:v>
                </c:pt>
                <c:pt idx="13259">
                  <c:v>168.6886111111111</c:v>
                </c:pt>
                <c:pt idx="13260">
                  <c:v>168.69138888888889</c:v>
                </c:pt>
                <c:pt idx="13261">
                  <c:v>168.69416666666666</c:v>
                </c:pt>
                <c:pt idx="13262">
                  <c:v>168.69694444444445</c:v>
                </c:pt>
                <c:pt idx="13263">
                  <c:v>168.69972222222222</c:v>
                </c:pt>
                <c:pt idx="13264">
                  <c:v>168.70249999999999</c:v>
                </c:pt>
                <c:pt idx="13265">
                  <c:v>168.70527777777778</c:v>
                </c:pt>
                <c:pt idx="13266">
                  <c:v>168.70805555555555</c:v>
                </c:pt>
                <c:pt idx="13267">
                  <c:v>168.71083333333334</c:v>
                </c:pt>
                <c:pt idx="13268">
                  <c:v>168.71361111111111</c:v>
                </c:pt>
                <c:pt idx="13269">
                  <c:v>168.7163888888889</c:v>
                </c:pt>
                <c:pt idx="13270">
                  <c:v>168.71916666666667</c:v>
                </c:pt>
                <c:pt idx="13271">
                  <c:v>168.72194444444443</c:v>
                </c:pt>
                <c:pt idx="13272">
                  <c:v>168.72472222222223</c:v>
                </c:pt>
                <c:pt idx="13273">
                  <c:v>168.72749999999999</c:v>
                </c:pt>
                <c:pt idx="13274">
                  <c:v>168.73027777777779</c:v>
                </c:pt>
                <c:pt idx="13275">
                  <c:v>168.73305555555555</c:v>
                </c:pt>
                <c:pt idx="13276">
                  <c:v>168.73583333333332</c:v>
                </c:pt>
                <c:pt idx="13277">
                  <c:v>168.73861111111111</c:v>
                </c:pt>
                <c:pt idx="13278">
                  <c:v>168.74138888888888</c:v>
                </c:pt>
                <c:pt idx="13279">
                  <c:v>168.74416666666667</c:v>
                </c:pt>
                <c:pt idx="13280">
                  <c:v>168.74694444444444</c:v>
                </c:pt>
                <c:pt idx="13281">
                  <c:v>168.74972222222223</c:v>
                </c:pt>
                <c:pt idx="13282">
                  <c:v>168.7525</c:v>
                </c:pt>
                <c:pt idx="13283">
                  <c:v>168.75527777777776</c:v>
                </c:pt>
                <c:pt idx="13284">
                  <c:v>168.75805555555556</c:v>
                </c:pt>
                <c:pt idx="13285">
                  <c:v>168.76083333333332</c:v>
                </c:pt>
                <c:pt idx="13286">
                  <c:v>168.76361111111112</c:v>
                </c:pt>
                <c:pt idx="13287">
                  <c:v>168.76638888888888</c:v>
                </c:pt>
                <c:pt idx="13288">
                  <c:v>168.76916666666668</c:v>
                </c:pt>
                <c:pt idx="13289">
                  <c:v>168.77194444444444</c:v>
                </c:pt>
                <c:pt idx="13290">
                  <c:v>168.77472222222221</c:v>
                </c:pt>
                <c:pt idx="13291">
                  <c:v>168.7775</c:v>
                </c:pt>
                <c:pt idx="13292">
                  <c:v>168.78027777777777</c:v>
                </c:pt>
                <c:pt idx="13293">
                  <c:v>168.78305555555556</c:v>
                </c:pt>
                <c:pt idx="13294">
                  <c:v>168.78583333333333</c:v>
                </c:pt>
                <c:pt idx="13295">
                  <c:v>168.78861111111109</c:v>
                </c:pt>
                <c:pt idx="13296">
                  <c:v>168.79138888888889</c:v>
                </c:pt>
                <c:pt idx="13297">
                  <c:v>168.79416666666665</c:v>
                </c:pt>
                <c:pt idx="13298">
                  <c:v>168.79694444444445</c:v>
                </c:pt>
                <c:pt idx="13299">
                  <c:v>168.79972222222221</c:v>
                </c:pt>
                <c:pt idx="13300">
                  <c:v>168.80250000000001</c:v>
                </c:pt>
                <c:pt idx="13301">
                  <c:v>168.80527777777777</c:v>
                </c:pt>
                <c:pt idx="13302">
                  <c:v>168.80805555555554</c:v>
                </c:pt>
                <c:pt idx="13303">
                  <c:v>168.81083333333333</c:v>
                </c:pt>
                <c:pt idx="13304">
                  <c:v>168.8136111111111</c:v>
                </c:pt>
                <c:pt idx="13305">
                  <c:v>168.81638888888889</c:v>
                </c:pt>
                <c:pt idx="13306">
                  <c:v>168.81916666666666</c:v>
                </c:pt>
                <c:pt idx="13307">
                  <c:v>168.82194444444445</c:v>
                </c:pt>
                <c:pt idx="13308">
                  <c:v>168.82472222222222</c:v>
                </c:pt>
                <c:pt idx="13309">
                  <c:v>168.82749999999999</c:v>
                </c:pt>
                <c:pt idx="13310">
                  <c:v>168.83027777777778</c:v>
                </c:pt>
                <c:pt idx="13311">
                  <c:v>168.83305555555555</c:v>
                </c:pt>
                <c:pt idx="13312">
                  <c:v>168.83583333333334</c:v>
                </c:pt>
                <c:pt idx="13313">
                  <c:v>168.83861111111111</c:v>
                </c:pt>
                <c:pt idx="13314">
                  <c:v>168.8413888888889</c:v>
                </c:pt>
                <c:pt idx="13315">
                  <c:v>168.84416666666667</c:v>
                </c:pt>
                <c:pt idx="13316">
                  <c:v>168.84694444444443</c:v>
                </c:pt>
                <c:pt idx="13317">
                  <c:v>168.84972222222223</c:v>
                </c:pt>
                <c:pt idx="13318">
                  <c:v>168.85249999999999</c:v>
                </c:pt>
                <c:pt idx="13319">
                  <c:v>168.85527777777779</c:v>
                </c:pt>
                <c:pt idx="13320">
                  <c:v>168.85805555555555</c:v>
                </c:pt>
                <c:pt idx="13321">
                  <c:v>168.86083333333332</c:v>
                </c:pt>
                <c:pt idx="13322">
                  <c:v>168.86361111111111</c:v>
                </c:pt>
                <c:pt idx="13323">
                  <c:v>168.86638888888888</c:v>
                </c:pt>
                <c:pt idx="13324">
                  <c:v>168.86916666666667</c:v>
                </c:pt>
                <c:pt idx="13325">
                  <c:v>168.87194444444444</c:v>
                </c:pt>
                <c:pt idx="13326">
                  <c:v>168.87472222222223</c:v>
                </c:pt>
                <c:pt idx="13327">
                  <c:v>168.8775</c:v>
                </c:pt>
                <c:pt idx="13328">
                  <c:v>168.88027777777776</c:v>
                </c:pt>
                <c:pt idx="13329">
                  <c:v>168.88305555555556</c:v>
                </c:pt>
                <c:pt idx="13330">
                  <c:v>168.88583333333332</c:v>
                </c:pt>
                <c:pt idx="13331">
                  <c:v>168.88861111111112</c:v>
                </c:pt>
                <c:pt idx="13332">
                  <c:v>168.89138888888888</c:v>
                </c:pt>
                <c:pt idx="13333">
                  <c:v>168.89416666666668</c:v>
                </c:pt>
                <c:pt idx="13334">
                  <c:v>168.89694444444444</c:v>
                </c:pt>
                <c:pt idx="13335">
                  <c:v>168.89972222222221</c:v>
                </c:pt>
                <c:pt idx="13336">
                  <c:v>168.9025</c:v>
                </c:pt>
                <c:pt idx="13337">
                  <c:v>168.90527777777777</c:v>
                </c:pt>
                <c:pt idx="13338">
                  <c:v>168.90805555555556</c:v>
                </c:pt>
                <c:pt idx="13339">
                  <c:v>168.91083333333333</c:v>
                </c:pt>
                <c:pt idx="13340">
                  <c:v>168.91361111111109</c:v>
                </c:pt>
                <c:pt idx="13341">
                  <c:v>168.91638888888889</c:v>
                </c:pt>
                <c:pt idx="13342">
                  <c:v>168.91916666666665</c:v>
                </c:pt>
                <c:pt idx="13343">
                  <c:v>168.92194444444445</c:v>
                </c:pt>
                <c:pt idx="13344">
                  <c:v>168.92472222222221</c:v>
                </c:pt>
                <c:pt idx="13345">
                  <c:v>168.92750000000001</c:v>
                </c:pt>
                <c:pt idx="13346">
                  <c:v>168.93027777777777</c:v>
                </c:pt>
                <c:pt idx="13347">
                  <c:v>168.93305555555554</c:v>
                </c:pt>
                <c:pt idx="13348">
                  <c:v>168.93583333333333</c:v>
                </c:pt>
                <c:pt idx="13349">
                  <c:v>168.9386111111111</c:v>
                </c:pt>
                <c:pt idx="13350">
                  <c:v>168.94138888888889</c:v>
                </c:pt>
                <c:pt idx="13351">
                  <c:v>168.94416666666666</c:v>
                </c:pt>
                <c:pt idx="13352">
                  <c:v>168.94694444444445</c:v>
                </c:pt>
                <c:pt idx="13353">
                  <c:v>168.94972222222222</c:v>
                </c:pt>
                <c:pt idx="13354">
                  <c:v>168.95249999999999</c:v>
                </c:pt>
                <c:pt idx="13355">
                  <c:v>168.95527777777778</c:v>
                </c:pt>
                <c:pt idx="13356">
                  <c:v>168.95805555555555</c:v>
                </c:pt>
                <c:pt idx="13357">
                  <c:v>168.96083333333334</c:v>
                </c:pt>
                <c:pt idx="13358">
                  <c:v>168.96361111111111</c:v>
                </c:pt>
                <c:pt idx="13359">
                  <c:v>168.9663888888889</c:v>
                </c:pt>
                <c:pt idx="13360">
                  <c:v>168.96916666666667</c:v>
                </c:pt>
                <c:pt idx="13361">
                  <c:v>168.97194444444443</c:v>
                </c:pt>
                <c:pt idx="13362">
                  <c:v>168.97472222222223</c:v>
                </c:pt>
                <c:pt idx="13363">
                  <c:v>168.97749999999999</c:v>
                </c:pt>
                <c:pt idx="13364">
                  <c:v>168.98027777777779</c:v>
                </c:pt>
                <c:pt idx="13365">
                  <c:v>168.98305555555555</c:v>
                </c:pt>
                <c:pt idx="13366">
                  <c:v>168.98583333333332</c:v>
                </c:pt>
                <c:pt idx="13367">
                  <c:v>168.98861111111111</c:v>
                </c:pt>
                <c:pt idx="13368">
                  <c:v>168.99138888888888</c:v>
                </c:pt>
                <c:pt idx="13369">
                  <c:v>168.99416666666667</c:v>
                </c:pt>
                <c:pt idx="13370">
                  <c:v>168.99694444444444</c:v>
                </c:pt>
                <c:pt idx="13371">
                  <c:v>168.99972222222223</c:v>
                </c:pt>
                <c:pt idx="13372">
                  <c:v>169.0025</c:v>
                </c:pt>
                <c:pt idx="13373">
                  <c:v>169.00527777777776</c:v>
                </c:pt>
                <c:pt idx="13374">
                  <c:v>169.00805555555556</c:v>
                </c:pt>
                <c:pt idx="13375">
                  <c:v>169.01083333333332</c:v>
                </c:pt>
                <c:pt idx="13376">
                  <c:v>169.01361111111112</c:v>
                </c:pt>
                <c:pt idx="13377">
                  <c:v>169.01638888888888</c:v>
                </c:pt>
                <c:pt idx="13378">
                  <c:v>169.01916666666668</c:v>
                </c:pt>
                <c:pt idx="13379">
                  <c:v>169.02194444444444</c:v>
                </c:pt>
                <c:pt idx="13380">
                  <c:v>169.02472222222221</c:v>
                </c:pt>
                <c:pt idx="13381">
                  <c:v>169.0275</c:v>
                </c:pt>
                <c:pt idx="13382">
                  <c:v>169.03027777777777</c:v>
                </c:pt>
                <c:pt idx="13383">
                  <c:v>169.03305555555556</c:v>
                </c:pt>
                <c:pt idx="13384">
                  <c:v>169.03583333333333</c:v>
                </c:pt>
                <c:pt idx="13385">
                  <c:v>169.03861111111109</c:v>
                </c:pt>
                <c:pt idx="13386">
                  <c:v>169.04138888888889</c:v>
                </c:pt>
                <c:pt idx="13387">
                  <c:v>169.04416666666665</c:v>
                </c:pt>
                <c:pt idx="13388">
                  <c:v>169.04694444444445</c:v>
                </c:pt>
                <c:pt idx="13389">
                  <c:v>169.04972222222221</c:v>
                </c:pt>
                <c:pt idx="13390">
                  <c:v>169.05250000000001</c:v>
                </c:pt>
                <c:pt idx="13391">
                  <c:v>169.05527777777777</c:v>
                </c:pt>
                <c:pt idx="13392">
                  <c:v>169.05805555555554</c:v>
                </c:pt>
                <c:pt idx="13393">
                  <c:v>169.06083333333333</c:v>
                </c:pt>
                <c:pt idx="13394">
                  <c:v>169.0636111111111</c:v>
                </c:pt>
                <c:pt idx="13395">
                  <c:v>169.06638888888889</c:v>
                </c:pt>
                <c:pt idx="13396">
                  <c:v>169.06916666666666</c:v>
                </c:pt>
                <c:pt idx="13397">
                  <c:v>169.07194444444445</c:v>
                </c:pt>
                <c:pt idx="13398">
                  <c:v>169.07472222222222</c:v>
                </c:pt>
                <c:pt idx="13399">
                  <c:v>169.07749999999999</c:v>
                </c:pt>
                <c:pt idx="13400">
                  <c:v>169.08027777777778</c:v>
                </c:pt>
                <c:pt idx="13401">
                  <c:v>169.08305555555555</c:v>
                </c:pt>
                <c:pt idx="13402">
                  <c:v>169.08583333333334</c:v>
                </c:pt>
                <c:pt idx="13403">
                  <c:v>169.08861111111111</c:v>
                </c:pt>
                <c:pt idx="13404">
                  <c:v>169.0913888888889</c:v>
                </c:pt>
                <c:pt idx="13405">
                  <c:v>169.09416666666667</c:v>
                </c:pt>
                <c:pt idx="13406">
                  <c:v>169.09694444444443</c:v>
                </c:pt>
                <c:pt idx="13407">
                  <c:v>169.09972222222223</c:v>
                </c:pt>
                <c:pt idx="13408">
                  <c:v>169.10249999999999</c:v>
                </c:pt>
                <c:pt idx="13409">
                  <c:v>169.10527777777779</c:v>
                </c:pt>
                <c:pt idx="13410">
                  <c:v>169.10805555555555</c:v>
                </c:pt>
                <c:pt idx="13411">
                  <c:v>169.11083333333332</c:v>
                </c:pt>
                <c:pt idx="13412">
                  <c:v>169.11361111111111</c:v>
                </c:pt>
                <c:pt idx="13413">
                  <c:v>169.11638888888888</c:v>
                </c:pt>
                <c:pt idx="13414">
                  <c:v>169.11916666666667</c:v>
                </c:pt>
                <c:pt idx="13415">
                  <c:v>169.12194444444444</c:v>
                </c:pt>
                <c:pt idx="13416">
                  <c:v>169.12472222222223</c:v>
                </c:pt>
                <c:pt idx="13417">
                  <c:v>169.1275</c:v>
                </c:pt>
                <c:pt idx="13418">
                  <c:v>169.13027777777776</c:v>
                </c:pt>
                <c:pt idx="13419">
                  <c:v>169.13305555555556</c:v>
                </c:pt>
                <c:pt idx="13420">
                  <c:v>169.13583333333332</c:v>
                </c:pt>
                <c:pt idx="13421">
                  <c:v>169.13861111111112</c:v>
                </c:pt>
                <c:pt idx="13422">
                  <c:v>169.14138888888888</c:v>
                </c:pt>
                <c:pt idx="13423">
                  <c:v>169.14416666666668</c:v>
                </c:pt>
                <c:pt idx="13424">
                  <c:v>169.14694444444444</c:v>
                </c:pt>
                <c:pt idx="13425">
                  <c:v>169.14972222222221</c:v>
                </c:pt>
                <c:pt idx="13426">
                  <c:v>169.1525</c:v>
                </c:pt>
                <c:pt idx="13427">
                  <c:v>169.15527777777777</c:v>
                </c:pt>
                <c:pt idx="13428">
                  <c:v>169.15805555555556</c:v>
                </c:pt>
                <c:pt idx="13429">
                  <c:v>169.16083333333333</c:v>
                </c:pt>
                <c:pt idx="13430">
                  <c:v>169.16361111111109</c:v>
                </c:pt>
                <c:pt idx="13431">
                  <c:v>169.16638888888889</c:v>
                </c:pt>
                <c:pt idx="13432">
                  <c:v>169.16916666666665</c:v>
                </c:pt>
                <c:pt idx="13433">
                  <c:v>169.17194444444445</c:v>
                </c:pt>
                <c:pt idx="13434">
                  <c:v>169.17472222222221</c:v>
                </c:pt>
                <c:pt idx="13435">
                  <c:v>169.17750000000001</c:v>
                </c:pt>
                <c:pt idx="13436">
                  <c:v>169.18027777777777</c:v>
                </c:pt>
                <c:pt idx="13437">
                  <c:v>169.18305555555554</c:v>
                </c:pt>
                <c:pt idx="13438">
                  <c:v>169.18583333333333</c:v>
                </c:pt>
                <c:pt idx="13439">
                  <c:v>169.1886111111111</c:v>
                </c:pt>
                <c:pt idx="13440">
                  <c:v>169.19138888888889</c:v>
                </c:pt>
                <c:pt idx="13441">
                  <c:v>169.19416666666666</c:v>
                </c:pt>
                <c:pt idx="13442">
                  <c:v>169.19694444444445</c:v>
                </c:pt>
                <c:pt idx="13443">
                  <c:v>169.19972222222222</c:v>
                </c:pt>
                <c:pt idx="13444">
                  <c:v>169.20249999999999</c:v>
                </c:pt>
                <c:pt idx="13445">
                  <c:v>169.20527777777778</c:v>
                </c:pt>
                <c:pt idx="13446">
                  <c:v>169.20805555555555</c:v>
                </c:pt>
                <c:pt idx="13447">
                  <c:v>169.21083333333334</c:v>
                </c:pt>
                <c:pt idx="13448">
                  <c:v>169.21361111111111</c:v>
                </c:pt>
                <c:pt idx="13449">
                  <c:v>169.2163888888889</c:v>
                </c:pt>
                <c:pt idx="13450">
                  <c:v>169.21916666666667</c:v>
                </c:pt>
                <c:pt idx="13451">
                  <c:v>169.22194444444443</c:v>
                </c:pt>
                <c:pt idx="13452">
                  <c:v>169.22472222222223</c:v>
                </c:pt>
                <c:pt idx="13453">
                  <c:v>169.22749999999999</c:v>
                </c:pt>
                <c:pt idx="13454">
                  <c:v>169.23027777777779</c:v>
                </c:pt>
                <c:pt idx="13455">
                  <c:v>169.23305555555555</c:v>
                </c:pt>
                <c:pt idx="13456">
                  <c:v>169.23583333333332</c:v>
                </c:pt>
                <c:pt idx="13457">
                  <c:v>169.23861111111111</c:v>
                </c:pt>
                <c:pt idx="13458">
                  <c:v>169.24138888888888</c:v>
                </c:pt>
                <c:pt idx="13459">
                  <c:v>169.24416666666667</c:v>
                </c:pt>
                <c:pt idx="13460">
                  <c:v>169.24694444444444</c:v>
                </c:pt>
                <c:pt idx="13461">
                  <c:v>169.24972222222223</c:v>
                </c:pt>
                <c:pt idx="13462">
                  <c:v>169.2525</c:v>
                </c:pt>
                <c:pt idx="13463">
                  <c:v>169.25527777777776</c:v>
                </c:pt>
                <c:pt idx="13464">
                  <c:v>169.25805555555556</c:v>
                </c:pt>
                <c:pt idx="13465">
                  <c:v>169.26083333333332</c:v>
                </c:pt>
                <c:pt idx="13466">
                  <c:v>169.26361111111112</c:v>
                </c:pt>
                <c:pt idx="13467">
                  <c:v>169.26638888888888</c:v>
                </c:pt>
                <c:pt idx="13468">
                  <c:v>169.26916666666668</c:v>
                </c:pt>
                <c:pt idx="13469">
                  <c:v>169.27194444444444</c:v>
                </c:pt>
                <c:pt idx="13470">
                  <c:v>169.27472222222221</c:v>
                </c:pt>
                <c:pt idx="13471">
                  <c:v>169.2775</c:v>
                </c:pt>
                <c:pt idx="13472">
                  <c:v>169.28027777777777</c:v>
                </c:pt>
                <c:pt idx="13473">
                  <c:v>169.28305555555556</c:v>
                </c:pt>
                <c:pt idx="13474">
                  <c:v>169.28583333333333</c:v>
                </c:pt>
                <c:pt idx="13475">
                  <c:v>169.28861111111109</c:v>
                </c:pt>
                <c:pt idx="13476">
                  <c:v>169.29138888888889</c:v>
                </c:pt>
                <c:pt idx="13477">
                  <c:v>169.29416666666665</c:v>
                </c:pt>
                <c:pt idx="13478">
                  <c:v>169.29694444444445</c:v>
                </c:pt>
                <c:pt idx="13479">
                  <c:v>169.29972222222221</c:v>
                </c:pt>
                <c:pt idx="13480">
                  <c:v>169.30250000000001</c:v>
                </c:pt>
                <c:pt idx="13481">
                  <c:v>169.30527777777777</c:v>
                </c:pt>
                <c:pt idx="13482">
                  <c:v>169.30805555555554</c:v>
                </c:pt>
                <c:pt idx="13483">
                  <c:v>169.31083333333333</c:v>
                </c:pt>
                <c:pt idx="13484">
                  <c:v>169.3136111111111</c:v>
                </c:pt>
                <c:pt idx="13485">
                  <c:v>169.31638888888889</c:v>
                </c:pt>
                <c:pt idx="13486">
                  <c:v>169.31916666666666</c:v>
                </c:pt>
                <c:pt idx="13487">
                  <c:v>169.32194444444445</c:v>
                </c:pt>
                <c:pt idx="13488">
                  <c:v>169.32472222222222</c:v>
                </c:pt>
                <c:pt idx="13489">
                  <c:v>169.32749999999999</c:v>
                </c:pt>
                <c:pt idx="13490">
                  <c:v>169.33027777777778</c:v>
                </c:pt>
                <c:pt idx="13491">
                  <c:v>169.33305555555555</c:v>
                </c:pt>
                <c:pt idx="13492">
                  <c:v>169.33583333333334</c:v>
                </c:pt>
                <c:pt idx="13493">
                  <c:v>169.33861111111111</c:v>
                </c:pt>
                <c:pt idx="13494">
                  <c:v>169.3413888888889</c:v>
                </c:pt>
                <c:pt idx="13495">
                  <c:v>169.34416666666667</c:v>
                </c:pt>
                <c:pt idx="13496">
                  <c:v>169.34694444444443</c:v>
                </c:pt>
                <c:pt idx="13497">
                  <c:v>169.34972222222223</c:v>
                </c:pt>
                <c:pt idx="13498">
                  <c:v>169.35249999999999</c:v>
                </c:pt>
                <c:pt idx="13499">
                  <c:v>169.35527777777779</c:v>
                </c:pt>
                <c:pt idx="13500">
                  <c:v>169.35805555555555</c:v>
                </c:pt>
                <c:pt idx="13501">
                  <c:v>169.36083333333332</c:v>
                </c:pt>
                <c:pt idx="13502">
                  <c:v>169.36361111111111</c:v>
                </c:pt>
                <c:pt idx="13503">
                  <c:v>169.36638888888888</c:v>
                </c:pt>
                <c:pt idx="13504">
                  <c:v>169.36916666666667</c:v>
                </c:pt>
                <c:pt idx="13505">
                  <c:v>169.37194444444444</c:v>
                </c:pt>
                <c:pt idx="13506">
                  <c:v>169.37472222222223</c:v>
                </c:pt>
                <c:pt idx="13507">
                  <c:v>169.3775</c:v>
                </c:pt>
                <c:pt idx="13508">
                  <c:v>169.38027777777776</c:v>
                </c:pt>
                <c:pt idx="13509">
                  <c:v>169.38305555555556</c:v>
                </c:pt>
                <c:pt idx="13510">
                  <c:v>169.38583333333332</c:v>
                </c:pt>
                <c:pt idx="13511">
                  <c:v>169.38861111111112</c:v>
                </c:pt>
                <c:pt idx="13512">
                  <c:v>169.39138888888888</c:v>
                </c:pt>
                <c:pt idx="13513">
                  <c:v>169.39416666666668</c:v>
                </c:pt>
                <c:pt idx="13514">
                  <c:v>169.39694444444444</c:v>
                </c:pt>
                <c:pt idx="13515">
                  <c:v>169.39972222222221</c:v>
                </c:pt>
                <c:pt idx="13516">
                  <c:v>169.4025</c:v>
                </c:pt>
                <c:pt idx="13517">
                  <c:v>169.40527777777777</c:v>
                </c:pt>
                <c:pt idx="13518">
                  <c:v>169.40805555555556</c:v>
                </c:pt>
                <c:pt idx="13519">
                  <c:v>169.41083333333333</c:v>
                </c:pt>
                <c:pt idx="13520">
                  <c:v>169.41361111111109</c:v>
                </c:pt>
                <c:pt idx="13521">
                  <c:v>169.41638888888889</c:v>
                </c:pt>
                <c:pt idx="13522">
                  <c:v>169.41916666666665</c:v>
                </c:pt>
                <c:pt idx="13523">
                  <c:v>169.42194444444445</c:v>
                </c:pt>
                <c:pt idx="13524">
                  <c:v>169.42472222222221</c:v>
                </c:pt>
                <c:pt idx="13525">
                  <c:v>169.42750000000001</c:v>
                </c:pt>
                <c:pt idx="13526">
                  <c:v>169.43027777777777</c:v>
                </c:pt>
                <c:pt idx="13527">
                  <c:v>169.43305555555554</c:v>
                </c:pt>
                <c:pt idx="13528">
                  <c:v>169.43583333333333</c:v>
                </c:pt>
                <c:pt idx="13529">
                  <c:v>169.4386111111111</c:v>
                </c:pt>
                <c:pt idx="13530">
                  <c:v>169.44138888888889</c:v>
                </c:pt>
                <c:pt idx="13531">
                  <c:v>169.44416666666666</c:v>
                </c:pt>
                <c:pt idx="13532">
                  <c:v>169.44694444444445</c:v>
                </c:pt>
                <c:pt idx="13533">
                  <c:v>169.44972222222222</c:v>
                </c:pt>
                <c:pt idx="13534">
                  <c:v>169.45249999999999</c:v>
                </c:pt>
                <c:pt idx="13535">
                  <c:v>169.45527777777778</c:v>
                </c:pt>
                <c:pt idx="13536">
                  <c:v>169.45805555555555</c:v>
                </c:pt>
                <c:pt idx="13537">
                  <c:v>169.46083333333334</c:v>
                </c:pt>
                <c:pt idx="13538">
                  <c:v>169.46361111111111</c:v>
                </c:pt>
                <c:pt idx="13539">
                  <c:v>169.4663888888889</c:v>
                </c:pt>
                <c:pt idx="13540">
                  <c:v>169.46916666666667</c:v>
                </c:pt>
                <c:pt idx="13541">
                  <c:v>169.47194444444443</c:v>
                </c:pt>
                <c:pt idx="13542">
                  <c:v>169.47472222222223</c:v>
                </c:pt>
                <c:pt idx="13543">
                  <c:v>169.47749999999999</c:v>
                </c:pt>
                <c:pt idx="13544">
                  <c:v>169.48027777777779</c:v>
                </c:pt>
                <c:pt idx="13545">
                  <c:v>169.48305555555555</c:v>
                </c:pt>
                <c:pt idx="13546">
                  <c:v>169.48583333333332</c:v>
                </c:pt>
                <c:pt idx="13547">
                  <c:v>169.48861111111111</c:v>
                </c:pt>
                <c:pt idx="13548">
                  <c:v>169.49138888888888</c:v>
                </c:pt>
                <c:pt idx="13549">
                  <c:v>169.49416666666667</c:v>
                </c:pt>
                <c:pt idx="13550">
                  <c:v>169.49694444444444</c:v>
                </c:pt>
                <c:pt idx="13551">
                  <c:v>169.49972222222223</c:v>
                </c:pt>
                <c:pt idx="13552">
                  <c:v>169.5025</c:v>
                </c:pt>
                <c:pt idx="13553">
                  <c:v>169.50527777777776</c:v>
                </c:pt>
                <c:pt idx="13554">
                  <c:v>169.50805555555556</c:v>
                </c:pt>
                <c:pt idx="13555">
                  <c:v>169.51083333333332</c:v>
                </c:pt>
                <c:pt idx="13556">
                  <c:v>169.51361111111112</c:v>
                </c:pt>
                <c:pt idx="13557">
                  <c:v>169.51638888888888</c:v>
                </c:pt>
                <c:pt idx="13558">
                  <c:v>169.51916666666668</c:v>
                </c:pt>
                <c:pt idx="13559">
                  <c:v>169.52194444444444</c:v>
                </c:pt>
                <c:pt idx="13560">
                  <c:v>169.52472222222221</c:v>
                </c:pt>
                <c:pt idx="13561">
                  <c:v>169.5275</c:v>
                </c:pt>
                <c:pt idx="13562">
                  <c:v>169.53027777777777</c:v>
                </c:pt>
                <c:pt idx="13563">
                  <c:v>169.53305555555556</c:v>
                </c:pt>
                <c:pt idx="13564">
                  <c:v>169.53583333333333</c:v>
                </c:pt>
                <c:pt idx="13565">
                  <c:v>169.53861111111109</c:v>
                </c:pt>
                <c:pt idx="13566">
                  <c:v>169.54138888888889</c:v>
                </c:pt>
                <c:pt idx="13567">
                  <c:v>169.54416666666665</c:v>
                </c:pt>
                <c:pt idx="13568">
                  <c:v>169.54694444444445</c:v>
                </c:pt>
                <c:pt idx="13569">
                  <c:v>169.54972222222221</c:v>
                </c:pt>
                <c:pt idx="13570">
                  <c:v>169.55250000000001</c:v>
                </c:pt>
                <c:pt idx="13571">
                  <c:v>169.55527777777777</c:v>
                </c:pt>
                <c:pt idx="13572">
                  <c:v>169.55805555555554</c:v>
                </c:pt>
                <c:pt idx="13573">
                  <c:v>169.56083333333333</c:v>
                </c:pt>
                <c:pt idx="13574">
                  <c:v>169.5636111111111</c:v>
                </c:pt>
                <c:pt idx="13575">
                  <c:v>169.56638888888889</c:v>
                </c:pt>
                <c:pt idx="13576">
                  <c:v>169.56916666666666</c:v>
                </c:pt>
                <c:pt idx="13577">
                  <c:v>169.57194444444445</c:v>
                </c:pt>
                <c:pt idx="13578">
                  <c:v>169.57472222222222</c:v>
                </c:pt>
                <c:pt idx="13579">
                  <c:v>169.57749999999999</c:v>
                </c:pt>
                <c:pt idx="13580">
                  <c:v>169.58027777777778</c:v>
                </c:pt>
                <c:pt idx="13581">
                  <c:v>169.58305555555555</c:v>
                </c:pt>
                <c:pt idx="13582">
                  <c:v>169.58583333333334</c:v>
                </c:pt>
                <c:pt idx="13583">
                  <c:v>169.58861111111111</c:v>
                </c:pt>
                <c:pt idx="13584">
                  <c:v>169.5913888888889</c:v>
                </c:pt>
                <c:pt idx="13585">
                  <c:v>169.59416666666667</c:v>
                </c:pt>
                <c:pt idx="13586">
                  <c:v>169.59694444444443</c:v>
                </c:pt>
                <c:pt idx="13587">
                  <c:v>169.59972222222223</c:v>
                </c:pt>
                <c:pt idx="13588">
                  <c:v>169.60249999999999</c:v>
                </c:pt>
                <c:pt idx="13589">
                  <c:v>169.60527777777779</c:v>
                </c:pt>
                <c:pt idx="13590">
                  <c:v>169.60805555555555</c:v>
                </c:pt>
                <c:pt idx="13591">
                  <c:v>169.61083333333332</c:v>
                </c:pt>
                <c:pt idx="13592">
                  <c:v>169.61361111111111</c:v>
                </c:pt>
                <c:pt idx="13593">
                  <c:v>169.61638888888888</c:v>
                </c:pt>
                <c:pt idx="13594">
                  <c:v>169.61916666666667</c:v>
                </c:pt>
                <c:pt idx="13595">
                  <c:v>169.62194444444444</c:v>
                </c:pt>
                <c:pt idx="13596">
                  <c:v>169.62472222222223</c:v>
                </c:pt>
                <c:pt idx="13597">
                  <c:v>169.6275</c:v>
                </c:pt>
                <c:pt idx="13598">
                  <c:v>169.63027777777776</c:v>
                </c:pt>
                <c:pt idx="13599">
                  <c:v>169.63305555555556</c:v>
                </c:pt>
                <c:pt idx="13600">
                  <c:v>169.63583333333332</c:v>
                </c:pt>
                <c:pt idx="13601">
                  <c:v>169.63861111111112</c:v>
                </c:pt>
                <c:pt idx="13602">
                  <c:v>169.64138888888888</c:v>
                </c:pt>
                <c:pt idx="13603">
                  <c:v>169.64416666666668</c:v>
                </c:pt>
                <c:pt idx="13604">
                  <c:v>169.64694444444444</c:v>
                </c:pt>
                <c:pt idx="13605">
                  <c:v>169.64972222222221</c:v>
                </c:pt>
                <c:pt idx="13606">
                  <c:v>169.6525</c:v>
                </c:pt>
                <c:pt idx="13607">
                  <c:v>169.65527777777777</c:v>
                </c:pt>
                <c:pt idx="13608">
                  <c:v>169.65805555555556</c:v>
                </c:pt>
                <c:pt idx="13609">
                  <c:v>169.66083333333333</c:v>
                </c:pt>
                <c:pt idx="13610">
                  <c:v>169.66361111111109</c:v>
                </c:pt>
                <c:pt idx="13611">
                  <c:v>169.66638888888889</c:v>
                </c:pt>
                <c:pt idx="13612">
                  <c:v>169.66916666666665</c:v>
                </c:pt>
                <c:pt idx="13613">
                  <c:v>169.67194444444445</c:v>
                </c:pt>
                <c:pt idx="13614">
                  <c:v>169.67472222222221</c:v>
                </c:pt>
                <c:pt idx="13615">
                  <c:v>169.67750000000001</c:v>
                </c:pt>
                <c:pt idx="13616">
                  <c:v>169.68027777777777</c:v>
                </c:pt>
                <c:pt idx="13617">
                  <c:v>169.68305555555554</c:v>
                </c:pt>
                <c:pt idx="13618">
                  <c:v>169.68583333333333</c:v>
                </c:pt>
                <c:pt idx="13619">
                  <c:v>169.6886111111111</c:v>
                </c:pt>
                <c:pt idx="13620">
                  <c:v>169.69138888888889</c:v>
                </c:pt>
                <c:pt idx="13621">
                  <c:v>169.69416666666666</c:v>
                </c:pt>
                <c:pt idx="13622">
                  <c:v>169.69694444444445</c:v>
                </c:pt>
                <c:pt idx="13623">
                  <c:v>169.69972222222222</c:v>
                </c:pt>
                <c:pt idx="13624">
                  <c:v>169.70249999999999</c:v>
                </c:pt>
                <c:pt idx="13625">
                  <c:v>169.70527777777778</c:v>
                </c:pt>
                <c:pt idx="13626">
                  <c:v>169.70805555555555</c:v>
                </c:pt>
                <c:pt idx="13627">
                  <c:v>169.71083333333334</c:v>
                </c:pt>
                <c:pt idx="13628">
                  <c:v>169.71361111111111</c:v>
                </c:pt>
                <c:pt idx="13629">
                  <c:v>169.7163888888889</c:v>
                </c:pt>
                <c:pt idx="13630">
                  <c:v>169.71916666666667</c:v>
                </c:pt>
                <c:pt idx="13631">
                  <c:v>169.72194444444443</c:v>
                </c:pt>
                <c:pt idx="13632">
                  <c:v>169.72472222222223</c:v>
                </c:pt>
                <c:pt idx="13633">
                  <c:v>169.72749999999999</c:v>
                </c:pt>
                <c:pt idx="13634">
                  <c:v>169.73027777777779</c:v>
                </c:pt>
                <c:pt idx="13635">
                  <c:v>169.73305555555555</c:v>
                </c:pt>
                <c:pt idx="13636">
                  <c:v>169.73583333333332</c:v>
                </c:pt>
                <c:pt idx="13637">
                  <c:v>169.73861111111111</c:v>
                </c:pt>
                <c:pt idx="13638">
                  <c:v>169.74138888888888</c:v>
                </c:pt>
                <c:pt idx="13639">
                  <c:v>169.74416666666667</c:v>
                </c:pt>
                <c:pt idx="13640">
                  <c:v>169.74694444444444</c:v>
                </c:pt>
                <c:pt idx="13641">
                  <c:v>169.74972222222223</c:v>
                </c:pt>
                <c:pt idx="13642">
                  <c:v>169.7525</c:v>
                </c:pt>
                <c:pt idx="13643">
                  <c:v>169.75527777777776</c:v>
                </c:pt>
                <c:pt idx="13644">
                  <c:v>169.75805555555556</c:v>
                </c:pt>
                <c:pt idx="13645">
                  <c:v>169.76083333333332</c:v>
                </c:pt>
                <c:pt idx="13646">
                  <c:v>169.76361111111112</c:v>
                </c:pt>
                <c:pt idx="13647">
                  <c:v>169.76638888888888</c:v>
                </c:pt>
                <c:pt idx="13648">
                  <c:v>169.76916666666668</c:v>
                </c:pt>
                <c:pt idx="13649">
                  <c:v>169.77194444444444</c:v>
                </c:pt>
                <c:pt idx="13650">
                  <c:v>169.77472222222221</c:v>
                </c:pt>
                <c:pt idx="13651">
                  <c:v>169.7775</c:v>
                </c:pt>
                <c:pt idx="13652">
                  <c:v>169.78027777777777</c:v>
                </c:pt>
                <c:pt idx="13653">
                  <c:v>169.78305555555556</c:v>
                </c:pt>
                <c:pt idx="13654">
                  <c:v>169.78583333333333</c:v>
                </c:pt>
                <c:pt idx="13655">
                  <c:v>169.78861111111109</c:v>
                </c:pt>
                <c:pt idx="13656">
                  <c:v>169.79138888888889</c:v>
                </c:pt>
                <c:pt idx="13657">
                  <c:v>169.79416666666665</c:v>
                </c:pt>
                <c:pt idx="13658">
                  <c:v>169.79694444444445</c:v>
                </c:pt>
                <c:pt idx="13659">
                  <c:v>169.79972222222221</c:v>
                </c:pt>
                <c:pt idx="13660">
                  <c:v>169.80250000000001</c:v>
                </c:pt>
                <c:pt idx="13661">
                  <c:v>169.80527777777777</c:v>
                </c:pt>
                <c:pt idx="13662">
                  <c:v>169.80805555555554</c:v>
                </c:pt>
                <c:pt idx="13663">
                  <c:v>169.81083333333333</c:v>
                </c:pt>
                <c:pt idx="13664">
                  <c:v>169.8136111111111</c:v>
                </c:pt>
                <c:pt idx="13665">
                  <c:v>169.81638888888889</c:v>
                </c:pt>
                <c:pt idx="13666">
                  <c:v>169.81916666666666</c:v>
                </c:pt>
                <c:pt idx="13667">
                  <c:v>169.82194444444445</c:v>
                </c:pt>
                <c:pt idx="13668">
                  <c:v>169.82472222222222</c:v>
                </c:pt>
                <c:pt idx="13669">
                  <c:v>169.82749999999999</c:v>
                </c:pt>
                <c:pt idx="13670">
                  <c:v>169.83027777777778</c:v>
                </c:pt>
                <c:pt idx="13671">
                  <c:v>169.83305555555555</c:v>
                </c:pt>
                <c:pt idx="13672">
                  <c:v>169.83583333333334</c:v>
                </c:pt>
                <c:pt idx="13673">
                  <c:v>169.83861111111111</c:v>
                </c:pt>
                <c:pt idx="13674">
                  <c:v>169.8413888888889</c:v>
                </c:pt>
                <c:pt idx="13675">
                  <c:v>169.84416666666667</c:v>
                </c:pt>
                <c:pt idx="13676">
                  <c:v>169.84694444444443</c:v>
                </c:pt>
                <c:pt idx="13677">
                  <c:v>169.84972222222223</c:v>
                </c:pt>
                <c:pt idx="13678">
                  <c:v>169.85249999999999</c:v>
                </c:pt>
                <c:pt idx="13679">
                  <c:v>169.85527777777779</c:v>
                </c:pt>
                <c:pt idx="13680">
                  <c:v>169.85805555555555</c:v>
                </c:pt>
                <c:pt idx="13681">
                  <c:v>169.86083333333332</c:v>
                </c:pt>
                <c:pt idx="13682">
                  <c:v>169.86361111111111</c:v>
                </c:pt>
                <c:pt idx="13683">
                  <c:v>169.86638888888888</c:v>
                </c:pt>
                <c:pt idx="13684">
                  <c:v>169.86916666666667</c:v>
                </c:pt>
                <c:pt idx="13685">
                  <c:v>169.87194444444444</c:v>
                </c:pt>
                <c:pt idx="13686">
                  <c:v>169.87472222222223</c:v>
                </c:pt>
                <c:pt idx="13687">
                  <c:v>169.8775</c:v>
                </c:pt>
                <c:pt idx="13688">
                  <c:v>169.88027777777776</c:v>
                </c:pt>
                <c:pt idx="13689">
                  <c:v>169.88305555555556</c:v>
                </c:pt>
                <c:pt idx="13690">
                  <c:v>169.88583333333332</c:v>
                </c:pt>
                <c:pt idx="13691">
                  <c:v>169.88861111111112</c:v>
                </c:pt>
                <c:pt idx="13692">
                  <c:v>169.89138888888888</c:v>
                </c:pt>
                <c:pt idx="13693">
                  <c:v>169.89416666666668</c:v>
                </c:pt>
                <c:pt idx="13694">
                  <c:v>169.89694444444444</c:v>
                </c:pt>
                <c:pt idx="13695">
                  <c:v>169.89972222222221</c:v>
                </c:pt>
                <c:pt idx="13696">
                  <c:v>169.9025</c:v>
                </c:pt>
                <c:pt idx="13697">
                  <c:v>169.90527777777777</c:v>
                </c:pt>
                <c:pt idx="13698">
                  <c:v>169.90805555555556</c:v>
                </c:pt>
                <c:pt idx="13699">
                  <c:v>169.91083333333333</c:v>
                </c:pt>
                <c:pt idx="13700">
                  <c:v>169.91361111111109</c:v>
                </c:pt>
                <c:pt idx="13701">
                  <c:v>169.91638888888889</c:v>
                </c:pt>
                <c:pt idx="13702">
                  <c:v>169.91916666666665</c:v>
                </c:pt>
                <c:pt idx="13703">
                  <c:v>169.92194444444445</c:v>
                </c:pt>
                <c:pt idx="13704">
                  <c:v>169.92472222222221</c:v>
                </c:pt>
                <c:pt idx="13705">
                  <c:v>169.92750000000001</c:v>
                </c:pt>
                <c:pt idx="13706">
                  <c:v>169.93027777777777</c:v>
                </c:pt>
                <c:pt idx="13707">
                  <c:v>169.93305555555554</c:v>
                </c:pt>
                <c:pt idx="13708">
                  <c:v>169.93583333333333</c:v>
                </c:pt>
                <c:pt idx="13709">
                  <c:v>169.9386111111111</c:v>
                </c:pt>
                <c:pt idx="13710">
                  <c:v>169.94138888888889</c:v>
                </c:pt>
                <c:pt idx="13711">
                  <c:v>169.94416666666666</c:v>
                </c:pt>
                <c:pt idx="13712">
                  <c:v>169.94694444444445</c:v>
                </c:pt>
                <c:pt idx="13713">
                  <c:v>169.94972222222222</c:v>
                </c:pt>
                <c:pt idx="13714">
                  <c:v>169.95249999999999</c:v>
                </c:pt>
                <c:pt idx="13715">
                  <c:v>169.95527777777778</c:v>
                </c:pt>
                <c:pt idx="13716">
                  <c:v>169.95805555555555</c:v>
                </c:pt>
                <c:pt idx="13717">
                  <c:v>169.96083333333334</c:v>
                </c:pt>
                <c:pt idx="13718">
                  <c:v>169.96361111111111</c:v>
                </c:pt>
                <c:pt idx="13719">
                  <c:v>169.9663888888889</c:v>
                </c:pt>
                <c:pt idx="13720">
                  <c:v>169.96916666666667</c:v>
                </c:pt>
                <c:pt idx="13721">
                  <c:v>169.97194444444443</c:v>
                </c:pt>
                <c:pt idx="13722">
                  <c:v>169.97472222222223</c:v>
                </c:pt>
                <c:pt idx="13723">
                  <c:v>169.97749999999999</c:v>
                </c:pt>
                <c:pt idx="13724">
                  <c:v>169.98027777777779</c:v>
                </c:pt>
                <c:pt idx="13725">
                  <c:v>169.98305555555555</c:v>
                </c:pt>
                <c:pt idx="13726">
                  <c:v>169.98583333333332</c:v>
                </c:pt>
                <c:pt idx="13727">
                  <c:v>169.98861111111111</c:v>
                </c:pt>
                <c:pt idx="13728">
                  <c:v>169.99138888888888</c:v>
                </c:pt>
                <c:pt idx="13729">
                  <c:v>169.99416666666667</c:v>
                </c:pt>
                <c:pt idx="13730">
                  <c:v>169.99694444444444</c:v>
                </c:pt>
                <c:pt idx="13731">
                  <c:v>169.99972222222223</c:v>
                </c:pt>
                <c:pt idx="13732">
                  <c:v>170.0025</c:v>
                </c:pt>
                <c:pt idx="13733">
                  <c:v>170.00527777777776</c:v>
                </c:pt>
                <c:pt idx="13734">
                  <c:v>170.00805555555556</c:v>
                </c:pt>
                <c:pt idx="13735">
                  <c:v>170.01083333333332</c:v>
                </c:pt>
                <c:pt idx="13736">
                  <c:v>170.01361111111112</c:v>
                </c:pt>
                <c:pt idx="13737">
                  <c:v>170.01638888888888</c:v>
                </c:pt>
                <c:pt idx="13738">
                  <c:v>170.01916666666668</c:v>
                </c:pt>
                <c:pt idx="13739">
                  <c:v>170.02194444444444</c:v>
                </c:pt>
                <c:pt idx="13740">
                  <c:v>170.02472222222221</c:v>
                </c:pt>
                <c:pt idx="13741">
                  <c:v>170.0275</c:v>
                </c:pt>
                <c:pt idx="13742">
                  <c:v>170.03027777777777</c:v>
                </c:pt>
                <c:pt idx="13743">
                  <c:v>170.03305555555556</c:v>
                </c:pt>
                <c:pt idx="13744">
                  <c:v>170.03583333333333</c:v>
                </c:pt>
                <c:pt idx="13745">
                  <c:v>170.03861111111109</c:v>
                </c:pt>
                <c:pt idx="13746">
                  <c:v>170.04138888888889</c:v>
                </c:pt>
                <c:pt idx="13747">
                  <c:v>170.04416666666665</c:v>
                </c:pt>
                <c:pt idx="13748">
                  <c:v>170.04694444444445</c:v>
                </c:pt>
                <c:pt idx="13749">
                  <c:v>170.04972222222221</c:v>
                </c:pt>
                <c:pt idx="13750">
                  <c:v>170.05250000000001</c:v>
                </c:pt>
                <c:pt idx="13751">
                  <c:v>170.05527777777777</c:v>
                </c:pt>
                <c:pt idx="13752">
                  <c:v>170.05805555555554</c:v>
                </c:pt>
                <c:pt idx="13753">
                  <c:v>170.06083333333333</c:v>
                </c:pt>
                <c:pt idx="13754">
                  <c:v>170.0636111111111</c:v>
                </c:pt>
                <c:pt idx="13755">
                  <c:v>170.06638888888889</c:v>
                </c:pt>
                <c:pt idx="13756">
                  <c:v>170.06916666666666</c:v>
                </c:pt>
                <c:pt idx="13757">
                  <c:v>170.07194444444445</c:v>
                </c:pt>
                <c:pt idx="13758">
                  <c:v>170.07472222222222</c:v>
                </c:pt>
                <c:pt idx="13759">
                  <c:v>170.07749999999999</c:v>
                </c:pt>
                <c:pt idx="13760">
                  <c:v>170.08027777777778</c:v>
                </c:pt>
                <c:pt idx="13761">
                  <c:v>170.08305555555555</c:v>
                </c:pt>
                <c:pt idx="13762">
                  <c:v>170.08583333333334</c:v>
                </c:pt>
                <c:pt idx="13763">
                  <c:v>170.08861111111111</c:v>
                </c:pt>
                <c:pt idx="13764">
                  <c:v>170.0913888888889</c:v>
                </c:pt>
                <c:pt idx="13765">
                  <c:v>170.09416666666667</c:v>
                </c:pt>
                <c:pt idx="13766">
                  <c:v>170.09694444444443</c:v>
                </c:pt>
                <c:pt idx="13767">
                  <c:v>170.09972222222223</c:v>
                </c:pt>
                <c:pt idx="13768">
                  <c:v>170.10249999999999</c:v>
                </c:pt>
                <c:pt idx="13769">
                  <c:v>170.10527777777779</c:v>
                </c:pt>
                <c:pt idx="13770">
                  <c:v>170.10805555555555</c:v>
                </c:pt>
                <c:pt idx="13771">
                  <c:v>170.11083333333332</c:v>
                </c:pt>
                <c:pt idx="13772">
                  <c:v>170.11361111111111</c:v>
                </c:pt>
                <c:pt idx="13773">
                  <c:v>170.11638888888888</c:v>
                </c:pt>
                <c:pt idx="13774">
                  <c:v>170.11916666666667</c:v>
                </c:pt>
                <c:pt idx="13775">
                  <c:v>170.12194444444444</c:v>
                </c:pt>
                <c:pt idx="13776">
                  <c:v>170.12472222222223</c:v>
                </c:pt>
                <c:pt idx="13777">
                  <c:v>170.1275</c:v>
                </c:pt>
                <c:pt idx="13778">
                  <c:v>170.13027777777776</c:v>
                </c:pt>
                <c:pt idx="13779">
                  <c:v>170.13305555555556</c:v>
                </c:pt>
                <c:pt idx="13780">
                  <c:v>170.13583333333332</c:v>
                </c:pt>
                <c:pt idx="13781">
                  <c:v>170.13861111111112</c:v>
                </c:pt>
                <c:pt idx="13782">
                  <c:v>170.14138888888888</c:v>
                </c:pt>
                <c:pt idx="13783">
                  <c:v>170.14416666666668</c:v>
                </c:pt>
                <c:pt idx="13784">
                  <c:v>170.14694444444444</c:v>
                </c:pt>
                <c:pt idx="13785">
                  <c:v>170.14972222222221</c:v>
                </c:pt>
                <c:pt idx="13786">
                  <c:v>170.1525</c:v>
                </c:pt>
                <c:pt idx="13787">
                  <c:v>170.15527777777777</c:v>
                </c:pt>
                <c:pt idx="13788">
                  <c:v>170.15805555555556</c:v>
                </c:pt>
                <c:pt idx="13789">
                  <c:v>170.16083333333333</c:v>
                </c:pt>
                <c:pt idx="13790">
                  <c:v>170.16361111111109</c:v>
                </c:pt>
                <c:pt idx="13791">
                  <c:v>170.16638888888889</c:v>
                </c:pt>
                <c:pt idx="13792">
                  <c:v>170.16916666666665</c:v>
                </c:pt>
                <c:pt idx="13793">
                  <c:v>170.17194444444445</c:v>
                </c:pt>
                <c:pt idx="13794">
                  <c:v>170.17472222222221</c:v>
                </c:pt>
                <c:pt idx="13795">
                  <c:v>170.17750000000001</c:v>
                </c:pt>
                <c:pt idx="13796">
                  <c:v>170.18027777777777</c:v>
                </c:pt>
                <c:pt idx="13797">
                  <c:v>170.18305555555554</c:v>
                </c:pt>
                <c:pt idx="13798">
                  <c:v>170.18583333333333</c:v>
                </c:pt>
                <c:pt idx="13799">
                  <c:v>170.1886111111111</c:v>
                </c:pt>
                <c:pt idx="13800">
                  <c:v>170.19138888888889</c:v>
                </c:pt>
                <c:pt idx="13801">
                  <c:v>170.19416666666666</c:v>
                </c:pt>
                <c:pt idx="13802">
                  <c:v>170.19694444444445</c:v>
                </c:pt>
                <c:pt idx="13803">
                  <c:v>170.19972222222222</c:v>
                </c:pt>
                <c:pt idx="13804">
                  <c:v>170.20249999999999</c:v>
                </c:pt>
                <c:pt idx="13805">
                  <c:v>170.20527777777778</c:v>
                </c:pt>
                <c:pt idx="13806">
                  <c:v>170.20805555555555</c:v>
                </c:pt>
                <c:pt idx="13807">
                  <c:v>170.21083333333334</c:v>
                </c:pt>
                <c:pt idx="13808">
                  <c:v>170.21361111111111</c:v>
                </c:pt>
                <c:pt idx="13809">
                  <c:v>170.2163888888889</c:v>
                </c:pt>
                <c:pt idx="13810">
                  <c:v>170.21916666666667</c:v>
                </c:pt>
                <c:pt idx="13811">
                  <c:v>170.22194444444443</c:v>
                </c:pt>
                <c:pt idx="13812">
                  <c:v>170.22472222222223</c:v>
                </c:pt>
                <c:pt idx="13813">
                  <c:v>170.22749999999999</c:v>
                </c:pt>
                <c:pt idx="13814">
                  <c:v>170.23027777777779</c:v>
                </c:pt>
                <c:pt idx="13815">
                  <c:v>170.23305555555555</c:v>
                </c:pt>
                <c:pt idx="13816">
                  <c:v>170.23583333333332</c:v>
                </c:pt>
                <c:pt idx="13817">
                  <c:v>170.23861111111111</c:v>
                </c:pt>
                <c:pt idx="13818">
                  <c:v>170.24138888888888</c:v>
                </c:pt>
                <c:pt idx="13819">
                  <c:v>170.24416666666667</c:v>
                </c:pt>
                <c:pt idx="13820">
                  <c:v>170.24694444444444</c:v>
                </c:pt>
                <c:pt idx="13821">
                  <c:v>170.24972222222223</c:v>
                </c:pt>
                <c:pt idx="13822">
                  <c:v>170.2525</c:v>
                </c:pt>
                <c:pt idx="13823">
                  <c:v>170.25527777777776</c:v>
                </c:pt>
                <c:pt idx="13824">
                  <c:v>170.25805555555556</c:v>
                </c:pt>
                <c:pt idx="13825">
                  <c:v>170.26083333333332</c:v>
                </c:pt>
                <c:pt idx="13826">
                  <c:v>170.26361111111112</c:v>
                </c:pt>
                <c:pt idx="13827">
                  <c:v>170.26638888888888</c:v>
                </c:pt>
                <c:pt idx="13828">
                  <c:v>170.26916666666668</c:v>
                </c:pt>
                <c:pt idx="13829">
                  <c:v>170.27194444444444</c:v>
                </c:pt>
                <c:pt idx="13830">
                  <c:v>170.27472222222221</c:v>
                </c:pt>
                <c:pt idx="13831">
                  <c:v>170.2775</c:v>
                </c:pt>
                <c:pt idx="13832">
                  <c:v>170.28027777777777</c:v>
                </c:pt>
                <c:pt idx="13833">
                  <c:v>170.28305555555556</c:v>
                </c:pt>
                <c:pt idx="13834">
                  <c:v>170.28583333333333</c:v>
                </c:pt>
                <c:pt idx="13835">
                  <c:v>170.28861111111109</c:v>
                </c:pt>
                <c:pt idx="13836">
                  <c:v>170.29138888888889</c:v>
                </c:pt>
                <c:pt idx="13837">
                  <c:v>170.29416666666665</c:v>
                </c:pt>
                <c:pt idx="13838">
                  <c:v>170.29694444444445</c:v>
                </c:pt>
                <c:pt idx="13839">
                  <c:v>170.29972222222221</c:v>
                </c:pt>
                <c:pt idx="13840">
                  <c:v>170.30250000000001</c:v>
                </c:pt>
                <c:pt idx="13841">
                  <c:v>170.30527777777777</c:v>
                </c:pt>
                <c:pt idx="13842">
                  <c:v>170.30805555555554</c:v>
                </c:pt>
                <c:pt idx="13843">
                  <c:v>170.31083333333333</c:v>
                </c:pt>
                <c:pt idx="13844">
                  <c:v>170.3136111111111</c:v>
                </c:pt>
                <c:pt idx="13845">
                  <c:v>170.31638888888889</c:v>
                </c:pt>
                <c:pt idx="13846">
                  <c:v>170.31916666666666</c:v>
                </c:pt>
                <c:pt idx="13847">
                  <c:v>170.32194444444445</c:v>
                </c:pt>
                <c:pt idx="13848">
                  <c:v>170.32472222222222</c:v>
                </c:pt>
                <c:pt idx="13849">
                  <c:v>170.32749999999999</c:v>
                </c:pt>
                <c:pt idx="13850">
                  <c:v>170.33027777777778</c:v>
                </c:pt>
                <c:pt idx="13851">
                  <c:v>170.33305555555555</c:v>
                </c:pt>
                <c:pt idx="13852">
                  <c:v>170.33583333333334</c:v>
                </c:pt>
                <c:pt idx="13853">
                  <c:v>170.33861111111111</c:v>
                </c:pt>
                <c:pt idx="13854">
                  <c:v>170.3413888888889</c:v>
                </c:pt>
                <c:pt idx="13855">
                  <c:v>170.34416666666667</c:v>
                </c:pt>
                <c:pt idx="13856">
                  <c:v>170.34694444444443</c:v>
                </c:pt>
                <c:pt idx="13857">
                  <c:v>170.34972222222223</c:v>
                </c:pt>
                <c:pt idx="13858">
                  <c:v>170.35249999999999</c:v>
                </c:pt>
                <c:pt idx="13859">
                  <c:v>170.35527777777779</c:v>
                </c:pt>
                <c:pt idx="13860">
                  <c:v>170.35805555555555</c:v>
                </c:pt>
                <c:pt idx="13861">
                  <c:v>170.36083333333332</c:v>
                </c:pt>
                <c:pt idx="13862">
                  <c:v>170.36361111111111</c:v>
                </c:pt>
                <c:pt idx="13863">
                  <c:v>170.36638888888888</c:v>
                </c:pt>
                <c:pt idx="13864">
                  <c:v>170.36916666666667</c:v>
                </c:pt>
                <c:pt idx="13865">
                  <c:v>170.37194444444444</c:v>
                </c:pt>
                <c:pt idx="13866">
                  <c:v>170.37472222222223</c:v>
                </c:pt>
                <c:pt idx="13867">
                  <c:v>170.3775</c:v>
                </c:pt>
                <c:pt idx="13868">
                  <c:v>170.38027777777776</c:v>
                </c:pt>
                <c:pt idx="13869">
                  <c:v>170.38305555555556</c:v>
                </c:pt>
                <c:pt idx="13870">
                  <c:v>170.38583333333332</c:v>
                </c:pt>
                <c:pt idx="13871">
                  <c:v>170.38861111111112</c:v>
                </c:pt>
                <c:pt idx="13872">
                  <c:v>170.39138888888888</c:v>
                </c:pt>
                <c:pt idx="13873">
                  <c:v>170.39416666666668</c:v>
                </c:pt>
                <c:pt idx="13874">
                  <c:v>170.39694444444444</c:v>
                </c:pt>
                <c:pt idx="13875">
                  <c:v>170.39972222222221</c:v>
                </c:pt>
                <c:pt idx="13876">
                  <c:v>170.4025</c:v>
                </c:pt>
                <c:pt idx="13877">
                  <c:v>170.40527777777777</c:v>
                </c:pt>
                <c:pt idx="13878">
                  <c:v>170.40805555555556</c:v>
                </c:pt>
                <c:pt idx="13879">
                  <c:v>170.41083333333333</c:v>
                </c:pt>
                <c:pt idx="13880">
                  <c:v>170.41361111111109</c:v>
                </c:pt>
                <c:pt idx="13881">
                  <c:v>170.41638888888889</c:v>
                </c:pt>
                <c:pt idx="13882">
                  <c:v>170.41916666666665</c:v>
                </c:pt>
                <c:pt idx="13883">
                  <c:v>170.42194444444445</c:v>
                </c:pt>
                <c:pt idx="13884">
                  <c:v>170.42472222222221</c:v>
                </c:pt>
                <c:pt idx="13885">
                  <c:v>170.42750000000001</c:v>
                </c:pt>
                <c:pt idx="13886">
                  <c:v>170.43027777777777</c:v>
                </c:pt>
                <c:pt idx="13887">
                  <c:v>170.43305555555554</c:v>
                </c:pt>
                <c:pt idx="13888">
                  <c:v>170.43583333333333</c:v>
                </c:pt>
                <c:pt idx="13889">
                  <c:v>170.4386111111111</c:v>
                </c:pt>
                <c:pt idx="13890">
                  <c:v>170.44138888888889</c:v>
                </c:pt>
                <c:pt idx="13891">
                  <c:v>170.44416666666666</c:v>
                </c:pt>
                <c:pt idx="13892">
                  <c:v>170.44694444444445</c:v>
                </c:pt>
                <c:pt idx="13893">
                  <c:v>170.44972222222222</c:v>
                </c:pt>
                <c:pt idx="13894">
                  <c:v>170.45249999999999</c:v>
                </c:pt>
                <c:pt idx="13895">
                  <c:v>170.45527777777778</c:v>
                </c:pt>
                <c:pt idx="13896">
                  <c:v>170.45805555555555</c:v>
                </c:pt>
                <c:pt idx="13897">
                  <c:v>170.46083333333334</c:v>
                </c:pt>
                <c:pt idx="13898">
                  <c:v>170.46361111111111</c:v>
                </c:pt>
                <c:pt idx="13899">
                  <c:v>170.4663888888889</c:v>
                </c:pt>
                <c:pt idx="13900">
                  <c:v>170.46916666666667</c:v>
                </c:pt>
                <c:pt idx="13901">
                  <c:v>170.47194444444443</c:v>
                </c:pt>
                <c:pt idx="13902">
                  <c:v>170.47472222222223</c:v>
                </c:pt>
                <c:pt idx="13903">
                  <c:v>170.47749999999999</c:v>
                </c:pt>
                <c:pt idx="13904">
                  <c:v>170.48027777777779</c:v>
                </c:pt>
                <c:pt idx="13905">
                  <c:v>170.48305555555555</c:v>
                </c:pt>
                <c:pt idx="13906">
                  <c:v>170.48583333333332</c:v>
                </c:pt>
                <c:pt idx="13907">
                  <c:v>170.48861111111111</c:v>
                </c:pt>
                <c:pt idx="13908">
                  <c:v>170.49138888888888</c:v>
                </c:pt>
                <c:pt idx="13909">
                  <c:v>170.49416666666667</c:v>
                </c:pt>
                <c:pt idx="13910">
                  <c:v>170.49694444444444</c:v>
                </c:pt>
                <c:pt idx="13911">
                  <c:v>170.49972222222223</c:v>
                </c:pt>
                <c:pt idx="13912">
                  <c:v>170.5025</c:v>
                </c:pt>
                <c:pt idx="13913">
                  <c:v>170.50527777777776</c:v>
                </c:pt>
                <c:pt idx="13914">
                  <c:v>170.50805555555556</c:v>
                </c:pt>
                <c:pt idx="13915">
                  <c:v>170.51083333333332</c:v>
                </c:pt>
                <c:pt idx="13916">
                  <c:v>170.51361111111112</c:v>
                </c:pt>
                <c:pt idx="13917">
                  <c:v>170.51638888888888</c:v>
                </c:pt>
                <c:pt idx="13918">
                  <c:v>170.51916666666668</c:v>
                </c:pt>
                <c:pt idx="13919">
                  <c:v>170.52194444444444</c:v>
                </c:pt>
                <c:pt idx="13920">
                  <c:v>170.52472222222221</c:v>
                </c:pt>
                <c:pt idx="13921">
                  <c:v>170.5275</c:v>
                </c:pt>
                <c:pt idx="13922">
                  <c:v>170.53027777777777</c:v>
                </c:pt>
                <c:pt idx="13923">
                  <c:v>170.53305555555556</c:v>
                </c:pt>
                <c:pt idx="13924">
                  <c:v>170.53583333333333</c:v>
                </c:pt>
                <c:pt idx="13925">
                  <c:v>170.53861111111109</c:v>
                </c:pt>
                <c:pt idx="13926">
                  <c:v>170.54138888888889</c:v>
                </c:pt>
                <c:pt idx="13927">
                  <c:v>170.54416666666665</c:v>
                </c:pt>
                <c:pt idx="13928">
                  <c:v>170.54694444444445</c:v>
                </c:pt>
                <c:pt idx="13929">
                  <c:v>170.54972222222221</c:v>
                </c:pt>
                <c:pt idx="13930">
                  <c:v>170.55250000000001</c:v>
                </c:pt>
                <c:pt idx="13931">
                  <c:v>170.55527777777777</c:v>
                </c:pt>
                <c:pt idx="13932">
                  <c:v>170.55805555555554</c:v>
                </c:pt>
                <c:pt idx="13933">
                  <c:v>170.56083333333333</c:v>
                </c:pt>
                <c:pt idx="13934">
                  <c:v>170.5636111111111</c:v>
                </c:pt>
                <c:pt idx="13935">
                  <c:v>170.56638888888889</c:v>
                </c:pt>
                <c:pt idx="13936">
                  <c:v>170.56916666666666</c:v>
                </c:pt>
                <c:pt idx="13937">
                  <c:v>170.57194444444445</c:v>
                </c:pt>
                <c:pt idx="13938">
                  <c:v>170.57472222222222</c:v>
                </c:pt>
                <c:pt idx="13939">
                  <c:v>170.57749999999999</c:v>
                </c:pt>
                <c:pt idx="13940">
                  <c:v>170.58027777777778</c:v>
                </c:pt>
                <c:pt idx="13941">
                  <c:v>170.58305555555555</c:v>
                </c:pt>
                <c:pt idx="13942">
                  <c:v>170.58583333333334</c:v>
                </c:pt>
                <c:pt idx="13943">
                  <c:v>170.58861111111111</c:v>
                </c:pt>
                <c:pt idx="13944">
                  <c:v>170.5913888888889</c:v>
                </c:pt>
                <c:pt idx="13945">
                  <c:v>170.59416666666667</c:v>
                </c:pt>
                <c:pt idx="13946">
                  <c:v>170.59694444444443</c:v>
                </c:pt>
                <c:pt idx="13947">
                  <c:v>170.59972222222223</c:v>
                </c:pt>
                <c:pt idx="13948">
                  <c:v>170.60249999999999</c:v>
                </c:pt>
                <c:pt idx="13949">
                  <c:v>170.60527777777779</c:v>
                </c:pt>
                <c:pt idx="13950">
                  <c:v>170.60805555555555</c:v>
                </c:pt>
                <c:pt idx="13951">
                  <c:v>170.61083333333332</c:v>
                </c:pt>
                <c:pt idx="13952">
                  <c:v>170.61361111111111</c:v>
                </c:pt>
                <c:pt idx="13953">
                  <c:v>170.61638888888888</c:v>
                </c:pt>
                <c:pt idx="13954">
                  <c:v>170.61916666666667</c:v>
                </c:pt>
                <c:pt idx="13955">
                  <c:v>170.62194444444444</c:v>
                </c:pt>
                <c:pt idx="13956">
                  <c:v>170.62472222222223</c:v>
                </c:pt>
                <c:pt idx="13957">
                  <c:v>170.6275</c:v>
                </c:pt>
                <c:pt idx="13958">
                  <c:v>170.63027777777776</c:v>
                </c:pt>
                <c:pt idx="13959">
                  <c:v>170.63305555555556</c:v>
                </c:pt>
                <c:pt idx="13960">
                  <c:v>170.63583333333332</c:v>
                </c:pt>
                <c:pt idx="13961">
                  <c:v>170.63861111111112</c:v>
                </c:pt>
                <c:pt idx="13962">
                  <c:v>170.64138888888888</c:v>
                </c:pt>
                <c:pt idx="13963">
                  <c:v>170.64416666666668</c:v>
                </c:pt>
                <c:pt idx="13964">
                  <c:v>170.64694444444444</c:v>
                </c:pt>
                <c:pt idx="13965">
                  <c:v>170.64972222222221</c:v>
                </c:pt>
                <c:pt idx="13966">
                  <c:v>170.6525</c:v>
                </c:pt>
                <c:pt idx="13967">
                  <c:v>170.65527777777777</c:v>
                </c:pt>
                <c:pt idx="13968">
                  <c:v>170.65805555555556</c:v>
                </c:pt>
                <c:pt idx="13969">
                  <c:v>170.66083333333333</c:v>
                </c:pt>
                <c:pt idx="13970">
                  <c:v>170.66361111111109</c:v>
                </c:pt>
                <c:pt idx="13971">
                  <c:v>170.66638888888889</c:v>
                </c:pt>
                <c:pt idx="13972">
                  <c:v>170.66916666666665</c:v>
                </c:pt>
                <c:pt idx="13973">
                  <c:v>170.67194444444445</c:v>
                </c:pt>
                <c:pt idx="13974">
                  <c:v>170.67472222222221</c:v>
                </c:pt>
                <c:pt idx="13975">
                  <c:v>170.67750000000001</c:v>
                </c:pt>
                <c:pt idx="13976">
                  <c:v>170.68027777777777</c:v>
                </c:pt>
                <c:pt idx="13977">
                  <c:v>170.68305555555554</c:v>
                </c:pt>
                <c:pt idx="13978">
                  <c:v>170.68583333333333</c:v>
                </c:pt>
                <c:pt idx="13979">
                  <c:v>170.6886111111111</c:v>
                </c:pt>
                <c:pt idx="13980">
                  <c:v>170.69138888888889</c:v>
                </c:pt>
                <c:pt idx="13981">
                  <c:v>170.69416666666666</c:v>
                </c:pt>
                <c:pt idx="13982">
                  <c:v>170.69694444444445</c:v>
                </c:pt>
                <c:pt idx="13983">
                  <c:v>170.69972222222222</c:v>
                </c:pt>
                <c:pt idx="13984">
                  <c:v>170.70249999999999</c:v>
                </c:pt>
                <c:pt idx="13985">
                  <c:v>170.70527777777778</c:v>
                </c:pt>
                <c:pt idx="13986">
                  <c:v>170.70805555555555</c:v>
                </c:pt>
                <c:pt idx="13987">
                  <c:v>170.71083333333334</c:v>
                </c:pt>
                <c:pt idx="13988">
                  <c:v>170.71361111111111</c:v>
                </c:pt>
                <c:pt idx="13989">
                  <c:v>170.7163888888889</c:v>
                </c:pt>
                <c:pt idx="13990">
                  <c:v>170.71916666666667</c:v>
                </c:pt>
                <c:pt idx="13991">
                  <c:v>170.72194444444443</c:v>
                </c:pt>
                <c:pt idx="13992">
                  <c:v>170.72472222222223</c:v>
                </c:pt>
                <c:pt idx="13993">
                  <c:v>170.72749999999999</c:v>
                </c:pt>
                <c:pt idx="13994">
                  <c:v>170.73027777777779</c:v>
                </c:pt>
                <c:pt idx="13995">
                  <c:v>170.73305555555555</c:v>
                </c:pt>
                <c:pt idx="13996">
                  <c:v>170.73583333333332</c:v>
                </c:pt>
                <c:pt idx="13997">
                  <c:v>170.73861111111111</c:v>
                </c:pt>
                <c:pt idx="13998">
                  <c:v>170.74138888888888</c:v>
                </c:pt>
                <c:pt idx="13999">
                  <c:v>170.74416666666667</c:v>
                </c:pt>
                <c:pt idx="14000">
                  <c:v>170.74694444444444</c:v>
                </c:pt>
                <c:pt idx="14001">
                  <c:v>170.74972222222223</c:v>
                </c:pt>
                <c:pt idx="14002">
                  <c:v>170.7525</c:v>
                </c:pt>
                <c:pt idx="14003">
                  <c:v>170.75527777777776</c:v>
                </c:pt>
                <c:pt idx="14004">
                  <c:v>170.75805555555556</c:v>
                </c:pt>
                <c:pt idx="14005">
                  <c:v>170.76083333333332</c:v>
                </c:pt>
                <c:pt idx="14006">
                  <c:v>170.76361111111112</c:v>
                </c:pt>
                <c:pt idx="14007">
                  <c:v>170.76638888888888</c:v>
                </c:pt>
                <c:pt idx="14008">
                  <c:v>170.76916666666668</c:v>
                </c:pt>
                <c:pt idx="14009">
                  <c:v>170.77194444444444</c:v>
                </c:pt>
                <c:pt idx="14010">
                  <c:v>170.77472222222221</c:v>
                </c:pt>
                <c:pt idx="14011">
                  <c:v>170.7775</c:v>
                </c:pt>
                <c:pt idx="14012">
                  <c:v>170.78027777777777</c:v>
                </c:pt>
                <c:pt idx="14013">
                  <c:v>170.78305555555556</c:v>
                </c:pt>
                <c:pt idx="14014">
                  <c:v>170.78583333333333</c:v>
                </c:pt>
                <c:pt idx="14015">
                  <c:v>170.78861111111109</c:v>
                </c:pt>
                <c:pt idx="14016">
                  <c:v>170.79138888888889</c:v>
                </c:pt>
                <c:pt idx="14017">
                  <c:v>170.79416666666665</c:v>
                </c:pt>
                <c:pt idx="14018">
                  <c:v>170.79694444444445</c:v>
                </c:pt>
                <c:pt idx="14019">
                  <c:v>170.79972222222221</c:v>
                </c:pt>
                <c:pt idx="14020">
                  <c:v>170.80250000000001</c:v>
                </c:pt>
                <c:pt idx="14021">
                  <c:v>170.80527777777777</c:v>
                </c:pt>
                <c:pt idx="14022">
                  <c:v>170.80805555555554</c:v>
                </c:pt>
                <c:pt idx="14023">
                  <c:v>170.81083333333333</c:v>
                </c:pt>
                <c:pt idx="14024">
                  <c:v>170.8136111111111</c:v>
                </c:pt>
                <c:pt idx="14025">
                  <c:v>170.81638888888889</c:v>
                </c:pt>
                <c:pt idx="14026">
                  <c:v>170.81916666666666</c:v>
                </c:pt>
                <c:pt idx="14027">
                  <c:v>170.82194444444445</c:v>
                </c:pt>
                <c:pt idx="14028">
                  <c:v>170.82472222222222</c:v>
                </c:pt>
                <c:pt idx="14029">
                  <c:v>170.82749999999999</c:v>
                </c:pt>
                <c:pt idx="14030">
                  <c:v>170.83027777777778</c:v>
                </c:pt>
                <c:pt idx="14031">
                  <c:v>170.83305555555555</c:v>
                </c:pt>
                <c:pt idx="14032">
                  <c:v>170.83583333333334</c:v>
                </c:pt>
                <c:pt idx="14033">
                  <c:v>170.83861111111111</c:v>
                </c:pt>
                <c:pt idx="14034">
                  <c:v>170.8413888888889</c:v>
                </c:pt>
                <c:pt idx="14035">
                  <c:v>170.84416666666667</c:v>
                </c:pt>
                <c:pt idx="14036">
                  <c:v>170.84694444444443</c:v>
                </c:pt>
                <c:pt idx="14037">
                  <c:v>170.84972222222223</c:v>
                </c:pt>
                <c:pt idx="14038">
                  <c:v>170.85249999999999</c:v>
                </c:pt>
                <c:pt idx="14039">
                  <c:v>170.85527777777779</c:v>
                </c:pt>
                <c:pt idx="14040">
                  <c:v>170.85805555555555</c:v>
                </c:pt>
                <c:pt idx="14041">
                  <c:v>170.86083333333332</c:v>
                </c:pt>
                <c:pt idx="14042">
                  <c:v>170.86361111111111</c:v>
                </c:pt>
                <c:pt idx="14043">
                  <c:v>170.86638888888888</c:v>
                </c:pt>
                <c:pt idx="14044">
                  <c:v>170.86916666666667</c:v>
                </c:pt>
                <c:pt idx="14045">
                  <c:v>170.87194444444444</c:v>
                </c:pt>
                <c:pt idx="14046">
                  <c:v>170.87472222222223</c:v>
                </c:pt>
                <c:pt idx="14047">
                  <c:v>170.8775</c:v>
                </c:pt>
                <c:pt idx="14048">
                  <c:v>170.88027777777776</c:v>
                </c:pt>
                <c:pt idx="14049">
                  <c:v>170.88305555555556</c:v>
                </c:pt>
                <c:pt idx="14050">
                  <c:v>170.88583333333332</c:v>
                </c:pt>
                <c:pt idx="14051">
                  <c:v>170.88861111111112</c:v>
                </c:pt>
                <c:pt idx="14052">
                  <c:v>170.89138888888888</c:v>
                </c:pt>
                <c:pt idx="14053">
                  <c:v>170.89416666666668</c:v>
                </c:pt>
                <c:pt idx="14054">
                  <c:v>170.89694444444444</c:v>
                </c:pt>
                <c:pt idx="14055">
                  <c:v>170.89972222222221</c:v>
                </c:pt>
                <c:pt idx="14056">
                  <c:v>170.9025</c:v>
                </c:pt>
                <c:pt idx="14057">
                  <c:v>170.90527777777777</c:v>
                </c:pt>
                <c:pt idx="14058">
                  <c:v>170.90805555555556</c:v>
                </c:pt>
                <c:pt idx="14059">
                  <c:v>170.91083333333333</c:v>
                </c:pt>
                <c:pt idx="14060">
                  <c:v>170.91361111111109</c:v>
                </c:pt>
                <c:pt idx="14061">
                  <c:v>170.91638888888889</c:v>
                </c:pt>
                <c:pt idx="14062">
                  <c:v>170.91916666666665</c:v>
                </c:pt>
                <c:pt idx="14063">
                  <c:v>170.92194444444445</c:v>
                </c:pt>
                <c:pt idx="14064">
                  <c:v>170.92472222222221</c:v>
                </c:pt>
                <c:pt idx="14065">
                  <c:v>170.92750000000001</c:v>
                </c:pt>
                <c:pt idx="14066">
                  <c:v>170.93027777777777</c:v>
                </c:pt>
                <c:pt idx="14067">
                  <c:v>170.93305555555554</c:v>
                </c:pt>
                <c:pt idx="14068">
                  <c:v>170.93583333333333</c:v>
                </c:pt>
                <c:pt idx="14069">
                  <c:v>170.9386111111111</c:v>
                </c:pt>
                <c:pt idx="14070">
                  <c:v>170.94138888888889</c:v>
                </c:pt>
                <c:pt idx="14071">
                  <c:v>170.94416666666666</c:v>
                </c:pt>
                <c:pt idx="14072">
                  <c:v>170.94694444444445</c:v>
                </c:pt>
                <c:pt idx="14073">
                  <c:v>170.94972222222222</c:v>
                </c:pt>
                <c:pt idx="14074">
                  <c:v>170.95249999999999</c:v>
                </c:pt>
                <c:pt idx="14075">
                  <c:v>170.95527777777778</c:v>
                </c:pt>
                <c:pt idx="14076">
                  <c:v>170.95805555555555</c:v>
                </c:pt>
                <c:pt idx="14077">
                  <c:v>170.96083333333334</c:v>
                </c:pt>
                <c:pt idx="14078">
                  <c:v>170.96361111111111</c:v>
                </c:pt>
                <c:pt idx="14079">
                  <c:v>170.9663888888889</c:v>
                </c:pt>
                <c:pt idx="14080">
                  <c:v>170.96916666666667</c:v>
                </c:pt>
                <c:pt idx="14081">
                  <c:v>170.97194444444443</c:v>
                </c:pt>
                <c:pt idx="14082">
                  <c:v>170.97472222222223</c:v>
                </c:pt>
                <c:pt idx="14083">
                  <c:v>170.97749999999999</c:v>
                </c:pt>
                <c:pt idx="14084">
                  <c:v>170.98027777777779</c:v>
                </c:pt>
                <c:pt idx="14085">
                  <c:v>170.98305555555555</c:v>
                </c:pt>
                <c:pt idx="14086">
                  <c:v>170.98583333333332</c:v>
                </c:pt>
                <c:pt idx="14087">
                  <c:v>170.98861111111111</c:v>
                </c:pt>
                <c:pt idx="14088">
                  <c:v>170.99138888888888</c:v>
                </c:pt>
                <c:pt idx="14089">
                  <c:v>170.99416666666667</c:v>
                </c:pt>
                <c:pt idx="14090">
                  <c:v>170.99694444444444</c:v>
                </c:pt>
                <c:pt idx="14091">
                  <c:v>170.99972222222223</c:v>
                </c:pt>
                <c:pt idx="14092">
                  <c:v>171.0025</c:v>
                </c:pt>
                <c:pt idx="14093">
                  <c:v>171.00527777777776</c:v>
                </c:pt>
                <c:pt idx="14094">
                  <c:v>171.00805555555556</c:v>
                </c:pt>
                <c:pt idx="14095">
                  <c:v>171.01083333333332</c:v>
                </c:pt>
                <c:pt idx="14096">
                  <c:v>171.01361111111112</c:v>
                </c:pt>
                <c:pt idx="14097">
                  <c:v>171.01638888888888</c:v>
                </c:pt>
                <c:pt idx="14098">
                  <c:v>171.01916666666668</c:v>
                </c:pt>
                <c:pt idx="14099">
                  <c:v>171.02194444444444</c:v>
                </c:pt>
                <c:pt idx="14100">
                  <c:v>171.02472222222221</c:v>
                </c:pt>
                <c:pt idx="14101">
                  <c:v>171.0275</c:v>
                </c:pt>
                <c:pt idx="14102">
                  <c:v>171.03027777777777</c:v>
                </c:pt>
                <c:pt idx="14103">
                  <c:v>171.03305555555556</c:v>
                </c:pt>
                <c:pt idx="14104">
                  <c:v>171.03583333333333</c:v>
                </c:pt>
                <c:pt idx="14105">
                  <c:v>171.03861111111109</c:v>
                </c:pt>
                <c:pt idx="14106">
                  <c:v>171.04138888888889</c:v>
                </c:pt>
                <c:pt idx="14107">
                  <c:v>171.04416666666665</c:v>
                </c:pt>
                <c:pt idx="14108">
                  <c:v>171.04694444444445</c:v>
                </c:pt>
                <c:pt idx="14109">
                  <c:v>171.04972222222221</c:v>
                </c:pt>
                <c:pt idx="14110">
                  <c:v>171.05250000000001</c:v>
                </c:pt>
                <c:pt idx="14111">
                  <c:v>171.05527777777777</c:v>
                </c:pt>
                <c:pt idx="14112">
                  <c:v>171.05805555555554</c:v>
                </c:pt>
                <c:pt idx="14113">
                  <c:v>171.06083333333333</c:v>
                </c:pt>
                <c:pt idx="14114">
                  <c:v>171.0636111111111</c:v>
                </c:pt>
                <c:pt idx="14115">
                  <c:v>171.06638888888889</c:v>
                </c:pt>
                <c:pt idx="14116">
                  <c:v>171.06916666666666</c:v>
                </c:pt>
                <c:pt idx="14117">
                  <c:v>171.07194444444445</c:v>
                </c:pt>
                <c:pt idx="14118">
                  <c:v>171.07472222222222</c:v>
                </c:pt>
                <c:pt idx="14119">
                  <c:v>171.07749999999999</c:v>
                </c:pt>
                <c:pt idx="14120">
                  <c:v>171.08027777777778</c:v>
                </c:pt>
                <c:pt idx="14121">
                  <c:v>171.08305555555555</c:v>
                </c:pt>
                <c:pt idx="14122">
                  <c:v>171.08583333333334</c:v>
                </c:pt>
                <c:pt idx="14123">
                  <c:v>171.08861111111111</c:v>
                </c:pt>
                <c:pt idx="14124">
                  <c:v>171.0913888888889</c:v>
                </c:pt>
                <c:pt idx="14125">
                  <c:v>171.09416666666667</c:v>
                </c:pt>
                <c:pt idx="14126">
                  <c:v>171.09694444444443</c:v>
                </c:pt>
                <c:pt idx="14127">
                  <c:v>171.09972222222223</c:v>
                </c:pt>
                <c:pt idx="14128">
                  <c:v>171.10249999999999</c:v>
                </c:pt>
                <c:pt idx="14129">
                  <c:v>171.10527777777779</c:v>
                </c:pt>
                <c:pt idx="14130">
                  <c:v>171.10805555555555</c:v>
                </c:pt>
                <c:pt idx="14131">
                  <c:v>171.11083333333332</c:v>
                </c:pt>
                <c:pt idx="14132">
                  <c:v>171.11361111111111</c:v>
                </c:pt>
                <c:pt idx="14133">
                  <c:v>171.11638888888888</c:v>
                </c:pt>
                <c:pt idx="14134">
                  <c:v>171.11916666666667</c:v>
                </c:pt>
                <c:pt idx="14135">
                  <c:v>171.12194444444444</c:v>
                </c:pt>
                <c:pt idx="14136">
                  <c:v>171.12472222222223</c:v>
                </c:pt>
                <c:pt idx="14137">
                  <c:v>171.1275</c:v>
                </c:pt>
                <c:pt idx="14138">
                  <c:v>171.13027777777776</c:v>
                </c:pt>
                <c:pt idx="14139">
                  <c:v>171.13305555555556</c:v>
                </c:pt>
                <c:pt idx="14140">
                  <c:v>171.13583333333332</c:v>
                </c:pt>
                <c:pt idx="14141">
                  <c:v>171.13861111111112</c:v>
                </c:pt>
                <c:pt idx="14142">
                  <c:v>171.14138888888888</c:v>
                </c:pt>
                <c:pt idx="14143">
                  <c:v>171.14416666666668</c:v>
                </c:pt>
                <c:pt idx="14144">
                  <c:v>171.14694444444444</c:v>
                </c:pt>
                <c:pt idx="14145">
                  <c:v>171.14972222222221</c:v>
                </c:pt>
                <c:pt idx="14146">
                  <c:v>171.1525</c:v>
                </c:pt>
                <c:pt idx="14147">
                  <c:v>171.15527777777777</c:v>
                </c:pt>
                <c:pt idx="14148">
                  <c:v>171.15805555555556</c:v>
                </c:pt>
                <c:pt idx="14149">
                  <c:v>171.16083333333333</c:v>
                </c:pt>
                <c:pt idx="14150">
                  <c:v>171.16361111111109</c:v>
                </c:pt>
                <c:pt idx="14151">
                  <c:v>171.16638888888889</c:v>
                </c:pt>
                <c:pt idx="14152">
                  <c:v>171.16916666666665</c:v>
                </c:pt>
                <c:pt idx="14153">
                  <c:v>171.17194444444445</c:v>
                </c:pt>
                <c:pt idx="14154">
                  <c:v>171.17472222222221</c:v>
                </c:pt>
                <c:pt idx="14155">
                  <c:v>171.17750000000001</c:v>
                </c:pt>
                <c:pt idx="14156">
                  <c:v>171.18027777777777</c:v>
                </c:pt>
                <c:pt idx="14157">
                  <c:v>171.18305555555554</c:v>
                </c:pt>
                <c:pt idx="14158">
                  <c:v>171.18583333333333</c:v>
                </c:pt>
                <c:pt idx="14159">
                  <c:v>171.1886111111111</c:v>
                </c:pt>
                <c:pt idx="14160">
                  <c:v>171.19138888888889</c:v>
                </c:pt>
                <c:pt idx="14161">
                  <c:v>171.19416666666666</c:v>
                </c:pt>
                <c:pt idx="14162">
                  <c:v>171.19694444444445</c:v>
                </c:pt>
                <c:pt idx="14163">
                  <c:v>171.19972222222222</c:v>
                </c:pt>
                <c:pt idx="14164">
                  <c:v>171.20249999999999</c:v>
                </c:pt>
                <c:pt idx="14165">
                  <c:v>171.20527777777778</c:v>
                </c:pt>
                <c:pt idx="14166">
                  <c:v>171.20805555555555</c:v>
                </c:pt>
                <c:pt idx="14167">
                  <c:v>171.21083333333334</c:v>
                </c:pt>
                <c:pt idx="14168">
                  <c:v>171.21361111111111</c:v>
                </c:pt>
                <c:pt idx="14169">
                  <c:v>171.2163888888889</c:v>
                </c:pt>
                <c:pt idx="14170">
                  <c:v>171.21916666666667</c:v>
                </c:pt>
                <c:pt idx="14171">
                  <c:v>171.22194444444443</c:v>
                </c:pt>
                <c:pt idx="14172">
                  <c:v>171.22472222222223</c:v>
                </c:pt>
                <c:pt idx="14173">
                  <c:v>171.22749999999999</c:v>
                </c:pt>
                <c:pt idx="14174">
                  <c:v>171.23027777777779</c:v>
                </c:pt>
                <c:pt idx="14175">
                  <c:v>171.23305555555555</c:v>
                </c:pt>
                <c:pt idx="14176">
                  <c:v>171.23583333333332</c:v>
                </c:pt>
                <c:pt idx="14177">
                  <c:v>171.23861111111111</c:v>
                </c:pt>
                <c:pt idx="14178">
                  <c:v>171.24138888888888</c:v>
                </c:pt>
                <c:pt idx="14179">
                  <c:v>171.24416666666667</c:v>
                </c:pt>
                <c:pt idx="14180">
                  <c:v>171.24694444444444</c:v>
                </c:pt>
                <c:pt idx="14181">
                  <c:v>171.24972222222223</c:v>
                </c:pt>
                <c:pt idx="14182">
                  <c:v>171.2525</c:v>
                </c:pt>
                <c:pt idx="14183">
                  <c:v>171.25527777777776</c:v>
                </c:pt>
                <c:pt idx="14184">
                  <c:v>171.25805555555556</c:v>
                </c:pt>
                <c:pt idx="14185">
                  <c:v>171.26083333333332</c:v>
                </c:pt>
                <c:pt idx="14186">
                  <c:v>171.26361111111112</c:v>
                </c:pt>
                <c:pt idx="14187">
                  <c:v>171.26638888888888</c:v>
                </c:pt>
                <c:pt idx="14188">
                  <c:v>171.26916666666668</c:v>
                </c:pt>
                <c:pt idx="14189">
                  <c:v>171.27194444444444</c:v>
                </c:pt>
                <c:pt idx="14190">
                  <c:v>171.27472222222221</c:v>
                </c:pt>
                <c:pt idx="14191">
                  <c:v>171.2775</c:v>
                </c:pt>
                <c:pt idx="14192">
                  <c:v>171.28027777777777</c:v>
                </c:pt>
                <c:pt idx="14193">
                  <c:v>171.28305555555556</c:v>
                </c:pt>
                <c:pt idx="14194">
                  <c:v>171.28583333333333</c:v>
                </c:pt>
                <c:pt idx="14195">
                  <c:v>171.28861111111109</c:v>
                </c:pt>
                <c:pt idx="14196">
                  <c:v>171.29138888888889</c:v>
                </c:pt>
                <c:pt idx="14197">
                  <c:v>171.29416666666665</c:v>
                </c:pt>
                <c:pt idx="14198">
                  <c:v>171.29694444444445</c:v>
                </c:pt>
                <c:pt idx="14199">
                  <c:v>171.29972222222221</c:v>
                </c:pt>
                <c:pt idx="14200">
                  <c:v>171.30250000000001</c:v>
                </c:pt>
                <c:pt idx="14201">
                  <c:v>171.30527777777777</c:v>
                </c:pt>
                <c:pt idx="14202">
                  <c:v>171.30805555555554</c:v>
                </c:pt>
                <c:pt idx="14203">
                  <c:v>171.31083333333333</c:v>
                </c:pt>
                <c:pt idx="14204">
                  <c:v>171.3136111111111</c:v>
                </c:pt>
                <c:pt idx="14205">
                  <c:v>171.31638888888889</c:v>
                </c:pt>
                <c:pt idx="14206">
                  <c:v>171.31916666666666</c:v>
                </c:pt>
                <c:pt idx="14207">
                  <c:v>171.32194444444445</c:v>
                </c:pt>
                <c:pt idx="14208">
                  <c:v>171.32472222222222</c:v>
                </c:pt>
                <c:pt idx="14209">
                  <c:v>171.32749999999999</c:v>
                </c:pt>
                <c:pt idx="14210">
                  <c:v>171.33027777777778</c:v>
                </c:pt>
                <c:pt idx="14211">
                  <c:v>171.33305555555555</c:v>
                </c:pt>
                <c:pt idx="14212">
                  <c:v>171.33583333333334</c:v>
                </c:pt>
                <c:pt idx="14213">
                  <c:v>171.33861111111111</c:v>
                </c:pt>
                <c:pt idx="14214">
                  <c:v>171.3413888888889</c:v>
                </c:pt>
                <c:pt idx="14215">
                  <c:v>171.34416666666667</c:v>
                </c:pt>
                <c:pt idx="14216">
                  <c:v>171.34694444444443</c:v>
                </c:pt>
                <c:pt idx="14217">
                  <c:v>171.34972222222223</c:v>
                </c:pt>
                <c:pt idx="14218">
                  <c:v>171.35249999999999</c:v>
                </c:pt>
                <c:pt idx="14219">
                  <c:v>171.35527777777779</c:v>
                </c:pt>
                <c:pt idx="14220">
                  <c:v>171.35805555555555</c:v>
                </c:pt>
                <c:pt idx="14221">
                  <c:v>171.36083333333332</c:v>
                </c:pt>
                <c:pt idx="14222">
                  <c:v>171.36361111111111</c:v>
                </c:pt>
                <c:pt idx="14223">
                  <c:v>171.36638888888888</c:v>
                </c:pt>
                <c:pt idx="14224">
                  <c:v>171.36916666666667</c:v>
                </c:pt>
                <c:pt idx="14225">
                  <c:v>171.37194444444444</c:v>
                </c:pt>
                <c:pt idx="14226">
                  <c:v>171.37472222222223</c:v>
                </c:pt>
                <c:pt idx="14227">
                  <c:v>171.3775</c:v>
                </c:pt>
                <c:pt idx="14228">
                  <c:v>171.38027777777776</c:v>
                </c:pt>
                <c:pt idx="14229">
                  <c:v>171.38305555555556</c:v>
                </c:pt>
                <c:pt idx="14230">
                  <c:v>171.38583333333332</c:v>
                </c:pt>
                <c:pt idx="14231">
                  <c:v>171.38861111111112</c:v>
                </c:pt>
                <c:pt idx="14232">
                  <c:v>171.39138888888888</c:v>
                </c:pt>
                <c:pt idx="14233">
                  <c:v>171.39416666666668</c:v>
                </c:pt>
                <c:pt idx="14234">
                  <c:v>171.39694444444444</c:v>
                </c:pt>
                <c:pt idx="14235">
                  <c:v>171.39972222222221</c:v>
                </c:pt>
                <c:pt idx="14236">
                  <c:v>171.4025</c:v>
                </c:pt>
                <c:pt idx="14237">
                  <c:v>171.40527777777777</c:v>
                </c:pt>
                <c:pt idx="14238">
                  <c:v>171.40805555555556</c:v>
                </c:pt>
                <c:pt idx="14239">
                  <c:v>171.41083333333333</c:v>
                </c:pt>
                <c:pt idx="14240">
                  <c:v>171.41361111111109</c:v>
                </c:pt>
                <c:pt idx="14241">
                  <c:v>171.41638888888889</c:v>
                </c:pt>
                <c:pt idx="14242">
                  <c:v>171.41916666666665</c:v>
                </c:pt>
                <c:pt idx="14243">
                  <c:v>171.42194444444445</c:v>
                </c:pt>
                <c:pt idx="14244">
                  <c:v>171.42472222222221</c:v>
                </c:pt>
                <c:pt idx="14245">
                  <c:v>171.42750000000001</c:v>
                </c:pt>
                <c:pt idx="14246">
                  <c:v>171.43027777777777</c:v>
                </c:pt>
                <c:pt idx="14247">
                  <c:v>171.43305555555554</c:v>
                </c:pt>
                <c:pt idx="14248">
                  <c:v>171.43583333333333</c:v>
                </c:pt>
                <c:pt idx="14249">
                  <c:v>171.4386111111111</c:v>
                </c:pt>
                <c:pt idx="14250">
                  <c:v>171.44138888888889</c:v>
                </c:pt>
                <c:pt idx="14251">
                  <c:v>171.44416666666666</c:v>
                </c:pt>
                <c:pt idx="14252">
                  <c:v>171.44694444444445</c:v>
                </c:pt>
                <c:pt idx="14253">
                  <c:v>171.44972222222222</c:v>
                </c:pt>
                <c:pt idx="14254">
                  <c:v>171.45249999999999</c:v>
                </c:pt>
                <c:pt idx="14255">
                  <c:v>171.45527777777778</c:v>
                </c:pt>
                <c:pt idx="14256">
                  <c:v>171.45805555555555</c:v>
                </c:pt>
                <c:pt idx="14257">
                  <c:v>171.46083333333334</c:v>
                </c:pt>
                <c:pt idx="14258">
                  <c:v>171.46361111111111</c:v>
                </c:pt>
                <c:pt idx="14259">
                  <c:v>171.4663888888889</c:v>
                </c:pt>
                <c:pt idx="14260">
                  <c:v>171.46916666666667</c:v>
                </c:pt>
                <c:pt idx="14261">
                  <c:v>171.47194444444443</c:v>
                </c:pt>
                <c:pt idx="14262">
                  <c:v>171.47472222222223</c:v>
                </c:pt>
                <c:pt idx="14263">
                  <c:v>171.47749999999999</c:v>
                </c:pt>
                <c:pt idx="14264">
                  <c:v>171.48027777777779</c:v>
                </c:pt>
                <c:pt idx="14265">
                  <c:v>171.48305555555555</c:v>
                </c:pt>
                <c:pt idx="14266">
                  <c:v>171.48583333333332</c:v>
                </c:pt>
                <c:pt idx="14267">
                  <c:v>171.48861111111111</c:v>
                </c:pt>
                <c:pt idx="14268">
                  <c:v>171.49138888888888</c:v>
                </c:pt>
                <c:pt idx="14269">
                  <c:v>171.49416666666667</c:v>
                </c:pt>
                <c:pt idx="14270">
                  <c:v>171.49694444444444</c:v>
                </c:pt>
                <c:pt idx="14271">
                  <c:v>171.49972222222223</c:v>
                </c:pt>
                <c:pt idx="14272">
                  <c:v>171.5025</c:v>
                </c:pt>
                <c:pt idx="14273">
                  <c:v>171.50527777777776</c:v>
                </c:pt>
                <c:pt idx="14274">
                  <c:v>171.50805555555556</c:v>
                </c:pt>
                <c:pt idx="14275">
                  <c:v>171.51083333333332</c:v>
                </c:pt>
                <c:pt idx="14276">
                  <c:v>171.51361111111112</c:v>
                </c:pt>
                <c:pt idx="14277">
                  <c:v>171.51638888888888</c:v>
                </c:pt>
                <c:pt idx="14278">
                  <c:v>171.51916666666668</c:v>
                </c:pt>
                <c:pt idx="14279">
                  <c:v>171.52194444444444</c:v>
                </c:pt>
                <c:pt idx="14280">
                  <c:v>171.52472222222221</c:v>
                </c:pt>
                <c:pt idx="14281">
                  <c:v>171.5275</c:v>
                </c:pt>
                <c:pt idx="14282">
                  <c:v>171.53027777777777</c:v>
                </c:pt>
                <c:pt idx="14283">
                  <c:v>171.53305555555556</c:v>
                </c:pt>
                <c:pt idx="14284">
                  <c:v>171.53583333333333</c:v>
                </c:pt>
                <c:pt idx="14285">
                  <c:v>171.53861111111109</c:v>
                </c:pt>
                <c:pt idx="14286">
                  <c:v>171.54138888888889</c:v>
                </c:pt>
                <c:pt idx="14287">
                  <c:v>171.54416666666665</c:v>
                </c:pt>
                <c:pt idx="14288">
                  <c:v>171.54694444444445</c:v>
                </c:pt>
                <c:pt idx="14289">
                  <c:v>171.54972222222221</c:v>
                </c:pt>
                <c:pt idx="14290">
                  <c:v>171.55250000000001</c:v>
                </c:pt>
                <c:pt idx="14291">
                  <c:v>171.55527777777777</c:v>
                </c:pt>
                <c:pt idx="14292">
                  <c:v>171.55805555555554</c:v>
                </c:pt>
                <c:pt idx="14293">
                  <c:v>171.56083333333333</c:v>
                </c:pt>
                <c:pt idx="14294">
                  <c:v>171.5636111111111</c:v>
                </c:pt>
                <c:pt idx="14295">
                  <c:v>171.56638888888889</c:v>
                </c:pt>
                <c:pt idx="14296">
                  <c:v>171.56916666666666</c:v>
                </c:pt>
                <c:pt idx="14297">
                  <c:v>171.57194444444445</c:v>
                </c:pt>
                <c:pt idx="14298">
                  <c:v>171.57472222222222</c:v>
                </c:pt>
                <c:pt idx="14299">
                  <c:v>171.57749999999999</c:v>
                </c:pt>
                <c:pt idx="14300">
                  <c:v>171.58027777777778</c:v>
                </c:pt>
                <c:pt idx="14301">
                  <c:v>171.58305555555555</c:v>
                </c:pt>
                <c:pt idx="14302">
                  <c:v>171.58583333333334</c:v>
                </c:pt>
                <c:pt idx="14303">
                  <c:v>171.58861111111111</c:v>
                </c:pt>
                <c:pt idx="14304">
                  <c:v>171.5913888888889</c:v>
                </c:pt>
                <c:pt idx="14305">
                  <c:v>171.59416666666667</c:v>
                </c:pt>
                <c:pt idx="14306">
                  <c:v>171.59694444444443</c:v>
                </c:pt>
                <c:pt idx="14307">
                  <c:v>171.59972222222223</c:v>
                </c:pt>
                <c:pt idx="14308">
                  <c:v>171.60249999999999</c:v>
                </c:pt>
                <c:pt idx="14309">
                  <c:v>171.60527777777779</c:v>
                </c:pt>
                <c:pt idx="14310">
                  <c:v>171.60805555555555</c:v>
                </c:pt>
                <c:pt idx="14311">
                  <c:v>171.61083333333332</c:v>
                </c:pt>
                <c:pt idx="14312">
                  <c:v>171.61361111111111</c:v>
                </c:pt>
                <c:pt idx="14313">
                  <c:v>171.61638888888888</c:v>
                </c:pt>
                <c:pt idx="14314">
                  <c:v>171.61916666666667</c:v>
                </c:pt>
                <c:pt idx="14315">
                  <c:v>171.62194444444444</c:v>
                </c:pt>
                <c:pt idx="14316">
                  <c:v>171.62472222222223</c:v>
                </c:pt>
                <c:pt idx="14317">
                  <c:v>171.6275</c:v>
                </c:pt>
                <c:pt idx="14318">
                  <c:v>171.63027777777776</c:v>
                </c:pt>
                <c:pt idx="14319">
                  <c:v>171.63305555555556</c:v>
                </c:pt>
                <c:pt idx="14320">
                  <c:v>171.63583333333332</c:v>
                </c:pt>
                <c:pt idx="14321">
                  <c:v>171.63861111111112</c:v>
                </c:pt>
                <c:pt idx="14322">
                  <c:v>171.64138888888888</c:v>
                </c:pt>
                <c:pt idx="14323">
                  <c:v>171.64416666666668</c:v>
                </c:pt>
                <c:pt idx="14324">
                  <c:v>171.64694444444444</c:v>
                </c:pt>
                <c:pt idx="14325">
                  <c:v>171.64972222222221</c:v>
                </c:pt>
                <c:pt idx="14326">
                  <c:v>171.6525</c:v>
                </c:pt>
                <c:pt idx="14327">
                  <c:v>171.65527777777777</c:v>
                </c:pt>
                <c:pt idx="14328">
                  <c:v>171.65805555555556</c:v>
                </c:pt>
                <c:pt idx="14329">
                  <c:v>171.66083333333333</c:v>
                </c:pt>
                <c:pt idx="14330">
                  <c:v>171.66361111111109</c:v>
                </c:pt>
                <c:pt idx="14331">
                  <c:v>171.66638888888889</c:v>
                </c:pt>
                <c:pt idx="14332">
                  <c:v>171.66916666666665</c:v>
                </c:pt>
                <c:pt idx="14333">
                  <c:v>171.67194444444445</c:v>
                </c:pt>
                <c:pt idx="14334">
                  <c:v>171.67472222222221</c:v>
                </c:pt>
                <c:pt idx="14335">
                  <c:v>171.67750000000001</c:v>
                </c:pt>
                <c:pt idx="14336">
                  <c:v>171.68027777777777</c:v>
                </c:pt>
                <c:pt idx="14337">
                  <c:v>171.68305555555554</c:v>
                </c:pt>
                <c:pt idx="14338">
                  <c:v>171.68583333333333</c:v>
                </c:pt>
                <c:pt idx="14339">
                  <c:v>171.6886111111111</c:v>
                </c:pt>
                <c:pt idx="14340">
                  <c:v>171.69138888888889</c:v>
                </c:pt>
                <c:pt idx="14341">
                  <c:v>171.69416666666666</c:v>
                </c:pt>
                <c:pt idx="14342">
                  <c:v>171.69694444444445</c:v>
                </c:pt>
                <c:pt idx="14343">
                  <c:v>171.69972222222222</c:v>
                </c:pt>
                <c:pt idx="14344">
                  <c:v>171.70249999999999</c:v>
                </c:pt>
                <c:pt idx="14345">
                  <c:v>171.70527777777778</c:v>
                </c:pt>
                <c:pt idx="14346">
                  <c:v>171.70805555555555</c:v>
                </c:pt>
                <c:pt idx="14347">
                  <c:v>171.71083333333334</c:v>
                </c:pt>
                <c:pt idx="14348">
                  <c:v>171.71361111111111</c:v>
                </c:pt>
                <c:pt idx="14349">
                  <c:v>171.7163888888889</c:v>
                </c:pt>
                <c:pt idx="14350">
                  <c:v>171.71916666666667</c:v>
                </c:pt>
                <c:pt idx="14351">
                  <c:v>171.72194444444443</c:v>
                </c:pt>
                <c:pt idx="14352">
                  <c:v>171.72472222222223</c:v>
                </c:pt>
                <c:pt idx="14353">
                  <c:v>171.72749999999999</c:v>
                </c:pt>
                <c:pt idx="14354">
                  <c:v>171.73027777777779</c:v>
                </c:pt>
                <c:pt idx="14355">
                  <c:v>171.73305555555555</c:v>
                </c:pt>
                <c:pt idx="14356">
                  <c:v>171.73583333333332</c:v>
                </c:pt>
                <c:pt idx="14357">
                  <c:v>171.73861111111111</c:v>
                </c:pt>
                <c:pt idx="14358">
                  <c:v>171.74138888888888</c:v>
                </c:pt>
                <c:pt idx="14359">
                  <c:v>171.74416666666667</c:v>
                </c:pt>
                <c:pt idx="14360">
                  <c:v>171.74694444444444</c:v>
                </c:pt>
                <c:pt idx="14361">
                  <c:v>171.74972222222223</c:v>
                </c:pt>
                <c:pt idx="14362">
                  <c:v>171.7525</c:v>
                </c:pt>
                <c:pt idx="14363">
                  <c:v>171.75527777777776</c:v>
                </c:pt>
                <c:pt idx="14364">
                  <c:v>171.75805555555556</c:v>
                </c:pt>
                <c:pt idx="14365">
                  <c:v>171.76083333333332</c:v>
                </c:pt>
                <c:pt idx="14366">
                  <c:v>171.76361111111112</c:v>
                </c:pt>
                <c:pt idx="14367">
                  <c:v>171.76638888888888</c:v>
                </c:pt>
                <c:pt idx="14368">
                  <c:v>171.76916666666668</c:v>
                </c:pt>
                <c:pt idx="14369">
                  <c:v>171.77194444444444</c:v>
                </c:pt>
                <c:pt idx="14370">
                  <c:v>171.77472222222221</c:v>
                </c:pt>
                <c:pt idx="14371">
                  <c:v>171.7775</c:v>
                </c:pt>
                <c:pt idx="14372">
                  <c:v>171.78027777777777</c:v>
                </c:pt>
                <c:pt idx="14373">
                  <c:v>171.78305555555556</c:v>
                </c:pt>
                <c:pt idx="14374">
                  <c:v>171.78583333333333</c:v>
                </c:pt>
                <c:pt idx="14375">
                  <c:v>171.78861111111109</c:v>
                </c:pt>
                <c:pt idx="14376">
                  <c:v>171.79138888888889</c:v>
                </c:pt>
                <c:pt idx="14377">
                  <c:v>171.79416666666665</c:v>
                </c:pt>
                <c:pt idx="14378">
                  <c:v>171.79694444444445</c:v>
                </c:pt>
                <c:pt idx="14379">
                  <c:v>171.79972222222221</c:v>
                </c:pt>
                <c:pt idx="14380">
                  <c:v>171.80250000000001</c:v>
                </c:pt>
                <c:pt idx="14381">
                  <c:v>171.80527777777777</c:v>
                </c:pt>
                <c:pt idx="14382">
                  <c:v>171.80805555555554</c:v>
                </c:pt>
                <c:pt idx="14383">
                  <c:v>171.81083333333333</c:v>
                </c:pt>
                <c:pt idx="14384">
                  <c:v>171.8136111111111</c:v>
                </c:pt>
                <c:pt idx="14385">
                  <c:v>171.81638888888889</c:v>
                </c:pt>
                <c:pt idx="14386">
                  <c:v>171.81916666666666</c:v>
                </c:pt>
                <c:pt idx="14387">
                  <c:v>171.82194444444445</c:v>
                </c:pt>
                <c:pt idx="14388">
                  <c:v>171.82472222222222</c:v>
                </c:pt>
                <c:pt idx="14389">
                  <c:v>171.82749999999999</c:v>
                </c:pt>
                <c:pt idx="14390">
                  <c:v>171.83027777777778</c:v>
                </c:pt>
                <c:pt idx="14391">
                  <c:v>171.83305555555555</c:v>
                </c:pt>
                <c:pt idx="14392">
                  <c:v>171.83583333333334</c:v>
                </c:pt>
                <c:pt idx="14393">
                  <c:v>171.83861111111111</c:v>
                </c:pt>
                <c:pt idx="14394">
                  <c:v>171.8413888888889</c:v>
                </c:pt>
                <c:pt idx="14395">
                  <c:v>171.84416666666667</c:v>
                </c:pt>
                <c:pt idx="14396">
                  <c:v>171.84694444444443</c:v>
                </c:pt>
                <c:pt idx="14397">
                  <c:v>171.84972222222223</c:v>
                </c:pt>
                <c:pt idx="14398">
                  <c:v>171.85249999999999</c:v>
                </c:pt>
                <c:pt idx="14399">
                  <c:v>171.85527777777779</c:v>
                </c:pt>
                <c:pt idx="14400">
                  <c:v>171.85805555555555</c:v>
                </c:pt>
                <c:pt idx="14401">
                  <c:v>171.86083333333332</c:v>
                </c:pt>
                <c:pt idx="14402">
                  <c:v>171.86361111111111</c:v>
                </c:pt>
                <c:pt idx="14403">
                  <c:v>171.86638888888888</c:v>
                </c:pt>
                <c:pt idx="14404">
                  <c:v>171.86916666666667</c:v>
                </c:pt>
                <c:pt idx="14405">
                  <c:v>171.87194444444444</c:v>
                </c:pt>
                <c:pt idx="14406">
                  <c:v>171.87472222222223</c:v>
                </c:pt>
                <c:pt idx="14407">
                  <c:v>171.8775</c:v>
                </c:pt>
                <c:pt idx="14408">
                  <c:v>171.88027777777776</c:v>
                </c:pt>
                <c:pt idx="14409">
                  <c:v>171.88305555555556</c:v>
                </c:pt>
                <c:pt idx="14410">
                  <c:v>171.88583333333332</c:v>
                </c:pt>
                <c:pt idx="14411">
                  <c:v>171.88861111111112</c:v>
                </c:pt>
                <c:pt idx="14412">
                  <c:v>171.89138888888888</c:v>
                </c:pt>
                <c:pt idx="14413">
                  <c:v>171.89416666666668</c:v>
                </c:pt>
                <c:pt idx="14414">
                  <c:v>171.89694444444444</c:v>
                </c:pt>
                <c:pt idx="14415">
                  <c:v>171.89972222222221</c:v>
                </c:pt>
                <c:pt idx="14416">
                  <c:v>171.9025</c:v>
                </c:pt>
                <c:pt idx="14417">
                  <c:v>171.90527777777777</c:v>
                </c:pt>
                <c:pt idx="14418">
                  <c:v>171.90805555555556</c:v>
                </c:pt>
                <c:pt idx="14419">
                  <c:v>171.91083333333333</c:v>
                </c:pt>
                <c:pt idx="14420">
                  <c:v>171.91361111111109</c:v>
                </c:pt>
                <c:pt idx="14421">
                  <c:v>171.91638888888889</c:v>
                </c:pt>
                <c:pt idx="14422">
                  <c:v>171.91916666666665</c:v>
                </c:pt>
                <c:pt idx="14423">
                  <c:v>171.92194444444445</c:v>
                </c:pt>
                <c:pt idx="14424">
                  <c:v>171.92472222222221</c:v>
                </c:pt>
                <c:pt idx="14425">
                  <c:v>171.92750000000001</c:v>
                </c:pt>
                <c:pt idx="14426">
                  <c:v>171.93027777777777</c:v>
                </c:pt>
                <c:pt idx="14427">
                  <c:v>171.93305555555554</c:v>
                </c:pt>
                <c:pt idx="14428">
                  <c:v>171.93583333333333</c:v>
                </c:pt>
                <c:pt idx="14429">
                  <c:v>171.9386111111111</c:v>
                </c:pt>
                <c:pt idx="14430">
                  <c:v>171.94138888888889</c:v>
                </c:pt>
                <c:pt idx="14431">
                  <c:v>171.94416666666666</c:v>
                </c:pt>
                <c:pt idx="14432">
                  <c:v>171.94694444444445</c:v>
                </c:pt>
                <c:pt idx="14433">
                  <c:v>171.94972222222222</c:v>
                </c:pt>
                <c:pt idx="14434">
                  <c:v>171.95249999999999</c:v>
                </c:pt>
                <c:pt idx="14435">
                  <c:v>171.95527777777778</c:v>
                </c:pt>
                <c:pt idx="14436">
                  <c:v>171.95805555555555</c:v>
                </c:pt>
                <c:pt idx="14437">
                  <c:v>171.96083333333334</c:v>
                </c:pt>
                <c:pt idx="14438">
                  <c:v>171.96361111111111</c:v>
                </c:pt>
                <c:pt idx="14439">
                  <c:v>171.9663888888889</c:v>
                </c:pt>
                <c:pt idx="14440">
                  <c:v>171.96916666666667</c:v>
                </c:pt>
                <c:pt idx="14441">
                  <c:v>171.97194444444443</c:v>
                </c:pt>
                <c:pt idx="14442">
                  <c:v>171.97472222222223</c:v>
                </c:pt>
                <c:pt idx="14443">
                  <c:v>171.97749999999999</c:v>
                </c:pt>
                <c:pt idx="14444">
                  <c:v>171.98027777777779</c:v>
                </c:pt>
                <c:pt idx="14445">
                  <c:v>171.98305555555555</c:v>
                </c:pt>
                <c:pt idx="14446">
                  <c:v>171.98583333333332</c:v>
                </c:pt>
                <c:pt idx="14447">
                  <c:v>171.98861111111111</c:v>
                </c:pt>
                <c:pt idx="14448">
                  <c:v>171.99138888888888</c:v>
                </c:pt>
                <c:pt idx="14449">
                  <c:v>171.99416666666667</c:v>
                </c:pt>
                <c:pt idx="14450">
                  <c:v>171.99694444444444</c:v>
                </c:pt>
                <c:pt idx="14451">
                  <c:v>171.99972222222223</c:v>
                </c:pt>
                <c:pt idx="14452">
                  <c:v>172.0025</c:v>
                </c:pt>
                <c:pt idx="14453">
                  <c:v>172.00527777777776</c:v>
                </c:pt>
                <c:pt idx="14454">
                  <c:v>172.00805555555556</c:v>
                </c:pt>
                <c:pt idx="14455">
                  <c:v>172.01083333333332</c:v>
                </c:pt>
                <c:pt idx="14456">
                  <c:v>172.01361111111112</c:v>
                </c:pt>
                <c:pt idx="14457">
                  <c:v>172.01638888888888</c:v>
                </c:pt>
                <c:pt idx="14458">
                  <c:v>172.01916666666668</c:v>
                </c:pt>
                <c:pt idx="14459">
                  <c:v>172.02194444444444</c:v>
                </c:pt>
                <c:pt idx="14460">
                  <c:v>172.02472222222221</c:v>
                </c:pt>
                <c:pt idx="14461">
                  <c:v>172.0275</c:v>
                </c:pt>
                <c:pt idx="14462">
                  <c:v>172.03027777777777</c:v>
                </c:pt>
                <c:pt idx="14463">
                  <c:v>172.03305555555556</c:v>
                </c:pt>
                <c:pt idx="14464">
                  <c:v>172.03583333333333</c:v>
                </c:pt>
                <c:pt idx="14465">
                  <c:v>172.03861111111109</c:v>
                </c:pt>
                <c:pt idx="14466">
                  <c:v>172.04138888888889</c:v>
                </c:pt>
                <c:pt idx="14467">
                  <c:v>172.04416666666665</c:v>
                </c:pt>
                <c:pt idx="14468">
                  <c:v>172.04694444444445</c:v>
                </c:pt>
                <c:pt idx="14469">
                  <c:v>172.04972222222221</c:v>
                </c:pt>
                <c:pt idx="14470">
                  <c:v>172.05250000000001</c:v>
                </c:pt>
                <c:pt idx="14471">
                  <c:v>172.05527777777777</c:v>
                </c:pt>
                <c:pt idx="14472">
                  <c:v>172.05805555555554</c:v>
                </c:pt>
                <c:pt idx="14473">
                  <c:v>172.06083333333333</c:v>
                </c:pt>
                <c:pt idx="14474">
                  <c:v>172.0636111111111</c:v>
                </c:pt>
                <c:pt idx="14475">
                  <c:v>172.06638888888889</c:v>
                </c:pt>
                <c:pt idx="14476">
                  <c:v>172.06916666666666</c:v>
                </c:pt>
                <c:pt idx="14477">
                  <c:v>172.07194444444445</c:v>
                </c:pt>
                <c:pt idx="14478">
                  <c:v>172.07472222222222</c:v>
                </c:pt>
                <c:pt idx="14479">
                  <c:v>172.07749999999999</c:v>
                </c:pt>
                <c:pt idx="14480">
                  <c:v>172.08027777777778</c:v>
                </c:pt>
                <c:pt idx="14481">
                  <c:v>172.08305555555555</c:v>
                </c:pt>
                <c:pt idx="14482">
                  <c:v>172.08583333333334</c:v>
                </c:pt>
                <c:pt idx="14483">
                  <c:v>172.08861111111111</c:v>
                </c:pt>
                <c:pt idx="14484">
                  <c:v>172.0913888888889</c:v>
                </c:pt>
                <c:pt idx="14485">
                  <c:v>172.09416666666667</c:v>
                </c:pt>
                <c:pt idx="14486">
                  <c:v>172.09694444444443</c:v>
                </c:pt>
                <c:pt idx="14487">
                  <c:v>172.09972222222223</c:v>
                </c:pt>
                <c:pt idx="14488">
                  <c:v>172.10249999999999</c:v>
                </c:pt>
                <c:pt idx="14489">
                  <c:v>172.10527777777779</c:v>
                </c:pt>
                <c:pt idx="14490">
                  <c:v>172.10805555555555</c:v>
                </c:pt>
                <c:pt idx="14491">
                  <c:v>172.11083333333332</c:v>
                </c:pt>
                <c:pt idx="14492">
                  <c:v>172.11361111111111</c:v>
                </c:pt>
                <c:pt idx="14493">
                  <c:v>172.11638888888888</c:v>
                </c:pt>
                <c:pt idx="14494">
                  <c:v>172.11916666666667</c:v>
                </c:pt>
                <c:pt idx="14495">
                  <c:v>172.12194444444444</c:v>
                </c:pt>
                <c:pt idx="14496">
                  <c:v>172.12472222222223</c:v>
                </c:pt>
                <c:pt idx="14497">
                  <c:v>172.1275</c:v>
                </c:pt>
                <c:pt idx="14498">
                  <c:v>172.13027777777776</c:v>
                </c:pt>
                <c:pt idx="14499">
                  <c:v>172.13305555555556</c:v>
                </c:pt>
                <c:pt idx="14500">
                  <c:v>172.13583333333332</c:v>
                </c:pt>
                <c:pt idx="14501">
                  <c:v>172.13861111111112</c:v>
                </c:pt>
                <c:pt idx="14502">
                  <c:v>172.14138888888888</c:v>
                </c:pt>
                <c:pt idx="14503">
                  <c:v>172.14416666666668</c:v>
                </c:pt>
                <c:pt idx="14504">
                  <c:v>172.14694444444444</c:v>
                </c:pt>
                <c:pt idx="14505">
                  <c:v>172.14972222222221</c:v>
                </c:pt>
                <c:pt idx="14506">
                  <c:v>172.1525</c:v>
                </c:pt>
                <c:pt idx="14507">
                  <c:v>172.15527777777777</c:v>
                </c:pt>
                <c:pt idx="14508">
                  <c:v>172.15805555555556</c:v>
                </c:pt>
                <c:pt idx="14509">
                  <c:v>172.16083333333333</c:v>
                </c:pt>
                <c:pt idx="14510">
                  <c:v>172.16361111111109</c:v>
                </c:pt>
                <c:pt idx="14511">
                  <c:v>172.16638888888889</c:v>
                </c:pt>
                <c:pt idx="14512">
                  <c:v>172.16916666666665</c:v>
                </c:pt>
                <c:pt idx="14513">
                  <c:v>172.17194444444445</c:v>
                </c:pt>
                <c:pt idx="14514">
                  <c:v>172.17472222222221</c:v>
                </c:pt>
                <c:pt idx="14515">
                  <c:v>172.17750000000001</c:v>
                </c:pt>
                <c:pt idx="14516">
                  <c:v>172.18027777777777</c:v>
                </c:pt>
                <c:pt idx="14517">
                  <c:v>172.18305555555554</c:v>
                </c:pt>
                <c:pt idx="14518">
                  <c:v>172.18583333333333</c:v>
                </c:pt>
                <c:pt idx="14519">
                  <c:v>172.1886111111111</c:v>
                </c:pt>
                <c:pt idx="14520">
                  <c:v>172.19138888888889</c:v>
                </c:pt>
                <c:pt idx="14521">
                  <c:v>172.19416666666666</c:v>
                </c:pt>
                <c:pt idx="14522">
                  <c:v>172.19694444444445</c:v>
                </c:pt>
                <c:pt idx="14523">
                  <c:v>172.19972222222222</c:v>
                </c:pt>
                <c:pt idx="14524">
                  <c:v>172.20249999999999</c:v>
                </c:pt>
                <c:pt idx="14525">
                  <c:v>172.20527777777778</c:v>
                </c:pt>
                <c:pt idx="14526">
                  <c:v>172.20805555555555</c:v>
                </c:pt>
                <c:pt idx="14527">
                  <c:v>172.21083333333334</c:v>
                </c:pt>
                <c:pt idx="14528">
                  <c:v>172.21361111111111</c:v>
                </c:pt>
                <c:pt idx="14529">
                  <c:v>172.2163888888889</c:v>
                </c:pt>
                <c:pt idx="14530">
                  <c:v>172.21916666666667</c:v>
                </c:pt>
                <c:pt idx="14531">
                  <c:v>172.22194444444443</c:v>
                </c:pt>
                <c:pt idx="14532">
                  <c:v>172.22472222222223</c:v>
                </c:pt>
                <c:pt idx="14533">
                  <c:v>172.22749999999999</c:v>
                </c:pt>
                <c:pt idx="14534">
                  <c:v>172.23027777777779</c:v>
                </c:pt>
                <c:pt idx="14535">
                  <c:v>172.23305555555555</c:v>
                </c:pt>
                <c:pt idx="14536">
                  <c:v>172.23583333333332</c:v>
                </c:pt>
                <c:pt idx="14537">
                  <c:v>172.23861111111111</c:v>
                </c:pt>
                <c:pt idx="14538">
                  <c:v>172.24138888888888</c:v>
                </c:pt>
                <c:pt idx="14539">
                  <c:v>172.24416666666667</c:v>
                </c:pt>
                <c:pt idx="14540">
                  <c:v>172.24694444444444</c:v>
                </c:pt>
                <c:pt idx="14541">
                  <c:v>172.24972222222223</c:v>
                </c:pt>
                <c:pt idx="14542">
                  <c:v>172.2525</c:v>
                </c:pt>
                <c:pt idx="14543">
                  <c:v>172.25527777777776</c:v>
                </c:pt>
                <c:pt idx="14544">
                  <c:v>172.25805555555556</c:v>
                </c:pt>
                <c:pt idx="14545">
                  <c:v>172.26083333333332</c:v>
                </c:pt>
                <c:pt idx="14546">
                  <c:v>172.26361111111112</c:v>
                </c:pt>
                <c:pt idx="14547">
                  <c:v>172.26638888888888</c:v>
                </c:pt>
                <c:pt idx="14548">
                  <c:v>172.26916666666668</c:v>
                </c:pt>
                <c:pt idx="14549">
                  <c:v>172.27194444444444</c:v>
                </c:pt>
                <c:pt idx="14550">
                  <c:v>172.27472222222221</c:v>
                </c:pt>
                <c:pt idx="14551">
                  <c:v>172.2775</c:v>
                </c:pt>
                <c:pt idx="14552">
                  <c:v>172.28027777777777</c:v>
                </c:pt>
                <c:pt idx="14553">
                  <c:v>172.28305555555556</c:v>
                </c:pt>
                <c:pt idx="14554">
                  <c:v>172.28583333333333</c:v>
                </c:pt>
                <c:pt idx="14555">
                  <c:v>172.28861111111109</c:v>
                </c:pt>
                <c:pt idx="14556">
                  <c:v>172.29138888888889</c:v>
                </c:pt>
                <c:pt idx="14557">
                  <c:v>172.29416666666665</c:v>
                </c:pt>
                <c:pt idx="14558">
                  <c:v>172.29694444444445</c:v>
                </c:pt>
                <c:pt idx="14559">
                  <c:v>172.29972222222221</c:v>
                </c:pt>
                <c:pt idx="14560">
                  <c:v>172.30250000000001</c:v>
                </c:pt>
                <c:pt idx="14561">
                  <c:v>172.30527777777777</c:v>
                </c:pt>
                <c:pt idx="14562">
                  <c:v>172.30805555555554</c:v>
                </c:pt>
                <c:pt idx="14563">
                  <c:v>172.31083333333333</c:v>
                </c:pt>
                <c:pt idx="14564">
                  <c:v>172.3136111111111</c:v>
                </c:pt>
                <c:pt idx="14565">
                  <c:v>172.31638888888889</c:v>
                </c:pt>
                <c:pt idx="14566">
                  <c:v>172.31916666666666</c:v>
                </c:pt>
                <c:pt idx="14567">
                  <c:v>172.32194444444445</c:v>
                </c:pt>
                <c:pt idx="14568">
                  <c:v>172.32472222222222</c:v>
                </c:pt>
                <c:pt idx="14569">
                  <c:v>172.32749999999999</c:v>
                </c:pt>
                <c:pt idx="14570">
                  <c:v>172.33027777777778</c:v>
                </c:pt>
                <c:pt idx="14571">
                  <c:v>172.33305555555555</c:v>
                </c:pt>
                <c:pt idx="14572">
                  <c:v>172.33583333333334</c:v>
                </c:pt>
                <c:pt idx="14573">
                  <c:v>172.33861111111111</c:v>
                </c:pt>
                <c:pt idx="14574">
                  <c:v>172.3413888888889</c:v>
                </c:pt>
                <c:pt idx="14575">
                  <c:v>172.34416666666667</c:v>
                </c:pt>
                <c:pt idx="14576">
                  <c:v>172.34694444444443</c:v>
                </c:pt>
                <c:pt idx="14577">
                  <c:v>172.34972222222223</c:v>
                </c:pt>
                <c:pt idx="14578">
                  <c:v>172.35249999999999</c:v>
                </c:pt>
                <c:pt idx="14579">
                  <c:v>172.35527777777779</c:v>
                </c:pt>
                <c:pt idx="14580">
                  <c:v>172.35805555555555</c:v>
                </c:pt>
                <c:pt idx="14581">
                  <c:v>172.36083333333332</c:v>
                </c:pt>
                <c:pt idx="14582">
                  <c:v>172.36361111111111</c:v>
                </c:pt>
                <c:pt idx="14583">
                  <c:v>172.36638888888888</c:v>
                </c:pt>
                <c:pt idx="14584">
                  <c:v>172.36916666666667</c:v>
                </c:pt>
                <c:pt idx="14585">
                  <c:v>172.37194444444444</c:v>
                </c:pt>
                <c:pt idx="14586">
                  <c:v>172.37472222222223</c:v>
                </c:pt>
                <c:pt idx="14587">
                  <c:v>172.3775</c:v>
                </c:pt>
                <c:pt idx="14588">
                  <c:v>172.38027777777776</c:v>
                </c:pt>
                <c:pt idx="14589">
                  <c:v>172.38305555555556</c:v>
                </c:pt>
                <c:pt idx="14590">
                  <c:v>172.38583333333332</c:v>
                </c:pt>
                <c:pt idx="14591">
                  <c:v>172.38861111111112</c:v>
                </c:pt>
                <c:pt idx="14592">
                  <c:v>172.39138888888888</c:v>
                </c:pt>
                <c:pt idx="14593">
                  <c:v>172.39416666666668</c:v>
                </c:pt>
                <c:pt idx="14594">
                  <c:v>172.39694444444444</c:v>
                </c:pt>
                <c:pt idx="14595">
                  <c:v>172.39972222222221</c:v>
                </c:pt>
                <c:pt idx="14596">
                  <c:v>172.4025</c:v>
                </c:pt>
                <c:pt idx="14597">
                  <c:v>172.40527777777777</c:v>
                </c:pt>
                <c:pt idx="14598">
                  <c:v>172.40805555555556</c:v>
                </c:pt>
                <c:pt idx="14599">
                  <c:v>172.41083333333333</c:v>
                </c:pt>
                <c:pt idx="14600">
                  <c:v>172.41361111111109</c:v>
                </c:pt>
                <c:pt idx="14601">
                  <c:v>172.41638888888889</c:v>
                </c:pt>
                <c:pt idx="14602">
                  <c:v>172.41916666666665</c:v>
                </c:pt>
                <c:pt idx="14603">
                  <c:v>172.42194444444445</c:v>
                </c:pt>
                <c:pt idx="14604">
                  <c:v>172.42472222222221</c:v>
                </c:pt>
                <c:pt idx="14605">
                  <c:v>172.42750000000001</c:v>
                </c:pt>
                <c:pt idx="14606">
                  <c:v>172.43027777777777</c:v>
                </c:pt>
                <c:pt idx="14607">
                  <c:v>172.43305555555554</c:v>
                </c:pt>
                <c:pt idx="14608">
                  <c:v>172.43583333333333</c:v>
                </c:pt>
                <c:pt idx="14609">
                  <c:v>172.4386111111111</c:v>
                </c:pt>
                <c:pt idx="14610">
                  <c:v>172.44138888888889</c:v>
                </c:pt>
                <c:pt idx="14611">
                  <c:v>172.44416666666666</c:v>
                </c:pt>
                <c:pt idx="14612">
                  <c:v>172.44694444444445</c:v>
                </c:pt>
                <c:pt idx="14613">
                  <c:v>172.44972222222222</c:v>
                </c:pt>
                <c:pt idx="14614">
                  <c:v>172.45249999999999</c:v>
                </c:pt>
                <c:pt idx="14615">
                  <c:v>172.45527777777778</c:v>
                </c:pt>
                <c:pt idx="14616">
                  <c:v>172.45805555555555</c:v>
                </c:pt>
                <c:pt idx="14617">
                  <c:v>172.46083333333334</c:v>
                </c:pt>
                <c:pt idx="14618">
                  <c:v>172.46361111111111</c:v>
                </c:pt>
                <c:pt idx="14619">
                  <c:v>172.4663888888889</c:v>
                </c:pt>
                <c:pt idx="14620">
                  <c:v>172.46916666666667</c:v>
                </c:pt>
                <c:pt idx="14621">
                  <c:v>172.47194444444443</c:v>
                </c:pt>
                <c:pt idx="14622">
                  <c:v>172.47472222222223</c:v>
                </c:pt>
                <c:pt idx="14623">
                  <c:v>172.47749999999999</c:v>
                </c:pt>
                <c:pt idx="14624">
                  <c:v>172.48027777777779</c:v>
                </c:pt>
                <c:pt idx="14625">
                  <c:v>172.48305555555555</c:v>
                </c:pt>
                <c:pt idx="14626">
                  <c:v>172.48583333333332</c:v>
                </c:pt>
                <c:pt idx="14627">
                  <c:v>172.48861111111111</c:v>
                </c:pt>
                <c:pt idx="14628">
                  <c:v>172.49138888888888</c:v>
                </c:pt>
                <c:pt idx="14629">
                  <c:v>172.49416666666667</c:v>
                </c:pt>
                <c:pt idx="14630">
                  <c:v>172.49694444444444</c:v>
                </c:pt>
                <c:pt idx="14631">
                  <c:v>172.49972222222223</c:v>
                </c:pt>
                <c:pt idx="14632">
                  <c:v>172.5025</c:v>
                </c:pt>
                <c:pt idx="14633">
                  <c:v>172.50527777777776</c:v>
                </c:pt>
                <c:pt idx="14634">
                  <c:v>172.50805555555556</c:v>
                </c:pt>
                <c:pt idx="14635">
                  <c:v>172.51083333333332</c:v>
                </c:pt>
                <c:pt idx="14636">
                  <c:v>172.51361111111112</c:v>
                </c:pt>
                <c:pt idx="14637">
                  <c:v>172.51638888888888</c:v>
                </c:pt>
                <c:pt idx="14638">
                  <c:v>172.51916666666668</c:v>
                </c:pt>
                <c:pt idx="14639">
                  <c:v>172.52194444444444</c:v>
                </c:pt>
                <c:pt idx="14640">
                  <c:v>172.52472222222221</c:v>
                </c:pt>
                <c:pt idx="14641">
                  <c:v>172.5275</c:v>
                </c:pt>
                <c:pt idx="14642">
                  <c:v>172.53027777777777</c:v>
                </c:pt>
                <c:pt idx="14643">
                  <c:v>172.53305555555556</c:v>
                </c:pt>
                <c:pt idx="14644">
                  <c:v>172.53583333333333</c:v>
                </c:pt>
                <c:pt idx="14645">
                  <c:v>172.53861111111109</c:v>
                </c:pt>
                <c:pt idx="14646">
                  <c:v>172.54138888888889</c:v>
                </c:pt>
                <c:pt idx="14647">
                  <c:v>172.54416666666665</c:v>
                </c:pt>
                <c:pt idx="14648">
                  <c:v>172.54694444444445</c:v>
                </c:pt>
                <c:pt idx="14649">
                  <c:v>172.54972222222221</c:v>
                </c:pt>
                <c:pt idx="14650">
                  <c:v>172.55250000000001</c:v>
                </c:pt>
                <c:pt idx="14651">
                  <c:v>172.55527777777777</c:v>
                </c:pt>
                <c:pt idx="14652">
                  <c:v>172.55805555555554</c:v>
                </c:pt>
                <c:pt idx="14653">
                  <c:v>172.56083333333333</c:v>
                </c:pt>
                <c:pt idx="14654">
                  <c:v>172.5636111111111</c:v>
                </c:pt>
                <c:pt idx="14655">
                  <c:v>172.56638888888889</c:v>
                </c:pt>
                <c:pt idx="14656">
                  <c:v>172.56916666666666</c:v>
                </c:pt>
                <c:pt idx="14657">
                  <c:v>172.57194444444445</c:v>
                </c:pt>
                <c:pt idx="14658">
                  <c:v>172.57472222222222</c:v>
                </c:pt>
                <c:pt idx="14659">
                  <c:v>172.57749999999999</c:v>
                </c:pt>
                <c:pt idx="14660">
                  <c:v>172.58027777777778</c:v>
                </c:pt>
                <c:pt idx="14661">
                  <c:v>172.58305555555555</c:v>
                </c:pt>
                <c:pt idx="14662">
                  <c:v>172.58583333333334</c:v>
                </c:pt>
                <c:pt idx="14663">
                  <c:v>172.58861111111111</c:v>
                </c:pt>
                <c:pt idx="14664">
                  <c:v>172.5913888888889</c:v>
                </c:pt>
                <c:pt idx="14665">
                  <c:v>172.59416666666667</c:v>
                </c:pt>
                <c:pt idx="14666">
                  <c:v>172.59694444444443</c:v>
                </c:pt>
                <c:pt idx="14667">
                  <c:v>172.59972222222223</c:v>
                </c:pt>
                <c:pt idx="14668">
                  <c:v>172.60249999999999</c:v>
                </c:pt>
                <c:pt idx="14669">
                  <c:v>172.60527777777779</c:v>
                </c:pt>
                <c:pt idx="14670">
                  <c:v>172.60805555555555</c:v>
                </c:pt>
                <c:pt idx="14671">
                  <c:v>172.61083333333332</c:v>
                </c:pt>
                <c:pt idx="14672">
                  <c:v>172.61361111111111</c:v>
                </c:pt>
                <c:pt idx="14673">
                  <c:v>172.61638888888888</c:v>
                </c:pt>
                <c:pt idx="14674">
                  <c:v>172.61916666666667</c:v>
                </c:pt>
                <c:pt idx="14675">
                  <c:v>172.62194444444444</c:v>
                </c:pt>
                <c:pt idx="14676">
                  <c:v>172.62472222222223</c:v>
                </c:pt>
                <c:pt idx="14677">
                  <c:v>172.6275</c:v>
                </c:pt>
                <c:pt idx="14678">
                  <c:v>172.63027777777776</c:v>
                </c:pt>
                <c:pt idx="14679">
                  <c:v>172.63305555555556</c:v>
                </c:pt>
                <c:pt idx="14680">
                  <c:v>172.63583333333332</c:v>
                </c:pt>
                <c:pt idx="14681">
                  <c:v>172.63861111111112</c:v>
                </c:pt>
                <c:pt idx="14682">
                  <c:v>172.64138888888888</c:v>
                </c:pt>
                <c:pt idx="14683">
                  <c:v>172.64416666666668</c:v>
                </c:pt>
                <c:pt idx="14684">
                  <c:v>172.64694444444444</c:v>
                </c:pt>
                <c:pt idx="14685">
                  <c:v>172.64972222222221</c:v>
                </c:pt>
                <c:pt idx="14686">
                  <c:v>172.6525</c:v>
                </c:pt>
                <c:pt idx="14687">
                  <c:v>172.65527777777777</c:v>
                </c:pt>
                <c:pt idx="14688">
                  <c:v>172.65805555555556</c:v>
                </c:pt>
                <c:pt idx="14689">
                  <c:v>172.66083333333333</c:v>
                </c:pt>
                <c:pt idx="14690">
                  <c:v>172.66361111111109</c:v>
                </c:pt>
                <c:pt idx="14691">
                  <c:v>172.66638888888889</c:v>
                </c:pt>
                <c:pt idx="14692">
                  <c:v>172.66916666666665</c:v>
                </c:pt>
                <c:pt idx="14693">
                  <c:v>172.67194444444445</c:v>
                </c:pt>
                <c:pt idx="14694">
                  <c:v>172.67472222222221</c:v>
                </c:pt>
                <c:pt idx="14695">
                  <c:v>172.67750000000001</c:v>
                </c:pt>
                <c:pt idx="14696">
                  <c:v>172.68027777777777</c:v>
                </c:pt>
                <c:pt idx="14697">
                  <c:v>172.68305555555554</c:v>
                </c:pt>
                <c:pt idx="14698">
                  <c:v>172.68583333333333</c:v>
                </c:pt>
                <c:pt idx="14699">
                  <c:v>172.6886111111111</c:v>
                </c:pt>
                <c:pt idx="14700">
                  <c:v>172.69138888888889</c:v>
                </c:pt>
                <c:pt idx="14701">
                  <c:v>172.69416666666666</c:v>
                </c:pt>
                <c:pt idx="14702">
                  <c:v>172.69694444444445</c:v>
                </c:pt>
                <c:pt idx="14703">
                  <c:v>172.69972222222222</c:v>
                </c:pt>
                <c:pt idx="14704">
                  <c:v>172.70249999999999</c:v>
                </c:pt>
                <c:pt idx="14705">
                  <c:v>172.70527777777778</c:v>
                </c:pt>
                <c:pt idx="14706">
                  <c:v>172.70805555555555</c:v>
                </c:pt>
                <c:pt idx="14707">
                  <c:v>172.71083333333334</c:v>
                </c:pt>
                <c:pt idx="14708">
                  <c:v>172.71361111111111</c:v>
                </c:pt>
                <c:pt idx="14709">
                  <c:v>172.7163888888889</c:v>
                </c:pt>
                <c:pt idx="14710">
                  <c:v>172.71916666666667</c:v>
                </c:pt>
                <c:pt idx="14711">
                  <c:v>172.72194444444443</c:v>
                </c:pt>
                <c:pt idx="14712">
                  <c:v>172.72472222222223</c:v>
                </c:pt>
                <c:pt idx="14713">
                  <c:v>172.72749999999999</c:v>
                </c:pt>
                <c:pt idx="14714">
                  <c:v>172.73027777777779</c:v>
                </c:pt>
                <c:pt idx="14715">
                  <c:v>172.73305555555555</c:v>
                </c:pt>
                <c:pt idx="14716">
                  <c:v>172.73583333333332</c:v>
                </c:pt>
                <c:pt idx="14717">
                  <c:v>172.73861111111111</c:v>
                </c:pt>
                <c:pt idx="14718">
                  <c:v>172.74138888888888</c:v>
                </c:pt>
                <c:pt idx="14719">
                  <c:v>172.74416666666667</c:v>
                </c:pt>
                <c:pt idx="14720">
                  <c:v>172.74694444444444</c:v>
                </c:pt>
                <c:pt idx="14721">
                  <c:v>172.74972222222223</c:v>
                </c:pt>
                <c:pt idx="14722">
                  <c:v>172.7525</c:v>
                </c:pt>
                <c:pt idx="14723">
                  <c:v>172.75527777777776</c:v>
                </c:pt>
                <c:pt idx="14724">
                  <c:v>172.75805555555556</c:v>
                </c:pt>
                <c:pt idx="14725">
                  <c:v>172.76083333333332</c:v>
                </c:pt>
                <c:pt idx="14726">
                  <c:v>172.76361111111112</c:v>
                </c:pt>
                <c:pt idx="14727">
                  <c:v>172.76638888888888</c:v>
                </c:pt>
                <c:pt idx="14728">
                  <c:v>172.76916666666668</c:v>
                </c:pt>
                <c:pt idx="14729">
                  <c:v>172.77194444444444</c:v>
                </c:pt>
                <c:pt idx="14730">
                  <c:v>172.77472222222221</c:v>
                </c:pt>
                <c:pt idx="14731">
                  <c:v>172.7775</c:v>
                </c:pt>
                <c:pt idx="14732">
                  <c:v>172.78027777777777</c:v>
                </c:pt>
                <c:pt idx="14733">
                  <c:v>172.78305555555556</c:v>
                </c:pt>
                <c:pt idx="14734">
                  <c:v>172.78583333333333</c:v>
                </c:pt>
                <c:pt idx="14735">
                  <c:v>172.78861111111109</c:v>
                </c:pt>
                <c:pt idx="14736">
                  <c:v>172.79138888888889</c:v>
                </c:pt>
                <c:pt idx="14737">
                  <c:v>172.79416666666665</c:v>
                </c:pt>
                <c:pt idx="14738">
                  <c:v>172.79694444444445</c:v>
                </c:pt>
                <c:pt idx="14739">
                  <c:v>172.79972222222221</c:v>
                </c:pt>
                <c:pt idx="14740">
                  <c:v>172.80250000000001</c:v>
                </c:pt>
                <c:pt idx="14741">
                  <c:v>172.80527777777777</c:v>
                </c:pt>
                <c:pt idx="14742">
                  <c:v>172.80805555555554</c:v>
                </c:pt>
                <c:pt idx="14743">
                  <c:v>172.81083333333333</c:v>
                </c:pt>
                <c:pt idx="14744">
                  <c:v>172.8136111111111</c:v>
                </c:pt>
                <c:pt idx="14745">
                  <c:v>172.81638888888889</c:v>
                </c:pt>
                <c:pt idx="14746">
                  <c:v>172.81916666666666</c:v>
                </c:pt>
                <c:pt idx="14747">
                  <c:v>172.82194444444445</c:v>
                </c:pt>
                <c:pt idx="14748">
                  <c:v>172.82472222222222</c:v>
                </c:pt>
                <c:pt idx="14749">
                  <c:v>172.82749999999999</c:v>
                </c:pt>
                <c:pt idx="14750">
                  <c:v>172.83027777777778</c:v>
                </c:pt>
                <c:pt idx="14751">
                  <c:v>172.83305555555555</c:v>
                </c:pt>
                <c:pt idx="14752">
                  <c:v>172.83583333333334</c:v>
                </c:pt>
                <c:pt idx="14753">
                  <c:v>172.83861111111111</c:v>
                </c:pt>
                <c:pt idx="14754">
                  <c:v>172.8413888888889</c:v>
                </c:pt>
                <c:pt idx="14755">
                  <c:v>172.84416666666667</c:v>
                </c:pt>
                <c:pt idx="14756">
                  <c:v>172.84694444444443</c:v>
                </c:pt>
                <c:pt idx="14757">
                  <c:v>172.84972222222223</c:v>
                </c:pt>
                <c:pt idx="14758">
                  <c:v>172.85249999999999</c:v>
                </c:pt>
                <c:pt idx="14759">
                  <c:v>172.85527777777779</c:v>
                </c:pt>
                <c:pt idx="14760">
                  <c:v>172.85805555555555</c:v>
                </c:pt>
                <c:pt idx="14761">
                  <c:v>172.86083333333332</c:v>
                </c:pt>
                <c:pt idx="14762">
                  <c:v>172.86361111111111</c:v>
                </c:pt>
                <c:pt idx="14763">
                  <c:v>172.86638888888888</c:v>
                </c:pt>
                <c:pt idx="14764">
                  <c:v>172.86916666666667</c:v>
                </c:pt>
                <c:pt idx="14765">
                  <c:v>172.87194444444444</c:v>
                </c:pt>
                <c:pt idx="14766">
                  <c:v>172.87472222222223</c:v>
                </c:pt>
                <c:pt idx="14767">
                  <c:v>172.8775</c:v>
                </c:pt>
                <c:pt idx="14768">
                  <c:v>172.88027777777776</c:v>
                </c:pt>
                <c:pt idx="14769">
                  <c:v>172.88305555555556</c:v>
                </c:pt>
                <c:pt idx="14770">
                  <c:v>172.88583333333332</c:v>
                </c:pt>
                <c:pt idx="14771">
                  <c:v>172.88861111111112</c:v>
                </c:pt>
                <c:pt idx="14772">
                  <c:v>172.89138888888888</c:v>
                </c:pt>
                <c:pt idx="14773">
                  <c:v>172.89416666666668</c:v>
                </c:pt>
                <c:pt idx="14774">
                  <c:v>172.89694444444444</c:v>
                </c:pt>
                <c:pt idx="14775">
                  <c:v>172.89972222222221</c:v>
                </c:pt>
                <c:pt idx="14776">
                  <c:v>172.9025</c:v>
                </c:pt>
                <c:pt idx="14777">
                  <c:v>172.90527777777777</c:v>
                </c:pt>
                <c:pt idx="14778">
                  <c:v>172.90805555555556</c:v>
                </c:pt>
                <c:pt idx="14779">
                  <c:v>172.91083333333333</c:v>
                </c:pt>
                <c:pt idx="14780">
                  <c:v>172.91361111111109</c:v>
                </c:pt>
                <c:pt idx="14781">
                  <c:v>172.91638888888889</c:v>
                </c:pt>
                <c:pt idx="14782">
                  <c:v>172.91916666666665</c:v>
                </c:pt>
                <c:pt idx="14783">
                  <c:v>172.92194444444445</c:v>
                </c:pt>
                <c:pt idx="14784">
                  <c:v>172.92472222222221</c:v>
                </c:pt>
                <c:pt idx="14785">
                  <c:v>172.92750000000001</c:v>
                </c:pt>
                <c:pt idx="14786">
                  <c:v>172.93027777777777</c:v>
                </c:pt>
                <c:pt idx="14787">
                  <c:v>172.93305555555554</c:v>
                </c:pt>
                <c:pt idx="14788">
                  <c:v>172.93583333333333</c:v>
                </c:pt>
                <c:pt idx="14789">
                  <c:v>172.9386111111111</c:v>
                </c:pt>
                <c:pt idx="14790">
                  <c:v>172.94138888888889</c:v>
                </c:pt>
                <c:pt idx="14791">
                  <c:v>172.94416666666666</c:v>
                </c:pt>
                <c:pt idx="14792">
                  <c:v>172.94694444444445</c:v>
                </c:pt>
                <c:pt idx="14793">
                  <c:v>172.94972222222222</c:v>
                </c:pt>
                <c:pt idx="14794">
                  <c:v>172.95249999999999</c:v>
                </c:pt>
                <c:pt idx="14795">
                  <c:v>172.95527777777778</c:v>
                </c:pt>
                <c:pt idx="14796">
                  <c:v>172.95805555555555</c:v>
                </c:pt>
                <c:pt idx="14797">
                  <c:v>172.96083333333334</c:v>
                </c:pt>
                <c:pt idx="14798">
                  <c:v>172.96361111111111</c:v>
                </c:pt>
                <c:pt idx="14799">
                  <c:v>172.9663888888889</c:v>
                </c:pt>
                <c:pt idx="14800">
                  <c:v>172.96916666666667</c:v>
                </c:pt>
                <c:pt idx="14801">
                  <c:v>172.97194444444443</c:v>
                </c:pt>
                <c:pt idx="14802">
                  <c:v>172.97472222222223</c:v>
                </c:pt>
                <c:pt idx="14803">
                  <c:v>172.97749999999999</c:v>
                </c:pt>
                <c:pt idx="14804">
                  <c:v>172.98027777777779</c:v>
                </c:pt>
                <c:pt idx="14805">
                  <c:v>172.98305555555555</c:v>
                </c:pt>
                <c:pt idx="14806">
                  <c:v>172.98583333333332</c:v>
                </c:pt>
                <c:pt idx="14807">
                  <c:v>172.98861111111111</c:v>
                </c:pt>
                <c:pt idx="14808">
                  <c:v>172.99138888888888</c:v>
                </c:pt>
                <c:pt idx="14809">
                  <c:v>172.99416666666667</c:v>
                </c:pt>
                <c:pt idx="14810">
                  <c:v>172.99694444444444</c:v>
                </c:pt>
                <c:pt idx="14811">
                  <c:v>172.99972222222223</c:v>
                </c:pt>
                <c:pt idx="14812">
                  <c:v>173.0025</c:v>
                </c:pt>
                <c:pt idx="14813">
                  <c:v>173.00527777777776</c:v>
                </c:pt>
                <c:pt idx="14814">
                  <c:v>173.00805555555556</c:v>
                </c:pt>
                <c:pt idx="14815">
                  <c:v>173.01083333333332</c:v>
                </c:pt>
                <c:pt idx="14816">
                  <c:v>173.01361111111112</c:v>
                </c:pt>
                <c:pt idx="14817">
                  <c:v>173.01638888888888</c:v>
                </c:pt>
                <c:pt idx="14818">
                  <c:v>173.01916666666668</c:v>
                </c:pt>
                <c:pt idx="14819">
                  <c:v>173.02194444444444</c:v>
                </c:pt>
                <c:pt idx="14820">
                  <c:v>173.02472222222221</c:v>
                </c:pt>
                <c:pt idx="14821">
                  <c:v>173.0275</c:v>
                </c:pt>
                <c:pt idx="14822">
                  <c:v>173.03027777777777</c:v>
                </c:pt>
                <c:pt idx="14823">
                  <c:v>173.03305555555556</c:v>
                </c:pt>
                <c:pt idx="14824">
                  <c:v>173.03583333333333</c:v>
                </c:pt>
                <c:pt idx="14825">
                  <c:v>173.03861111111109</c:v>
                </c:pt>
                <c:pt idx="14826">
                  <c:v>173.04138888888889</c:v>
                </c:pt>
                <c:pt idx="14827">
                  <c:v>173.04416666666665</c:v>
                </c:pt>
                <c:pt idx="14828">
                  <c:v>173.04694444444445</c:v>
                </c:pt>
                <c:pt idx="14829">
                  <c:v>173.04972222222221</c:v>
                </c:pt>
                <c:pt idx="14830">
                  <c:v>173.05250000000001</c:v>
                </c:pt>
                <c:pt idx="14831">
                  <c:v>173.05527777777777</c:v>
                </c:pt>
                <c:pt idx="14832">
                  <c:v>173.05805555555554</c:v>
                </c:pt>
                <c:pt idx="14833">
                  <c:v>173.06083333333333</c:v>
                </c:pt>
                <c:pt idx="14834">
                  <c:v>173.0636111111111</c:v>
                </c:pt>
                <c:pt idx="14835">
                  <c:v>173.06638888888889</c:v>
                </c:pt>
                <c:pt idx="14836">
                  <c:v>173.06916666666666</c:v>
                </c:pt>
                <c:pt idx="14837">
                  <c:v>173.07194444444445</c:v>
                </c:pt>
                <c:pt idx="14838">
                  <c:v>173.07472222222222</c:v>
                </c:pt>
                <c:pt idx="14839">
                  <c:v>173.07749999999999</c:v>
                </c:pt>
                <c:pt idx="14840">
                  <c:v>173.08027777777778</c:v>
                </c:pt>
                <c:pt idx="14841">
                  <c:v>173.08305555555555</c:v>
                </c:pt>
                <c:pt idx="14842">
                  <c:v>173.08583333333334</c:v>
                </c:pt>
                <c:pt idx="14843">
                  <c:v>173.08861111111111</c:v>
                </c:pt>
                <c:pt idx="14844">
                  <c:v>173.0913888888889</c:v>
                </c:pt>
                <c:pt idx="14845">
                  <c:v>173.09416666666667</c:v>
                </c:pt>
                <c:pt idx="14846">
                  <c:v>173.09694444444443</c:v>
                </c:pt>
                <c:pt idx="14847">
                  <c:v>173.09972222222223</c:v>
                </c:pt>
                <c:pt idx="14848">
                  <c:v>173.10249999999999</c:v>
                </c:pt>
                <c:pt idx="14849">
                  <c:v>173.10527777777779</c:v>
                </c:pt>
                <c:pt idx="14850">
                  <c:v>173.10805555555555</c:v>
                </c:pt>
                <c:pt idx="14851">
                  <c:v>173.11083333333332</c:v>
                </c:pt>
                <c:pt idx="14852">
                  <c:v>173.11361111111111</c:v>
                </c:pt>
                <c:pt idx="14853">
                  <c:v>173.11638888888888</c:v>
                </c:pt>
                <c:pt idx="14854">
                  <c:v>173.11916666666667</c:v>
                </c:pt>
                <c:pt idx="14855">
                  <c:v>173.12194444444444</c:v>
                </c:pt>
                <c:pt idx="14856">
                  <c:v>173.12472222222223</c:v>
                </c:pt>
                <c:pt idx="14857">
                  <c:v>173.1275</c:v>
                </c:pt>
                <c:pt idx="14858">
                  <c:v>173.13027777777776</c:v>
                </c:pt>
                <c:pt idx="14859">
                  <c:v>173.13305555555556</c:v>
                </c:pt>
                <c:pt idx="14860">
                  <c:v>173.13583333333332</c:v>
                </c:pt>
                <c:pt idx="14861">
                  <c:v>173.13861111111112</c:v>
                </c:pt>
                <c:pt idx="14862">
                  <c:v>173.14138888888888</c:v>
                </c:pt>
                <c:pt idx="14863">
                  <c:v>173.14416666666668</c:v>
                </c:pt>
                <c:pt idx="14864">
                  <c:v>173.14694444444444</c:v>
                </c:pt>
                <c:pt idx="14865">
                  <c:v>173.14972222222221</c:v>
                </c:pt>
                <c:pt idx="14866">
                  <c:v>173.1525</c:v>
                </c:pt>
                <c:pt idx="14867">
                  <c:v>173.15527777777777</c:v>
                </c:pt>
                <c:pt idx="14868">
                  <c:v>173.15805555555556</c:v>
                </c:pt>
                <c:pt idx="14869">
                  <c:v>173.16083333333333</c:v>
                </c:pt>
                <c:pt idx="14870">
                  <c:v>173.16361111111109</c:v>
                </c:pt>
                <c:pt idx="14871">
                  <c:v>173.16638888888889</c:v>
                </c:pt>
                <c:pt idx="14872">
                  <c:v>173.16916666666665</c:v>
                </c:pt>
                <c:pt idx="14873">
                  <c:v>173.17194444444445</c:v>
                </c:pt>
                <c:pt idx="14874">
                  <c:v>173.17472222222221</c:v>
                </c:pt>
                <c:pt idx="14875">
                  <c:v>173.17750000000001</c:v>
                </c:pt>
                <c:pt idx="14876">
                  <c:v>173.18027777777777</c:v>
                </c:pt>
                <c:pt idx="14877">
                  <c:v>173.18305555555554</c:v>
                </c:pt>
                <c:pt idx="14878">
                  <c:v>173.18583333333333</c:v>
                </c:pt>
                <c:pt idx="14879">
                  <c:v>173.1886111111111</c:v>
                </c:pt>
                <c:pt idx="14880">
                  <c:v>173.19138888888889</c:v>
                </c:pt>
                <c:pt idx="14881">
                  <c:v>173.19416666666666</c:v>
                </c:pt>
                <c:pt idx="14882">
                  <c:v>173.19694444444445</c:v>
                </c:pt>
                <c:pt idx="14883">
                  <c:v>173.19972222222222</c:v>
                </c:pt>
                <c:pt idx="14884">
                  <c:v>173.20249999999999</c:v>
                </c:pt>
                <c:pt idx="14885">
                  <c:v>173.20527777777778</c:v>
                </c:pt>
                <c:pt idx="14886">
                  <c:v>173.20805555555555</c:v>
                </c:pt>
                <c:pt idx="14887">
                  <c:v>173.21083333333334</c:v>
                </c:pt>
                <c:pt idx="14888">
                  <c:v>173.21361111111111</c:v>
                </c:pt>
                <c:pt idx="14889">
                  <c:v>173.2163888888889</c:v>
                </c:pt>
                <c:pt idx="14890">
                  <c:v>173.21916666666667</c:v>
                </c:pt>
                <c:pt idx="14891">
                  <c:v>173.22194444444443</c:v>
                </c:pt>
                <c:pt idx="14892">
                  <c:v>173.22472222222223</c:v>
                </c:pt>
                <c:pt idx="14893">
                  <c:v>173.22749999999999</c:v>
                </c:pt>
                <c:pt idx="14894">
                  <c:v>173.23027777777779</c:v>
                </c:pt>
                <c:pt idx="14895">
                  <c:v>173.23305555555555</c:v>
                </c:pt>
                <c:pt idx="14896">
                  <c:v>173.23583333333332</c:v>
                </c:pt>
                <c:pt idx="14897">
                  <c:v>173.23861111111111</c:v>
                </c:pt>
                <c:pt idx="14898">
                  <c:v>173.24138888888888</c:v>
                </c:pt>
                <c:pt idx="14899">
                  <c:v>173.24416666666667</c:v>
                </c:pt>
                <c:pt idx="14900">
                  <c:v>173.24694444444444</c:v>
                </c:pt>
                <c:pt idx="14901">
                  <c:v>173.24972222222223</c:v>
                </c:pt>
                <c:pt idx="14902">
                  <c:v>173.2525</c:v>
                </c:pt>
                <c:pt idx="14903">
                  <c:v>173.25527777777776</c:v>
                </c:pt>
                <c:pt idx="14904">
                  <c:v>173.25805555555556</c:v>
                </c:pt>
                <c:pt idx="14905">
                  <c:v>173.26083333333332</c:v>
                </c:pt>
                <c:pt idx="14906">
                  <c:v>173.26361111111112</c:v>
                </c:pt>
                <c:pt idx="14907">
                  <c:v>173.26638888888888</c:v>
                </c:pt>
                <c:pt idx="14908">
                  <c:v>173.26916666666668</c:v>
                </c:pt>
                <c:pt idx="14909">
                  <c:v>173.27194444444444</c:v>
                </c:pt>
                <c:pt idx="14910">
                  <c:v>173.27472222222221</c:v>
                </c:pt>
                <c:pt idx="14911">
                  <c:v>173.2775</c:v>
                </c:pt>
                <c:pt idx="14912">
                  <c:v>173.28027777777777</c:v>
                </c:pt>
                <c:pt idx="14913">
                  <c:v>173.28305555555556</c:v>
                </c:pt>
                <c:pt idx="14914">
                  <c:v>173.28583333333333</c:v>
                </c:pt>
                <c:pt idx="14915">
                  <c:v>173.28861111111109</c:v>
                </c:pt>
                <c:pt idx="14916">
                  <c:v>173.29138888888889</c:v>
                </c:pt>
                <c:pt idx="14917">
                  <c:v>173.29416666666665</c:v>
                </c:pt>
                <c:pt idx="14918">
                  <c:v>173.29694444444445</c:v>
                </c:pt>
                <c:pt idx="14919">
                  <c:v>173.29972222222221</c:v>
                </c:pt>
                <c:pt idx="14920">
                  <c:v>173.30250000000001</c:v>
                </c:pt>
                <c:pt idx="14921">
                  <c:v>173.30527777777777</c:v>
                </c:pt>
                <c:pt idx="14922">
                  <c:v>173.30805555555554</c:v>
                </c:pt>
                <c:pt idx="14923">
                  <c:v>173.31083333333333</c:v>
                </c:pt>
                <c:pt idx="14924">
                  <c:v>173.3136111111111</c:v>
                </c:pt>
                <c:pt idx="14925">
                  <c:v>173.31638888888889</c:v>
                </c:pt>
                <c:pt idx="14926">
                  <c:v>173.31916666666666</c:v>
                </c:pt>
                <c:pt idx="14927">
                  <c:v>173.32194444444445</c:v>
                </c:pt>
                <c:pt idx="14928">
                  <c:v>173.32472222222222</c:v>
                </c:pt>
                <c:pt idx="14929">
                  <c:v>173.32749999999999</c:v>
                </c:pt>
                <c:pt idx="14930">
                  <c:v>173.33027777777778</c:v>
                </c:pt>
                <c:pt idx="14931">
                  <c:v>173.33305555555555</c:v>
                </c:pt>
                <c:pt idx="14932">
                  <c:v>173.33583333333334</c:v>
                </c:pt>
                <c:pt idx="14933">
                  <c:v>173.33861111111111</c:v>
                </c:pt>
                <c:pt idx="14934">
                  <c:v>173.3413888888889</c:v>
                </c:pt>
                <c:pt idx="14935">
                  <c:v>173.34416666666667</c:v>
                </c:pt>
                <c:pt idx="14936">
                  <c:v>173.34694444444443</c:v>
                </c:pt>
                <c:pt idx="14937">
                  <c:v>173.34972222222223</c:v>
                </c:pt>
                <c:pt idx="14938">
                  <c:v>173.35249999999999</c:v>
                </c:pt>
                <c:pt idx="14939">
                  <c:v>173.35527777777779</c:v>
                </c:pt>
                <c:pt idx="14940">
                  <c:v>173.35805555555555</c:v>
                </c:pt>
                <c:pt idx="14941">
                  <c:v>173.36083333333332</c:v>
                </c:pt>
                <c:pt idx="14942">
                  <c:v>173.36361111111111</c:v>
                </c:pt>
                <c:pt idx="14943">
                  <c:v>173.36638888888888</c:v>
                </c:pt>
                <c:pt idx="14944">
                  <c:v>173.36916666666667</c:v>
                </c:pt>
                <c:pt idx="14945">
                  <c:v>173.37194444444444</c:v>
                </c:pt>
                <c:pt idx="14946">
                  <c:v>173.37472222222223</c:v>
                </c:pt>
                <c:pt idx="14947">
                  <c:v>173.3775</c:v>
                </c:pt>
                <c:pt idx="14948">
                  <c:v>173.38027777777776</c:v>
                </c:pt>
                <c:pt idx="14949">
                  <c:v>173.38305555555556</c:v>
                </c:pt>
                <c:pt idx="14950">
                  <c:v>173.38583333333332</c:v>
                </c:pt>
                <c:pt idx="14951">
                  <c:v>173.38861111111112</c:v>
                </c:pt>
                <c:pt idx="14952">
                  <c:v>173.39138888888888</c:v>
                </c:pt>
                <c:pt idx="14953">
                  <c:v>173.39416666666668</c:v>
                </c:pt>
                <c:pt idx="14954">
                  <c:v>173.39694444444444</c:v>
                </c:pt>
                <c:pt idx="14955">
                  <c:v>173.39972222222221</c:v>
                </c:pt>
                <c:pt idx="14956">
                  <c:v>173.4025</c:v>
                </c:pt>
                <c:pt idx="14957">
                  <c:v>173.40527777777777</c:v>
                </c:pt>
                <c:pt idx="14958">
                  <c:v>173.40805555555556</c:v>
                </c:pt>
                <c:pt idx="14959">
                  <c:v>173.41083333333333</c:v>
                </c:pt>
                <c:pt idx="14960">
                  <c:v>173.41361111111109</c:v>
                </c:pt>
                <c:pt idx="14961">
                  <c:v>173.41638888888889</c:v>
                </c:pt>
                <c:pt idx="14962">
                  <c:v>173.41916666666665</c:v>
                </c:pt>
                <c:pt idx="14963">
                  <c:v>173.42194444444445</c:v>
                </c:pt>
                <c:pt idx="14964">
                  <c:v>173.42472222222221</c:v>
                </c:pt>
                <c:pt idx="14965">
                  <c:v>173.42750000000001</c:v>
                </c:pt>
                <c:pt idx="14966">
                  <c:v>173.43027777777777</c:v>
                </c:pt>
                <c:pt idx="14967">
                  <c:v>173.43305555555554</c:v>
                </c:pt>
                <c:pt idx="14968">
                  <c:v>173.43583333333333</c:v>
                </c:pt>
                <c:pt idx="14969">
                  <c:v>173.4386111111111</c:v>
                </c:pt>
                <c:pt idx="14970">
                  <c:v>173.44138888888889</c:v>
                </c:pt>
                <c:pt idx="14971">
                  <c:v>173.44416666666666</c:v>
                </c:pt>
                <c:pt idx="14972">
                  <c:v>173.44694444444445</c:v>
                </c:pt>
                <c:pt idx="14973">
                  <c:v>173.44972222222222</c:v>
                </c:pt>
                <c:pt idx="14974">
                  <c:v>173.45249999999999</c:v>
                </c:pt>
                <c:pt idx="14975">
                  <c:v>173.45527777777778</c:v>
                </c:pt>
                <c:pt idx="14976">
                  <c:v>173.45805555555555</c:v>
                </c:pt>
                <c:pt idx="14977">
                  <c:v>173.46083333333334</c:v>
                </c:pt>
                <c:pt idx="14978">
                  <c:v>173.46361111111111</c:v>
                </c:pt>
                <c:pt idx="14979">
                  <c:v>173.4663888888889</c:v>
                </c:pt>
                <c:pt idx="14980">
                  <c:v>173.46916666666667</c:v>
                </c:pt>
                <c:pt idx="14981">
                  <c:v>173.47194444444443</c:v>
                </c:pt>
                <c:pt idx="14982">
                  <c:v>173.47472222222223</c:v>
                </c:pt>
                <c:pt idx="14983">
                  <c:v>173.47749999999999</c:v>
                </c:pt>
                <c:pt idx="14984">
                  <c:v>173.48027777777779</c:v>
                </c:pt>
                <c:pt idx="14985">
                  <c:v>173.48305555555555</c:v>
                </c:pt>
                <c:pt idx="14986">
                  <c:v>173.48583333333332</c:v>
                </c:pt>
                <c:pt idx="14987">
                  <c:v>173.48861111111111</c:v>
                </c:pt>
                <c:pt idx="14988">
                  <c:v>173.49138888888888</c:v>
                </c:pt>
                <c:pt idx="14989">
                  <c:v>173.49416666666667</c:v>
                </c:pt>
                <c:pt idx="14990">
                  <c:v>173.49694444444444</c:v>
                </c:pt>
                <c:pt idx="14991">
                  <c:v>173.49972222222223</c:v>
                </c:pt>
                <c:pt idx="14992">
                  <c:v>173.5025</c:v>
                </c:pt>
                <c:pt idx="14993">
                  <c:v>173.50527777777776</c:v>
                </c:pt>
                <c:pt idx="14994">
                  <c:v>173.50805555555556</c:v>
                </c:pt>
                <c:pt idx="14995">
                  <c:v>173.51083333333332</c:v>
                </c:pt>
                <c:pt idx="14996">
                  <c:v>173.51361111111112</c:v>
                </c:pt>
                <c:pt idx="14997">
                  <c:v>173.51638888888888</c:v>
                </c:pt>
                <c:pt idx="14998">
                  <c:v>173.51916666666668</c:v>
                </c:pt>
                <c:pt idx="14999">
                  <c:v>173.52194444444444</c:v>
                </c:pt>
                <c:pt idx="15000">
                  <c:v>173.52472222222221</c:v>
                </c:pt>
                <c:pt idx="15001">
                  <c:v>173.5275</c:v>
                </c:pt>
                <c:pt idx="15002">
                  <c:v>173.53027777777777</c:v>
                </c:pt>
                <c:pt idx="15003">
                  <c:v>173.53305555555556</c:v>
                </c:pt>
                <c:pt idx="15004">
                  <c:v>173.53583333333333</c:v>
                </c:pt>
                <c:pt idx="15005">
                  <c:v>173.53861111111109</c:v>
                </c:pt>
                <c:pt idx="15006">
                  <c:v>173.54138888888889</c:v>
                </c:pt>
                <c:pt idx="15007">
                  <c:v>173.54416666666665</c:v>
                </c:pt>
                <c:pt idx="15008">
                  <c:v>173.54694444444445</c:v>
                </c:pt>
                <c:pt idx="15009">
                  <c:v>173.54972222222221</c:v>
                </c:pt>
                <c:pt idx="15010">
                  <c:v>173.55250000000001</c:v>
                </c:pt>
                <c:pt idx="15011">
                  <c:v>173.55527777777777</c:v>
                </c:pt>
                <c:pt idx="15012">
                  <c:v>173.55805555555554</c:v>
                </c:pt>
                <c:pt idx="15013">
                  <c:v>173.56083333333333</c:v>
                </c:pt>
                <c:pt idx="15014">
                  <c:v>173.5636111111111</c:v>
                </c:pt>
                <c:pt idx="15015">
                  <c:v>173.56638888888889</c:v>
                </c:pt>
                <c:pt idx="15016">
                  <c:v>173.56916666666666</c:v>
                </c:pt>
                <c:pt idx="15017">
                  <c:v>173.57194444444445</c:v>
                </c:pt>
                <c:pt idx="15018">
                  <c:v>173.57472222222222</c:v>
                </c:pt>
                <c:pt idx="15019">
                  <c:v>173.57749999999999</c:v>
                </c:pt>
                <c:pt idx="15020">
                  <c:v>173.58027777777778</c:v>
                </c:pt>
                <c:pt idx="15021">
                  <c:v>173.58305555555555</c:v>
                </c:pt>
                <c:pt idx="15022">
                  <c:v>173.58583333333334</c:v>
                </c:pt>
                <c:pt idx="15023">
                  <c:v>173.58861111111111</c:v>
                </c:pt>
                <c:pt idx="15024">
                  <c:v>173.5913888888889</c:v>
                </c:pt>
                <c:pt idx="15025">
                  <c:v>173.59416666666667</c:v>
                </c:pt>
                <c:pt idx="15026">
                  <c:v>173.59694444444443</c:v>
                </c:pt>
                <c:pt idx="15027">
                  <c:v>173.59972222222223</c:v>
                </c:pt>
                <c:pt idx="15028">
                  <c:v>173.60249999999999</c:v>
                </c:pt>
                <c:pt idx="15029">
                  <c:v>173.60527777777779</c:v>
                </c:pt>
                <c:pt idx="15030">
                  <c:v>173.60805555555555</c:v>
                </c:pt>
                <c:pt idx="15031">
                  <c:v>173.61083333333332</c:v>
                </c:pt>
                <c:pt idx="15032">
                  <c:v>173.61361111111111</c:v>
                </c:pt>
                <c:pt idx="15033">
                  <c:v>173.61638888888888</c:v>
                </c:pt>
                <c:pt idx="15034">
                  <c:v>173.61916666666667</c:v>
                </c:pt>
                <c:pt idx="15035">
                  <c:v>173.62194444444444</c:v>
                </c:pt>
                <c:pt idx="15036">
                  <c:v>173.62472222222223</c:v>
                </c:pt>
                <c:pt idx="15037">
                  <c:v>173.6275</c:v>
                </c:pt>
                <c:pt idx="15038">
                  <c:v>173.63027777777776</c:v>
                </c:pt>
                <c:pt idx="15039">
                  <c:v>173.63305555555556</c:v>
                </c:pt>
                <c:pt idx="15040">
                  <c:v>173.63583333333332</c:v>
                </c:pt>
                <c:pt idx="15041">
                  <c:v>173.63861111111112</c:v>
                </c:pt>
                <c:pt idx="15042">
                  <c:v>173.64138888888888</c:v>
                </c:pt>
                <c:pt idx="15043">
                  <c:v>173.64416666666668</c:v>
                </c:pt>
                <c:pt idx="15044">
                  <c:v>173.64694444444444</c:v>
                </c:pt>
                <c:pt idx="15045">
                  <c:v>173.64972222222221</c:v>
                </c:pt>
                <c:pt idx="15046">
                  <c:v>173.6525</c:v>
                </c:pt>
                <c:pt idx="15047">
                  <c:v>173.65527777777777</c:v>
                </c:pt>
                <c:pt idx="15048">
                  <c:v>173.65805555555556</c:v>
                </c:pt>
                <c:pt idx="15049">
                  <c:v>173.66083333333333</c:v>
                </c:pt>
                <c:pt idx="15050">
                  <c:v>173.66361111111109</c:v>
                </c:pt>
                <c:pt idx="15051">
                  <c:v>173.66638888888889</c:v>
                </c:pt>
                <c:pt idx="15052">
                  <c:v>173.66916666666665</c:v>
                </c:pt>
                <c:pt idx="15053">
                  <c:v>173.67194444444445</c:v>
                </c:pt>
                <c:pt idx="15054">
                  <c:v>173.67472222222221</c:v>
                </c:pt>
                <c:pt idx="15055">
                  <c:v>173.67750000000001</c:v>
                </c:pt>
                <c:pt idx="15056">
                  <c:v>173.68027777777777</c:v>
                </c:pt>
                <c:pt idx="15057">
                  <c:v>173.68305555555554</c:v>
                </c:pt>
                <c:pt idx="15058">
                  <c:v>173.68583333333333</c:v>
                </c:pt>
                <c:pt idx="15059">
                  <c:v>173.6886111111111</c:v>
                </c:pt>
                <c:pt idx="15060">
                  <c:v>173.69138888888889</c:v>
                </c:pt>
                <c:pt idx="15061">
                  <c:v>173.69416666666666</c:v>
                </c:pt>
                <c:pt idx="15062">
                  <c:v>173.69694444444445</c:v>
                </c:pt>
                <c:pt idx="15063">
                  <c:v>173.69972222222222</c:v>
                </c:pt>
                <c:pt idx="15064">
                  <c:v>173.70249999999999</c:v>
                </c:pt>
                <c:pt idx="15065">
                  <c:v>173.70527777777778</c:v>
                </c:pt>
                <c:pt idx="15066">
                  <c:v>173.70805555555555</c:v>
                </c:pt>
                <c:pt idx="15067">
                  <c:v>173.71083333333334</c:v>
                </c:pt>
                <c:pt idx="15068">
                  <c:v>173.71361111111111</c:v>
                </c:pt>
                <c:pt idx="15069">
                  <c:v>173.7163888888889</c:v>
                </c:pt>
                <c:pt idx="15070">
                  <c:v>173.71916666666667</c:v>
                </c:pt>
                <c:pt idx="15071">
                  <c:v>173.72194444444443</c:v>
                </c:pt>
                <c:pt idx="15072">
                  <c:v>173.72472222222223</c:v>
                </c:pt>
                <c:pt idx="15073">
                  <c:v>173.72749999999999</c:v>
                </c:pt>
                <c:pt idx="15074">
                  <c:v>173.73027777777779</c:v>
                </c:pt>
                <c:pt idx="15075">
                  <c:v>173.73305555555555</c:v>
                </c:pt>
                <c:pt idx="15076">
                  <c:v>173.73583333333332</c:v>
                </c:pt>
                <c:pt idx="15077">
                  <c:v>173.73861111111111</c:v>
                </c:pt>
                <c:pt idx="15078">
                  <c:v>173.74138888888888</c:v>
                </c:pt>
                <c:pt idx="15079">
                  <c:v>173.74416666666667</c:v>
                </c:pt>
                <c:pt idx="15080">
                  <c:v>173.74694444444444</c:v>
                </c:pt>
                <c:pt idx="15081">
                  <c:v>173.74972222222223</c:v>
                </c:pt>
                <c:pt idx="15082">
                  <c:v>173.7525</c:v>
                </c:pt>
                <c:pt idx="15083">
                  <c:v>173.75527777777776</c:v>
                </c:pt>
                <c:pt idx="15084">
                  <c:v>173.75805555555556</c:v>
                </c:pt>
                <c:pt idx="15085">
                  <c:v>173.76083333333332</c:v>
                </c:pt>
                <c:pt idx="15086">
                  <c:v>173.76361111111112</c:v>
                </c:pt>
                <c:pt idx="15087">
                  <c:v>173.76638888888888</c:v>
                </c:pt>
                <c:pt idx="15088">
                  <c:v>173.76916666666668</c:v>
                </c:pt>
                <c:pt idx="15089">
                  <c:v>173.77194444444444</c:v>
                </c:pt>
                <c:pt idx="15090">
                  <c:v>173.77472222222221</c:v>
                </c:pt>
                <c:pt idx="15091">
                  <c:v>173.7775</c:v>
                </c:pt>
                <c:pt idx="15092">
                  <c:v>173.78027777777777</c:v>
                </c:pt>
                <c:pt idx="15093">
                  <c:v>173.78305555555556</c:v>
                </c:pt>
                <c:pt idx="15094">
                  <c:v>173.78583333333333</c:v>
                </c:pt>
                <c:pt idx="15095">
                  <c:v>173.78861111111109</c:v>
                </c:pt>
                <c:pt idx="15096">
                  <c:v>173.79138888888889</c:v>
                </c:pt>
                <c:pt idx="15097">
                  <c:v>173.79416666666665</c:v>
                </c:pt>
                <c:pt idx="15098">
                  <c:v>173.79694444444445</c:v>
                </c:pt>
                <c:pt idx="15099">
                  <c:v>173.79972222222221</c:v>
                </c:pt>
                <c:pt idx="15100">
                  <c:v>173.80250000000001</c:v>
                </c:pt>
                <c:pt idx="15101">
                  <c:v>173.80527777777777</c:v>
                </c:pt>
                <c:pt idx="15102">
                  <c:v>173.80805555555554</c:v>
                </c:pt>
                <c:pt idx="15103">
                  <c:v>173.81083333333333</c:v>
                </c:pt>
                <c:pt idx="15104">
                  <c:v>173.8136111111111</c:v>
                </c:pt>
                <c:pt idx="15105">
                  <c:v>173.81638888888889</c:v>
                </c:pt>
                <c:pt idx="15106">
                  <c:v>173.81916666666666</c:v>
                </c:pt>
                <c:pt idx="15107">
                  <c:v>173.82194444444445</c:v>
                </c:pt>
                <c:pt idx="15108">
                  <c:v>173.82472222222222</c:v>
                </c:pt>
                <c:pt idx="15109">
                  <c:v>173.82749999999999</c:v>
                </c:pt>
                <c:pt idx="15110">
                  <c:v>173.83027777777778</c:v>
                </c:pt>
                <c:pt idx="15111">
                  <c:v>173.83305555555555</c:v>
                </c:pt>
                <c:pt idx="15112">
                  <c:v>173.83583333333334</c:v>
                </c:pt>
                <c:pt idx="15113">
                  <c:v>173.83861111111111</c:v>
                </c:pt>
                <c:pt idx="15114">
                  <c:v>173.8413888888889</c:v>
                </c:pt>
                <c:pt idx="15115">
                  <c:v>173.84416666666667</c:v>
                </c:pt>
                <c:pt idx="15116">
                  <c:v>173.84694444444443</c:v>
                </c:pt>
                <c:pt idx="15117">
                  <c:v>173.84972222222223</c:v>
                </c:pt>
                <c:pt idx="15118">
                  <c:v>173.85249999999999</c:v>
                </c:pt>
                <c:pt idx="15119">
                  <c:v>173.85527777777779</c:v>
                </c:pt>
                <c:pt idx="15120">
                  <c:v>173.85805555555555</c:v>
                </c:pt>
                <c:pt idx="15121">
                  <c:v>173.86083333333332</c:v>
                </c:pt>
                <c:pt idx="15122">
                  <c:v>173.86361111111111</c:v>
                </c:pt>
                <c:pt idx="15123">
                  <c:v>173.86638888888888</c:v>
                </c:pt>
                <c:pt idx="15124">
                  <c:v>173.86916666666667</c:v>
                </c:pt>
                <c:pt idx="15125">
                  <c:v>173.87194444444444</c:v>
                </c:pt>
                <c:pt idx="15126">
                  <c:v>173.87472222222223</c:v>
                </c:pt>
                <c:pt idx="15127">
                  <c:v>173.8775</c:v>
                </c:pt>
                <c:pt idx="15128">
                  <c:v>173.88027777777776</c:v>
                </c:pt>
                <c:pt idx="15129">
                  <c:v>173.88305555555556</c:v>
                </c:pt>
                <c:pt idx="15130">
                  <c:v>173.88583333333332</c:v>
                </c:pt>
                <c:pt idx="15131">
                  <c:v>173.88861111111112</c:v>
                </c:pt>
                <c:pt idx="15132">
                  <c:v>173.89138888888888</c:v>
                </c:pt>
                <c:pt idx="15133">
                  <c:v>173.89416666666668</c:v>
                </c:pt>
                <c:pt idx="15134">
                  <c:v>173.89694444444444</c:v>
                </c:pt>
                <c:pt idx="15135">
                  <c:v>173.89972222222221</c:v>
                </c:pt>
                <c:pt idx="15136">
                  <c:v>173.9025</c:v>
                </c:pt>
                <c:pt idx="15137">
                  <c:v>173.90527777777777</c:v>
                </c:pt>
                <c:pt idx="15138">
                  <c:v>173.90805555555556</c:v>
                </c:pt>
                <c:pt idx="15139">
                  <c:v>173.91083333333333</c:v>
                </c:pt>
                <c:pt idx="15140">
                  <c:v>173.91361111111109</c:v>
                </c:pt>
                <c:pt idx="15141">
                  <c:v>173.91638888888889</c:v>
                </c:pt>
                <c:pt idx="15142">
                  <c:v>173.91916666666665</c:v>
                </c:pt>
                <c:pt idx="15143">
                  <c:v>173.92194444444445</c:v>
                </c:pt>
                <c:pt idx="15144">
                  <c:v>173.92472222222221</c:v>
                </c:pt>
                <c:pt idx="15145">
                  <c:v>173.92750000000001</c:v>
                </c:pt>
                <c:pt idx="15146">
                  <c:v>173.93027777777777</c:v>
                </c:pt>
                <c:pt idx="15147">
                  <c:v>173.93305555555554</c:v>
                </c:pt>
                <c:pt idx="15148">
                  <c:v>173.93583333333333</c:v>
                </c:pt>
                <c:pt idx="15149">
                  <c:v>173.9386111111111</c:v>
                </c:pt>
                <c:pt idx="15150">
                  <c:v>173.94138888888889</c:v>
                </c:pt>
                <c:pt idx="15151">
                  <c:v>173.94416666666666</c:v>
                </c:pt>
                <c:pt idx="15152">
                  <c:v>173.94694444444445</c:v>
                </c:pt>
                <c:pt idx="15153">
                  <c:v>173.94972222222222</c:v>
                </c:pt>
                <c:pt idx="15154">
                  <c:v>173.95249999999999</c:v>
                </c:pt>
                <c:pt idx="15155">
                  <c:v>173.95527777777778</c:v>
                </c:pt>
                <c:pt idx="15156">
                  <c:v>173.95805555555555</c:v>
                </c:pt>
                <c:pt idx="15157">
                  <c:v>173.96083333333334</c:v>
                </c:pt>
                <c:pt idx="15158">
                  <c:v>173.96361111111111</c:v>
                </c:pt>
                <c:pt idx="15159">
                  <c:v>173.9663888888889</c:v>
                </c:pt>
                <c:pt idx="15160">
                  <c:v>173.96916666666667</c:v>
                </c:pt>
                <c:pt idx="15161">
                  <c:v>173.97194444444443</c:v>
                </c:pt>
                <c:pt idx="15162">
                  <c:v>173.97472222222223</c:v>
                </c:pt>
                <c:pt idx="15163">
                  <c:v>173.97749999999999</c:v>
                </c:pt>
                <c:pt idx="15164">
                  <c:v>173.98027777777779</c:v>
                </c:pt>
                <c:pt idx="15165">
                  <c:v>173.98305555555555</c:v>
                </c:pt>
                <c:pt idx="15166">
                  <c:v>173.98583333333332</c:v>
                </c:pt>
                <c:pt idx="15167">
                  <c:v>173.98861111111111</c:v>
                </c:pt>
                <c:pt idx="15168">
                  <c:v>173.99138888888888</c:v>
                </c:pt>
                <c:pt idx="15169">
                  <c:v>173.99416666666667</c:v>
                </c:pt>
                <c:pt idx="15170">
                  <c:v>173.99694444444444</c:v>
                </c:pt>
                <c:pt idx="15171">
                  <c:v>173.99972222222223</c:v>
                </c:pt>
                <c:pt idx="15172">
                  <c:v>174.0025</c:v>
                </c:pt>
                <c:pt idx="15173">
                  <c:v>174.00527777777776</c:v>
                </c:pt>
                <c:pt idx="15174">
                  <c:v>174.00805555555556</c:v>
                </c:pt>
                <c:pt idx="15175">
                  <c:v>174.01083333333332</c:v>
                </c:pt>
                <c:pt idx="15176">
                  <c:v>174.01361111111112</c:v>
                </c:pt>
                <c:pt idx="15177">
                  <c:v>174.01638888888888</c:v>
                </c:pt>
                <c:pt idx="15178">
                  <c:v>174.01916666666668</c:v>
                </c:pt>
                <c:pt idx="15179">
                  <c:v>174.02194444444444</c:v>
                </c:pt>
                <c:pt idx="15180">
                  <c:v>174.02472222222221</c:v>
                </c:pt>
                <c:pt idx="15181">
                  <c:v>174.0275</c:v>
                </c:pt>
                <c:pt idx="15182">
                  <c:v>174.03027777777777</c:v>
                </c:pt>
                <c:pt idx="15183">
                  <c:v>174.03305555555556</c:v>
                </c:pt>
                <c:pt idx="15184">
                  <c:v>174.03583333333333</c:v>
                </c:pt>
                <c:pt idx="15185">
                  <c:v>174.03861111111109</c:v>
                </c:pt>
                <c:pt idx="15186">
                  <c:v>174.04138888888889</c:v>
                </c:pt>
                <c:pt idx="15187">
                  <c:v>174.04416666666665</c:v>
                </c:pt>
                <c:pt idx="15188">
                  <c:v>174.04694444444445</c:v>
                </c:pt>
                <c:pt idx="15189">
                  <c:v>174.04972222222221</c:v>
                </c:pt>
                <c:pt idx="15190">
                  <c:v>174.05250000000001</c:v>
                </c:pt>
                <c:pt idx="15191">
                  <c:v>174.05527777777777</c:v>
                </c:pt>
                <c:pt idx="15192">
                  <c:v>174.05805555555554</c:v>
                </c:pt>
                <c:pt idx="15193">
                  <c:v>174.06083333333333</c:v>
                </c:pt>
                <c:pt idx="15194">
                  <c:v>174.0636111111111</c:v>
                </c:pt>
                <c:pt idx="15195">
                  <c:v>174.06638888888889</c:v>
                </c:pt>
                <c:pt idx="15196">
                  <c:v>174.06916666666666</c:v>
                </c:pt>
                <c:pt idx="15197">
                  <c:v>174.07194444444445</c:v>
                </c:pt>
                <c:pt idx="15198">
                  <c:v>174.07472222222222</c:v>
                </c:pt>
                <c:pt idx="15199">
                  <c:v>174.07749999999999</c:v>
                </c:pt>
                <c:pt idx="15200">
                  <c:v>174.08027777777778</c:v>
                </c:pt>
                <c:pt idx="15201">
                  <c:v>174.08305555555555</c:v>
                </c:pt>
                <c:pt idx="15202">
                  <c:v>174.08583333333334</c:v>
                </c:pt>
                <c:pt idx="15203">
                  <c:v>174.08861111111111</c:v>
                </c:pt>
                <c:pt idx="15204">
                  <c:v>174.0913888888889</c:v>
                </c:pt>
                <c:pt idx="15205">
                  <c:v>174.09416666666667</c:v>
                </c:pt>
                <c:pt idx="15206">
                  <c:v>174.09694444444443</c:v>
                </c:pt>
                <c:pt idx="15207">
                  <c:v>174.09972222222223</c:v>
                </c:pt>
                <c:pt idx="15208">
                  <c:v>174.10249999999999</c:v>
                </c:pt>
                <c:pt idx="15209">
                  <c:v>174.10527777777779</c:v>
                </c:pt>
                <c:pt idx="15210">
                  <c:v>174.10805555555555</c:v>
                </c:pt>
                <c:pt idx="15211">
                  <c:v>174.11083333333332</c:v>
                </c:pt>
                <c:pt idx="15212">
                  <c:v>174.11361111111111</c:v>
                </c:pt>
                <c:pt idx="15213">
                  <c:v>174.11638888888888</c:v>
                </c:pt>
                <c:pt idx="15214">
                  <c:v>174.11916666666667</c:v>
                </c:pt>
                <c:pt idx="15215">
                  <c:v>174.12194444444444</c:v>
                </c:pt>
                <c:pt idx="15216">
                  <c:v>174.12472222222223</c:v>
                </c:pt>
                <c:pt idx="15217">
                  <c:v>174.1275</c:v>
                </c:pt>
                <c:pt idx="15218">
                  <c:v>174.13027777777776</c:v>
                </c:pt>
                <c:pt idx="15219">
                  <c:v>174.13305555555556</c:v>
                </c:pt>
                <c:pt idx="15220">
                  <c:v>174.13583333333332</c:v>
                </c:pt>
                <c:pt idx="15221">
                  <c:v>174.13861111111112</c:v>
                </c:pt>
                <c:pt idx="15222">
                  <c:v>174.14138888888888</c:v>
                </c:pt>
                <c:pt idx="15223">
                  <c:v>174.14416666666668</c:v>
                </c:pt>
                <c:pt idx="15224">
                  <c:v>174.14694444444444</c:v>
                </c:pt>
                <c:pt idx="15225">
                  <c:v>174.14972222222221</c:v>
                </c:pt>
                <c:pt idx="15226">
                  <c:v>174.1525</c:v>
                </c:pt>
                <c:pt idx="15227">
                  <c:v>174.15527777777777</c:v>
                </c:pt>
                <c:pt idx="15228">
                  <c:v>174.15805555555556</c:v>
                </c:pt>
                <c:pt idx="15229">
                  <c:v>174.16083333333333</c:v>
                </c:pt>
                <c:pt idx="15230">
                  <c:v>174.16361111111109</c:v>
                </c:pt>
                <c:pt idx="15231">
                  <c:v>174.16638888888889</c:v>
                </c:pt>
                <c:pt idx="15232">
                  <c:v>174.16916666666665</c:v>
                </c:pt>
                <c:pt idx="15233">
                  <c:v>174.17194444444445</c:v>
                </c:pt>
                <c:pt idx="15234">
                  <c:v>174.17472222222221</c:v>
                </c:pt>
                <c:pt idx="15235">
                  <c:v>174.17750000000001</c:v>
                </c:pt>
                <c:pt idx="15236">
                  <c:v>174.18027777777777</c:v>
                </c:pt>
                <c:pt idx="15237">
                  <c:v>174.18305555555554</c:v>
                </c:pt>
                <c:pt idx="15238">
                  <c:v>174.18583333333333</c:v>
                </c:pt>
                <c:pt idx="15239">
                  <c:v>174.1886111111111</c:v>
                </c:pt>
                <c:pt idx="15240">
                  <c:v>174.19138888888889</c:v>
                </c:pt>
                <c:pt idx="15241">
                  <c:v>174.19416666666666</c:v>
                </c:pt>
                <c:pt idx="15242">
                  <c:v>174.19694444444445</c:v>
                </c:pt>
                <c:pt idx="15243">
                  <c:v>174.19972222222222</c:v>
                </c:pt>
                <c:pt idx="15244">
                  <c:v>174.20249999999999</c:v>
                </c:pt>
                <c:pt idx="15245">
                  <c:v>174.20527777777778</c:v>
                </c:pt>
                <c:pt idx="15246">
                  <c:v>174.20805555555555</c:v>
                </c:pt>
                <c:pt idx="15247">
                  <c:v>174.21083333333334</c:v>
                </c:pt>
                <c:pt idx="15248">
                  <c:v>174.21361111111111</c:v>
                </c:pt>
                <c:pt idx="15249">
                  <c:v>174.2163888888889</c:v>
                </c:pt>
                <c:pt idx="15250">
                  <c:v>174.21916666666667</c:v>
                </c:pt>
                <c:pt idx="15251">
                  <c:v>174.22194444444443</c:v>
                </c:pt>
                <c:pt idx="15252">
                  <c:v>174.22472222222223</c:v>
                </c:pt>
                <c:pt idx="15253">
                  <c:v>174.22749999999999</c:v>
                </c:pt>
                <c:pt idx="15254">
                  <c:v>174.23027777777779</c:v>
                </c:pt>
                <c:pt idx="15255">
                  <c:v>174.23305555555555</c:v>
                </c:pt>
                <c:pt idx="15256">
                  <c:v>174.23583333333332</c:v>
                </c:pt>
                <c:pt idx="15257">
                  <c:v>174.23861111111111</c:v>
                </c:pt>
                <c:pt idx="15258">
                  <c:v>174.24138888888888</c:v>
                </c:pt>
                <c:pt idx="15259">
                  <c:v>174.24416666666667</c:v>
                </c:pt>
                <c:pt idx="15260">
                  <c:v>174.24694444444444</c:v>
                </c:pt>
                <c:pt idx="15261">
                  <c:v>174.24972222222223</c:v>
                </c:pt>
                <c:pt idx="15262">
                  <c:v>174.2525</c:v>
                </c:pt>
                <c:pt idx="15263">
                  <c:v>174.25527777777776</c:v>
                </c:pt>
                <c:pt idx="15264">
                  <c:v>174.25805555555556</c:v>
                </c:pt>
                <c:pt idx="15265">
                  <c:v>174.26083333333332</c:v>
                </c:pt>
                <c:pt idx="15266">
                  <c:v>174.26361111111112</c:v>
                </c:pt>
                <c:pt idx="15267">
                  <c:v>174.26638888888888</c:v>
                </c:pt>
                <c:pt idx="15268">
                  <c:v>174.26916666666668</c:v>
                </c:pt>
                <c:pt idx="15269">
                  <c:v>174.27194444444444</c:v>
                </c:pt>
                <c:pt idx="15270">
                  <c:v>174.27472222222221</c:v>
                </c:pt>
                <c:pt idx="15271">
                  <c:v>174.2775</c:v>
                </c:pt>
                <c:pt idx="15272">
                  <c:v>174.28027777777777</c:v>
                </c:pt>
                <c:pt idx="15273">
                  <c:v>174.28305555555556</c:v>
                </c:pt>
                <c:pt idx="15274">
                  <c:v>174.28583333333333</c:v>
                </c:pt>
                <c:pt idx="15275">
                  <c:v>174.28861111111109</c:v>
                </c:pt>
                <c:pt idx="15276">
                  <c:v>174.29138888888889</c:v>
                </c:pt>
                <c:pt idx="15277">
                  <c:v>174.29416666666665</c:v>
                </c:pt>
                <c:pt idx="15278">
                  <c:v>174.29694444444445</c:v>
                </c:pt>
                <c:pt idx="15279">
                  <c:v>174.29972222222221</c:v>
                </c:pt>
                <c:pt idx="15280">
                  <c:v>174.30250000000001</c:v>
                </c:pt>
                <c:pt idx="15281">
                  <c:v>174.30527777777777</c:v>
                </c:pt>
                <c:pt idx="15282">
                  <c:v>174.30805555555554</c:v>
                </c:pt>
                <c:pt idx="15283">
                  <c:v>174.31083333333333</c:v>
                </c:pt>
                <c:pt idx="15284">
                  <c:v>174.3136111111111</c:v>
                </c:pt>
                <c:pt idx="15285">
                  <c:v>174.31638888888889</c:v>
                </c:pt>
                <c:pt idx="15286">
                  <c:v>174.31916666666666</c:v>
                </c:pt>
                <c:pt idx="15287">
                  <c:v>174.32194444444445</c:v>
                </c:pt>
                <c:pt idx="15288">
                  <c:v>174.32472222222222</c:v>
                </c:pt>
                <c:pt idx="15289">
                  <c:v>174.32749999999999</c:v>
                </c:pt>
                <c:pt idx="15290">
                  <c:v>174.33027777777778</c:v>
                </c:pt>
                <c:pt idx="15291">
                  <c:v>174.33305555555555</c:v>
                </c:pt>
                <c:pt idx="15292">
                  <c:v>174.33583333333334</c:v>
                </c:pt>
                <c:pt idx="15293">
                  <c:v>174.33861111111111</c:v>
                </c:pt>
                <c:pt idx="15294">
                  <c:v>174.3413888888889</c:v>
                </c:pt>
                <c:pt idx="15295">
                  <c:v>174.34416666666667</c:v>
                </c:pt>
                <c:pt idx="15296">
                  <c:v>174.34694444444443</c:v>
                </c:pt>
                <c:pt idx="15297">
                  <c:v>174.34972222222223</c:v>
                </c:pt>
                <c:pt idx="15298">
                  <c:v>174.35249999999999</c:v>
                </c:pt>
                <c:pt idx="15299">
                  <c:v>174.35527777777779</c:v>
                </c:pt>
                <c:pt idx="15300">
                  <c:v>174.35805555555555</c:v>
                </c:pt>
                <c:pt idx="15301">
                  <c:v>174.36083333333332</c:v>
                </c:pt>
                <c:pt idx="15302">
                  <c:v>174.36361111111111</c:v>
                </c:pt>
                <c:pt idx="15303">
                  <c:v>174.36638888888888</c:v>
                </c:pt>
                <c:pt idx="15304">
                  <c:v>174.36916666666667</c:v>
                </c:pt>
                <c:pt idx="15305">
                  <c:v>174.37194444444444</c:v>
                </c:pt>
                <c:pt idx="15306">
                  <c:v>174.37472222222223</c:v>
                </c:pt>
                <c:pt idx="15307">
                  <c:v>174.3775</c:v>
                </c:pt>
                <c:pt idx="15308">
                  <c:v>174.38027777777776</c:v>
                </c:pt>
                <c:pt idx="15309">
                  <c:v>174.38305555555556</c:v>
                </c:pt>
                <c:pt idx="15310">
                  <c:v>174.38583333333332</c:v>
                </c:pt>
                <c:pt idx="15311">
                  <c:v>174.38861111111112</c:v>
                </c:pt>
                <c:pt idx="15312">
                  <c:v>174.39138888888888</c:v>
                </c:pt>
                <c:pt idx="15313">
                  <c:v>174.39416666666668</c:v>
                </c:pt>
                <c:pt idx="15314">
                  <c:v>174.39694444444444</c:v>
                </c:pt>
                <c:pt idx="15315">
                  <c:v>174.39972222222221</c:v>
                </c:pt>
                <c:pt idx="15316">
                  <c:v>174.4025</c:v>
                </c:pt>
                <c:pt idx="15317">
                  <c:v>174.40527777777777</c:v>
                </c:pt>
                <c:pt idx="15318">
                  <c:v>174.40805555555556</c:v>
                </c:pt>
                <c:pt idx="15319">
                  <c:v>174.41083333333333</c:v>
                </c:pt>
                <c:pt idx="15320">
                  <c:v>174.41361111111109</c:v>
                </c:pt>
                <c:pt idx="15321">
                  <c:v>174.41638888888889</c:v>
                </c:pt>
                <c:pt idx="15322">
                  <c:v>174.41916666666665</c:v>
                </c:pt>
                <c:pt idx="15323">
                  <c:v>174.42194444444445</c:v>
                </c:pt>
                <c:pt idx="15324">
                  <c:v>174.42472222222221</c:v>
                </c:pt>
                <c:pt idx="15325">
                  <c:v>174.42750000000001</c:v>
                </c:pt>
                <c:pt idx="15326">
                  <c:v>174.43027777777777</c:v>
                </c:pt>
                <c:pt idx="15327">
                  <c:v>174.43305555555554</c:v>
                </c:pt>
                <c:pt idx="15328">
                  <c:v>174.43583333333333</c:v>
                </c:pt>
                <c:pt idx="15329">
                  <c:v>174.4386111111111</c:v>
                </c:pt>
                <c:pt idx="15330">
                  <c:v>174.44138888888889</c:v>
                </c:pt>
                <c:pt idx="15331">
                  <c:v>174.44416666666666</c:v>
                </c:pt>
                <c:pt idx="15332">
                  <c:v>174.44694444444445</c:v>
                </c:pt>
                <c:pt idx="15333">
                  <c:v>174.44972222222222</c:v>
                </c:pt>
                <c:pt idx="15334">
                  <c:v>174.45249999999999</c:v>
                </c:pt>
                <c:pt idx="15335">
                  <c:v>174.45527777777778</c:v>
                </c:pt>
                <c:pt idx="15336">
                  <c:v>174.45805555555555</c:v>
                </c:pt>
                <c:pt idx="15337">
                  <c:v>174.46083333333334</c:v>
                </c:pt>
                <c:pt idx="15338">
                  <c:v>174.46361111111111</c:v>
                </c:pt>
                <c:pt idx="15339">
                  <c:v>174.4663888888889</c:v>
                </c:pt>
                <c:pt idx="15340">
                  <c:v>174.46916666666667</c:v>
                </c:pt>
                <c:pt idx="15341">
                  <c:v>174.47194444444443</c:v>
                </c:pt>
                <c:pt idx="15342">
                  <c:v>174.47472222222223</c:v>
                </c:pt>
                <c:pt idx="15343">
                  <c:v>174.47749999999999</c:v>
                </c:pt>
                <c:pt idx="15344">
                  <c:v>174.48027777777779</c:v>
                </c:pt>
                <c:pt idx="15345">
                  <c:v>174.48305555555555</c:v>
                </c:pt>
                <c:pt idx="15346">
                  <c:v>174.48583333333332</c:v>
                </c:pt>
                <c:pt idx="15347">
                  <c:v>174.48861111111111</c:v>
                </c:pt>
                <c:pt idx="15348">
                  <c:v>174.49138888888888</c:v>
                </c:pt>
                <c:pt idx="15349">
                  <c:v>174.49416666666667</c:v>
                </c:pt>
                <c:pt idx="15350">
                  <c:v>174.49694444444444</c:v>
                </c:pt>
                <c:pt idx="15351">
                  <c:v>174.49972222222223</c:v>
                </c:pt>
                <c:pt idx="15352">
                  <c:v>174.5025</c:v>
                </c:pt>
                <c:pt idx="15353">
                  <c:v>174.50527777777776</c:v>
                </c:pt>
                <c:pt idx="15354">
                  <c:v>174.50805555555556</c:v>
                </c:pt>
                <c:pt idx="15355">
                  <c:v>174.51083333333332</c:v>
                </c:pt>
                <c:pt idx="15356">
                  <c:v>174.51361111111112</c:v>
                </c:pt>
                <c:pt idx="15357">
                  <c:v>174.51638888888888</c:v>
                </c:pt>
                <c:pt idx="15358">
                  <c:v>174.51916666666668</c:v>
                </c:pt>
                <c:pt idx="15359">
                  <c:v>174.52194444444444</c:v>
                </c:pt>
                <c:pt idx="15360">
                  <c:v>174.52472222222221</c:v>
                </c:pt>
                <c:pt idx="15361">
                  <c:v>174.5275</c:v>
                </c:pt>
                <c:pt idx="15362">
                  <c:v>174.53027777777777</c:v>
                </c:pt>
                <c:pt idx="15363">
                  <c:v>174.53305555555556</c:v>
                </c:pt>
                <c:pt idx="15364">
                  <c:v>174.53583333333333</c:v>
                </c:pt>
                <c:pt idx="15365">
                  <c:v>174.53861111111109</c:v>
                </c:pt>
                <c:pt idx="15366">
                  <c:v>174.54138888888889</c:v>
                </c:pt>
                <c:pt idx="15367">
                  <c:v>174.54416666666665</c:v>
                </c:pt>
                <c:pt idx="15368">
                  <c:v>174.54694444444445</c:v>
                </c:pt>
                <c:pt idx="15369">
                  <c:v>174.54972222222221</c:v>
                </c:pt>
                <c:pt idx="15370">
                  <c:v>174.55250000000001</c:v>
                </c:pt>
                <c:pt idx="15371">
                  <c:v>174.55527777777777</c:v>
                </c:pt>
                <c:pt idx="15372">
                  <c:v>174.55805555555554</c:v>
                </c:pt>
                <c:pt idx="15373">
                  <c:v>174.56083333333333</c:v>
                </c:pt>
                <c:pt idx="15374">
                  <c:v>174.5636111111111</c:v>
                </c:pt>
                <c:pt idx="15375">
                  <c:v>174.56638888888889</c:v>
                </c:pt>
                <c:pt idx="15376">
                  <c:v>174.56916666666666</c:v>
                </c:pt>
                <c:pt idx="15377">
                  <c:v>174.57194444444445</c:v>
                </c:pt>
                <c:pt idx="15378">
                  <c:v>174.57472222222222</c:v>
                </c:pt>
                <c:pt idx="15379">
                  <c:v>174.57749999999999</c:v>
                </c:pt>
                <c:pt idx="15380">
                  <c:v>174.58027777777778</c:v>
                </c:pt>
                <c:pt idx="15381">
                  <c:v>174.58305555555555</c:v>
                </c:pt>
                <c:pt idx="15382">
                  <c:v>174.58583333333334</c:v>
                </c:pt>
                <c:pt idx="15383">
                  <c:v>174.58861111111111</c:v>
                </c:pt>
                <c:pt idx="15384">
                  <c:v>174.5913888888889</c:v>
                </c:pt>
                <c:pt idx="15385">
                  <c:v>174.59416666666667</c:v>
                </c:pt>
                <c:pt idx="15386">
                  <c:v>174.59694444444443</c:v>
                </c:pt>
                <c:pt idx="15387">
                  <c:v>174.59972222222223</c:v>
                </c:pt>
                <c:pt idx="15388">
                  <c:v>174.60249999999999</c:v>
                </c:pt>
                <c:pt idx="15389">
                  <c:v>174.60527777777779</c:v>
                </c:pt>
                <c:pt idx="15390">
                  <c:v>174.60805555555555</c:v>
                </c:pt>
                <c:pt idx="15391">
                  <c:v>174.61083333333332</c:v>
                </c:pt>
                <c:pt idx="15392">
                  <c:v>174.61361111111111</c:v>
                </c:pt>
                <c:pt idx="15393">
                  <c:v>174.61638888888888</c:v>
                </c:pt>
                <c:pt idx="15394">
                  <c:v>174.61916666666667</c:v>
                </c:pt>
                <c:pt idx="15395">
                  <c:v>174.62194444444444</c:v>
                </c:pt>
                <c:pt idx="15396">
                  <c:v>174.62472222222223</c:v>
                </c:pt>
                <c:pt idx="15397">
                  <c:v>174.6275</c:v>
                </c:pt>
                <c:pt idx="15398">
                  <c:v>174.63027777777776</c:v>
                </c:pt>
                <c:pt idx="15399">
                  <c:v>174.63305555555556</c:v>
                </c:pt>
                <c:pt idx="15400">
                  <c:v>174.63583333333332</c:v>
                </c:pt>
                <c:pt idx="15401">
                  <c:v>174.63861111111112</c:v>
                </c:pt>
                <c:pt idx="15402">
                  <c:v>174.64138888888888</c:v>
                </c:pt>
                <c:pt idx="15403">
                  <c:v>174.64416666666668</c:v>
                </c:pt>
                <c:pt idx="15404">
                  <c:v>174.64694444444444</c:v>
                </c:pt>
                <c:pt idx="15405">
                  <c:v>174.64972222222221</c:v>
                </c:pt>
                <c:pt idx="15406">
                  <c:v>174.6525</c:v>
                </c:pt>
                <c:pt idx="15407">
                  <c:v>174.65527777777777</c:v>
                </c:pt>
                <c:pt idx="15408">
                  <c:v>174.65805555555556</c:v>
                </c:pt>
                <c:pt idx="15409">
                  <c:v>174.66083333333333</c:v>
                </c:pt>
                <c:pt idx="15410">
                  <c:v>174.66361111111109</c:v>
                </c:pt>
                <c:pt idx="15411">
                  <c:v>174.66638888888889</c:v>
                </c:pt>
                <c:pt idx="15412">
                  <c:v>174.66916666666665</c:v>
                </c:pt>
                <c:pt idx="15413">
                  <c:v>174.67194444444445</c:v>
                </c:pt>
                <c:pt idx="15414">
                  <c:v>174.67472222222221</c:v>
                </c:pt>
                <c:pt idx="15415">
                  <c:v>174.67750000000001</c:v>
                </c:pt>
                <c:pt idx="15416">
                  <c:v>174.68027777777777</c:v>
                </c:pt>
                <c:pt idx="15417">
                  <c:v>174.68305555555554</c:v>
                </c:pt>
                <c:pt idx="15418">
                  <c:v>174.68583333333333</c:v>
                </c:pt>
                <c:pt idx="15419">
                  <c:v>174.6886111111111</c:v>
                </c:pt>
                <c:pt idx="15420">
                  <c:v>174.69138888888889</c:v>
                </c:pt>
                <c:pt idx="15421">
                  <c:v>174.69416666666666</c:v>
                </c:pt>
                <c:pt idx="15422">
                  <c:v>174.69694444444445</c:v>
                </c:pt>
                <c:pt idx="15423">
                  <c:v>174.69972222222222</c:v>
                </c:pt>
                <c:pt idx="15424">
                  <c:v>174.70249999999999</c:v>
                </c:pt>
                <c:pt idx="15425">
                  <c:v>174.70527777777778</c:v>
                </c:pt>
                <c:pt idx="15426">
                  <c:v>174.70805555555555</c:v>
                </c:pt>
                <c:pt idx="15427">
                  <c:v>174.71083333333334</c:v>
                </c:pt>
                <c:pt idx="15428">
                  <c:v>174.71361111111111</c:v>
                </c:pt>
                <c:pt idx="15429">
                  <c:v>174.7163888888889</c:v>
                </c:pt>
                <c:pt idx="15430">
                  <c:v>174.71916666666667</c:v>
                </c:pt>
                <c:pt idx="15431">
                  <c:v>174.72194444444443</c:v>
                </c:pt>
                <c:pt idx="15432">
                  <c:v>174.72472222222223</c:v>
                </c:pt>
                <c:pt idx="15433">
                  <c:v>174.72749999999999</c:v>
                </c:pt>
                <c:pt idx="15434">
                  <c:v>174.73027777777779</c:v>
                </c:pt>
                <c:pt idx="15435">
                  <c:v>174.73305555555555</c:v>
                </c:pt>
                <c:pt idx="15436">
                  <c:v>174.73583333333332</c:v>
                </c:pt>
                <c:pt idx="15437">
                  <c:v>174.73861111111111</c:v>
                </c:pt>
                <c:pt idx="15438">
                  <c:v>174.74138888888888</c:v>
                </c:pt>
                <c:pt idx="15439">
                  <c:v>174.74416666666667</c:v>
                </c:pt>
                <c:pt idx="15440">
                  <c:v>174.74694444444444</c:v>
                </c:pt>
                <c:pt idx="15441">
                  <c:v>174.74972222222223</c:v>
                </c:pt>
                <c:pt idx="15442">
                  <c:v>174.7525</c:v>
                </c:pt>
                <c:pt idx="15443">
                  <c:v>174.75527777777776</c:v>
                </c:pt>
                <c:pt idx="15444">
                  <c:v>174.75805555555556</c:v>
                </c:pt>
                <c:pt idx="15445">
                  <c:v>174.76083333333332</c:v>
                </c:pt>
                <c:pt idx="15446">
                  <c:v>174.76361111111112</c:v>
                </c:pt>
                <c:pt idx="15447">
                  <c:v>174.76638888888888</c:v>
                </c:pt>
                <c:pt idx="15448">
                  <c:v>174.76916666666668</c:v>
                </c:pt>
                <c:pt idx="15449">
                  <c:v>174.77194444444444</c:v>
                </c:pt>
                <c:pt idx="15450">
                  <c:v>174.77472222222221</c:v>
                </c:pt>
                <c:pt idx="15451">
                  <c:v>174.7775</c:v>
                </c:pt>
                <c:pt idx="15452">
                  <c:v>174.78027777777777</c:v>
                </c:pt>
                <c:pt idx="15453">
                  <c:v>174.78305555555556</c:v>
                </c:pt>
                <c:pt idx="15454">
                  <c:v>174.78583333333333</c:v>
                </c:pt>
                <c:pt idx="15455">
                  <c:v>174.78861111111109</c:v>
                </c:pt>
                <c:pt idx="15456">
                  <c:v>174.79138888888889</c:v>
                </c:pt>
                <c:pt idx="15457">
                  <c:v>174.79416666666665</c:v>
                </c:pt>
                <c:pt idx="15458">
                  <c:v>174.79694444444445</c:v>
                </c:pt>
                <c:pt idx="15459">
                  <c:v>174.79972222222221</c:v>
                </c:pt>
                <c:pt idx="15460">
                  <c:v>174.80250000000001</c:v>
                </c:pt>
                <c:pt idx="15461">
                  <c:v>174.80527777777777</c:v>
                </c:pt>
                <c:pt idx="15462">
                  <c:v>174.80805555555554</c:v>
                </c:pt>
                <c:pt idx="15463">
                  <c:v>174.81083333333333</c:v>
                </c:pt>
                <c:pt idx="15464">
                  <c:v>174.8136111111111</c:v>
                </c:pt>
                <c:pt idx="15465">
                  <c:v>174.81638888888889</c:v>
                </c:pt>
                <c:pt idx="15466">
                  <c:v>174.81916666666666</c:v>
                </c:pt>
                <c:pt idx="15467">
                  <c:v>174.82194444444445</c:v>
                </c:pt>
                <c:pt idx="15468">
                  <c:v>174.82472222222222</c:v>
                </c:pt>
                <c:pt idx="15469">
                  <c:v>174.82749999999999</c:v>
                </c:pt>
                <c:pt idx="15470">
                  <c:v>174.83027777777778</c:v>
                </c:pt>
                <c:pt idx="15471">
                  <c:v>174.83305555555555</c:v>
                </c:pt>
                <c:pt idx="15472">
                  <c:v>174.83583333333334</c:v>
                </c:pt>
                <c:pt idx="15473">
                  <c:v>174.83861111111111</c:v>
                </c:pt>
                <c:pt idx="15474">
                  <c:v>174.8413888888889</c:v>
                </c:pt>
                <c:pt idx="15475">
                  <c:v>174.84416666666667</c:v>
                </c:pt>
                <c:pt idx="15476">
                  <c:v>174.84694444444443</c:v>
                </c:pt>
                <c:pt idx="15477">
                  <c:v>174.84972222222223</c:v>
                </c:pt>
                <c:pt idx="15478">
                  <c:v>174.85249999999999</c:v>
                </c:pt>
                <c:pt idx="15479">
                  <c:v>174.85527777777779</c:v>
                </c:pt>
                <c:pt idx="15480">
                  <c:v>174.85805555555555</c:v>
                </c:pt>
                <c:pt idx="15481">
                  <c:v>174.86083333333332</c:v>
                </c:pt>
                <c:pt idx="15482">
                  <c:v>174.86361111111111</c:v>
                </c:pt>
                <c:pt idx="15483">
                  <c:v>174.86638888888888</c:v>
                </c:pt>
                <c:pt idx="15484">
                  <c:v>174.86916666666667</c:v>
                </c:pt>
                <c:pt idx="15485">
                  <c:v>174.87194444444444</c:v>
                </c:pt>
                <c:pt idx="15486">
                  <c:v>174.87472222222223</c:v>
                </c:pt>
                <c:pt idx="15487">
                  <c:v>174.8775</c:v>
                </c:pt>
                <c:pt idx="15488">
                  <c:v>174.88027777777776</c:v>
                </c:pt>
                <c:pt idx="15489">
                  <c:v>174.88305555555556</c:v>
                </c:pt>
                <c:pt idx="15490">
                  <c:v>174.88583333333332</c:v>
                </c:pt>
                <c:pt idx="15491">
                  <c:v>174.88861111111112</c:v>
                </c:pt>
                <c:pt idx="15492">
                  <c:v>174.89138888888888</c:v>
                </c:pt>
                <c:pt idx="15493">
                  <c:v>174.89416666666668</c:v>
                </c:pt>
                <c:pt idx="15494">
                  <c:v>174.89694444444444</c:v>
                </c:pt>
                <c:pt idx="15495">
                  <c:v>174.89972222222221</c:v>
                </c:pt>
                <c:pt idx="15496">
                  <c:v>174.9025</c:v>
                </c:pt>
                <c:pt idx="15497">
                  <c:v>174.90527777777777</c:v>
                </c:pt>
                <c:pt idx="15498">
                  <c:v>174.90805555555556</c:v>
                </c:pt>
                <c:pt idx="15499">
                  <c:v>174.91083333333333</c:v>
                </c:pt>
                <c:pt idx="15500">
                  <c:v>174.91361111111109</c:v>
                </c:pt>
                <c:pt idx="15501">
                  <c:v>174.91638888888889</c:v>
                </c:pt>
                <c:pt idx="15502">
                  <c:v>174.91916666666665</c:v>
                </c:pt>
                <c:pt idx="15503">
                  <c:v>174.92194444444445</c:v>
                </c:pt>
                <c:pt idx="15504">
                  <c:v>174.92472222222221</c:v>
                </c:pt>
                <c:pt idx="15505">
                  <c:v>174.92750000000001</c:v>
                </c:pt>
                <c:pt idx="15506">
                  <c:v>174.93027777777777</c:v>
                </c:pt>
                <c:pt idx="15507">
                  <c:v>174.93305555555554</c:v>
                </c:pt>
                <c:pt idx="15508">
                  <c:v>174.93583333333333</c:v>
                </c:pt>
                <c:pt idx="15509">
                  <c:v>174.9386111111111</c:v>
                </c:pt>
                <c:pt idx="15510">
                  <c:v>174.94138888888889</c:v>
                </c:pt>
                <c:pt idx="15511">
                  <c:v>174.94416666666666</c:v>
                </c:pt>
                <c:pt idx="15512">
                  <c:v>174.94694444444445</c:v>
                </c:pt>
                <c:pt idx="15513">
                  <c:v>174.94972222222222</c:v>
                </c:pt>
                <c:pt idx="15514">
                  <c:v>174.95249999999999</c:v>
                </c:pt>
                <c:pt idx="15515">
                  <c:v>174.95527777777778</c:v>
                </c:pt>
                <c:pt idx="15516">
                  <c:v>174.95805555555555</c:v>
                </c:pt>
                <c:pt idx="15517">
                  <c:v>174.96083333333334</c:v>
                </c:pt>
                <c:pt idx="15518">
                  <c:v>174.96361111111111</c:v>
                </c:pt>
                <c:pt idx="15519">
                  <c:v>174.9663888888889</c:v>
                </c:pt>
                <c:pt idx="15520">
                  <c:v>174.96916666666667</c:v>
                </c:pt>
                <c:pt idx="15521">
                  <c:v>174.97194444444443</c:v>
                </c:pt>
                <c:pt idx="15522">
                  <c:v>174.97472222222223</c:v>
                </c:pt>
                <c:pt idx="15523">
                  <c:v>174.97749999999999</c:v>
                </c:pt>
                <c:pt idx="15524">
                  <c:v>174.98027777777779</c:v>
                </c:pt>
                <c:pt idx="15525">
                  <c:v>174.98305555555555</c:v>
                </c:pt>
                <c:pt idx="15526">
                  <c:v>174.98583333333332</c:v>
                </c:pt>
                <c:pt idx="15527">
                  <c:v>174.98861111111111</c:v>
                </c:pt>
                <c:pt idx="15528">
                  <c:v>174.99138888888888</c:v>
                </c:pt>
                <c:pt idx="15529">
                  <c:v>174.99416666666667</c:v>
                </c:pt>
                <c:pt idx="15530">
                  <c:v>174.99694444444444</c:v>
                </c:pt>
                <c:pt idx="15531">
                  <c:v>174.99972222222223</c:v>
                </c:pt>
                <c:pt idx="15532">
                  <c:v>175.0025</c:v>
                </c:pt>
                <c:pt idx="15533">
                  <c:v>175.00527777777776</c:v>
                </c:pt>
                <c:pt idx="15534">
                  <c:v>175.00805555555556</c:v>
                </c:pt>
                <c:pt idx="15535">
                  <c:v>175.01083333333332</c:v>
                </c:pt>
                <c:pt idx="15536">
                  <c:v>175.01361111111112</c:v>
                </c:pt>
                <c:pt idx="15537">
                  <c:v>175.01638888888888</c:v>
                </c:pt>
                <c:pt idx="15538">
                  <c:v>175.01916666666668</c:v>
                </c:pt>
                <c:pt idx="15539">
                  <c:v>175.02194444444444</c:v>
                </c:pt>
                <c:pt idx="15540">
                  <c:v>175.02472222222221</c:v>
                </c:pt>
                <c:pt idx="15541">
                  <c:v>175.0275</c:v>
                </c:pt>
                <c:pt idx="15542">
                  <c:v>175.03027777777777</c:v>
                </c:pt>
                <c:pt idx="15543">
                  <c:v>175.03305555555556</c:v>
                </c:pt>
                <c:pt idx="15544">
                  <c:v>175.03583333333333</c:v>
                </c:pt>
                <c:pt idx="15545">
                  <c:v>175.03861111111109</c:v>
                </c:pt>
                <c:pt idx="15546">
                  <c:v>175.04138888888889</c:v>
                </c:pt>
                <c:pt idx="15547">
                  <c:v>175.04416666666665</c:v>
                </c:pt>
                <c:pt idx="15548">
                  <c:v>175.04694444444445</c:v>
                </c:pt>
                <c:pt idx="15549">
                  <c:v>175.04972222222221</c:v>
                </c:pt>
                <c:pt idx="15550">
                  <c:v>175.05250000000001</c:v>
                </c:pt>
                <c:pt idx="15551">
                  <c:v>175.05527777777777</c:v>
                </c:pt>
                <c:pt idx="15552">
                  <c:v>175.05805555555554</c:v>
                </c:pt>
                <c:pt idx="15553">
                  <c:v>175.06083333333333</c:v>
                </c:pt>
                <c:pt idx="15554">
                  <c:v>175.0636111111111</c:v>
                </c:pt>
                <c:pt idx="15555">
                  <c:v>175.06638888888889</c:v>
                </c:pt>
                <c:pt idx="15556">
                  <c:v>175.06916666666666</c:v>
                </c:pt>
                <c:pt idx="15557">
                  <c:v>175.07194444444445</c:v>
                </c:pt>
                <c:pt idx="15558">
                  <c:v>175.07472222222222</c:v>
                </c:pt>
                <c:pt idx="15559">
                  <c:v>175.07749999999999</c:v>
                </c:pt>
                <c:pt idx="15560">
                  <c:v>175.08027777777778</c:v>
                </c:pt>
                <c:pt idx="15561">
                  <c:v>175.08305555555555</c:v>
                </c:pt>
                <c:pt idx="15562">
                  <c:v>175.08583333333334</c:v>
                </c:pt>
                <c:pt idx="15563">
                  <c:v>175.08861111111111</c:v>
                </c:pt>
                <c:pt idx="15564">
                  <c:v>175.0913888888889</c:v>
                </c:pt>
                <c:pt idx="15565">
                  <c:v>175.09416666666667</c:v>
                </c:pt>
                <c:pt idx="15566">
                  <c:v>175.09694444444443</c:v>
                </c:pt>
                <c:pt idx="15567">
                  <c:v>175.09972222222223</c:v>
                </c:pt>
                <c:pt idx="15568">
                  <c:v>175.10249999999999</c:v>
                </c:pt>
                <c:pt idx="15569">
                  <c:v>175.10527777777779</c:v>
                </c:pt>
                <c:pt idx="15570">
                  <c:v>175.10805555555555</c:v>
                </c:pt>
                <c:pt idx="15571">
                  <c:v>175.11083333333332</c:v>
                </c:pt>
                <c:pt idx="15572">
                  <c:v>175.11361111111111</c:v>
                </c:pt>
                <c:pt idx="15573">
                  <c:v>175.11638888888888</c:v>
                </c:pt>
                <c:pt idx="15574">
                  <c:v>175.11916666666667</c:v>
                </c:pt>
                <c:pt idx="15575">
                  <c:v>175.12194444444444</c:v>
                </c:pt>
                <c:pt idx="15576">
                  <c:v>175.12472222222223</c:v>
                </c:pt>
                <c:pt idx="15577">
                  <c:v>175.1275</c:v>
                </c:pt>
                <c:pt idx="15578">
                  <c:v>175.13027777777776</c:v>
                </c:pt>
                <c:pt idx="15579">
                  <c:v>175.13305555555556</c:v>
                </c:pt>
                <c:pt idx="15580">
                  <c:v>175.13583333333332</c:v>
                </c:pt>
                <c:pt idx="15581">
                  <c:v>175.13861111111112</c:v>
                </c:pt>
                <c:pt idx="15582">
                  <c:v>175.14138888888888</c:v>
                </c:pt>
                <c:pt idx="15583">
                  <c:v>175.14416666666668</c:v>
                </c:pt>
                <c:pt idx="15584">
                  <c:v>175.14694444444444</c:v>
                </c:pt>
                <c:pt idx="15585">
                  <c:v>175.14972222222221</c:v>
                </c:pt>
                <c:pt idx="15586">
                  <c:v>175.1525</c:v>
                </c:pt>
                <c:pt idx="15587">
                  <c:v>175.15527777777777</c:v>
                </c:pt>
                <c:pt idx="15588">
                  <c:v>175.15805555555556</c:v>
                </c:pt>
                <c:pt idx="15589">
                  <c:v>175.16083333333333</c:v>
                </c:pt>
                <c:pt idx="15590">
                  <c:v>175.16361111111109</c:v>
                </c:pt>
                <c:pt idx="15591">
                  <c:v>175.16638888888889</c:v>
                </c:pt>
                <c:pt idx="15592">
                  <c:v>175.16916666666665</c:v>
                </c:pt>
                <c:pt idx="15593">
                  <c:v>175.17194444444445</c:v>
                </c:pt>
                <c:pt idx="15594">
                  <c:v>175.17472222222221</c:v>
                </c:pt>
                <c:pt idx="15595">
                  <c:v>175.17750000000001</c:v>
                </c:pt>
                <c:pt idx="15596">
                  <c:v>175.18027777777777</c:v>
                </c:pt>
                <c:pt idx="15597">
                  <c:v>175.18305555555554</c:v>
                </c:pt>
                <c:pt idx="15598">
                  <c:v>175.18583333333333</c:v>
                </c:pt>
                <c:pt idx="15599">
                  <c:v>175.1886111111111</c:v>
                </c:pt>
                <c:pt idx="15600">
                  <c:v>175.19138888888889</c:v>
                </c:pt>
                <c:pt idx="15601">
                  <c:v>175.19416666666666</c:v>
                </c:pt>
                <c:pt idx="15602">
                  <c:v>175.19694444444445</c:v>
                </c:pt>
                <c:pt idx="15603">
                  <c:v>175.19972222222222</c:v>
                </c:pt>
                <c:pt idx="15604">
                  <c:v>175.20249999999999</c:v>
                </c:pt>
                <c:pt idx="15605">
                  <c:v>175.20527777777778</c:v>
                </c:pt>
                <c:pt idx="15606">
                  <c:v>175.20805555555555</c:v>
                </c:pt>
                <c:pt idx="15607">
                  <c:v>175.21083333333334</c:v>
                </c:pt>
                <c:pt idx="15608">
                  <c:v>175.21361111111111</c:v>
                </c:pt>
                <c:pt idx="15609">
                  <c:v>175.2163888888889</c:v>
                </c:pt>
                <c:pt idx="15610">
                  <c:v>175.21916666666667</c:v>
                </c:pt>
                <c:pt idx="15611">
                  <c:v>175.22194444444443</c:v>
                </c:pt>
                <c:pt idx="15612">
                  <c:v>175.22472222222223</c:v>
                </c:pt>
                <c:pt idx="15613">
                  <c:v>175.22749999999999</c:v>
                </c:pt>
                <c:pt idx="15614">
                  <c:v>175.23027777777779</c:v>
                </c:pt>
                <c:pt idx="15615">
                  <c:v>175.23305555555555</c:v>
                </c:pt>
                <c:pt idx="15616">
                  <c:v>175.23583333333332</c:v>
                </c:pt>
                <c:pt idx="15617">
                  <c:v>175.23861111111111</c:v>
                </c:pt>
                <c:pt idx="15618">
                  <c:v>175.24138888888888</c:v>
                </c:pt>
                <c:pt idx="15619">
                  <c:v>175.24416666666667</c:v>
                </c:pt>
                <c:pt idx="15620">
                  <c:v>175.24694444444444</c:v>
                </c:pt>
                <c:pt idx="15621">
                  <c:v>175.24972222222223</c:v>
                </c:pt>
                <c:pt idx="15622">
                  <c:v>175.2525</c:v>
                </c:pt>
                <c:pt idx="15623">
                  <c:v>175.25527777777776</c:v>
                </c:pt>
                <c:pt idx="15624">
                  <c:v>175.25805555555556</c:v>
                </c:pt>
                <c:pt idx="15625">
                  <c:v>175.26083333333332</c:v>
                </c:pt>
                <c:pt idx="15626">
                  <c:v>175.26361111111112</c:v>
                </c:pt>
                <c:pt idx="15627">
                  <c:v>175.26638888888888</c:v>
                </c:pt>
                <c:pt idx="15628">
                  <c:v>175.26916666666668</c:v>
                </c:pt>
                <c:pt idx="15629">
                  <c:v>175.27194444444444</c:v>
                </c:pt>
                <c:pt idx="15630">
                  <c:v>175.27472222222221</c:v>
                </c:pt>
                <c:pt idx="15631">
                  <c:v>175.2775</c:v>
                </c:pt>
                <c:pt idx="15632">
                  <c:v>175.28027777777777</c:v>
                </c:pt>
                <c:pt idx="15633">
                  <c:v>175.28305555555556</c:v>
                </c:pt>
                <c:pt idx="15634">
                  <c:v>175.28583333333333</c:v>
                </c:pt>
                <c:pt idx="15635">
                  <c:v>175.28861111111109</c:v>
                </c:pt>
                <c:pt idx="15636">
                  <c:v>175.29138888888889</c:v>
                </c:pt>
                <c:pt idx="15637">
                  <c:v>175.29416666666665</c:v>
                </c:pt>
                <c:pt idx="15638">
                  <c:v>175.29694444444445</c:v>
                </c:pt>
                <c:pt idx="15639">
                  <c:v>175.29972222222221</c:v>
                </c:pt>
                <c:pt idx="15640">
                  <c:v>175.30250000000001</c:v>
                </c:pt>
                <c:pt idx="15641">
                  <c:v>175.30527777777777</c:v>
                </c:pt>
                <c:pt idx="15642">
                  <c:v>175.30805555555554</c:v>
                </c:pt>
                <c:pt idx="15643">
                  <c:v>175.31083333333333</c:v>
                </c:pt>
                <c:pt idx="15644">
                  <c:v>175.3136111111111</c:v>
                </c:pt>
                <c:pt idx="15645">
                  <c:v>175.31638888888889</c:v>
                </c:pt>
                <c:pt idx="15646">
                  <c:v>175.31916666666666</c:v>
                </c:pt>
                <c:pt idx="15647">
                  <c:v>175.32194444444445</c:v>
                </c:pt>
                <c:pt idx="15648">
                  <c:v>175.32472222222222</c:v>
                </c:pt>
                <c:pt idx="15649">
                  <c:v>175.32749999999999</c:v>
                </c:pt>
                <c:pt idx="15650">
                  <c:v>175.33027777777778</c:v>
                </c:pt>
                <c:pt idx="15651">
                  <c:v>175.33305555555555</c:v>
                </c:pt>
                <c:pt idx="15652">
                  <c:v>175.33583333333334</c:v>
                </c:pt>
                <c:pt idx="15653">
                  <c:v>175.33861111111111</c:v>
                </c:pt>
                <c:pt idx="15654">
                  <c:v>175.3413888888889</c:v>
                </c:pt>
                <c:pt idx="15655">
                  <c:v>175.34416666666667</c:v>
                </c:pt>
                <c:pt idx="15656">
                  <c:v>175.34694444444443</c:v>
                </c:pt>
                <c:pt idx="15657">
                  <c:v>175.34972222222223</c:v>
                </c:pt>
                <c:pt idx="15658">
                  <c:v>175.35249999999999</c:v>
                </c:pt>
                <c:pt idx="15659">
                  <c:v>175.35527777777779</c:v>
                </c:pt>
                <c:pt idx="15660">
                  <c:v>175.35805555555555</c:v>
                </c:pt>
                <c:pt idx="15661">
                  <c:v>175.36083333333332</c:v>
                </c:pt>
                <c:pt idx="15662">
                  <c:v>175.36361111111111</c:v>
                </c:pt>
                <c:pt idx="15663">
                  <c:v>175.36638888888888</c:v>
                </c:pt>
                <c:pt idx="15664">
                  <c:v>175.36916666666667</c:v>
                </c:pt>
                <c:pt idx="15665">
                  <c:v>175.37194444444444</c:v>
                </c:pt>
                <c:pt idx="15666">
                  <c:v>175.37472222222223</c:v>
                </c:pt>
                <c:pt idx="15667">
                  <c:v>175.3775</c:v>
                </c:pt>
                <c:pt idx="15668">
                  <c:v>175.38027777777776</c:v>
                </c:pt>
                <c:pt idx="15669">
                  <c:v>175.38305555555556</c:v>
                </c:pt>
                <c:pt idx="15670">
                  <c:v>175.38583333333332</c:v>
                </c:pt>
                <c:pt idx="15671">
                  <c:v>175.38861111111112</c:v>
                </c:pt>
                <c:pt idx="15672">
                  <c:v>175.39138888888888</c:v>
                </c:pt>
                <c:pt idx="15673">
                  <c:v>175.39416666666668</c:v>
                </c:pt>
                <c:pt idx="15674">
                  <c:v>175.39694444444444</c:v>
                </c:pt>
                <c:pt idx="15675">
                  <c:v>175.39972222222221</c:v>
                </c:pt>
                <c:pt idx="15676">
                  <c:v>175.4025</c:v>
                </c:pt>
                <c:pt idx="15677">
                  <c:v>175.40527777777777</c:v>
                </c:pt>
                <c:pt idx="15678">
                  <c:v>175.40805555555556</c:v>
                </c:pt>
                <c:pt idx="15679">
                  <c:v>175.41083333333333</c:v>
                </c:pt>
                <c:pt idx="15680">
                  <c:v>175.41361111111109</c:v>
                </c:pt>
                <c:pt idx="15681">
                  <c:v>175.41638888888889</c:v>
                </c:pt>
                <c:pt idx="15682">
                  <c:v>175.41916666666665</c:v>
                </c:pt>
                <c:pt idx="15683">
                  <c:v>175.42194444444445</c:v>
                </c:pt>
                <c:pt idx="15684">
                  <c:v>175.42472222222221</c:v>
                </c:pt>
                <c:pt idx="15685">
                  <c:v>175.42750000000001</c:v>
                </c:pt>
                <c:pt idx="15686">
                  <c:v>175.43027777777777</c:v>
                </c:pt>
                <c:pt idx="15687">
                  <c:v>175.43305555555554</c:v>
                </c:pt>
                <c:pt idx="15688">
                  <c:v>175.43583333333333</c:v>
                </c:pt>
                <c:pt idx="15689">
                  <c:v>175.4386111111111</c:v>
                </c:pt>
                <c:pt idx="15690">
                  <c:v>175.44138888888889</c:v>
                </c:pt>
                <c:pt idx="15691">
                  <c:v>175.44416666666666</c:v>
                </c:pt>
                <c:pt idx="15692">
                  <c:v>175.44694444444445</c:v>
                </c:pt>
                <c:pt idx="15693">
                  <c:v>175.44972222222222</c:v>
                </c:pt>
                <c:pt idx="15694">
                  <c:v>175.45249999999999</c:v>
                </c:pt>
                <c:pt idx="15695">
                  <c:v>175.45527777777778</c:v>
                </c:pt>
                <c:pt idx="15696">
                  <c:v>175.45805555555555</c:v>
                </c:pt>
                <c:pt idx="15697">
                  <c:v>175.46083333333334</c:v>
                </c:pt>
                <c:pt idx="15698">
                  <c:v>175.46361111111111</c:v>
                </c:pt>
                <c:pt idx="15699">
                  <c:v>175.4663888888889</c:v>
                </c:pt>
                <c:pt idx="15700">
                  <c:v>175.46916666666667</c:v>
                </c:pt>
                <c:pt idx="15701">
                  <c:v>175.47194444444443</c:v>
                </c:pt>
                <c:pt idx="15702">
                  <c:v>175.47472222222223</c:v>
                </c:pt>
                <c:pt idx="15703">
                  <c:v>175.47749999999999</c:v>
                </c:pt>
                <c:pt idx="15704">
                  <c:v>175.48027777777779</c:v>
                </c:pt>
                <c:pt idx="15705">
                  <c:v>175.48305555555555</c:v>
                </c:pt>
                <c:pt idx="15706">
                  <c:v>175.48583333333332</c:v>
                </c:pt>
                <c:pt idx="15707">
                  <c:v>175.48861111111111</c:v>
                </c:pt>
                <c:pt idx="15708">
                  <c:v>175.49138888888888</c:v>
                </c:pt>
                <c:pt idx="15709">
                  <c:v>175.49416666666667</c:v>
                </c:pt>
                <c:pt idx="15710">
                  <c:v>175.49694444444444</c:v>
                </c:pt>
                <c:pt idx="15711">
                  <c:v>175.49972222222223</c:v>
                </c:pt>
                <c:pt idx="15712">
                  <c:v>175.5025</c:v>
                </c:pt>
                <c:pt idx="15713">
                  <c:v>175.50527777777776</c:v>
                </c:pt>
                <c:pt idx="15714">
                  <c:v>175.50805555555556</c:v>
                </c:pt>
                <c:pt idx="15715">
                  <c:v>175.51083333333332</c:v>
                </c:pt>
                <c:pt idx="15716">
                  <c:v>175.51361111111112</c:v>
                </c:pt>
                <c:pt idx="15717">
                  <c:v>175.51638888888888</c:v>
                </c:pt>
                <c:pt idx="15718">
                  <c:v>175.51916666666668</c:v>
                </c:pt>
                <c:pt idx="15719">
                  <c:v>175.52194444444444</c:v>
                </c:pt>
                <c:pt idx="15720">
                  <c:v>175.52472222222221</c:v>
                </c:pt>
                <c:pt idx="15721">
                  <c:v>175.5275</c:v>
                </c:pt>
                <c:pt idx="15722">
                  <c:v>175.53027777777777</c:v>
                </c:pt>
                <c:pt idx="15723">
                  <c:v>175.53305555555556</c:v>
                </c:pt>
                <c:pt idx="15724">
                  <c:v>175.53583333333333</c:v>
                </c:pt>
                <c:pt idx="15725">
                  <c:v>175.53861111111109</c:v>
                </c:pt>
                <c:pt idx="15726">
                  <c:v>175.54138888888889</c:v>
                </c:pt>
                <c:pt idx="15727">
                  <c:v>175.54416666666665</c:v>
                </c:pt>
                <c:pt idx="15728">
                  <c:v>175.54694444444445</c:v>
                </c:pt>
                <c:pt idx="15729">
                  <c:v>175.54972222222221</c:v>
                </c:pt>
                <c:pt idx="15730">
                  <c:v>175.55250000000001</c:v>
                </c:pt>
                <c:pt idx="15731">
                  <c:v>175.55527777777777</c:v>
                </c:pt>
                <c:pt idx="15732">
                  <c:v>175.55805555555554</c:v>
                </c:pt>
                <c:pt idx="15733">
                  <c:v>175.56083333333333</c:v>
                </c:pt>
                <c:pt idx="15734">
                  <c:v>175.5636111111111</c:v>
                </c:pt>
                <c:pt idx="15735">
                  <c:v>175.56638888888889</c:v>
                </c:pt>
                <c:pt idx="15736">
                  <c:v>175.56916666666666</c:v>
                </c:pt>
                <c:pt idx="15737">
                  <c:v>175.57194444444445</c:v>
                </c:pt>
                <c:pt idx="15738">
                  <c:v>175.57472222222222</c:v>
                </c:pt>
                <c:pt idx="15739">
                  <c:v>175.57749999999999</c:v>
                </c:pt>
                <c:pt idx="15740">
                  <c:v>175.58027777777778</c:v>
                </c:pt>
                <c:pt idx="15741">
                  <c:v>175.58305555555555</c:v>
                </c:pt>
                <c:pt idx="15742">
                  <c:v>175.58583333333334</c:v>
                </c:pt>
                <c:pt idx="15743">
                  <c:v>175.58861111111111</c:v>
                </c:pt>
                <c:pt idx="15744">
                  <c:v>175.5913888888889</c:v>
                </c:pt>
                <c:pt idx="15745">
                  <c:v>175.59416666666667</c:v>
                </c:pt>
                <c:pt idx="15746">
                  <c:v>175.59694444444443</c:v>
                </c:pt>
                <c:pt idx="15747">
                  <c:v>175.59972222222223</c:v>
                </c:pt>
                <c:pt idx="15748">
                  <c:v>175.60249999999999</c:v>
                </c:pt>
                <c:pt idx="15749">
                  <c:v>175.60527777777779</c:v>
                </c:pt>
                <c:pt idx="15750">
                  <c:v>175.60805555555555</c:v>
                </c:pt>
                <c:pt idx="15751">
                  <c:v>175.61083333333332</c:v>
                </c:pt>
                <c:pt idx="15752">
                  <c:v>175.61361111111111</c:v>
                </c:pt>
                <c:pt idx="15753">
                  <c:v>175.61638888888888</c:v>
                </c:pt>
                <c:pt idx="15754">
                  <c:v>175.61916666666667</c:v>
                </c:pt>
                <c:pt idx="15755">
                  <c:v>175.62194444444444</c:v>
                </c:pt>
                <c:pt idx="15756">
                  <c:v>175.62472222222223</c:v>
                </c:pt>
                <c:pt idx="15757">
                  <c:v>175.6275</c:v>
                </c:pt>
                <c:pt idx="15758">
                  <c:v>175.63027777777776</c:v>
                </c:pt>
                <c:pt idx="15759">
                  <c:v>175.63305555555556</c:v>
                </c:pt>
                <c:pt idx="15760">
                  <c:v>175.63583333333332</c:v>
                </c:pt>
                <c:pt idx="15761">
                  <c:v>175.63861111111112</c:v>
                </c:pt>
                <c:pt idx="15762">
                  <c:v>175.64138888888888</c:v>
                </c:pt>
                <c:pt idx="15763">
                  <c:v>175.64416666666668</c:v>
                </c:pt>
                <c:pt idx="15764">
                  <c:v>175.64694444444444</c:v>
                </c:pt>
                <c:pt idx="15765">
                  <c:v>175.64972222222221</c:v>
                </c:pt>
                <c:pt idx="15766">
                  <c:v>175.6525</c:v>
                </c:pt>
                <c:pt idx="15767">
                  <c:v>175.65527777777777</c:v>
                </c:pt>
                <c:pt idx="15768">
                  <c:v>175.65805555555556</c:v>
                </c:pt>
                <c:pt idx="15769">
                  <c:v>175.66083333333333</c:v>
                </c:pt>
                <c:pt idx="15770">
                  <c:v>175.66361111111109</c:v>
                </c:pt>
                <c:pt idx="15771">
                  <c:v>175.66638888888889</c:v>
                </c:pt>
                <c:pt idx="15772">
                  <c:v>175.66916666666665</c:v>
                </c:pt>
                <c:pt idx="15773">
                  <c:v>175.67194444444445</c:v>
                </c:pt>
                <c:pt idx="15774">
                  <c:v>175.67472222222221</c:v>
                </c:pt>
                <c:pt idx="15775">
                  <c:v>175.67750000000001</c:v>
                </c:pt>
                <c:pt idx="15776">
                  <c:v>175.68027777777777</c:v>
                </c:pt>
                <c:pt idx="15777">
                  <c:v>175.68305555555554</c:v>
                </c:pt>
                <c:pt idx="15778">
                  <c:v>175.68583333333333</c:v>
                </c:pt>
                <c:pt idx="15779">
                  <c:v>175.6886111111111</c:v>
                </c:pt>
                <c:pt idx="15780">
                  <c:v>175.69138888888889</c:v>
                </c:pt>
                <c:pt idx="15781">
                  <c:v>175.69416666666666</c:v>
                </c:pt>
                <c:pt idx="15782">
                  <c:v>175.69694444444445</c:v>
                </c:pt>
                <c:pt idx="15783">
                  <c:v>175.69972222222222</c:v>
                </c:pt>
                <c:pt idx="15784">
                  <c:v>175.70249999999999</c:v>
                </c:pt>
                <c:pt idx="15785">
                  <c:v>175.70527777777778</c:v>
                </c:pt>
                <c:pt idx="15786">
                  <c:v>175.70805555555555</c:v>
                </c:pt>
                <c:pt idx="15787">
                  <c:v>175.71083333333334</c:v>
                </c:pt>
                <c:pt idx="15788">
                  <c:v>175.71361111111111</c:v>
                </c:pt>
                <c:pt idx="15789">
                  <c:v>175.7163888888889</c:v>
                </c:pt>
                <c:pt idx="15790">
                  <c:v>175.71916666666667</c:v>
                </c:pt>
                <c:pt idx="15791">
                  <c:v>175.72194444444443</c:v>
                </c:pt>
                <c:pt idx="15792">
                  <c:v>175.72472222222223</c:v>
                </c:pt>
                <c:pt idx="15793">
                  <c:v>175.72749999999999</c:v>
                </c:pt>
                <c:pt idx="15794">
                  <c:v>175.73027777777779</c:v>
                </c:pt>
                <c:pt idx="15795">
                  <c:v>175.73305555555555</c:v>
                </c:pt>
                <c:pt idx="15796">
                  <c:v>175.73583333333332</c:v>
                </c:pt>
                <c:pt idx="15797">
                  <c:v>175.73861111111111</c:v>
                </c:pt>
                <c:pt idx="15798">
                  <c:v>175.74138888888888</c:v>
                </c:pt>
                <c:pt idx="15799">
                  <c:v>175.74416666666667</c:v>
                </c:pt>
                <c:pt idx="15800">
                  <c:v>175.74694444444444</c:v>
                </c:pt>
                <c:pt idx="15801">
                  <c:v>175.74972222222223</c:v>
                </c:pt>
                <c:pt idx="15802">
                  <c:v>175.7525</c:v>
                </c:pt>
                <c:pt idx="15803">
                  <c:v>175.75527777777776</c:v>
                </c:pt>
                <c:pt idx="15804">
                  <c:v>175.75805555555556</c:v>
                </c:pt>
                <c:pt idx="15805">
                  <c:v>175.76083333333332</c:v>
                </c:pt>
                <c:pt idx="15806">
                  <c:v>175.76361111111112</c:v>
                </c:pt>
                <c:pt idx="15807">
                  <c:v>175.76638888888888</c:v>
                </c:pt>
                <c:pt idx="15808">
                  <c:v>175.76916666666668</c:v>
                </c:pt>
                <c:pt idx="15809">
                  <c:v>175.77194444444444</c:v>
                </c:pt>
                <c:pt idx="15810">
                  <c:v>175.77472222222221</c:v>
                </c:pt>
                <c:pt idx="15811">
                  <c:v>175.7775</c:v>
                </c:pt>
                <c:pt idx="15812">
                  <c:v>175.78027777777777</c:v>
                </c:pt>
                <c:pt idx="15813">
                  <c:v>175.78305555555556</c:v>
                </c:pt>
                <c:pt idx="15814">
                  <c:v>175.78583333333333</c:v>
                </c:pt>
                <c:pt idx="15815">
                  <c:v>175.78861111111109</c:v>
                </c:pt>
                <c:pt idx="15816">
                  <c:v>175.79138888888889</c:v>
                </c:pt>
                <c:pt idx="15817">
                  <c:v>175.79416666666665</c:v>
                </c:pt>
                <c:pt idx="15818">
                  <c:v>175.79694444444445</c:v>
                </c:pt>
                <c:pt idx="15819">
                  <c:v>175.79972222222221</c:v>
                </c:pt>
                <c:pt idx="15820">
                  <c:v>175.80250000000001</c:v>
                </c:pt>
                <c:pt idx="15821">
                  <c:v>175.80527777777777</c:v>
                </c:pt>
                <c:pt idx="15822">
                  <c:v>175.80805555555554</c:v>
                </c:pt>
                <c:pt idx="15823">
                  <c:v>175.81083333333333</c:v>
                </c:pt>
                <c:pt idx="15824">
                  <c:v>175.8136111111111</c:v>
                </c:pt>
                <c:pt idx="15825">
                  <c:v>175.81638888888889</c:v>
                </c:pt>
                <c:pt idx="15826">
                  <c:v>175.81916666666666</c:v>
                </c:pt>
                <c:pt idx="15827">
                  <c:v>175.82194444444445</c:v>
                </c:pt>
                <c:pt idx="15828">
                  <c:v>175.82472222222222</c:v>
                </c:pt>
                <c:pt idx="15829">
                  <c:v>175.82749999999999</c:v>
                </c:pt>
                <c:pt idx="15830">
                  <c:v>175.83027777777778</c:v>
                </c:pt>
                <c:pt idx="15831">
                  <c:v>175.83305555555555</c:v>
                </c:pt>
                <c:pt idx="15832">
                  <c:v>175.83583333333334</c:v>
                </c:pt>
                <c:pt idx="15833">
                  <c:v>175.83861111111111</c:v>
                </c:pt>
                <c:pt idx="15834">
                  <c:v>175.8413888888889</c:v>
                </c:pt>
                <c:pt idx="15835">
                  <c:v>175.84416666666667</c:v>
                </c:pt>
                <c:pt idx="15836">
                  <c:v>175.84694444444443</c:v>
                </c:pt>
                <c:pt idx="15837">
                  <c:v>175.84972222222223</c:v>
                </c:pt>
                <c:pt idx="15838">
                  <c:v>175.85249999999999</c:v>
                </c:pt>
                <c:pt idx="15839">
                  <c:v>175.85527777777779</c:v>
                </c:pt>
                <c:pt idx="15840">
                  <c:v>175.85805555555555</c:v>
                </c:pt>
                <c:pt idx="15841">
                  <c:v>175.86083333333332</c:v>
                </c:pt>
                <c:pt idx="15842">
                  <c:v>175.86361111111111</c:v>
                </c:pt>
                <c:pt idx="15843">
                  <c:v>175.86638888888888</c:v>
                </c:pt>
                <c:pt idx="15844">
                  <c:v>175.86916666666667</c:v>
                </c:pt>
                <c:pt idx="15845">
                  <c:v>175.87194444444444</c:v>
                </c:pt>
                <c:pt idx="15846">
                  <c:v>175.87472222222223</c:v>
                </c:pt>
                <c:pt idx="15847">
                  <c:v>175.8775</c:v>
                </c:pt>
                <c:pt idx="15848">
                  <c:v>175.88027777777776</c:v>
                </c:pt>
                <c:pt idx="15849">
                  <c:v>175.88305555555556</c:v>
                </c:pt>
                <c:pt idx="15850">
                  <c:v>175.88583333333332</c:v>
                </c:pt>
                <c:pt idx="15851">
                  <c:v>175.88861111111112</c:v>
                </c:pt>
                <c:pt idx="15852">
                  <c:v>175.89138888888888</c:v>
                </c:pt>
                <c:pt idx="15853">
                  <c:v>175.89416666666668</c:v>
                </c:pt>
                <c:pt idx="15854">
                  <c:v>175.89694444444444</c:v>
                </c:pt>
                <c:pt idx="15855">
                  <c:v>175.89972222222221</c:v>
                </c:pt>
                <c:pt idx="15856">
                  <c:v>175.9025</c:v>
                </c:pt>
                <c:pt idx="15857">
                  <c:v>175.90527777777777</c:v>
                </c:pt>
                <c:pt idx="15858">
                  <c:v>175.90805555555556</c:v>
                </c:pt>
                <c:pt idx="15859">
                  <c:v>175.91083333333333</c:v>
                </c:pt>
                <c:pt idx="15860">
                  <c:v>175.91361111111109</c:v>
                </c:pt>
                <c:pt idx="15861">
                  <c:v>175.91638888888889</c:v>
                </c:pt>
                <c:pt idx="15862">
                  <c:v>175.91916666666665</c:v>
                </c:pt>
                <c:pt idx="15863">
                  <c:v>175.92194444444445</c:v>
                </c:pt>
                <c:pt idx="15864">
                  <c:v>175.92472222222221</c:v>
                </c:pt>
                <c:pt idx="15865">
                  <c:v>175.92750000000001</c:v>
                </c:pt>
                <c:pt idx="15866">
                  <c:v>175.93027777777777</c:v>
                </c:pt>
                <c:pt idx="15867">
                  <c:v>175.93305555555554</c:v>
                </c:pt>
                <c:pt idx="15868">
                  <c:v>175.93583333333333</c:v>
                </c:pt>
                <c:pt idx="15869">
                  <c:v>175.9386111111111</c:v>
                </c:pt>
                <c:pt idx="15870">
                  <c:v>175.94138888888889</c:v>
                </c:pt>
                <c:pt idx="15871">
                  <c:v>175.94416666666666</c:v>
                </c:pt>
                <c:pt idx="15872">
                  <c:v>175.94694444444445</c:v>
                </c:pt>
                <c:pt idx="15873">
                  <c:v>175.94972222222222</c:v>
                </c:pt>
                <c:pt idx="15874">
                  <c:v>175.95249999999999</c:v>
                </c:pt>
                <c:pt idx="15875">
                  <c:v>175.95527777777778</c:v>
                </c:pt>
                <c:pt idx="15876">
                  <c:v>175.95805555555555</c:v>
                </c:pt>
                <c:pt idx="15877">
                  <c:v>175.96083333333334</c:v>
                </c:pt>
                <c:pt idx="15878">
                  <c:v>175.96361111111111</c:v>
                </c:pt>
                <c:pt idx="15879">
                  <c:v>175.9663888888889</c:v>
                </c:pt>
                <c:pt idx="15880">
                  <c:v>175.96916666666667</c:v>
                </c:pt>
                <c:pt idx="15881">
                  <c:v>175.97194444444443</c:v>
                </c:pt>
                <c:pt idx="15882">
                  <c:v>175.97472222222223</c:v>
                </c:pt>
                <c:pt idx="15883">
                  <c:v>175.97749999999999</c:v>
                </c:pt>
                <c:pt idx="15884">
                  <c:v>175.98027777777779</c:v>
                </c:pt>
                <c:pt idx="15885">
                  <c:v>175.98305555555555</c:v>
                </c:pt>
                <c:pt idx="15886">
                  <c:v>175.98583333333332</c:v>
                </c:pt>
                <c:pt idx="15887">
                  <c:v>175.98861111111111</c:v>
                </c:pt>
                <c:pt idx="15888">
                  <c:v>175.99138888888888</c:v>
                </c:pt>
                <c:pt idx="15889">
                  <c:v>175.99416666666667</c:v>
                </c:pt>
                <c:pt idx="15890">
                  <c:v>175.99694444444444</c:v>
                </c:pt>
                <c:pt idx="15891">
                  <c:v>175.99972222222223</c:v>
                </c:pt>
                <c:pt idx="15892">
                  <c:v>176.0025</c:v>
                </c:pt>
                <c:pt idx="15893">
                  <c:v>176.00527777777776</c:v>
                </c:pt>
                <c:pt idx="15894">
                  <c:v>176.00805555555556</c:v>
                </c:pt>
                <c:pt idx="15895">
                  <c:v>176.01083333333332</c:v>
                </c:pt>
                <c:pt idx="15896">
                  <c:v>176.01361111111112</c:v>
                </c:pt>
                <c:pt idx="15897">
                  <c:v>176.01638888888888</c:v>
                </c:pt>
                <c:pt idx="15898">
                  <c:v>176.01916666666668</c:v>
                </c:pt>
                <c:pt idx="15899">
                  <c:v>176.02194444444444</c:v>
                </c:pt>
                <c:pt idx="15900">
                  <c:v>176.02472222222221</c:v>
                </c:pt>
                <c:pt idx="15901">
                  <c:v>176.0275</c:v>
                </c:pt>
                <c:pt idx="15902">
                  <c:v>176.03027777777777</c:v>
                </c:pt>
                <c:pt idx="15903">
                  <c:v>176.03305555555556</c:v>
                </c:pt>
                <c:pt idx="15904">
                  <c:v>176.03583333333333</c:v>
                </c:pt>
                <c:pt idx="15905">
                  <c:v>176.03861111111109</c:v>
                </c:pt>
                <c:pt idx="15906">
                  <c:v>176.04138888888889</c:v>
                </c:pt>
                <c:pt idx="15907">
                  <c:v>176.04416666666665</c:v>
                </c:pt>
                <c:pt idx="15908">
                  <c:v>176.04694444444445</c:v>
                </c:pt>
                <c:pt idx="15909">
                  <c:v>176.04972222222221</c:v>
                </c:pt>
                <c:pt idx="15910">
                  <c:v>176.05250000000001</c:v>
                </c:pt>
                <c:pt idx="15911">
                  <c:v>176.05527777777777</c:v>
                </c:pt>
                <c:pt idx="15912">
                  <c:v>176.05805555555554</c:v>
                </c:pt>
                <c:pt idx="15913">
                  <c:v>176.06083333333333</c:v>
                </c:pt>
                <c:pt idx="15914">
                  <c:v>176.0636111111111</c:v>
                </c:pt>
                <c:pt idx="15915">
                  <c:v>176.06638888888889</c:v>
                </c:pt>
                <c:pt idx="15916">
                  <c:v>176.06916666666666</c:v>
                </c:pt>
                <c:pt idx="15917">
                  <c:v>176.07194444444445</c:v>
                </c:pt>
                <c:pt idx="15918">
                  <c:v>176.07472222222222</c:v>
                </c:pt>
                <c:pt idx="15919">
                  <c:v>176.07749999999999</c:v>
                </c:pt>
                <c:pt idx="15920">
                  <c:v>176.08027777777778</c:v>
                </c:pt>
                <c:pt idx="15921">
                  <c:v>176.08305555555555</c:v>
                </c:pt>
                <c:pt idx="15922">
                  <c:v>176.08583333333334</c:v>
                </c:pt>
                <c:pt idx="15923">
                  <c:v>176.08861111111111</c:v>
                </c:pt>
                <c:pt idx="15924">
                  <c:v>176.0913888888889</c:v>
                </c:pt>
                <c:pt idx="15925">
                  <c:v>176.09416666666667</c:v>
                </c:pt>
                <c:pt idx="15926">
                  <c:v>176.09694444444443</c:v>
                </c:pt>
                <c:pt idx="15927">
                  <c:v>176.09972222222223</c:v>
                </c:pt>
                <c:pt idx="15928">
                  <c:v>176.10249999999999</c:v>
                </c:pt>
                <c:pt idx="15929">
                  <c:v>176.10527777777779</c:v>
                </c:pt>
                <c:pt idx="15930">
                  <c:v>176.10805555555555</c:v>
                </c:pt>
                <c:pt idx="15931">
                  <c:v>176.11083333333332</c:v>
                </c:pt>
                <c:pt idx="15932">
                  <c:v>176.11361111111111</c:v>
                </c:pt>
                <c:pt idx="15933">
                  <c:v>176.11638888888888</c:v>
                </c:pt>
                <c:pt idx="15934">
                  <c:v>176.11916666666667</c:v>
                </c:pt>
                <c:pt idx="15935">
                  <c:v>176.12194444444444</c:v>
                </c:pt>
                <c:pt idx="15936">
                  <c:v>176.12472222222223</c:v>
                </c:pt>
                <c:pt idx="15937">
                  <c:v>176.1275</c:v>
                </c:pt>
                <c:pt idx="15938">
                  <c:v>176.13027777777776</c:v>
                </c:pt>
                <c:pt idx="15939">
                  <c:v>176.13305555555556</c:v>
                </c:pt>
                <c:pt idx="15940">
                  <c:v>176.13583333333332</c:v>
                </c:pt>
                <c:pt idx="15941">
                  <c:v>176.13861111111112</c:v>
                </c:pt>
                <c:pt idx="15942">
                  <c:v>176.14138888888888</c:v>
                </c:pt>
                <c:pt idx="15943">
                  <c:v>176.14416666666668</c:v>
                </c:pt>
                <c:pt idx="15944">
                  <c:v>176.14694444444444</c:v>
                </c:pt>
                <c:pt idx="15945">
                  <c:v>176.14972222222221</c:v>
                </c:pt>
                <c:pt idx="15946">
                  <c:v>176.1525</c:v>
                </c:pt>
                <c:pt idx="15947">
                  <c:v>176.15527777777777</c:v>
                </c:pt>
                <c:pt idx="15948">
                  <c:v>176.15805555555556</c:v>
                </c:pt>
                <c:pt idx="15949">
                  <c:v>176.16083333333333</c:v>
                </c:pt>
                <c:pt idx="15950">
                  <c:v>176.16361111111109</c:v>
                </c:pt>
                <c:pt idx="15951">
                  <c:v>176.16638888888889</c:v>
                </c:pt>
                <c:pt idx="15952">
                  <c:v>176.16916666666665</c:v>
                </c:pt>
                <c:pt idx="15953">
                  <c:v>176.17194444444445</c:v>
                </c:pt>
                <c:pt idx="15954">
                  <c:v>176.17472222222221</c:v>
                </c:pt>
                <c:pt idx="15955">
                  <c:v>176.17750000000001</c:v>
                </c:pt>
                <c:pt idx="15956">
                  <c:v>176.18027777777777</c:v>
                </c:pt>
                <c:pt idx="15957">
                  <c:v>176.18305555555554</c:v>
                </c:pt>
                <c:pt idx="15958">
                  <c:v>176.18583333333333</c:v>
                </c:pt>
                <c:pt idx="15959">
                  <c:v>176.1886111111111</c:v>
                </c:pt>
                <c:pt idx="15960">
                  <c:v>176.19138888888889</c:v>
                </c:pt>
                <c:pt idx="15961">
                  <c:v>176.19416666666666</c:v>
                </c:pt>
                <c:pt idx="15962">
                  <c:v>176.19694444444445</c:v>
                </c:pt>
                <c:pt idx="15963">
                  <c:v>176.19972222222222</c:v>
                </c:pt>
                <c:pt idx="15964">
                  <c:v>176.20249999999999</c:v>
                </c:pt>
                <c:pt idx="15965">
                  <c:v>176.20527777777778</c:v>
                </c:pt>
                <c:pt idx="15966">
                  <c:v>176.20805555555555</c:v>
                </c:pt>
                <c:pt idx="15967">
                  <c:v>176.21083333333334</c:v>
                </c:pt>
                <c:pt idx="15968">
                  <c:v>176.21361111111111</c:v>
                </c:pt>
                <c:pt idx="15969">
                  <c:v>176.2163888888889</c:v>
                </c:pt>
                <c:pt idx="15970">
                  <c:v>176.21916666666667</c:v>
                </c:pt>
                <c:pt idx="15971">
                  <c:v>176.22194444444443</c:v>
                </c:pt>
                <c:pt idx="15972">
                  <c:v>176.22472222222223</c:v>
                </c:pt>
                <c:pt idx="15973">
                  <c:v>176.22749999999999</c:v>
                </c:pt>
                <c:pt idx="15974">
                  <c:v>176.23027777777779</c:v>
                </c:pt>
                <c:pt idx="15975">
                  <c:v>176.23305555555555</c:v>
                </c:pt>
                <c:pt idx="15976">
                  <c:v>176.23583333333332</c:v>
                </c:pt>
                <c:pt idx="15977">
                  <c:v>176.23861111111111</c:v>
                </c:pt>
                <c:pt idx="15978">
                  <c:v>176.24138888888888</c:v>
                </c:pt>
                <c:pt idx="15979">
                  <c:v>176.24416666666667</c:v>
                </c:pt>
                <c:pt idx="15980">
                  <c:v>176.24694444444444</c:v>
                </c:pt>
                <c:pt idx="15981">
                  <c:v>176.24972222222223</c:v>
                </c:pt>
                <c:pt idx="15982">
                  <c:v>176.2525</c:v>
                </c:pt>
                <c:pt idx="15983">
                  <c:v>176.25527777777776</c:v>
                </c:pt>
                <c:pt idx="15984">
                  <c:v>176.25805555555556</c:v>
                </c:pt>
                <c:pt idx="15985">
                  <c:v>176.26083333333332</c:v>
                </c:pt>
                <c:pt idx="15986">
                  <c:v>176.26361111111112</c:v>
                </c:pt>
                <c:pt idx="15987">
                  <c:v>176.26638888888888</c:v>
                </c:pt>
                <c:pt idx="15988">
                  <c:v>176.26916666666668</c:v>
                </c:pt>
                <c:pt idx="15989">
                  <c:v>176.27194444444444</c:v>
                </c:pt>
                <c:pt idx="15990">
                  <c:v>176.27472222222221</c:v>
                </c:pt>
                <c:pt idx="15991">
                  <c:v>176.2775</c:v>
                </c:pt>
                <c:pt idx="15992">
                  <c:v>176.28027777777777</c:v>
                </c:pt>
                <c:pt idx="15993">
                  <c:v>176.28305555555556</c:v>
                </c:pt>
                <c:pt idx="15994">
                  <c:v>176.28583333333333</c:v>
                </c:pt>
                <c:pt idx="15995">
                  <c:v>176.28861111111109</c:v>
                </c:pt>
                <c:pt idx="15996">
                  <c:v>176.29138888888889</c:v>
                </c:pt>
                <c:pt idx="15997">
                  <c:v>176.29416666666665</c:v>
                </c:pt>
                <c:pt idx="15998">
                  <c:v>176.29694444444445</c:v>
                </c:pt>
                <c:pt idx="15999">
                  <c:v>176.29972222222221</c:v>
                </c:pt>
                <c:pt idx="16000">
                  <c:v>176.30250000000001</c:v>
                </c:pt>
                <c:pt idx="16001">
                  <c:v>176.30527777777777</c:v>
                </c:pt>
                <c:pt idx="16002">
                  <c:v>176.30805555555554</c:v>
                </c:pt>
                <c:pt idx="16003">
                  <c:v>176.31083333333333</c:v>
                </c:pt>
                <c:pt idx="16004">
                  <c:v>176.3136111111111</c:v>
                </c:pt>
                <c:pt idx="16005">
                  <c:v>176.31638888888889</c:v>
                </c:pt>
                <c:pt idx="16006">
                  <c:v>176.31916666666666</c:v>
                </c:pt>
                <c:pt idx="16007">
                  <c:v>176.32194444444445</c:v>
                </c:pt>
                <c:pt idx="16008">
                  <c:v>176.32472222222222</c:v>
                </c:pt>
                <c:pt idx="16009">
                  <c:v>176.32749999999999</c:v>
                </c:pt>
                <c:pt idx="16010">
                  <c:v>176.33027777777778</c:v>
                </c:pt>
                <c:pt idx="16011">
                  <c:v>176.33305555555555</c:v>
                </c:pt>
                <c:pt idx="16012">
                  <c:v>176.33583333333334</c:v>
                </c:pt>
                <c:pt idx="16013">
                  <c:v>176.33861111111111</c:v>
                </c:pt>
                <c:pt idx="16014">
                  <c:v>176.3413888888889</c:v>
                </c:pt>
                <c:pt idx="16015">
                  <c:v>176.34416666666667</c:v>
                </c:pt>
                <c:pt idx="16016">
                  <c:v>176.34694444444443</c:v>
                </c:pt>
                <c:pt idx="16017">
                  <c:v>176.34972222222223</c:v>
                </c:pt>
                <c:pt idx="16018">
                  <c:v>176.35249999999999</c:v>
                </c:pt>
                <c:pt idx="16019">
                  <c:v>176.35527777777779</c:v>
                </c:pt>
                <c:pt idx="16020">
                  <c:v>176.35805555555555</c:v>
                </c:pt>
                <c:pt idx="16021">
                  <c:v>176.36083333333332</c:v>
                </c:pt>
                <c:pt idx="16022">
                  <c:v>176.36361111111111</c:v>
                </c:pt>
                <c:pt idx="16023">
                  <c:v>176.36638888888888</c:v>
                </c:pt>
                <c:pt idx="16024">
                  <c:v>176.36916666666667</c:v>
                </c:pt>
                <c:pt idx="16025">
                  <c:v>176.37194444444444</c:v>
                </c:pt>
                <c:pt idx="16026">
                  <c:v>176.37472222222223</c:v>
                </c:pt>
                <c:pt idx="16027">
                  <c:v>176.3775</c:v>
                </c:pt>
                <c:pt idx="16028">
                  <c:v>176.38027777777776</c:v>
                </c:pt>
                <c:pt idx="16029">
                  <c:v>176.38305555555556</c:v>
                </c:pt>
                <c:pt idx="16030">
                  <c:v>176.38583333333332</c:v>
                </c:pt>
                <c:pt idx="16031">
                  <c:v>176.38861111111112</c:v>
                </c:pt>
                <c:pt idx="16032">
                  <c:v>176.39138888888888</c:v>
                </c:pt>
                <c:pt idx="16033">
                  <c:v>176.39416666666668</c:v>
                </c:pt>
                <c:pt idx="16034">
                  <c:v>176.39694444444444</c:v>
                </c:pt>
                <c:pt idx="16035">
                  <c:v>176.39972222222221</c:v>
                </c:pt>
                <c:pt idx="16036">
                  <c:v>176.4025</c:v>
                </c:pt>
                <c:pt idx="16037">
                  <c:v>176.40527777777777</c:v>
                </c:pt>
                <c:pt idx="16038">
                  <c:v>176.40805555555556</c:v>
                </c:pt>
                <c:pt idx="16039">
                  <c:v>176.41083333333333</c:v>
                </c:pt>
                <c:pt idx="16040">
                  <c:v>176.41361111111109</c:v>
                </c:pt>
                <c:pt idx="16041">
                  <c:v>176.41638888888889</c:v>
                </c:pt>
                <c:pt idx="16042">
                  <c:v>176.41916666666665</c:v>
                </c:pt>
                <c:pt idx="16043">
                  <c:v>176.42194444444445</c:v>
                </c:pt>
                <c:pt idx="16044">
                  <c:v>176.42472222222221</c:v>
                </c:pt>
                <c:pt idx="16045">
                  <c:v>176.42750000000001</c:v>
                </c:pt>
                <c:pt idx="16046">
                  <c:v>176.43027777777777</c:v>
                </c:pt>
                <c:pt idx="16047">
                  <c:v>176.43305555555554</c:v>
                </c:pt>
                <c:pt idx="16048">
                  <c:v>176.43583333333333</c:v>
                </c:pt>
                <c:pt idx="16049">
                  <c:v>176.4386111111111</c:v>
                </c:pt>
                <c:pt idx="16050">
                  <c:v>176.44138888888889</c:v>
                </c:pt>
                <c:pt idx="16051">
                  <c:v>176.44416666666666</c:v>
                </c:pt>
                <c:pt idx="16052">
                  <c:v>176.44694444444445</c:v>
                </c:pt>
                <c:pt idx="16053">
                  <c:v>176.44972222222222</c:v>
                </c:pt>
                <c:pt idx="16054">
                  <c:v>176.45249999999999</c:v>
                </c:pt>
                <c:pt idx="16055">
                  <c:v>176.45527777777778</c:v>
                </c:pt>
                <c:pt idx="16056">
                  <c:v>176.45805555555555</c:v>
                </c:pt>
                <c:pt idx="16057">
                  <c:v>176.46083333333334</c:v>
                </c:pt>
                <c:pt idx="16058">
                  <c:v>176.46361111111111</c:v>
                </c:pt>
                <c:pt idx="16059">
                  <c:v>176.4663888888889</c:v>
                </c:pt>
                <c:pt idx="16060">
                  <c:v>176.46916666666667</c:v>
                </c:pt>
                <c:pt idx="16061">
                  <c:v>176.47194444444443</c:v>
                </c:pt>
                <c:pt idx="16062">
                  <c:v>176.47472222222223</c:v>
                </c:pt>
                <c:pt idx="16063">
                  <c:v>176.47749999999999</c:v>
                </c:pt>
                <c:pt idx="16064">
                  <c:v>176.48027777777779</c:v>
                </c:pt>
                <c:pt idx="16065">
                  <c:v>176.48305555555555</c:v>
                </c:pt>
                <c:pt idx="16066">
                  <c:v>176.48583333333332</c:v>
                </c:pt>
                <c:pt idx="16067">
                  <c:v>176.48861111111111</c:v>
                </c:pt>
                <c:pt idx="16068">
                  <c:v>176.49138888888888</c:v>
                </c:pt>
                <c:pt idx="16069">
                  <c:v>176.49416666666667</c:v>
                </c:pt>
                <c:pt idx="16070">
                  <c:v>176.49694444444444</c:v>
                </c:pt>
                <c:pt idx="16071">
                  <c:v>176.49972222222223</c:v>
                </c:pt>
                <c:pt idx="16072">
                  <c:v>176.5025</c:v>
                </c:pt>
                <c:pt idx="16073">
                  <c:v>176.50527777777776</c:v>
                </c:pt>
                <c:pt idx="16074">
                  <c:v>176.50805555555556</c:v>
                </c:pt>
                <c:pt idx="16075">
                  <c:v>176.51083333333332</c:v>
                </c:pt>
                <c:pt idx="16076">
                  <c:v>176.51361111111112</c:v>
                </c:pt>
                <c:pt idx="16077">
                  <c:v>176.51638888888888</c:v>
                </c:pt>
                <c:pt idx="16078">
                  <c:v>176.51916666666668</c:v>
                </c:pt>
                <c:pt idx="16079">
                  <c:v>176.52194444444444</c:v>
                </c:pt>
                <c:pt idx="16080">
                  <c:v>176.52472222222221</c:v>
                </c:pt>
                <c:pt idx="16081">
                  <c:v>176.5275</c:v>
                </c:pt>
                <c:pt idx="16082">
                  <c:v>176.53027777777777</c:v>
                </c:pt>
                <c:pt idx="16083">
                  <c:v>176.53305555555556</c:v>
                </c:pt>
                <c:pt idx="16084">
                  <c:v>176.53583333333333</c:v>
                </c:pt>
                <c:pt idx="16085">
                  <c:v>176.53861111111109</c:v>
                </c:pt>
                <c:pt idx="16086">
                  <c:v>176.54138888888889</c:v>
                </c:pt>
                <c:pt idx="16087">
                  <c:v>176.54416666666665</c:v>
                </c:pt>
                <c:pt idx="16088">
                  <c:v>176.54694444444445</c:v>
                </c:pt>
                <c:pt idx="16089">
                  <c:v>176.54972222222221</c:v>
                </c:pt>
                <c:pt idx="16090">
                  <c:v>176.55250000000001</c:v>
                </c:pt>
                <c:pt idx="16091">
                  <c:v>176.55527777777777</c:v>
                </c:pt>
                <c:pt idx="16092">
                  <c:v>176.55805555555554</c:v>
                </c:pt>
                <c:pt idx="16093">
                  <c:v>176.56083333333333</c:v>
                </c:pt>
                <c:pt idx="16094">
                  <c:v>176.5636111111111</c:v>
                </c:pt>
                <c:pt idx="16095">
                  <c:v>176.56638888888889</c:v>
                </c:pt>
                <c:pt idx="16096">
                  <c:v>176.56916666666666</c:v>
                </c:pt>
                <c:pt idx="16097">
                  <c:v>176.57194444444445</c:v>
                </c:pt>
                <c:pt idx="16098">
                  <c:v>176.57472222222222</c:v>
                </c:pt>
                <c:pt idx="16099">
                  <c:v>176.57749999999999</c:v>
                </c:pt>
                <c:pt idx="16100">
                  <c:v>176.58027777777778</c:v>
                </c:pt>
                <c:pt idx="16101">
                  <c:v>176.58305555555555</c:v>
                </c:pt>
                <c:pt idx="16102">
                  <c:v>176.58583333333334</c:v>
                </c:pt>
                <c:pt idx="16103">
                  <c:v>176.58861111111111</c:v>
                </c:pt>
                <c:pt idx="16104">
                  <c:v>176.5913888888889</c:v>
                </c:pt>
                <c:pt idx="16105">
                  <c:v>176.59416666666667</c:v>
                </c:pt>
                <c:pt idx="16106">
                  <c:v>176.59694444444443</c:v>
                </c:pt>
                <c:pt idx="16107">
                  <c:v>176.59972222222223</c:v>
                </c:pt>
                <c:pt idx="16108">
                  <c:v>176.60249999999999</c:v>
                </c:pt>
                <c:pt idx="16109">
                  <c:v>176.60527777777779</c:v>
                </c:pt>
                <c:pt idx="16110">
                  <c:v>176.60805555555555</c:v>
                </c:pt>
                <c:pt idx="16111">
                  <c:v>176.61083333333332</c:v>
                </c:pt>
                <c:pt idx="16112">
                  <c:v>176.61361111111111</c:v>
                </c:pt>
                <c:pt idx="16113">
                  <c:v>176.61638888888888</c:v>
                </c:pt>
                <c:pt idx="16114">
                  <c:v>176.61916666666667</c:v>
                </c:pt>
                <c:pt idx="16115">
                  <c:v>176.62194444444444</c:v>
                </c:pt>
                <c:pt idx="16116">
                  <c:v>176.62472222222223</c:v>
                </c:pt>
                <c:pt idx="16117">
                  <c:v>176.6275</c:v>
                </c:pt>
                <c:pt idx="16118">
                  <c:v>176.63027777777776</c:v>
                </c:pt>
                <c:pt idx="16119">
                  <c:v>176.63305555555556</c:v>
                </c:pt>
                <c:pt idx="16120">
                  <c:v>176.63583333333332</c:v>
                </c:pt>
                <c:pt idx="16121">
                  <c:v>176.63861111111112</c:v>
                </c:pt>
                <c:pt idx="16122">
                  <c:v>176.64138888888888</c:v>
                </c:pt>
                <c:pt idx="16123">
                  <c:v>176.64416666666668</c:v>
                </c:pt>
                <c:pt idx="16124">
                  <c:v>176.64694444444444</c:v>
                </c:pt>
                <c:pt idx="16125">
                  <c:v>176.64972222222221</c:v>
                </c:pt>
                <c:pt idx="16126">
                  <c:v>176.6525</c:v>
                </c:pt>
                <c:pt idx="16127">
                  <c:v>176.65527777777777</c:v>
                </c:pt>
                <c:pt idx="16128">
                  <c:v>176.65805555555556</c:v>
                </c:pt>
                <c:pt idx="16129">
                  <c:v>176.66083333333333</c:v>
                </c:pt>
                <c:pt idx="16130">
                  <c:v>176.66361111111109</c:v>
                </c:pt>
                <c:pt idx="16131">
                  <c:v>176.66638888888889</c:v>
                </c:pt>
                <c:pt idx="16132">
                  <c:v>176.66916666666665</c:v>
                </c:pt>
                <c:pt idx="16133">
                  <c:v>176.67194444444445</c:v>
                </c:pt>
                <c:pt idx="16134">
                  <c:v>176.67472222222221</c:v>
                </c:pt>
                <c:pt idx="16135">
                  <c:v>176.67750000000001</c:v>
                </c:pt>
                <c:pt idx="16136">
                  <c:v>176.68027777777777</c:v>
                </c:pt>
                <c:pt idx="16137">
                  <c:v>176.68305555555554</c:v>
                </c:pt>
                <c:pt idx="16138">
                  <c:v>176.68583333333333</c:v>
                </c:pt>
                <c:pt idx="16139">
                  <c:v>176.6886111111111</c:v>
                </c:pt>
                <c:pt idx="16140">
                  <c:v>176.69138888888889</c:v>
                </c:pt>
                <c:pt idx="16141">
                  <c:v>176.69416666666666</c:v>
                </c:pt>
                <c:pt idx="16142">
                  <c:v>176.69694444444445</c:v>
                </c:pt>
                <c:pt idx="16143">
                  <c:v>176.69972222222222</c:v>
                </c:pt>
                <c:pt idx="16144">
                  <c:v>176.70249999999999</c:v>
                </c:pt>
                <c:pt idx="16145">
                  <c:v>176.70527777777778</c:v>
                </c:pt>
                <c:pt idx="16146">
                  <c:v>176.70805555555555</c:v>
                </c:pt>
                <c:pt idx="16147">
                  <c:v>176.71083333333334</c:v>
                </c:pt>
                <c:pt idx="16148">
                  <c:v>176.71361111111111</c:v>
                </c:pt>
                <c:pt idx="16149">
                  <c:v>176.7163888888889</c:v>
                </c:pt>
                <c:pt idx="16150">
                  <c:v>176.71916666666667</c:v>
                </c:pt>
                <c:pt idx="16151">
                  <c:v>176.72194444444443</c:v>
                </c:pt>
                <c:pt idx="16152">
                  <c:v>176.72472222222223</c:v>
                </c:pt>
                <c:pt idx="16153">
                  <c:v>176.72749999999999</c:v>
                </c:pt>
                <c:pt idx="16154">
                  <c:v>176.73027777777779</c:v>
                </c:pt>
                <c:pt idx="16155">
                  <c:v>176.73305555555555</c:v>
                </c:pt>
                <c:pt idx="16156">
                  <c:v>176.73583333333332</c:v>
                </c:pt>
                <c:pt idx="16157">
                  <c:v>176.73861111111111</c:v>
                </c:pt>
                <c:pt idx="16158">
                  <c:v>176.74138888888888</c:v>
                </c:pt>
                <c:pt idx="16159">
                  <c:v>176.74416666666667</c:v>
                </c:pt>
                <c:pt idx="16160">
                  <c:v>176.74694444444444</c:v>
                </c:pt>
                <c:pt idx="16161">
                  <c:v>176.74972222222223</c:v>
                </c:pt>
                <c:pt idx="16162">
                  <c:v>176.7525</c:v>
                </c:pt>
                <c:pt idx="16163">
                  <c:v>176.75527777777776</c:v>
                </c:pt>
                <c:pt idx="16164">
                  <c:v>176.75805555555556</c:v>
                </c:pt>
                <c:pt idx="16165">
                  <c:v>176.76083333333332</c:v>
                </c:pt>
                <c:pt idx="16166">
                  <c:v>176.76361111111112</c:v>
                </c:pt>
                <c:pt idx="16167">
                  <c:v>176.76638888888888</c:v>
                </c:pt>
                <c:pt idx="16168">
                  <c:v>176.76916666666668</c:v>
                </c:pt>
                <c:pt idx="16169">
                  <c:v>176.77194444444444</c:v>
                </c:pt>
                <c:pt idx="16170">
                  <c:v>176.77472222222221</c:v>
                </c:pt>
                <c:pt idx="16171">
                  <c:v>176.7775</c:v>
                </c:pt>
                <c:pt idx="16172">
                  <c:v>176.78027777777777</c:v>
                </c:pt>
                <c:pt idx="16173">
                  <c:v>176.78305555555556</c:v>
                </c:pt>
                <c:pt idx="16174">
                  <c:v>176.78583333333333</c:v>
                </c:pt>
                <c:pt idx="16175">
                  <c:v>176.78861111111109</c:v>
                </c:pt>
                <c:pt idx="16176">
                  <c:v>176.79138888888889</c:v>
                </c:pt>
                <c:pt idx="16177">
                  <c:v>176.79416666666665</c:v>
                </c:pt>
                <c:pt idx="16178">
                  <c:v>176.79694444444445</c:v>
                </c:pt>
                <c:pt idx="16179">
                  <c:v>176.79972222222221</c:v>
                </c:pt>
                <c:pt idx="16180">
                  <c:v>176.80250000000001</c:v>
                </c:pt>
                <c:pt idx="16181">
                  <c:v>176.80527777777777</c:v>
                </c:pt>
                <c:pt idx="16182">
                  <c:v>176.80805555555554</c:v>
                </c:pt>
                <c:pt idx="16183">
                  <c:v>176.81083333333333</c:v>
                </c:pt>
                <c:pt idx="16184">
                  <c:v>176.8136111111111</c:v>
                </c:pt>
                <c:pt idx="16185">
                  <c:v>176.81638888888889</c:v>
                </c:pt>
                <c:pt idx="16186">
                  <c:v>176.81916666666666</c:v>
                </c:pt>
                <c:pt idx="16187">
                  <c:v>176.82194444444445</c:v>
                </c:pt>
                <c:pt idx="16188">
                  <c:v>176.82472222222222</c:v>
                </c:pt>
                <c:pt idx="16189">
                  <c:v>176.82749999999999</c:v>
                </c:pt>
                <c:pt idx="16190">
                  <c:v>176.83027777777778</c:v>
                </c:pt>
                <c:pt idx="16191">
                  <c:v>176.83305555555555</c:v>
                </c:pt>
                <c:pt idx="16192">
                  <c:v>176.83583333333334</c:v>
                </c:pt>
                <c:pt idx="16193">
                  <c:v>176.83861111111111</c:v>
                </c:pt>
                <c:pt idx="16194">
                  <c:v>176.8413888888889</c:v>
                </c:pt>
                <c:pt idx="16195">
                  <c:v>176.84416666666667</c:v>
                </c:pt>
                <c:pt idx="16196">
                  <c:v>176.84694444444443</c:v>
                </c:pt>
                <c:pt idx="16197">
                  <c:v>176.84972222222223</c:v>
                </c:pt>
                <c:pt idx="16198">
                  <c:v>176.85249999999999</c:v>
                </c:pt>
                <c:pt idx="16199">
                  <c:v>176.85527777777779</c:v>
                </c:pt>
                <c:pt idx="16200">
                  <c:v>176.85805555555555</c:v>
                </c:pt>
                <c:pt idx="16201">
                  <c:v>176.86083333333332</c:v>
                </c:pt>
                <c:pt idx="16202">
                  <c:v>176.86361111111111</c:v>
                </c:pt>
                <c:pt idx="16203">
                  <c:v>176.86638888888888</c:v>
                </c:pt>
                <c:pt idx="16204">
                  <c:v>176.86916666666667</c:v>
                </c:pt>
                <c:pt idx="16205">
                  <c:v>176.87194444444444</c:v>
                </c:pt>
                <c:pt idx="16206">
                  <c:v>176.87472222222223</c:v>
                </c:pt>
                <c:pt idx="16207">
                  <c:v>176.8775</c:v>
                </c:pt>
                <c:pt idx="16208">
                  <c:v>176.88027777777776</c:v>
                </c:pt>
                <c:pt idx="16209">
                  <c:v>176.88305555555556</c:v>
                </c:pt>
                <c:pt idx="16210">
                  <c:v>176.88583333333332</c:v>
                </c:pt>
                <c:pt idx="16211">
                  <c:v>176.88861111111112</c:v>
                </c:pt>
                <c:pt idx="16212">
                  <c:v>176.89138888888888</c:v>
                </c:pt>
                <c:pt idx="16213">
                  <c:v>176.89416666666668</c:v>
                </c:pt>
                <c:pt idx="16214">
                  <c:v>176.89694444444444</c:v>
                </c:pt>
                <c:pt idx="16215">
                  <c:v>176.89972222222221</c:v>
                </c:pt>
                <c:pt idx="16216">
                  <c:v>176.9025</c:v>
                </c:pt>
                <c:pt idx="16217">
                  <c:v>176.90527777777777</c:v>
                </c:pt>
                <c:pt idx="16218">
                  <c:v>176.90805555555556</c:v>
                </c:pt>
                <c:pt idx="16219">
                  <c:v>176.91083333333333</c:v>
                </c:pt>
                <c:pt idx="16220">
                  <c:v>176.91361111111109</c:v>
                </c:pt>
                <c:pt idx="16221">
                  <c:v>176.91638888888889</c:v>
                </c:pt>
                <c:pt idx="16222">
                  <c:v>176.91916666666665</c:v>
                </c:pt>
                <c:pt idx="16223">
                  <c:v>176.92194444444445</c:v>
                </c:pt>
                <c:pt idx="16224">
                  <c:v>176.92472222222221</c:v>
                </c:pt>
                <c:pt idx="16225">
                  <c:v>176.92750000000001</c:v>
                </c:pt>
                <c:pt idx="16226">
                  <c:v>176.93027777777777</c:v>
                </c:pt>
                <c:pt idx="16227">
                  <c:v>176.93305555555554</c:v>
                </c:pt>
                <c:pt idx="16228">
                  <c:v>176.93583333333333</c:v>
                </c:pt>
                <c:pt idx="16229">
                  <c:v>176.9386111111111</c:v>
                </c:pt>
                <c:pt idx="16230">
                  <c:v>176.94138888888889</c:v>
                </c:pt>
                <c:pt idx="16231">
                  <c:v>176.94416666666666</c:v>
                </c:pt>
                <c:pt idx="16232">
                  <c:v>176.94694444444445</c:v>
                </c:pt>
                <c:pt idx="16233">
                  <c:v>176.94972222222222</c:v>
                </c:pt>
                <c:pt idx="16234">
                  <c:v>176.95249999999999</c:v>
                </c:pt>
                <c:pt idx="16235">
                  <c:v>176.95527777777778</c:v>
                </c:pt>
                <c:pt idx="16236">
                  <c:v>176.95805555555555</c:v>
                </c:pt>
                <c:pt idx="16237">
                  <c:v>176.96083333333334</c:v>
                </c:pt>
                <c:pt idx="16238">
                  <c:v>176.96361111111111</c:v>
                </c:pt>
                <c:pt idx="16239">
                  <c:v>176.9663888888889</c:v>
                </c:pt>
                <c:pt idx="16240">
                  <c:v>176.96916666666667</c:v>
                </c:pt>
                <c:pt idx="16241">
                  <c:v>176.97194444444443</c:v>
                </c:pt>
                <c:pt idx="16242">
                  <c:v>176.97472222222223</c:v>
                </c:pt>
                <c:pt idx="16243">
                  <c:v>176.97749999999999</c:v>
                </c:pt>
                <c:pt idx="16244">
                  <c:v>176.98027777777779</c:v>
                </c:pt>
                <c:pt idx="16245">
                  <c:v>176.98305555555555</c:v>
                </c:pt>
                <c:pt idx="16246">
                  <c:v>176.98583333333332</c:v>
                </c:pt>
                <c:pt idx="16247">
                  <c:v>176.98861111111111</c:v>
                </c:pt>
                <c:pt idx="16248">
                  <c:v>176.99138888888888</c:v>
                </c:pt>
                <c:pt idx="16249">
                  <c:v>176.99416666666667</c:v>
                </c:pt>
                <c:pt idx="16250">
                  <c:v>176.99694444444444</c:v>
                </c:pt>
                <c:pt idx="16251">
                  <c:v>176.99972222222223</c:v>
                </c:pt>
                <c:pt idx="16252">
                  <c:v>177.0025</c:v>
                </c:pt>
                <c:pt idx="16253">
                  <c:v>177.00527777777776</c:v>
                </c:pt>
                <c:pt idx="16254">
                  <c:v>177.00805555555556</c:v>
                </c:pt>
                <c:pt idx="16255">
                  <c:v>177.01083333333332</c:v>
                </c:pt>
                <c:pt idx="16256">
                  <c:v>177.01361111111112</c:v>
                </c:pt>
                <c:pt idx="16257">
                  <c:v>177.01638888888888</c:v>
                </c:pt>
                <c:pt idx="16258">
                  <c:v>177.01916666666668</c:v>
                </c:pt>
                <c:pt idx="16259">
                  <c:v>177.02194444444444</c:v>
                </c:pt>
                <c:pt idx="16260">
                  <c:v>177.02472222222221</c:v>
                </c:pt>
                <c:pt idx="16261">
                  <c:v>177.0275</c:v>
                </c:pt>
                <c:pt idx="16262">
                  <c:v>177.03027777777777</c:v>
                </c:pt>
                <c:pt idx="16263">
                  <c:v>177.03305555555556</c:v>
                </c:pt>
                <c:pt idx="16264">
                  <c:v>177.03583333333333</c:v>
                </c:pt>
                <c:pt idx="16265">
                  <c:v>177.03861111111109</c:v>
                </c:pt>
                <c:pt idx="16266">
                  <c:v>177.04138888888889</c:v>
                </c:pt>
                <c:pt idx="16267">
                  <c:v>177.04416666666665</c:v>
                </c:pt>
                <c:pt idx="16268">
                  <c:v>177.04694444444445</c:v>
                </c:pt>
                <c:pt idx="16269">
                  <c:v>177.04972222222221</c:v>
                </c:pt>
                <c:pt idx="16270">
                  <c:v>177.05250000000001</c:v>
                </c:pt>
                <c:pt idx="16271">
                  <c:v>177.05527777777777</c:v>
                </c:pt>
                <c:pt idx="16272">
                  <c:v>177.05805555555554</c:v>
                </c:pt>
                <c:pt idx="16273">
                  <c:v>177.06083333333333</c:v>
                </c:pt>
                <c:pt idx="16274">
                  <c:v>177.0636111111111</c:v>
                </c:pt>
                <c:pt idx="16275">
                  <c:v>177.06638888888889</c:v>
                </c:pt>
                <c:pt idx="16276">
                  <c:v>177.06916666666666</c:v>
                </c:pt>
                <c:pt idx="16277">
                  <c:v>177.07194444444445</c:v>
                </c:pt>
                <c:pt idx="16278">
                  <c:v>177.07472222222222</c:v>
                </c:pt>
                <c:pt idx="16279">
                  <c:v>177.07749999999999</c:v>
                </c:pt>
                <c:pt idx="16280">
                  <c:v>177.08027777777778</c:v>
                </c:pt>
                <c:pt idx="16281">
                  <c:v>177.08305555555555</c:v>
                </c:pt>
                <c:pt idx="16282">
                  <c:v>177.08583333333334</c:v>
                </c:pt>
                <c:pt idx="16283">
                  <c:v>177.08861111111111</c:v>
                </c:pt>
                <c:pt idx="16284">
                  <c:v>177.0913888888889</c:v>
                </c:pt>
                <c:pt idx="16285">
                  <c:v>177.09416666666667</c:v>
                </c:pt>
                <c:pt idx="16286">
                  <c:v>177.09694444444443</c:v>
                </c:pt>
                <c:pt idx="16287">
                  <c:v>177.09972222222223</c:v>
                </c:pt>
                <c:pt idx="16288">
                  <c:v>177.10249999999999</c:v>
                </c:pt>
                <c:pt idx="16289">
                  <c:v>177.10527777777779</c:v>
                </c:pt>
                <c:pt idx="16290">
                  <c:v>177.10805555555555</c:v>
                </c:pt>
                <c:pt idx="16291">
                  <c:v>177.11083333333332</c:v>
                </c:pt>
                <c:pt idx="16292">
                  <c:v>177.11361111111111</c:v>
                </c:pt>
                <c:pt idx="16293">
                  <c:v>177.11638888888888</c:v>
                </c:pt>
                <c:pt idx="16294">
                  <c:v>177.11916666666667</c:v>
                </c:pt>
                <c:pt idx="16295">
                  <c:v>177.12194444444444</c:v>
                </c:pt>
                <c:pt idx="16296">
                  <c:v>177.12472222222223</c:v>
                </c:pt>
                <c:pt idx="16297">
                  <c:v>177.1275</c:v>
                </c:pt>
                <c:pt idx="16298">
                  <c:v>177.13027777777776</c:v>
                </c:pt>
                <c:pt idx="16299">
                  <c:v>177.13305555555556</c:v>
                </c:pt>
                <c:pt idx="16300">
                  <c:v>177.13583333333332</c:v>
                </c:pt>
                <c:pt idx="16301">
                  <c:v>177.13861111111112</c:v>
                </c:pt>
                <c:pt idx="16302">
                  <c:v>177.14138888888888</c:v>
                </c:pt>
                <c:pt idx="16303">
                  <c:v>177.14416666666668</c:v>
                </c:pt>
                <c:pt idx="16304">
                  <c:v>177.14694444444444</c:v>
                </c:pt>
                <c:pt idx="16305">
                  <c:v>177.14972222222221</c:v>
                </c:pt>
                <c:pt idx="16306">
                  <c:v>177.1525</c:v>
                </c:pt>
                <c:pt idx="16307">
                  <c:v>177.15527777777777</c:v>
                </c:pt>
                <c:pt idx="16308">
                  <c:v>177.15805555555556</c:v>
                </c:pt>
                <c:pt idx="16309">
                  <c:v>177.16083333333333</c:v>
                </c:pt>
                <c:pt idx="16310">
                  <c:v>177.16361111111109</c:v>
                </c:pt>
                <c:pt idx="16311">
                  <c:v>177.16638888888889</c:v>
                </c:pt>
                <c:pt idx="16312">
                  <c:v>177.16916666666665</c:v>
                </c:pt>
                <c:pt idx="16313">
                  <c:v>177.17194444444445</c:v>
                </c:pt>
                <c:pt idx="16314">
                  <c:v>177.17472222222221</c:v>
                </c:pt>
                <c:pt idx="16315">
                  <c:v>177.17750000000001</c:v>
                </c:pt>
                <c:pt idx="16316">
                  <c:v>177.18027777777777</c:v>
                </c:pt>
                <c:pt idx="16317">
                  <c:v>177.18305555555554</c:v>
                </c:pt>
                <c:pt idx="16318">
                  <c:v>177.18583333333333</c:v>
                </c:pt>
                <c:pt idx="16319">
                  <c:v>177.1886111111111</c:v>
                </c:pt>
                <c:pt idx="16320">
                  <c:v>177.19138888888889</c:v>
                </c:pt>
                <c:pt idx="16321">
                  <c:v>177.19416666666666</c:v>
                </c:pt>
                <c:pt idx="16322">
                  <c:v>177.19694444444445</c:v>
                </c:pt>
                <c:pt idx="16323">
                  <c:v>177.19972222222222</c:v>
                </c:pt>
                <c:pt idx="16324">
                  <c:v>177.20249999999999</c:v>
                </c:pt>
                <c:pt idx="16325">
                  <c:v>177.20527777777778</c:v>
                </c:pt>
                <c:pt idx="16326">
                  <c:v>177.20805555555555</c:v>
                </c:pt>
                <c:pt idx="16327">
                  <c:v>177.21083333333334</c:v>
                </c:pt>
                <c:pt idx="16328">
                  <c:v>177.21361111111111</c:v>
                </c:pt>
                <c:pt idx="16329">
                  <c:v>177.2163888888889</c:v>
                </c:pt>
                <c:pt idx="16330">
                  <c:v>177.21916666666667</c:v>
                </c:pt>
                <c:pt idx="16331">
                  <c:v>177.22194444444443</c:v>
                </c:pt>
                <c:pt idx="16332">
                  <c:v>177.22472222222223</c:v>
                </c:pt>
                <c:pt idx="16333">
                  <c:v>177.22749999999999</c:v>
                </c:pt>
                <c:pt idx="16334">
                  <c:v>177.23027777777779</c:v>
                </c:pt>
                <c:pt idx="16335">
                  <c:v>177.23305555555555</c:v>
                </c:pt>
                <c:pt idx="16336">
                  <c:v>177.23583333333332</c:v>
                </c:pt>
                <c:pt idx="16337">
                  <c:v>177.23861111111111</c:v>
                </c:pt>
                <c:pt idx="16338">
                  <c:v>177.24138888888888</c:v>
                </c:pt>
                <c:pt idx="16339">
                  <c:v>177.24416666666667</c:v>
                </c:pt>
                <c:pt idx="16340">
                  <c:v>177.24694444444444</c:v>
                </c:pt>
                <c:pt idx="16341">
                  <c:v>177.24972222222223</c:v>
                </c:pt>
                <c:pt idx="16342">
                  <c:v>177.2525</c:v>
                </c:pt>
                <c:pt idx="16343">
                  <c:v>177.25527777777776</c:v>
                </c:pt>
                <c:pt idx="16344">
                  <c:v>177.25805555555556</c:v>
                </c:pt>
                <c:pt idx="16345">
                  <c:v>177.26083333333332</c:v>
                </c:pt>
                <c:pt idx="16346">
                  <c:v>177.26361111111112</c:v>
                </c:pt>
                <c:pt idx="16347">
                  <c:v>177.26638888888888</c:v>
                </c:pt>
                <c:pt idx="16348">
                  <c:v>177.26916666666668</c:v>
                </c:pt>
                <c:pt idx="16349">
                  <c:v>177.27194444444444</c:v>
                </c:pt>
                <c:pt idx="16350">
                  <c:v>177.27472222222221</c:v>
                </c:pt>
                <c:pt idx="16351">
                  <c:v>177.2775</c:v>
                </c:pt>
                <c:pt idx="16352">
                  <c:v>177.28027777777777</c:v>
                </c:pt>
                <c:pt idx="16353">
                  <c:v>177.28305555555556</c:v>
                </c:pt>
                <c:pt idx="16354">
                  <c:v>177.28583333333333</c:v>
                </c:pt>
                <c:pt idx="16355">
                  <c:v>177.28861111111109</c:v>
                </c:pt>
                <c:pt idx="16356">
                  <c:v>177.29138888888889</c:v>
                </c:pt>
                <c:pt idx="16357">
                  <c:v>177.29416666666665</c:v>
                </c:pt>
                <c:pt idx="16358">
                  <c:v>177.29694444444445</c:v>
                </c:pt>
                <c:pt idx="16359">
                  <c:v>177.29972222222221</c:v>
                </c:pt>
                <c:pt idx="16360">
                  <c:v>177.30250000000001</c:v>
                </c:pt>
                <c:pt idx="16361">
                  <c:v>177.30527777777777</c:v>
                </c:pt>
                <c:pt idx="16362">
                  <c:v>177.30805555555554</c:v>
                </c:pt>
                <c:pt idx="16363">
                  <c:v>177.31083333333333</c:v>
                </c:pt>
                <c:pt idx="16364">
                  <c:v>177.3136111111111</c:v>
                </c:pt>
                <c:pt idx="16365">
                  <c:v>177.31638888888889</c:v>
                </c:pt>
                <c:pt idx="16366">
                  <c:v>177.31916666666666</c:v>
                </c:pt>
                <c:pt idx="16367">
                  <c:v>177.32194444444445</c:v>
                </c:pt>
                <c:pt idx="16368">
                  <c:v>177.32472222222222</c:v>
                </c:pt>
                <c:pt idx="16369">
                  <c:v>177.32749999999999</c:v>
                </c:pt>
                <c:pt idx="16370">
                  <c:v>177.33027777777778</c:v>
                </c:pt>
                <c:pt idx="16371">
                  <c:v>177.33305555555555</c:v>
                </c:pt>
                <c:pt idx="16372">
                  <c:v>177.33583333333334</c:v>
                </c:pt>
                <c:pt idx="16373">
                  <c:v>177.33861111111111</c:v>
                </c:pt>
                <c:pt idx="16374">
                  <c:v>177.3413888888889</c:v>
                </c:pt>
                <c:pt idx="16375">
                  <c:v>177.34416666666667</c:v>
                </c:pt>
                <c:pt idx="16376">
                  <c:v>177.34694444444443</c:v>
                </c:pt>
                <c:pt idx="16377">
                  <c:v>177.34972222222223</c:v>
                </c:pt>
                <c:pt idx="16378">
                  <c:v>177.35249999999999</c:v>
                </c:pt>
                <c:pt idx="16379">
                  <c:v>177.35527777777779</c:v>
                </c:pt>
                <c:pt idx="16380">
                  <c:v>177.35805555555555</c:v>
                </c:pt>
                <c:pt idx="16381">
                  <c:v>177.36083333333332</c:v>
                </c:pt>
                <c:pt idx="16382">
                  <c:v>177.36361111111111</c:v>
                </c:pt>
                <c:pt idx="16383">
                  <c:v>177.36638888888888</c:v>
                </c:pt>
                <c:pt idx="16384">
                  <c:v>177.36916666666667</c:v>
                </c:pt>
                <c:pt idx="16385">
                  <c:v>177.37194444444444</c:v>
                </c:pt>
                <c:pt idx="16386">
                  <c:v>177.37472222222223</c:v>
                </c:pt>
                <c:pt idx="16387">
                  <c:v>177.3775</c:v>
                </c:pt>
                <c:pt idx="16388">
                  <c:v>177.38027777777776</c:v>
                </c:pt>
                <c:pt idx="16389">
                  <c:v>177.38305555555556</c:v>
                </c:pt>
                <c:pt idx="16390">
                  <c:v>177.38583333333332</c:v>
                </c:pt>
                <c:pt idx="16391">
                  <c:v>177.38861111111112</c:v>
                </c:pt>
                <c:pt idx="16392">
                  <c:v>177.39138888888888</c:v>
                </c:pt>
                <c:pt idx="16393">
                  <c:v>177.39416666666668</c:v>
                </c:pt>
                <c:pt idx="16394">
                  <c:v>177.39694444444444</c:v>
                </c:pt>
                <c:pt idx="16395">
                  <c:v>177.39972222222221</c:v>
                </c:pt>
                <c:pt idx="16396">
                  <c:v>177.4025</c:v>
                </c:pt>
                <c:pt idx="16397">
                  <c:v>177.40527777777777</c:v>
                </c:pt>
                <c:pt idx="16398">
                  <c:v>177.40805555555556</c:v>
                </c:pt>
                <c:pt idx="16399">
                  <c:v>177.41083333333333</c:v>
                </c:pt>
                <c:pt idx="16400">
                  <c:v>177.41361111111109</c:v>
                </c:pt>
                <c:pt idx="16401">
                  <c:v>177.41638888888889</c:v>
                </c:pt>
                <c:pt idx="16402">
                  <c:v>177.41916666666665</c:v>
                </c:pt>
                <c:pt idx="16403">
                  <c:v>177.42194444444445</c:v>
                </c:pt>
                <c:pt idx="16404">
                  <c:v>177.42472222222221</c:v>
                </c:pt>
                <c:pt idx="16405">
                  <c:v>177.42750000000001</c:v>
                </c:pt>
                <c:pt idx="16406">
                  <c:v>177.43027777777777</c:v>
                </c:pt>
                <c:pt idx="16407">
                  <c:v>177.43305555555554</c:v>
                </c:pt>
                <c:pt idx="16408">
                  <c:v>177.43583333333333</c:v>
                </c:pt>
                <c:pt idx="16409">
                  <c:v>177.4386111111111</c:v>
                </c:pt>
                <c:pt idx="16410">
                  <c:v>177.44138888888889</c:v>
                </c:pt>
                <c:pt idx="16411">
                  <c:v>177.44416666666666</c:v>
                </c:pt>
                <c:pt idx="16412">
                  <c:v>177.44694444444445</c:v>
                </c:pt>
                <c:pt idx="16413">
                  <c:v>177.44972222222222</c:v>
                </c:pt>
                <c:pt idx="16414">
                  <c:v>177.45249999999999</c:v>
                </c:pt>
                <c:pt idx="16415">
                  <c:v>177.45527777777778</c:v>
                </c:pt>
                <c:pt idx="16416">
                  <c:v>177.45805555555555</c:v>
                </c:pt>
                <c:pt idx="16417">
                  <c:v>177.46083333333334</c:v>
                </c:pt>
                <c:pt idx="16418">
                  <c:v>177.46361111111111</c:v>
                </c:pt>
                <c:pt idx="16419">
                  <c:v>177.4663888888889</c:v>
                </c:pt>
                <c:pt idx="16420">
                  <c:v>177.46916666666667</c:v>
                </c:pt>
                <c:pt idx="16421">
                  <c:v>177.47194444444443</c:v>
                </c:pt>
                <c:pt idx="16422">
                  <c:v>177.47472222222223</c:v>
                </c:pt>
                <c:pt idx="16423">
                  <c:v>177.47749999999999</c:v>
                </c:pt>
                <c:pt idx="16424">
                  <c:v>177.48027777777779</c:v>
                </c:pt>
                <c:pt idx="16425">
                  <c:v>177.48305555555555</c:v>
                </c:pt>
                <c:pt idx="16426">
                  <c:v>177.48583333333332</c:v>
                </c:pt>
                <c:pt idx="16427">
                  <c:v>177.48861111111111</c:v>
                </c:pt>
                <c:pt idx="16428">
                  <c:v>177.49138888888888</c:v>
                </c:pt>
                <c:pt idx="16429">
                  <c:v>177.49416666666667</c:v>
                </c:pt>
                <c:pt idx="16430">
                  <c:v>177.49694444444444</c:v>
                </c:pt>
                <c:pt idx="16431">
                  <c:v>177.49972222222223</c:v>
                </c:pt>
                <c:pt idx="16432">
                  <c:v>177.5025</c:v>
                </c:pt>
                <c:pt idx="16433">
                  <c:v>177.50527777777776</c:v>
                </c:pt>
                <c:pt idx="16434">
                  <c:v>177.50805555555556</c:v>
                </c:pt>
                <c:pt idx="16435">
                  <c:v>177.51083333333332</c:v>
                </c:pt>
                <c:pt idx="16436">
                  <c:v>177.51361111111112</c:v>
                </c:pt>
                <c:pt idx="16437">
                  <c:v>177.51638888888888</c:v>
                </c:pt>
                <c:pt idx="16438">
                  <c:v>177.51916666666668</c:v>
                </c:pt>
                <c:pt idx="16439">
                  <c:v>177.52194444444444</c:v>
                </c:pt>
                <c:pt idx="16440">
                  <c:v>177.52472222222221</c:v>
                </c:pt>
                <c:pt idx="16441">
                  <c:v>177.5275</c:v>
                </c:pt>
                <c:pt idx="16442">
                  <c:v>177.53027777777777</c:v>
                </c:pt>
                <c:pt idx="16443">
                  <c:v>177.53305555555556</c:v>
                </c:pt>
                <c:pt idx="16444">
                  <c:v>177.53583333333333</c:v>
                </c:pt>
                <c:pt idx="16445">
                  <c:v>177.53861111111109</c:v>
                </c:pt>
                <c:pt idx="16446">
                  <c:v>177.54138888888889</c:v>
                </c:pt>
                <c:pt idx="16447">
                  <c:v>177.54416666666665</c:v>
                </c:pt>
                <c:pt idx="16448">
                  <c:v>177.54694444444445</c:v>
                </c:pt>
                <c:pt idx="16449">
                  <c:v>177.54972222222221</c:v>
                </c:pt>
                <c:pt idx="16450">
                  <c:v>177.55250000000001</c:v>
                </c:pt>
                <c:pt idx="16451">
                  <c:v>177.55527777777777</c:v>
                </c:pt>
                <c:pt idx="16452">
                  <c:v>177.55805555555554</c:v>
                </c:pt>
                <c:pt idx="16453">
                  <c:v>177.56083333333333</c:v>
                </c:pt>
                <c:pt idx="16454">
                  <c:v>177.5636111111111</c:v>
                </c:pt>
                <c:pt idx="16455">
                  <c:v>177.56638888888889</c:v>
                </c:pt>
                <c:pt idx="16456">
                  <c:v>177.56916666666666</c:v>
                </c:pt>
                <c:pt idx="16457">
                  <c:v>177.57194444444445</c:v>
                </c:pt>
                <c:pt idx="16458">
                  <c:v>177.57472222222222</c:v>
                </c:pt>
                <c:pt idx="16459">
                  <c:v>177.57749999999999</c:v>
                </c:pt>
                <c:pt idx="16460">
                  <c:v>177.58027777777778</c:v>
                </c:pt>
                <c:pt idx="16461">
                  <c:v>177.58305555555555</c:v>
                </c:pt>
                <c:pt idx="16462">
                  <c:v>177.58583333333334</c:v>
                </c:pt>
                <c:pt idx="16463">
                  <c:v>177.58861111111111</c:v>
                </c:pt>
                <c:pt idx="16464">
                  <c:v>177.5913888888889</c:v>
                </c:pt>
                <c:pt idx="16465">
                  <c:v>177.59416666666667</c:v>
                </c:pt>
                <c:pt idx="16466">
                  <c:v>177.59694444444443</c:v>
                </c:pt>
                <c:pt idx="16467">
                  <c:v>177.59972222222223</c:v>
                </c:pt>
                <c:pt idx="16468">
                  <c:v>177.60249999999999</c:v>
                </c:pt>
                <c:pt idx="16469">
                  <c:v>177.60527777777779</c:v>
                </c:pt>
                <c:pt idx="16470">
                  <c:v>177.60805555555555</c:v>
                </c:pt>
                <c:pt idx="16471">
                  <c:v>177.61083333333332</c:v>
                </c:pt>
                <c:pt idx="16472">
                  <c:v>177.61361111111111</c:v>
                </c:pt>
                <c:pt idx="16473">
                  <c:v>177.61638888888888</c:v>
                </c:pt>
                <c:pt idx="16474">
                  <c:v>177.61916666666667</c:v>
                </c:pt>
                <c:pt idx="16475">
                  <c:v>177.62194444444444</c:v>
                </c:pt>
                <c:pt idx="16476">
                  <c:v>177.62472222222223</c:v>
                </c:pt>
                <c:pt idx="16477">
                  <c:v>177.6275</c:v>
                </c:pt>
                <c:pt idx="16478">
                  <c:v>177.63027777777776</c:v>
                </c:pt>
                <c:pt idx="16479">
                  <c:v>177.63305555555556</c:v>
                </c:pt>
                <c:pt idx="16480">
                  <c:v>177.63583333333332</c:v>
                </c:pt>
                <c:pt idx="16481">
                  <c:v>177.63861111111112</c:v>
                </c:pt>
                <c:pt idx="16482">
                  <c:v>177.64138888888888</c:v>
                </c:pt>
                <c:pt idx="16483">
                  <c:v>177.64416666666668</c:v>
                </c:pt>
                <c:pt idx="16484">
                  <c:v>177.64694444444444</c:v>
                </c:pt>
                <c:pt idx="16485">
                  <c:v>177.64972222222221</c:v>
                </c:pt>
                <c:pt idx="16486">
                  <c:v>177.6525</c:v>
                </c:pt>
                <c:pt idx="16487">
                  <c:v>177.65527777777777</c:v>
                </c:pt>
                <c:pt idx="16488">
                  <c:v>177.65805555555556</c:v>
                </c:pt>
                <c:pt idx="16489">
                  <c:v>177.66083333333333</c:v>
                </c:pt>
                <c:pt idx="16490">
                  <c:v>177.66361111111109</c:v>
                </c:pt>
                <c:pt idx="16491">
                  <c:v>177.66638888888889</c:v>
                </c:pt>
                <c:pt idx="16492">
                  <c:v>177.66916666666665</c:v>
                </c:pt>
                <c:pt idx="16493">
                  <c:v>177.67194444444445</c:v>
                </c:pt>
                <c:pt idx="16494">
                  <c:v>177.67472222222221</c:v>
                </c:pt>
                <c:pt idx="16495">
                  <c:v>177.67750000000001</c:v>
                </c:pt>
                <c:pt idx="16496">
                  <c:v>177.68027777777777</c:v>
                </c:pt>
                <c:pt idx="16497">
                  <c:v>177.68305555555554</c:v>
                </c:pt>
                <c:pt idx="16498">
                  <c:v>177.68583333333333</c:v>
                </c:pt>
                <c:pt idx="16499">
                  <c:v>177.6886111111111</c:v>
                </c:pt>
                <c:pt idx="16500">
                  <c:v>177.69138888888889</c:v>
                </c:pt>
                <c:pt idx="16501">
                  <c:v>177.69416666666666</c:v>
                </c:pt>
                <c:pt idx="16502">
                  <c:v>177.69694444444445</c:v>
                </c:pt>
                <c:pt idx="16503">
                  <c:v>177.69972222222222</c:v>
                </c:pt>
                <c:pt idx="16504">
                  <c:v>177.70249999999999</c:v>
                </c:pt>
                <c:pt idx="16505">
                  <c:v>177.70527777777778</c:v>
                </c:pt>
                <c:pt idx="16506">
                  <c:v>177.70805555555555</c:v>
                </c:pt>
                <c:pt idx="16507">
                  <c:v>177.71083333333334</c:v>
                </c:pt>
                <c:pt idx="16508">
                  <c:v>177.71361111111111</c:v>
                </c:pt>
                <c:pt idx="16509">
                  <c:v>177.7163888888889</c:v>
                </c:pt>
                <c:pt idx="16510">
                  <c:v>177.71916666666667</c:v>
                </c:pt>
                <c:pt idx="16511">
                  <c:v>177.72194444444443</c:v>
                </c:pt>
                <c:pt idx="16512">
                  <c:v>177.72472222222223</c:v>
                </c:pt>
                <c:pt idx="16513">
                  <c:v>177.72749999999999</c:v>
                </c:pt>
                <c:pt idx="16514">
                  <c:v>177.73027777777779</c:v>
                </c:pt>
                <c:pt idx="16515">
                  <c:v>177.73305555555555</c:v>
                </c:pt>
                <c:pt idx="16516">
                  <c:v>177.73583333333332</c:v>
                </c:pt>
                <c:pt idx="16517">
                  <c:v>177.73861111111111</c:v>
                </c:pt>
                <c:pt idx="16518">
                  <c:v>177.74138888888888</c:v>
                </c:pt>
                <c:pt idx="16519">
                  <c:v>177.74416666666667</c:v>
                </c:pt>
                <c:pt idx="16520">
                  <c:v>177.74694444444444</c:v>
                </c:pt>
                <c:pt idx="16521">
                  <c:v>177.74972222222223</c:v>
                </c:pt>
                <c:pt idx="16522">
                  <c:v>177.7525</c:v>
                </c:pt>
                <c:pt idx="16523">
                  <c:v>177.75527777777776</c:v>
                </c:pt>
                <c:pt idx="16524">
                  <c:v>177.75805555555556</c:v>
                </c:pt>
                <c:pt idx="16525">
                  <c:v>177.76083333333332</c:v>
                </c:pt>
                <c:pt idx="16526">
                  <c:v>177.76361111111112</c:v>
                </c:pt>
                <c:pt idx="16527">
                  <c:v>177.76638888888888</c:v>
                </c:pt>
                <c:pt idx="16528">
                  <c:v>177.76916666666668</c:v>
                </c:pt>
                <c:pt idx="16529">
                  <c:v>177.77194444444444</c:v>
                </c:pt>
                <c:pt idx="16530">
                  <c:v>177.77472222222221</c:v>
                </c:pt>
                <c:pt idx="16531">
                  <c:v>177.7775</c:v>
                </c:pt>
                <c:pt idx="16532">
                  <c:v>177.78027777777777</c:v>
                </c:pt>
                <c:pt idx="16533">
                  <c:v>177.78305555555556</c:v>
                </c:pt>
                <c:pt idx="16534">
                  <c:v>177.78583333333333</c:v>
                </c:pt>
                <c:pt idx="16535">
                  <c:v>177.78861111111109</c:v>
                </c:pt>
                <c:pt idx="16536">
                  <c:v>177.79138888888889</c:v>
                </c:pt>
                <c:pt idx="16537">
                  <c:v>177.79416666666665</c:v>
                </c:pt>
                <c:pt idx="16538">
                  <c:v>177.79694444444445</c:v>
                </c:pt>
                <c:pt idx="16539">
                  <c:v>177.79972222222221</c:v>
                </c:pt>
                <c:pt idx="16540">
                  <c:v>177.80250000000001</c:v>
                </c:pt>
                <c:pt idx="16541">
                  <c:v>177.80527777777777</c:v>
                </c:pt>
                <c:pt idx="16542">
                  <c:v>177.80805555555554</c:v>
                </c:pt>
                <c:pt idx="16543">
                  <c:v>177.81083333333333</c:v>
                </c:pt>
                <c:pt idx="16544">
                  <c:v>177.8136111111111</c:v>
                </c:pt>
                <c:pt idx="16545">
                  <c:v>177.81638888888889</c:v>
                </c:pt>
                <c:pt idx="16546">
                  <c:v>177.81916666666666</c:v>
                </c:pt>
                <c:pt idx="16547">
                  <c:v>177.82194444444445</c:v>
                </c:pt>
                <c:pt idx="16548">
                  <c:v>177.82472222222222</c:v>
                </c:pt>
                <c:pt idx="16549">
                  <c:v>177.82749999999999</c:v>
                </c:pt>
                <c:pt idx="16550">
                  <c:v>177.83027777777778</c:v>
                </c:pt>
                <c:pt idx="16551">
                  <c:v>177.83305555555555</c:v>
                </c:pt>
                <c:pt idx="16552">
                  <c:v>177.83583333333334</c:v>
                </c:pt>
                <c:pt idx="16553">
                  <c:v>177.83861111111111</c:v>
                </c:pt>
                <c:pt idx="16554">
                  <c:v>177.8413888888889</c:v>
                </c:pt>
                <c:pt idx="16555">
                  <c:v>177.84416666666667</c:v>
                </c:pt>
                <c:pt idx="16556">
                  <c:v>177.84694444444443</c:v>
                </c:pt>
                <c:pt idx="16557">
                  <c:v>177.84972222222223</c:v>
                </c:pt>
                <c:pt idx="16558">
                  <c:v>177.85249999999999</c:v>
                </c:pt>
                <c:pt idx="16559">
                  <c:v>177.85527777777779</c:v>
                </c:pt>
                <c:pt idx="16560">
                  <c:v>177.85805555555555</c:v>
                </c:pt>
                <c:pt idx="16561">
                  <c:v>177.86083333333332</c:v>
                </c:pt>
                <c:pt idx="16562">
                  <c:v>177.86361111111111</c:v>
                </c:pt>
                <c:pt idx="16563">
                  <c:v>177.86638888888888</c:v>
                </c:pt>
                <c:pt idx="16564">
                  <c:v>177.86916666666667</c:v>
                </c:pt>
                <c:pt idx="16565">
                  <c:v>177.87194444444444</c:v>
                </c:pt>
                <c:pt idx="16566">
                  <c:v>177.87472222222223</c:v>
                </c:pt>
                <c:pt idx="16567">
                  <c:v>177.8775</c:v>
                </c:pt>
                <c:pt idx="16568">
                  <c:v>177.88027777777776</c:v>
                </c:pt>
                <c:pt idx="16569">
                  <c:v>177.88305555555556</c:v>
                </c:pt>
                <c:pt idx="16570">
                  <c:v>177.88583333333332</c:v>
                </c:pt>
                <c:pt idx="16571">
                  <c:v>177.88861111111112</c:v>
                </c:pt>
                <c:pt idx="16572">
                  <c:v>177.89138888888888</c:v>
                </c:pt>
                <c:pt idx="16573">
                  <c:v>177.89416666666668</c:v>
                </c:pt>
                <c:pt idx="16574">
                  <c:v>177.89694444444444</c:v>
                </c:pt>
                <c:pt idx="16575">
                  <c:v>177.89972222222221</c:v>
                </c:pt>
                <c:pt idx="16576">
                  <c:v>177.9025</c:v>
                </c:pt>
                <c:pt idx="16577">
                  <c:v>177.90527777777777</c:v>
                </c:pt>
                <c:pt idx="16578">
                  <c:v>177.90805555555556</c:v>
                </c:pt>
                <c:pt idx="16579">
                  <c:v>177.91083333333333</c:v>
                </c:pt>
                <c:pt idx="16580">
                  <c:v>177.91361111111109</c:v>
                </c:pt>
                <c:pt idx="16581">
                  <c:v>177.91638888888889</c:v>
                </c:pt>
                <c:pt idx="16582">
                  <c:v>177.91916666666665</c:v>
                </c:pt>
                <c:pt idx="16583">
                  <c:v>177.92194444444445</c:v>
                </c:pt>
                <c:pt idx="16584">
                  <c:v>177.92472222222221</c:v>
                </c:pt>
                <c:pt idx="16585">
                  <c:v>177.92750000000001</c:v>
                </c:pt>
                <c:pt idx="16586">
                  <c:v>177.93027777777777</c:v>
                </c:pt>
                <c:pt idx="16587">
                  <c:v>177.93305555555554</c:v>
                </c:pt>
                <c:pt idx="16588">
                  <c:v>177.93583333333333</c:v>
                </c:pt>
                <c:pt idx="16589">
                  <c:v>177.9386111111111</c:v>
                </c:pt>
                <c:pt idx="16590">
                  <c:v>177.94138888888889</c:v>
                </c:pt>
                <c:pt idx="16591">
                  <c:v>177.94416666666666</c:v>
                </c:pt>
                <c:pt idx="16592">
                  <c:v>177.94694444444445</c:v>
                </c:pt>
                <c:pt idx="16593">
                  <c:v>177.94972222222222</c:v>
                </c:pt>
                <c:pt idx="16594">
                  <c:v>177.95249999999999</c:v>
                </c:pt>
                <c:pt idx="16595">
                  <c:v>177.95527777777778</c:v>
                </c:pt>
                <c:pt idx="16596">
                  <c:v>177.95805555555555</c:v>
                </c:pt>
                <c:pt idx="16597">
                  <c:v>177.96083333333334</c:v>
                </c:pt>
                <c:pt idx="16598">
                  <c:v>177.96361111111111</c:v>
                </c:pt>
                <c:pt idx="16599">
                  <c:v>177.9663888888889</c:v>
                </c:pt>
                <c:pt idx="16600">
                  <c:v>177.96916666666667</c:v>
                </c:pt>
                <c:pt idx="16601">
                  <c:v>177.97194444444443</c:v>
                </c:pt>
                <c:pt idx="16602">
                  <c:v>177.97472222222223</c:v>
                </c:pt>
                <c:pt idx="16603">
                  <c:v>177.97749999999999</c:v>
                </c:pt>
                <c:pt idx="16604">
                  <c:v>177.98027777777779</c:v>
                </c:pt>
                <c:pt idx="16605">
                  <c:v>177.98305555555555</c:v>
                </c:pt>
                <c:pt idx="16606">
                  <c:v>177.98583333333332</c:v>
                </c:pt>
                <c:pt idx="16607">
                  <c:v>177.98861111111111</c:v>
                </c:pt>
                <c:pt idx="16608">
                  <c:v>177.99138888888888</c:v>
                </c:pt>
                <c:pt idx="16609">
                  <c:v>177.99416666666667</c:v>
                </c:pt>
                <c:pt idx="16610">
                  <c:v>177.99694444444444</c:v>
                </c:pt>
                <c:pt idx="16611">
                  <c:v>177.99972222222223</c:v>
                </c:pt>
                <c:pt idx="16612">
                  <c:v>178.0025</c:v>
                </c:pt>
                <c:pt idx="16613">
                  <c:v>178.00527777777776</c:v>
                </c:pt>
                <c:pt idx="16614">
                  <c:v>178.00805555555556</c:v>
                </c:pt>
                <c:pt idx="16615">
                  <c:v>178.01083333333332</c:v>
                </c:pt>
                <c:pt idx="16616">
                  <c:v>178.01361111111112</c:v>
                </c:pt>
                <c:pt idx="16617">
                  <c:v>178.01638888888888</c:v>
                </c:pt>
                <c:pt idx="16618">
                  <c:v>178.01916666666668</c:v>
                </c:pt>
                <c:pt idx="16619">
                  <c:v>178.02194444444444</c:v>
                </c:pt>
                <c:pt idx="16620">
                  <c:v>178.02472222222221</c:v>
                </c:pt>
                <c:pt idx="16621">
                  <c:v>178.0275</c:v>
                </c:pt>
                <c:pt idx="16622">
                  <c:v>178.03027777777777</c:v>
                </c:pt>
                <c:pt idx="16623">
                  <c:v>178.03305555555556</c:v>
                </c:pt>
                <c:pt idx="16624">
                  <c:v>178.03583333333333</c:v>
                </c:pt>
                <c:pt idx="16625">
                  <c:v>178.03861111111109</c:v>
                </c:pt>
                <c:pt idx="16626">
                  <c:v>178.04138888888889</c:v>
                </c:pt>
                <c:pt idx="16627">
                  <c:v>178.04416666666665</c:v>
                </c:pt>
                <c:pt idx="16628">
                  <c:v>178.04694444444445</c:v>
                </c:pt>
                <c:pt idx="16629">
                  <c:v>178.04972222222221</c:v>
                </c:pt>
                <c:pt idx="16630">
                  <c:v>178.05250000000001</c:v>
                </c:pt>
                <c:pt idx="16631">
                  <c:v>178.05527777777777</c:v>
                </c:pt>
                <c:pt idx="16632">
                  <c:v>178.05805555555554</c:v>
                </c:pt>
                <c:pt idx="16633">
                  <c:v>178.06083333333333</c:v>
                </c:pt>
                <c:pt idx="16634">
                  <c:v>178.0636111111111</c:v>
                </c:pt>
                <c:pt idx="16635">
                  <c:v>178.06638888888889</c:v>
                </c:pt>
                <c:pt idx="16636">
                  <c:v>178.06916666666666</c:v>
                </c:pt>
                <c:pt idx="16637">
                  <c:v>178.07194444444445</c:v>
                </c:pt>
                <c:pt idx="16638">
                  <c:v>178.07472222222222</c:v>
                </c:pt>
                <c:pt idx="16639">
                  <c:v>178.07749999999999</c:v>
                </c:pt>
                <c:pt idx="16640">
                  <c:v>178.08027777777778</c:v>
                </c:pt>
                <c:pt idx="16641">
                  <c:v>178.08305555555555</c:v>
                </c:pt>
                <c:pt idx="16642">
                  <c:v>178.08583333333334</c:v>
                </c:pt>
                <c:pt idx="16643">
                  <c:v>178.08861111111111</c:v>
                </c:pt>
                <c:pt idx="16644">
                  <c:v>178.0913888888889</c:v>
                </c:pt>
                <c:pt idx="16645">
                  <c:v>178.09416666666667</c:v>
                </c:pt>
                <c:pt idx="16646">
                  <c:v>178.09694444444443</c:v>
                </c:pt>
                <c:pt idx="16647">
                  <c:v>178.09972222222223</c:v>
                </c:pt>
                <c:pt idx="16648">
                  <c:v>178.10249999999999</c:v>
                </c:pt>
                <c:pt idx="16649">
                  <c:v>178.10527777777779</c:v>
                </c:pt>
                <c:pt idx="16650">
                  <c:v>178.10805555555555</c:v>
                </c:pt>
                <c:pt idx="16651">
                  <c:v>178.11083333333332</c:v>
                </c:pt>
                <c:pt idx="16652">
                  <c:v>178.11361111111111</c:v>
                </c:pt>
                <c:pt idx="16653">
                  <c:v>178.11638888888888</c:v>
                </c:pt>
                <c:pt idx="16654">
                  <c:v>178.11916666666667</c:v>
                </c:pt>
                <c:pt idx="16655">
                  <c:v>178.12194444444444</c:v>
                </c:pt>
                <c:pt idx="16656">
                  <c:v>178.12472222222223</c:v>
                </c:pt>
                <c:pt idx="16657">
                  <c:v>178.1275</c:v>
                </c:pt>
                <c:pt idx="16658">
                  <c:v>178.13027777777776</c:v>
                </c:pt>
                <c:pt idx="16659">
                  <c:v>178.13305555555556</c:v>
                </c:pt>
                <c:pt idx="16660">
                  <c:v>178.13583333333332</c:v>
                </c:pt>
                <c:pt idx="16661">
                  <c:v>178.13861111111112</c:v>
                </c:pt>
                <c:pt idx="16662">
                  <c:v>178.14138888888888</c:v>
                </c:pt>
                <c:pt idx="16663">
                  <c:v>178.14416666666668</c:v>
                </c:pt>
                <c:pt idx="16664">
                  <c:v>178.14694444444444</c:v>
                </c:pt>
                <c:pt idx="16665">
                  <c:v>178.14972222222221</c:v>
                </c:pt>
                <c:pt idx="16666">
                  <c:v>178.1525</c:v>
                </c:pt>
                <c:pt idx="16667">
                  <c:v>178.15527777777777</c:v>
                </c:pt>
                <c:pt idx="16668">
                  <c:v>178.15805555555556</c:v>
                </c:pt>
                <c:pt idx="16669">
                  <c:v>178.16083333333333</c:v>
                </c:pt>
                <c:pt idx="16670">
                  <c:v>178.16361111111109</c:v>
                </c:pt>
                <c:pt idx="16671">
                  <c:v>178.16638888888889</c:v>
                </c:pt>
                <c:pt idx="16672">
                  <c:v>178.16916666666665</c:v>
                </c:pt>
                <c:pt idx="16673">
                  <c:v>178.17194444444445</c:v>
                </c:pt>
                <c:pt idx="16674">
                  <c:v>178.17472222222221</c:v>
                </c:pt>
                <c:pt idx="16675">
                  <c:v>178.17750000000001</c:v>
                </c:pt>
                <c:pt idx="16676">
                  <c:v>178.18027777777777</c:v>
                </c:pt>
                <c:pt idx="16677">
                  <c:v>178.18305555555554</c:v>
                </c:pt>
                <c:pt idx="16678">
                  <c:v>178.18583333333333</c:v>
                </c:pt>
                <c:pt idx="16679">
                  <c:v>178.1886111111111</c:v>
                </c:pt>
                <c:pt idx="16680">
                  <c:v>178.19138888888889</c:v>
                </c:pt>
                <c:pt idx="16681">
                  <c:v>178.19416666666666</c:v>
                </c:pt>
                <c:pt idx="16682">
                  <c:v>178.19694444444445</c:v>
                </c:pt>
                <c:pt idx="16683">
                  <c:v>178.19972222222222</c:v>
                </c:pt>
                <c:pt idx="16684">
                  <c:v>178.20249999999999</c:v>
                </c:pt>
                <c:pt idx="16685">
                  <c:v>178.20527777777778</c:v>
                </c:pt>
                <c:pt idx="16686">
                  <c:v>178.20805555555555</c:v>
                </c:pt>
                <c:pt idx="16687">
                  <c:v>178.21083333333334</c:v>
                </c:pt>
                <c:pt idx="16688">
                  <c:v>178.21361111111111</c:v>
                </c:pt>
                <c:pt idx="16689">
                  <c:v>178.2163888888889</c:v>
                </c:pt>
                <c:pt idx="16690">
                  <c:v>178.21916666666667</c:v>
                </c:pt>
                <c:pt idx="16691">
                  <c:v>178.22194444444443</c:v>
                </c:pt>
                <c:pt idx="16692">
                  <c:v>178.22472222222223</c:v>
                </c:pt>
                <c:pt idx="16693">
                  <c:v>178.22749999999999</c:v>
                </c:pt>
                <c:pt idx="16694">
                  <c:v>178.23027777777779</c:v>
                </c:pt>
                <c:pt idx="16695">
                  <c:v>178.23305555555555</c:v>
                </c:pt>
                <c:pt idx="16696">
                  <c:v>178.23583333333332</c:v>
                </c:pt>
                <c:pt idx="16697">
                  <c:v>178.23861111111111</c:v>
                </c:pt>
                <c:pt idx="16698">
                  <c:v>178.24138888888888</c:v>
                </c:pt>
                <c:pt idx="16699">
                  <c:v>178.24416666666667</c:v>
                </c:pt>
                <c:pt idx="16700">
                  <c:v>178.24694444444444</c:v>
                </c:pt>
                <c:pt idx="16701">
                  <c:v>178.24972222222223</c:v>
                </c:pt>
                <c:pt idx="16702">
                  <c:v>178.2525</c:v>
                </c:pt>
                <c:pt idx="16703">
                  <c:v>178.25527777777776</c:v>
                </c:pt>
                <c:pt idx="16704">
                  <c:v>178.25805555555556</c:v>
                </c:pt>
                <c:pt idx="16705">
                  <c:v>178.26083333333332</c:v>
                </c:pt>
                <c:pt idx="16706">
                  <c:v>178.26361111111112</c:v>
                </c:pt>
                <c:pt idx="16707">
                  <c:v>178.26638888888888</c:v>
                </c:pt>
                <c:pt idx="16708">
                  <c:v>178.26916666666668</c:v>
                </c:pt>
                <c:pt idx="16709">
                  <c:v>178.27194444444444</c:v>
                </c:pt>
                <c:pt idx="16710">
                  <c:v>178.27472222222221</c:v>
                </c:pt>
                <c:pt idx="16711">
                  <c:v>178.2775</c:v>
                </c:pt>
                <c:pt idx="16712">
                  <c:v>178.28027777777777</c:v>
                </c:pt>
                <c:pt idx="16713">
                  <c:v>178.28305555555556</c:v>
                </c:pt>
                <c:pt idx="16714">
                  <c:v>178.28583333333333</c:v>
                </c:pt>
                <c:pt idx="16715">
                  <c:v>178.28861111111109</c:v>
                </c:pt>
                <c:pt idx="16716">
                  <c:v>178.29138888888889</c:v>
                </c:pt>
                <c:pt idx="16717">
                  <c:v>178.29416666666665</c:v>
                </c:pt>
                <c:pt idx="16718">
                  <c:v>178.29694444444445</c:v>
                </c:pt>
                <c:pt idx="16719">
                  <c:v>178.29972222222221</c:v>
                </c:pt>
                <c:pt idx="16720">
                  <c:v>178.30250000000001</c:v>
                </c:pt>
                <c:pt idx="16721">
                  <c:v>178.30527777777777</c:v>
                </c:pt>
                <c:pt idx="16722">
                  <c:v>178.30805555555554</c:v>
                </c:pt>
                <c:pt idx="16723">
                  <c:v>178.31083333333333</c:v>
                </c:pt>
                <c:pt idx="16724">
                  <c:v>178.3136111111111</c:v>
                </c:pt>
                <c:pt idx="16725">
                  <c:v>178.31638888888889</c:v>
                </c:pt>
                <c:pt idx="16726">
                  <c:v>178.31916666666666</c:v>
                </c:pt>
                <c:pt idx="16727">
                  <c:v>178.32194444444445</c:v>
                </c:pt>
                <c:pt idx="16728">
                  <c:v>178.32472222222222</c:v>
                </c:pt>
                <c:pt idx="16729">
                  <c:v>178.32749999999999</c:v>
                </c:pt>
                <c:pt idx="16730">
                  <c:v>178.33027777777778</c:v>
                </c:pt>
                <c:pt idx="16731">
                  <c:v>178.33305555555555</c:v>
                </c:pt>
                <c:pt idx="16732">
                  <c:v>178.33583333333334</c:v>
                </c:pt>
                <c:pt idx="16733">
                  <c:v>178.33861111111111</c:v>
                </c:pt>
                <c:pt idx="16734">
                  <c:v>178.3413888888889</c:v>
                </c:pt>
                <c:pt idx="16735">
                  <c:v>178.34416666666667</c:v>
                </c:pt>
                <c:pt idx="16736">
                  <c:v>178.34694444444443</c:v>
                </c:pt>
                <c:pt idx="16737">
                  <c:v>178.34972222222223</c:v>
                </c:pt>
                <c:pt idx="16738">
                  <c:v>178.35249999999999</c:v>
                </c:pt>
                <c:pt idx="16739">
                  <c:v>178.35527777777779</c:v>
                </c:pt>
                <c:pt idx="16740">
                  <c:v>178.35805555555555</c:v>
                </c:pt>
                <c:pt idx="16741">
                  <c:v>178.36083333333332</c:v>
                </c:pt>
                <c:pt idx="16742">
                  <c:v>178.36361111111111</c:v>
                </c:pt>
                <c:pt idx="16743">
                  <c:v>178.36638888888888</c:v>
                </c:pt>
                <c:pt idx="16744">
                  <c:v>178.36916666666667</c:v>
                </c:pt>
                <c:pt idx="16745">
                  <c:v>178.37194444444444</c:v>
                </c:pt>
                <c:pt idx="16746">
                  <c:v>178.37472222222223</c:v>
                </c:pt>
                <c:pt idx="16747">
                  <c:v>178.3775</c:v>
                </c:pt>
                <c:pt idx="16748">
                  <c:v>178.38027777777776</c:v>
                </c:pt>
                <c:pt idx="16749">
                  <c:v>178.38305555555556</c:v>
                </c:pt>
                <c:pt idx="16750">
                  <c:v>178.38583333333332</c:v>
                </c:pt>
                <c:pt idx="16751">
                  <c:v>178.38861111111112</c:v>
                </c:pt>
                <c:pt idx="16752">
                  <c:v>178.39138888888888</c:v>
                </c:pt>
                <c:pt idx="16753">
                  <c:v>178.39416666666668</c:v>
                </c:pt>
                <c:pt idx="16754">
                  <c:v>178.39694444444444</c:v>
                </c:pt>
                <c:pt idx="16755">
                  <c:v>178.39972222222221</c:v>
                </c:pt>
                <c:pt idx="16756">
                  <c:v>178.4025</c:v>
                </c:pt>
                <c:pt idx="16757">
                  <c:v>178.40527777777777</c:v>
                </c:pt>
                <c:pt idx="16758">
                  <c:v>178.40805555555556</c:v>
                </c:pt>
                <c:pt idx="16759">
                  <c:v>178.41083333333333</c:v>
                </c:pt>
                <c:pt idx="16760">
                  <c:v>178.41361111111109</c:v>
                </c:pt>
                <c:pt idx="16761">
                  <c:v>178.41638888888889</c:v>
                </c:pt>
                <c:pt idx="16762">
                  <c:v>178.41916666666665</c:v>
                </c:pt>
                <c:pt idx="16763">
                  <c:v>178.42194444444445</c:v>
                </c:pt>
                <c:pt idx="16764">
                  <c:v>178.42472222222221</c:v>
                </c:pt>
                <c:pt idx="16765">
                  <c:v>178.42750000000001</c:v>
                </c:pt>
                <c:pt idx="16766">
                  <c:v>178.43027777777777</c:v>
                </c:pt>
                <c:pt idx="16767">
                  <c:v>178.43305555555554</c:v>
                </c:pt>
                <c:pt idx="16768">
                  <c:v>178.43583333333333</c:v>
                </c:pt>
                <c:pt idx="16769">
                  <c:v>178.4386111111111</c:v>
                </c:pt>
                <c:pt idx="16770">
                  <c:v>178.44138888888889</c:v>
                </c:pt>
                <c:pt idx="16771">
                  <c:v>178.44416666666666</c:v>
                </c:pt>
                <c:pt idx="16772">
                  <c:v>178.44694444444445</c:v>
                </c:pt>
                <c:pt idx="16773">
                  <c:v>178.44972222222222</c:v>
                </c:pt>
                <c:pt idx="16774">
                  <c:v>178.45249999999999</c:v>
                </c:pt>
                <c:pt idx="16775">
                  <c:v>178.45527777777778</c:v>
                </c:pt>
                <c:pt idx="16776">
                  <c:v>178.45805555555555</c:v>
                </c:pt>
                <c:pt idx="16777">
                  <c:v>178.46083333333334</c:v>
                </c:pt>
                <c:pt idx="16778">
                  <c:v>178.46361111111111</c:v>
                </c:pt>
                <c:pt idx="16779">
                  <c:v>178.4663888888889</c:v>
                </c:pt>
                <c:pt idx="16780">
                  <c:v>178.46916666666667</c:v>
                </c:pt>
                <c:pt idx="16781">
                  <c:v>178.47194444444443</c:v>
                </c:pt>
                <c:pt idx="16782">
                  <c:v>178.47472222222223</c:v>
                </c:pt>
                <c:pt idx="16783">
                  <c:v>178.47749999999999</c:v>
                </c:pt>
                <c:pt idx="16784">
                  <c:v>178.48027777777779</c:v>
                </c:pt>
                <c:pt idx="16785">
                  <c:v>178.48305555555555</c:v>
                </c:pt>
                <c:pt idx="16786">
                  <c:v>178.48583333333332</c:v>
                </c:pt>
                <c:pt idx="16787">
                  <c:v>178.48861111111111</c:v>
                </c:pt>
                <c:pt idx="16788">
                  <c:v>178.49138888888888</c:v>
                </c:pt>
                <c:pt idx="16789">
                  <c:v>178.49416666666667</c:v>
                </c:pt>
                <c:pt idx="16790">
                  <c:v>178.49694444444444</c:v>
                </c:pt>
                <c:pt idx="16791">
                  <c:v>178.49972222222223</c:v>
                </c:pt>
                <c:pt idx="16792">
                  <c:v>178.5025</c:v>
                </c:pt>
                <c:pt idx="16793">
                  <c:v>178.50527777777776</c:v>
                </c:pt>
                <c:pt idx="16794">
                  <c:v>178.50805555555556</c:v>
                </c:pt>
                <c:pt idx="16795">
                  <c:v>178.51083333333332</c:v>
                </c:pt>
                <c:pt idx="16796">
                  <c:v>178.51361111111112</c:v>
                </c:pt>
                <c:pt idx="16797">
                  <c:v>178.51638888888888</c:v>
                </c:pt>
                <c:pt idx="16798">
                  <c:v>178.51916666666668</c:v>
                </c:pt>
                <c:pt idx="16799">
                  <c:v>178.52194444444444</c:v>
                </c:pt>
                <c:pt idx="16800">
                  <c:v>178.52472222222221</c:v>
                </c:pt>
                <c:pt idx="16801">
                  <c:v>178.5275</c:v>
                </c:pt>
                <c:pt idx="16802">
                  <c:v>178.53027777777777</c:v>
                </c:pt>
                <c:pt idx="16803">
                  <c:v>178.53305555555556</c:v>
                </c:pt>
                <c:pt idx="16804">
                  <c:v>178.53583333333333</c:v>
                </c:pt>
                <c:pt idx="16805">
                  <c:v>178.53861111111109</c:v>
                </c:pt>
                <c:pt idx="16806">
                  <c:v>178.54138888888889</c:v>
                </c:pt>
                <c:pt idx="16807">
                  <c:v>178.54416666666665</c:v>
                </c:pt>
                <c:pt idx="16808">
                  <c:v>178.54694444444445</c:v>
                </c:pt>
                <c:pt idx="16809">
                  <c:v>178.54972222222221</c:v>
                </c:pt>
                <c:pt idx="16810">
                  <c:v>178.55250000000001</c:v>
                </c:pt>
                <c:pt idx="16811">
                  <c:v>178.55527777777777</c:v>
                </c:pt>
                <c:pt idx="16812">
                  <c:v>178.55805555555554</c:v>
                </c:pt>
                <c:pt idx="16813">
                  <c:v>178.56083333333333</c:v>
                </c:pt>
                <c:pt idx="16814">
                  <c:v>178.5636111111111</c:v>
                </c:pt>
                <c:pt idx="16815">
                  <c:v>178.56638888888889</c:v>
                </c:pt>
                <c:pt idx="16816">
                  <c:v>178.56916666666666</c:v>
                </c:pt>
                <c:pt idx="16817">
                  <c:v>178.57194444444445</c:v>
                </c:pt>
                <c:pt idx="16818">
                  <c:v>178.57472222222222</c:v>
                </c:pt>
                <c:pt idx="16819">
                  <c:v>178.57749999999999</c:v>
                </c:pt>
                <c:pt idx="16820">
                  <c:v>178.58027777777778</c:v>
                </c:pt>
                <c:pt idx="16821">
                  <c:v>178.58305555555555</c:v>
                </c:pt>
                <c:pt idx="16822">
                  <c:v>178.58583333333334</c:v>
                </c:pt>
                <c:pt idx="16823">
                  <c:v>178.58861111111111</c:v>
                </c:pt>
                <c:pt idx="16824">
                  <c:v>178.5913888888889</c:v>
                </c:pt>
                <c:pt idx="16825">
                  <c:v>178.59416666666667</c:v>
                </c:pt>
                <c:pt idx="16826">
                  <c:v>178.59694444444443</c:v>
                </c:pt>
                <c:pt idx="16827">
                  <c:v>178.59972222222223</c:v>
                </c:pt>
                <c:pt idx="16828">
                  <c:v>178.60249999999999</c:v>
                </c:pt>
                <c:pt idx="16829">
                  <c:v>178.60527777777779</c:v>
                </c:pt>
                <c:pt idx="16830">
                  <c:v>178.60805555555555</c:v>
                </c:pt>
                <c:pt idx="16831">
                  <c:v>178.61083333333332</c:v>
                </c:pt>
                <c:pt idx="16832">
                  <c:v>178.61361111111111</c:v>
                </c:pt>
                <c:pt idx="16833">
                  <c:v>178.61638888888888</c:v>
                </c:pt>
                <c:pt idx="16834">
                  <c:v>178.61916666666667</c:v>
                </c:pt>
                <c:pt idx="16835">
                  <c:v>178.62194444444444</c:v>
                </c:pt>
                <c:pt idx="16836">
                  <c:v>178.62472222222223</c:v>
                </c:pt>
                <c:pt idx="16837">
                  <c:v>178.6275</c:v>
                </c:pt>
                <c:pt idx="16838">
                  <c:v>178.63027777777776</c:v>
                </c:pt>
                <c:pt idx="16839">
                  <c:v>178.63305555555556</c:v>
                </c:pt>
                <c:pt idx="16840">
                  <c:v>178.63583333333332</c:v>
                </c:pt>
                <c:pt idx="16841">
                  <c:v>178.63861111111112</c:v>
                </c:pt>
                <c:pt idx="16842">
                  <c:v>178.64138888888888</c:v>
                </c:pt>
                <c:pt idx="16843">
                  <c:v>178.64416666666668</c:v>
                </c:pt>
                <c:pt idx="16844">
                  <c:v>178.64694444444444</c:v>
                </c:pt>
                <c:pt idx="16845">
                  <c:v>178.64972222222221</c:v>
                </c:pt>
                <c:pt idx="16846">
                  <c:v>178.6525</c:v>
                </c:pt>
                <c:pt idx="16847">
                  <c:v>178.65527777777777</c:v>
                </c:pt>
                <c:pt idx="16848">
                  <c:v>178.65805555555556</c:v>
                </c:pt>
                <c:pt idx="16849">
                  <c:v>178.66083333333333</c:v>
                </c:pt>
                <c:pt idx="16850">
                  <c:v>178.66361111111109</c:v>
                </c:pt>
                <c:pt idx="16851">
                  <c:v>178.66638888888889</c:v>
                </c:pt>
                <c:pt idx="16852">
                  <c:v>178.66916666666665</c:v>
                </c:pt>
                <c:pt idx="16853">
                  <c:v>178.67194444444445</c:v>
                </c:pt>
                <c:pt idx="16854">
                  <c:v>178.67472222222221</c:v>
                </c:pt>
                <c:pt idx="16855">
                  <c:v>178.67750000000001</c:v>
                </c:pt>
                <c:pt idx="16856">
                  <c:v>178.68027777777777</c:v>
                </c:pt>
                <c:pt idx="16857">
                  <c:v>178.68305555555554</c:v>
                </c:pt>
                <c:pt idx="16858">
                  <c:v>178.68583333333333</c:v>
                </c:pt>
                <c:pt idx="16859">
                  <c:v>178.6886111111111</c:v>
                </c:pt>
                <c:pt idx="16860">
                  <c:v>178.69138888888889</c:v>
                </c:pt>
                <c:pt idx="16861">
                  <c:v>178.69416666666666</c:v>
                </c:pt>
                <c:pt idx="16862">
                  <c:v>178.69694444444445</c:v>
                </c:pt>
                <c:pt idx="16863">
                  <c:v>178.69972222222222</c:v>
                </c:pt>
                <c:pt idx="16864">
                  <c:v>178.70249999999999</c:v>
                </c:pt>
                <c:pt idx="16865">
                  <c:v>178.70527777777778</c:v>
                </c:pt>
                <c:pt idx="16866">
                  <c:v>178.70805555555555</c:v>
                </c:pt>
                <c:pt idx="16867">
                  <c:v>178.71083333333334</c:v>
                </c:pt>
                <c:pt idx="16868">
                  <c:v>178.71361111111111</c:v>
                </c:pt>
                <c:pt idx="16869">
                  <c:v>178.7163888888889</c:v>
                </c:pt>
                <c:pt idx="16870">
                  <c:v>178.71916666666667</c:v>
                </c:pt>
                <c:pt idx="16871">
                  <c:v>178.72194444444443</c:v>
                </c:pt>
                <c:pt idx="16872">
                  <c:v>178.72472222222223</c:v>
                </c:pt>
                <c:pt idx="16873">
                  <c:v>178.72749999999999</c:v>
                </c:pt>
                <c:pt idx="16874">
                  <c:v>178.73027777777779</c:v>
                </c:pt>
                <c:pt idx="16875">
                  <c:v>178.73305555555555</c:v>
                </c:pt>
                <c:pt idx="16876">
                  <c:v>178.73583333333332</c:v>
                </c:pt>
                <c:pt idx="16877">
                  <c:v>178.73861111111111</c:v>
                </c:pt>
                <c:pt idx="16878">
                  <c:v>178.74138888888888</c:v>
                </c:pt>
                <c:pt idx="16879">
                  <c:v>178.74416666666667</c:v>
                </c:pt>
                <c:pt idx="16880">
                  <c:v>178.74694444444444</c:v>
                </c:pt>
                <c:pt idx="16881">
                  <c:v>178.74972222222223</c:v>
                </c:pt>
                <c:pt idx="16882">
                  <c:v>178.7525</c:v>
                </c:pt>
                <c:pt idx="16883">
                  <c:v>178.75527777777776</c:v>
                </c:pt>
                <c:pt idx="16884">
                  <c:v>178.75805555555556</c:v>
                </c:pt>
                <c:pt idx="16885">
                  <c:v>178.76083333333332</c:v>
                </c:pt>
                <c:pt idx="16886">
                  <c:v>178.76361111111112</c:v>
                </c:pt>
                <c:pt idx="16887">
                  <c:v>178.76638888888888</c:v>
                </c:pt>
                <c:pt idx="16888">
                  <c:v>178.76916666666668</c:v>
                </c:pt>
                <c:pt idx="16889">
                  <c:v>178.77194444444444</c:v>
                </c:pt>
                <c:pt idx="16890">
                  <c:v>178.77472222222221</c:v>
                </c:pt>
                <c:pt idx="16891">
                  <c:v>178.7775</c:v>
                </c:pt>
                <c:pt idx="16892">
                  <c:v>178.78027777777777</c:v>
                </c:pt>
                <c:pt idx="16893">
                  <c:v>178.78305555555556</c:v>
                </c:pt>
                <c:pt idx="16894">
                  <c:v>178.78583333333333</c:v>
                </c:pt>
                <c:pt idx="16895">
                  <c:v>178.78861111111109</c:v>
                </c:pt>
                <c:pt idx="16896">
                  <c:v>178.79138888888889</c:v>
                </c:pt>
                <c:pt idx="16897">
                  <c:v>178.79416666666665</c:v>
                </c:pt>
                <c:pt idx="16898">
                  <c:v>178.79694444444445</c:v>
                </c:pt>
                <c:pt idx="16899">
                  <c:v>178.79972222222221</c:v>
                </c:pt>
                <c:pt idx="16900">
                  <c:v>178.80250000000001</c:v>
                </c:pt>
                <c:pt idx="16901">
                  <c:v>178.80527777777777</c:v>
                </c:pt>
                <c:pt idx="16902">
                  <c:v>178.80805555555554</c:v>
                </c:pt>
                <c:pt idx="16903">
                  <c:v>178.81083333333333</c:v>
                </c:pt>
                <c:pt idx="16904">
                  <c:v>178.8136111111111</c:v>
                </c:pt>
                <c:pt idx="16905">
                  <c:v>178.81638888888889</c:v>
                </c:pt>
                <c:pt idx="16906">
                  <c:v>178.81916666666666</c:v>
                </c:pt>
                <c:pt idx="16907">
                  <c:v>178.82194444444445</c:v>
                </c:pt>
                <c:pt idx="16908">
                  <c:v>178.82472222222222</c:v>
                </c:pt>
                <c:pt idx="16909">
                  <c:v>178.82749999999999</c:v>
                </c:pt>
                <c:pt idx="16910">
                  <c:v>178.83027777777778</c:v>
                </c:pt>
                <c:pt idx="16911">
                  <c:v>178.83305555555555</c:v>
                </c:pt>
                <c:pt idx="16912">
                  <c:v>178.83583333333334</c:v>
                </c:pt>
                <c:pt idx="16913">
                  <c:v>178.83861111111111</c:v>
                </c:pt>
                <c:pt idx="16914">
                  <c:v>178.8413888888889</c:v>
                </c:pt>
                <c:pt idx="16915">
                  <c:v>178.84416666666667</c:v>
                </c:pt>
                <c:pt idx="16916">
                  <c:v>178.84694444444443</c:v>
                </c:pt>
                <c:pt idx="16917">
                  <c:v>178.84972222222223</c:v>
                </c:pt>
                <c:pt idx="16918">
                  <c:v>178.85249999999999</c:v>
                </c:pt>
                <c:pt idx="16919">
                  <c:v>178.85527777777779</c:v>
                </c:pt>
                <c:pt idx="16920">
                  <c:v>178.85805555555555</c:v>
                </c:pt>
                <c:pt idx="16921">
                  <c:v>178.86083333333332</c:v>
                </c:pt>
                <c:pt idx="16922">
                  <c:v>178.86361111111111</c:v>
                </c:pt>
                <c:pt idx="16923">
                  <c:v>178.86638888888888</c:v>
                </c:pt>
                <c:pt idx="16924">
                  <c:v>178.86916666666667</c:v>
                </c:pt>
                <c:pt idx="16925">
                  <c:v>178.87194444444444</c:v>
                </c:pt>
                <c:pt idx="16926">
                  <c:v>178.87472222222223</c:v>
                </c:pt>
                <c:pt idx="16927">
                  <c:v>178.8775</c:v>
                </c:pt>
                <c:pt idx="16928">
                  <c:v>178.88027777777776</c:v>
                </c:pt>
                <c:pt idx="16929">
                  <c:v>178.88305555555556</c:v>
                </c:pt>
                <c:pt idx="16930">
                  <c:v>178.88583333333332</c:v>
                </c:pt>
                <c:pt idx="16931">
                  <c:v>178.88861111111112</c:v>
                </c:pt>
                <c:pt idx="16932">
                  <c:v>178.89138888888888</c:v>
                </c:pt>
                <c:pt idx="16933">
                  <c:v>178.89416666666668</c:v>
                </c:pt>
                <c:pt idx="16934">
                  <c:v>178.89694444444444</c:v>
                </c:pt>
                <c:pt idx="16935">
                  <c:v>178.89972222222221</c:v>
                </c:pt>
                <c:pt idx="16936">
                  <c:v>178.9025</c:v>
                </c:pt>
                <c:pt idx="16937">
                  <c:v>178.90527777777777</c:v>
                </c:pt>
                <c:pt idx="16938">
                  <c:v>178.90805555555556</c:v>
                </c:pt>
                <c:pt idx="16939">
                  <c:v>178.91083333333333</c:v>
                </c:pt>
                <c:pt idx="16940">
                  <c:v>178.91361111111109</c:v>
                </c:pt>
                <c:pt idx="16941">
                  <c:v>178.91638888888889</c:v>
                </c:pt>
                <c:pt idx="16942">
                  <c:v>178.91916666666665</c:v>
                </c:pt>
                <c:pt idx="16943">
                  <c:v>178.92194444444445</c:v>
                </c:pt>
                <c:pt idx="16944">
                  <c:v>178.92472222222221</c:v>
                </c:pt>
                <c:pt idx="16945">
                  <c:v>178.92750000000001</c:v>
                </c:pt>
                <c:pt idx="16946">
                  <c:v>178.93027777777777</c:v>
                </c:pt>
                <c:pt idx="16947">
                  <c:v>178.93305555555554</c:v>
                </c:pt>
                <c:pt idx="16948">
                  <c:v>178.93583333333333</c:v>
                </c:pt>
                <c:pt idx="16949">
                  <c:v>178.9386111111111</c:v>
                </c:pt>
                <c:pt idx="16950">
                  <c:v>178.94138888888889</c:v>
                </c:pt>
                <c:pt idx="16951">
                  <c:v>178.94416666666666</c:v>
                </c:pt>
                <c:pt idx="16952">
                  <c:v>178.94694444444445</c:v>
                </c:pt>
                <c:pt idx="16953">
                  <c:v>178.94972222222222</c:v>
                </c:pt>
                <c:pt idx="16954">
                  <c:v>178.95249999999999</c:v>
                </c:pt>
                <c:pt idx="16955">
                  <c:v>178.95527777777778</c:v>
                </c:pt>
                <c:pt idx="16956">
                  <c:v>178.95805555555555</c:v>
                </c:pt>
                <c:pt idx="16957">
                  <c:v>178.96083333333334</c:v>
                </c:pt>
                <c:pt idx="16958">
                  <c:v>178.96361111111111</c:v>
                </c:pt>
                <c:pt idx="16959">
                  <c:v>178.9663888888889</c:v>
                </c:pt>
                <c:pt idx="16960">
                  <c:v>178.96916666666667</c:v>
                </c:pt>
                <c:pt idx="16961">
                  <c:v>178.97194444444443</c:v>
                </c:pt>
                <c:pt idx="16962">
                  <c:v>178.97472222222223</c:v>
                </c:pt>
                <c:pt idx="16963">
                  <c:v>178.97749999999999</c:v>
                </c:pt>
                <c:pt idx="16964">
                  <c:v>178.98027777777779</c:v>
                </c:pt>
                <c:pt idx="16965">
                  <c:v>178.98305555555555</c:v>
                </c:pt>
                <c:pt idx="16966">
                  <c:v>178.98583333333332</c:v>
                </c:pt>
                <c:pt idx="16967">
                  <c:v>178.98861111111111</c:v>
                </c:pt>
                <c:pt idx="16968">
                  <c:v>178.99138888888888</c:v>
                </c:pt>
                <c:pt idx="16969">
                  <c:v>178.99416666666667</c:v>
                </c:pt>
                <c:pt idx="16970">
                  <c:v>178.99694444444444</c:v>
                </c:pt>
                <c:pt idx="16971">
                  <c:v>178.99972222222223</c:v>
                </c:pt>
                <c:pt idx="16972">
                  <c:v>179.0025</c:v>
                </c:pt>
                <c:pt idx="16973">
                  <c:v>179.00527777777776</c:v>
                </c:pt>
                <c:pt idx="16974">
                  <c:v>179.00805555555556</c:v>
                </c:pt>
                <c:pt idx="16975">
                  <c:v>179.01083333333332</c:v>
                </c:pt>
                <c:pt idx="16976">
                  <c:v>179.01361111111112</c:v>
                </c:pt>
                <c:pt idx="16977">
                  <c:v>179.01638888888888</c:v>
                </c:pt>
                <c:pt idx="16978">
                  <c:v>179.01916666666668</c:v>
                </c:pt>
                <c:pt idx="16979">
                  <c:v>179.02194444444444</c:v>
                </c:pt>
                <c:pt idx="16980">
                  <c:v>179.02472222222221</c:v>
                </c:pt>
                <c:pt idx="16981">
                  <c:v>179.0275</c:v>
                </c:pt>
                <c:pt idx="16982">
                  <c:v>179.03027777777777</c:v>
                </c:pt>
                <c:pt idx="16983">
                  <c:v>179.03305555555556</c:v>
                </c:pt>
                <c:pt idx="16984">
                  <c:v>179.03583333333333</c:v>
                </c:pt>
                <c:pt idx="16985">
                  <c:v>179.03861111111109</c:v>
                </c:pt>
                <c:pt idx="16986">
                  <c:v>179.04138888888889</c:v>
                </c:pt>
                <c:pt idx="16987">
                  <c:v>179.04416666666665</c:v>
                </c:pt>
                <c:pt idx="16988">
                  <c:v>179.04694444444445</c:v>
                </c:pt>
                <c:pt idx="16989">
                  <c:v>179.04972222222221</c:v>
                </c:pt>
                <c:pt idx="16990">
                  <c:v>179.05250000000001</c:v>
                </c:pt>
                <c:pt idx="16991">
                  <c:v>179.05527777777777</c:v>
                </c:pt>
                <c:pt idx="16992">
                  <c:v>179.05805555555554</c:v>
                </c:pt>
                <c:pt idx="16993">
                  <c:v>179.06083333333333</c:v>
                </c:pt>
                <c:pt idx="16994">
                  <c:v>179.0636111111111</c:v>
                </c:pt>
                <c:pt idx="16995">
                  <c:v>179.06638888888889</c:v>
                </c:pt>
                <c:pt idx="16996">
                  <c:v>179.06916666666666</c:v>
                </c:pt>
                <c:pt idx="16997">
                  <c:v>179.07194444444445</c:v>
                </c:pt>
                <c:pt idx="16998">
                  <c:v>179.07472222222222</c:v>
                </c:pt>
                <c:pt idx="16999">
                  <c:v>179.07749999999999</c:v>
                </c:pt>
                <c:pt idx="17000">
                  <c:v>179.08027777777778</c:v>
                </c:pt>
                <c:pt idx="17001">
                  <c:v>179.08305555555555</c:v>
                </c:pt>
                <c:pt idx="17002">
                  <c:v>179.08583333333334</c:v>
                </c:pt>
                <c:pt idx="17003">
                  <c:v>179.08861111111111</c:v>
                </c:pt>
                <c:pt idx="17004">
                  <c:v>179.0913888888889</c:v>
                </c:pt>
                <c:pt idx="17005">
                  <c:v>179.09416666666667</c:v>
                </c:pt>
                <c:pt idx="17006">
                  <c:v>179.09694444444443</c:v>
                </c:pt>
                <c:pt idx="17007">
                  <c:v>179.09972222222223</c:v>
                </c:pt>
                <c:pt idx="17008">
                  <c:v>179.10249999999999</c:v>
                </c:pt>
                <c:pt idx="17009">
                  <c:v>179.10527777777779</c:v>
                </c:pt>
                <c:pt idx="17010">
                  <c:v>179.10805555555555</c:v>
                </c:pt>
                <c:pt idx="17011">
                  <c:v>179.11083333333332</c:v>
                </c:pt>
                <c:pt idx="17012">
                  <c:v>179.11361111111111</c:v>
                </c:pt>
                <c:pt idx="17013">
                  <c:v>179.11638888888888</c:v>
                </c:pt>
                <c:pt idx="17014">
                  <c:v>179.11916666666667</c:v>
                </c:pt>
                <c:pt idx="17015">
                  <c:v>179.12194444444444</c:v>
                </c:pt>
                <c:pt idx="17016">
                  <c:v>179.12472222222223</c:v>
                </c:pt>
                <c:pt idx="17017">
                  <c:v>179.1275</c:v>
                </c:pt>
                <c:pt idx="17018">
                  <c:v>179.13027777777776</c:v>
                </c:pt>
                <c:pt idx="17019">
                  <c:v>179.13305555555556</c:v>
                </c:pt>
                <c:pt idx="17020">
                  <c:v>179.13583333333332</c:v>
                </c:pt>
                <c:pt idx="17021">
                  <c:v>179.13861111111112</c:v>
                </c:pt>
                <c:pt idx="17022">
                  <c:v>179.14138888888888</c:v>
                </c:pt>
                <c:pt idx="17023">
                  <c:v>179.14416666666665</c:v>
                </c:pt>
                <c:pt idx="17024">
                  <c:v>179.14694444444444</c:v>
                </c:pt>
                <c:pt idx="17025">
                  <c:v>179.14972222222221</c:v>
                </c:pt>
                <c:pt idx="17026">
                  <c:v>179.1525</c:v>
                </c:pt>
                <c:pt idx="17027">
                  <c:v>179.15527777777777</c:v>
                </c:pt>
                <c:pt idx="17028">
                  <c:v>179.15805555555556</c:v>
                </c:pt>
                <c:pt idx="17029">
                  <c:v>179.16083333333333</c:v>
                </c:pt>
                <c:pt idx="17030">
                  <c:v>179.16361111111109</c:v>
                </c:pt>
                <c:pt idx="17031">
                  <c:v>179.16638888888889</c:v>
                </c:pt>
                <c:pt idx="17032">
                  <c:v>179.16916666666665</c:v>
                </c:pt>
                <c:pt idx="17033">
                  <c:v>179.17194444444445</c:v>
                </c:pt>
                <c:pt idx="17034">
                  <c:v>179.17472222222221</c:v>
                </c:pt>
                <c:pt idx="17035">
                  <c:v>179.17750000000001</c:v>
                </c:pt>
                <c:pt idx="17036">
                  <c:v>179.18027777777777</c:v>
                </c:pt>
                <c:pt idx="17037">
                  <c:v>179.18305555555554</c:v>
                </c:pt>
                <c:pt idx="17038">
                  <c:v>179.18583333333333</c:v>
                </c:pt>
                <c:pt idx="17039">
                  <c:v>179.1886111111111</c:v>
                </c:pt>
                <c:pt idx="17040">
                  <c:v>179.19138888888889</c:v>
                </c:pt>
                <c:pt idx="17041">
                  <c:v>179.19416666666666</c:v>
                </c:pt>
                <c:pt idx="17042">
                  <c:v>179.19694444444445</c:v>
                </c:pt>
                <c:pt idx="17043">
                  <c:v>179.19972222222222</c:v>
                </c:pt>
                <c:pt idx="17044">
                  <c:v>179.20249999999999</c:v>
                </c:pt>
                <c:pt idx="17045">
                  <c:v>179.20527777777778</c:v>
                </c:pt>
                <c:pt idx="17046">
                  <c:v>179.20805555555555</c:v>
                </c:pt>
                <c:pt idx="17047">
                  <c:v>179.21083333333334</c:v>
                </c:pt>
                <c:pt idx="17048">
                  <c:v>179.21361111111111</c:v>
                </c:pt>
                <c:pt idx="17049">
                  <c:v>179.2163888888889</c:v>
                </c:pt>
                <c:pt idx="17050">
                  <c:v>179.21916666666667</c:v>
                </c:pt>
                <c:pt idx="17051">
                  <c:v>179.22194444444443</c:v>
                </c:pt>
                <c:pt idx="17052">
                  <c:v>179.22472222222223</c:v>
                </c:pt>
                <c:pt idx="17053">
                  <c:v>179.22749999999999</c:v>
                </c:pt>
                <c:pt idx="17054">
                  <c:v>179.23027777777779</c:v>
                </c:pt>
                <c:pt idx="17055">
                  <c:v>179.23305555555555</c:v>
                </c:pt>
                <c:pt idx="17056">
                  <c:v>179.23583333333335</c:v>
                </c:pt>
                <c:pt idx="17057">
                  <c:v>179.23861111111111</c:v>
                </c:pt>
                <c:pt idx="17058">
                  <c:v>179.24138888888888</c:v>
                </c:pt>
                <c:pt idx="17059">
                  <c:v>179.24416666666667</c:v>
                </c:pt>
                <c:pt idx="17060">
                  <c:v>179.24694444444444</c:v>
                </c:pt>
                <c:pt idx="17061">
                  <c:v>179.24972222222223</c:v>
                </c:pt>
                <c:pt idx="17062">
                  <c:v>179.2525</c:v>
                </c:pt>
                <c:pt idx="17063">
                  <c:v>179.25527777777776</c:v>
                </c:pt>
                <c:pt idx="17064">
                  <c:v>179.25805555555556</c:v>
                </c:pt>
                <c:pt idx="17065">
                  <c:v>179.26083333333332</c:v>
                </c:pt>
                <c:pt idx="17066">
                  <c:v>179.26361111111112</c:v>
                </c:pt>
                <c:pt idx="17067">
                  <c:v>179.26638888888888</c:v>
                </c:pt>
                <c:pt idx="17068">
                  <c:v>179.26916666666665</c:v>
                </c:pt>
                <c:pt idx="17069">
                  <c:v>179.27194444444444</c:v>
                </c:pt>
                <c:pt idx="17070">
                  <c:v>179.27472222222221</c:v>
                </c:pt>
                <c:pt idx="17071">
                  <c:v>179.2775</c:v>
                </c:pt>
                <c:pt idx="17072">
                  <c:v>179.28027777777777</c:v>
                </c:pt>
                <c:pt idx="17073">
                  <c:v>179.28305555555556</c:v>
                </c:pt>
                <c:pt idx="17074">
                  <c:v>179.28583333333333</c:v>
                </c:pt>
                <c:pt idx="17075">
                  <c:v>179.28861111111109</c:v>
                </c:pt>
                <c:pt idx="17076">
                  <c:v>179.29138888888889</c:v>
                </c:pt>
                <c:pt idx="17077">
                  <c:v>179.29416666666665</c:v>
                </c:pt>
                <c:pt idx="17078">
                  <c:v>179.29694444444445</c:v>
                </c:pt>
                <c:pt idx="17079">
                  <c:v>179.29972222222221</c:v>
                </c:pt>
                <c:pt idx="17080">
                  <c:v>179.30250000000001</c:v>
                </c:pt>
                <c:pt idx="17081">
                  <c:v>179.30527777777777</c:v>
                </c:pt>
                <c:pt idx="17082">
                  <c:v>179.30805555555554</c:v>
                </c:pt>
                <c:pt idx="17083">
                  <c:v>179.31083333333333</c:v>
                </c:pt>
                <c:pt idx="17084">
                  <c:v>179.3136111111111</c:v>
                </c:pt>
                <c:pt idx="17085">
                  <c:v>179.31638888888889</c:v>
                </c:pt>
                <c:pt idx="17086">
                  <c:v>179.31916666666666</c:v>
                </c:pt>
                <c:pt idx="17087">
                  <c:v>179.32194444444445</c:v>
                </c:pt>
                <c:pt idx="17088">
                  <c:v>179.32472222222222</c:v>
                </c:pt>
                <c:pt idx="17089">
                  <c:v>179.32749999999999</c:v>
                </c:pt>
                <c:pt idx="17090">
                  <c:v>179.33027777777778</c:v>
                </c:pt>
                <c:pt idx="17091">
                  <c:v>179.33305555555555</c:v>
                </c:pt>
                <c:pt idx="17092">
                  <c:v>179.33583333333334</c:v>
                </c:pt>
                <c:pt idx="17093">
                  <c:v>179.33861111111111</c:v>
                </c:pt>
                <c:pt idx="17094">
                  <c:v>179.3413888888889</c:v>
                </c:pt>
                <c:pt idx="17095">
                  <c:v>179.34416666666667</c:v>
                </c:pt>
                <c:pt idx="17096">
                  <c:v>179.34694444444443</c:v>
                </c:pt>
                <c:pt idx="17097">
                  <c:v>179.34972222222223</c:v>
                </c:pt>
                <c:pt idx="17098">
                  <c:v>179.35249999999999</c:v>
                </c:pt>
                <c:pt idx="17099">
                  <c:v>179.35527777777779</c:v>
                </c:pt>
                <c:pt idx="17100">
                  <c:v>179.35805555555555</c:v>
                </c:pt>
                <c:pt idx="17101">
                  <c:v>179.36083333333335</c:v>
                </c:pt>
                <c:pt idx="17102">
                  <c:v>179.36361111111111</c:v>
                </c:pt>
                <c:pt idx="17103">
                  <c:v>179.36638888888888</c:v>
                </c:pt>
                <c:pt idx="17104">
                  <c:v>179.36916666666667</c:v>
                </c:pt>
                <c:pt idx="17105">
                  <c:v>179.37194444444444</c:v>
                </c:pt>
                <c:pt idx="17106">
                  <c:v>179.37472222222223</c:v>
                </c:pt>
                <c:pt idx="17107">
                  <c:v>179.3775</c:v>
                </c:pt>
                <c:pt idx="17108">
                  <c:v>179.38027777777776</c:v>
                </c:pt>
                <c:pt idx="17109">
                  <c:v>179.38305555555556</c:v>
                </c:pt>
                <c:pt idx="17110">
                  <c:v>179.38583333333332</c:v>
                </c:pt>
                <c:pt idx="17111">
                  <c:v>179.38861111111112</c:v>
                </c:pt>
                <c:pt idx="17112">
                  <c:v>179.39138888888888</c:v>
                </c:pt>
                <c:pt idx="17113">
                  <c:v>179.39416666666665</c:v>
                </c:pt>
                <c:pt idx="17114">
                  <c:v>179.39694444444444</c:v>
                </c:pt>
                <c:pt idx="17115">
                  <c:v>179.39972222222221</c:v>
                </c:pt>
                <c:pt idx="17116">
                  <c:v>179.4025</c:v>
                </c:pt>
                <c:pt idx="17117">
                  <c:v>179.40527777777777</c:v>
                </c:pt>
                <c:pt idx="17118">
                  <c:v>179.40805555555556</c:v>
                </c:pt>
                <c:pt idx="17119">
                  <c:v>179.41083333333333</c:v>
                </c:pt>
                <c:pt idx="17120">
                  <c:v>179.41361111111109</c:v>
                </c:pt>
                <c:pt idx="17121">
                  <c:v>179.41638888888889</c:v>
                </c:pt>
                <c:pt idx="17122">
                  <c:v>179.41916666666665</c:v>
                </c:pt>
                <c:pt idx="17123">
                  <c:v>179.42194444444445</c:v>
                </c:pt>
                <c:pt idx="17124">
                  <c:v>179.42472222222221</c:v>
                </c:pt>
                <c:pt idx="17125">
                  <c:v>179.42750000000001</c:v>
                </c:pt>
                <c:pt idx="17126">
                  <c:v>179.43027777777777</c:v>
                </c:pt>
                <c:pt idx="17127">
                  <c:v>179.43305555555554</c:v>
                </c:pt>
                <c:pt idx="17128">
                  <c:v>179.43583333333333</c:v>
                </c:pt>
                <c:pt idx="17129">
                  <c:v>179.4386111111111</c:v>
                </c:pt>
                <c:pt idx="17130">
                  <c:v>179.44138888888889</c:v>
                </c:pt>
                <c:pt idx="17131">
                  <c:v>179.44416666666666</c:v>
                </c:pt>
                <c:pt idx="17132">
                  <c:v>179.44694444444445</c:v>
                </c:pt>
                <c:pt idx="17133">
                  <c:v>179.44972222222222</c:v>
                </c:pt>
                <c:pt idx="17134">
                  <c:v>179.45249999999999</c:v>
                </c:pt>
                <c:pt idx="17135">
                  <c:v>179.45527777777778</c:v>
                </c:pt>
                <c:pt idx="17136">
                  <c:v>179.45805555555555</c:v>
                </c:pt>
                <c:pt idx="17137">
                  <c:v>179.46083333333334</c:v>
                </c:pt>
                <c:pt idx="17138">
                  <c:v>179.46361111111111</c:v>
                </c:pt>
                <c:pt idx="17139">
                  <c:v>179.4663888888889</c:v>
                </c:pt>
                <c:pt idx="17140">
                  <c:v>179.46916666666667</c:v>
                </c:pt>
                <c:pt idx="17141">
                  <c:v>179.47194444444443</c:v>
                </c:pt>
                <c:pt idx="17142">
                  <c:v>179.47472222222223</c:v>
                </c:pt>
                <c:pt idx="17143">
                  <c:v>179.47749999999999</c:v>
                </c:pt>
                <c:pt idx="17144">
                  <c:v>179.48027777777779</c:v>
                </c:pt>
                <c:pt idx="17145">
                  <c:v>179.48305555555555</c:v>
                </c:pt>
                <c:pt idx="17146">
                  <c:v>179.48583333333335</c:v>
                </c:pt>
                <c:pt idx="17147">
                  <c:v>179.48861111111111</c:v>
                </c:pt>
                <c:pt idx="17148">
                  <c:v>179.49138888888888</c:v>
                </c:pt>
                <c:pt idx="17149">
                  <c:v>179.49416666666667</c:v>
                </c:pt>
                <c:pt idx="17150">
                  <c:v>179.49694444444444</c:v>
                </c:pt>
                <c:pt idx="17151">
                  <c:v>179.49972222222223</c:v>
                </c:pt>
                <c:pt idx="17152">
                  <c:v>179.5025</c:v>
                </c:pt>
                <c:pt idx="17153">
                  <c:v>179.50527777777776</c:v>
                </c:pt>
                <c:pt idx="17154">
                  <c:v>179.50805555555556</c:v>
                </c:pt>
                <c:pt idx="17155">
                  <c:v>179.51083333333332</c:v>
                </c:pt>
                <c:pt idx="17156">
                  <c:v>179.51361111111112</c:v>
                </c:pt>
                <c:pt idx="17157">
                  <c:v>179.51638888888888</c:v>
                </c:pt>
                <c:pt idx="17158">
                  <c:v>179.51916666666665</c:v>
                </c:pt>
                <c:pt idx="17159">
                  <c:v>179.52194444444444</c:v>
                </c:pt>
                <c:pt idx="17160">
                  <c:v>179.52472222222221</c:v>
                </c:pt>
                <c:pt idx="17161">
                  <c:v>179.5275</c:v>
                </c:pt>
                <c:pt idx="17162">
                  <c:v>179.53027777777777</c:v>
                </c:pt>
                <c:pt idx="17163">
                  <c:v>179.53305555555556</c:v>
                </c:pt>
                <c:pt idx="17164">
                  <c:v>179.53583333333333</c:v>
                </c:pt>
                <c:pt idx="17165">
                  <c:v>179.53861111111109</c:v>
                </c:pt>
                <c:pt idx="17166">
                  <c:v>179.54138888888889</c:v>
                </c:pt>
                <c:pt idx="17167">
                  <c:v>179.54416666666665</c:v>
                </c:pt>
                <c:pt idx="17168">
                  <c:v>179.54694444444445</c:v>
                </c:pt>
                <c:pt idx="17169">
                  <c:v>179.54972222222221</c:v>
                </c:pt>
                <c:pt idx="17170">
                  <c:v>179.55250000000001</c:v>
                </c:pt>
                <c:pt idx="17171">
                  <c:v>179.55527777777777</c:v>
                </c:pt>
                <c:pt idx="17172">
                  <c:v>179.55805555555554</c:v>
                </c:pt>
                <c:pt idx="17173">
                  <c:v>179.56083333333333</c:v>
                </c:pt>
                <c:pt idx="17174">
                  <c:v>179.5636111111111</c:v>
                </c:pt>
                <c:pt idx="17175">
                  <c:v>179.56638888888889</c:v>
                </c:pt>
                <c:pt idx="17176">
                  <c:v>179.56916666666666</c:v>
                </c:pt>
                <c:pt idx="17177">
                  <c:v>179.57194444444445</c:v>
                </c:pt>
                <c:pt idx="17178">
                  <c:v>179.57472222222222</c:v>
                </c:pt>
                <c:pt idx="17179">
                  <c:v>179.57749999999999</c:v>
                </c:pt>
                <c:pt idx="17180">
                  <c:v>179.58027777777778</c:v>
                </c:pt>
                <c:pt idx="17181">
                  <c:v>179.58305555555555</c:v>
                </c:pt>
                <c:pt idx="17182">
                  <c:v>179.58583333333334</c:v>
                </c:pt>
                <c:pt idx="17183">
                  <c:v>179.58861111111111</c:v>
                </c:pt>
                <c:pt idx="17184">
                  <c:v>179.5913888888889</c:v>
                </c:pt>
                <c:pt idx="17185">
                  <c:v>179.59416666666667</c:v>
                </c:pt>
                <c:pt idx="17186">
                  <c:v>179.59694444444443</c:v>
                </c:pt>
                <c:pt idx="17187">
                  <c:v>179.59972222222223</c:v>
                </c:pt>
                <c:pt idx="17188">
                  <c:v>179.60249999999999</c:v>
                </c:pt>
                <c:pt idx="17189">
                  <c:v>179.60527777777779</c:v>
                </c:pt>
                <c:pt idx="17190">
                  <c:v>179.60805555555555</c:v>
                </c:pt>
                <c:pt idx="17191">
                  <c:v>179.61083333333335</c:v>
                </c:pt>
                <c:pt idx="17192">
                  <c:v>179.61361111111111</c:v>
                </c:pt>
                <c:pt idx="17193">
                  <c:v>179.61638888888888</c:v>
                </c:pt>
                <c:pt idx="17194">
                  <c:v>179.61916666666667</c:v>
                </c:pt>
                <c:pt idx="17195">
                  <c:v>179.62194444444444</c:v>
                </c:pt>
                <c:pt idx="17196">
                  <c:v>179.62472222222223</c:v>
                </c:pt>
                <c:pt idx="17197">
                  <c:v>179.6275</c:v>
                </c:pt>
                <c:pt idx="17198">
                  <c:v>179.63027777777776</c:v>
                </c:pt>
                <c:pt idx="17199">
                  <c:v>179.63305555555556</c:v>
                </c:pt>
                <c:pt idx="17200">
                  <c:v>179.63583333333332</c:v>
                </c:pt>
                <c:pt idx="17201">
                  <c:v>179.63861111111112</c:v>
                </c:pt>
                <c:pt idx="17202">
                  <c:v>179.64138888888888</c:v>
                </c:pt>
                <c:pt idx="17203">
                  <c:v>179.64416666666665</c:v>
                </c:pt>
                <c:pt idx="17204">
                  <c:v>179.64694444444444</c:v>
                </c:pt>
                <c:pt idx="17205">
                  <c:v>179.64972222222221</c:v>
                </c:pt>
                <c:pt idx="17206">
                  <c:v>179.6525</c:v>
                </c:pt>
                <c:pt idx="17207">
                  <c:v>179.65527777777777</c:v>
                </c:pt>
                <c:pt idx="17208">
                  <c:v>179.65805555555556</c:v>
                </c:pt>
                <c:pt idx="17209">
                  <c:v>179.66083333333333</c:v>
                </c:pt>
                <c:pt idx="17210">
                  <c:v>179.66361111111109</c:v>
                </c:pt>
                <c:pt idx="17211">
                  <c:v>179.66638888888889</c:v>
                </c:pt>
                <c:pt idx="17212">
                  <c:v>179.66916666666665</c:v>
                </c:pt>
                <c:pt idx="17213">
                  <c:v>179.67194444444445</c:v>
                </c:pt>
                <c:pt idx="17214">
                  <c:v>179.67472222222221</c:v>
                </c:pt>
                <c:pt idx="17215">
                  <c:v>179.67750000000001</c:v>
                </c:pt>
                <c:pt idx="17216">
                  <c:v>179.68027777777777</c:v>
                </c:pt>
                <c:pt idx="17217">
                  <c:v>179.68305555555554</c:v>
                </c:pt>
                <c:pt idx="17218">
                  <c:v>179.68583333333333</c:v>
                </c:pt>
                <c:pt idx="17219">
                  <c:v>179.6886111111111</c:v>
                </c:pt>
                <c:pt idx="17220">
                  <c:v>179.69138888888889</c:v>
                </c:pt>
                <c:pt idx="17221">
                  <c:v>179.69416666666666</c:v>
                </c:pt>
                <c:pt idx="17222">
                  <c:v>179.69694444444445</c:v>
                </c:pt>
                <c:pt idx="17223">
                  <c:v>179.69972222222222</c:v>
                </c:pt>
                <c:pt idx="17224">
                  <c:v>179.70249999999999</c:v>
                </c:pt>
                <c:pt idx="17225">
                  <c:v>179.70527777777778</c:v>
                </c:pt>
                <c:pt idx="17226">
                  <c:v>179.70805555555555</c:v>
                </c:pt>
                <c:pt idx="17227">
                  <c:v>179.71083333333334</c:v>
                </c:pt>
                <c:pt idx="17228">
                  <c:v>179.71361111111111</c:v>
                </c:pt>
                <c:pt idx="17229">
                  <c:v>179.7163888888889</c:v>
                </c:pt>
                <c:pt idx="17230">
                  <c:v>179.71916666666667</c:v>
                </c:pt>
                <c:pt idx="17231">
                  <c:v>179.72194444444443</c:v>
                </c:pt>
                <c:pt idx="17232">
                  <c:v>179.72472222222223</c:v>
                </c:pt>
                <c:pt idx="17233">
                  <c:v>179.72749999999999</c:v>
                </c:pt>
                <c:pt idx="17234">
                  <c:v>179.73027777777779</c:v>
                </c:pt>
                <c:pt idx="17235">
                  <c:v>179.73305555555555</c:v>
                </c:pt>
                <c:pt idx="17236">
                  <c:v>179.73583333333335</c:v>
                </c:pt>
                <c:pt idx="17237">
                  <c:v>179.73861111111111</c:v>
                </c:pt>
                <c:pt idx="17238">
                  <c:v>179.74138888888888</c:v>
                </c:pt>
                <c:pt idx="17239">
                  <c:v>179.74416666666667</c:v>
                </c:pt>
                <c:pt idx="17240">
                  <c:v>179.74694444444444</c:v>
                </c:pt>
                <c:pt idx="17241">
                  <c:v>179.74972222222223</c:v>
                </c:pt>
                <c:pt idx="17242">
                  <c:v>179.7525</c:v>
                </c:pt>
                <c:pt idx="17243">
                  <c:v>179.75527777777776</c:v>
                </c:pt>
                <c:pt idx="17244">
                  <c:v>179.75805555555556</c:v>
                </c:pt>
                <c:pt idx="17245">
                  <c:v>179.76083333333332</c:v>
                </c:pt>
                <c:pt idx="17246">
                  <c:v>179.76361111111112</c:v>
                </c:pt>
                <c:pt idx="17247">
                  <c:v>179.76638888888888</c:v>
                </c:pt>
                <c:pt idx="17248">
                  <c:v>179.76916666666665</c:v>
                </c:pt>
                <c:pt idx="17249">
                  <c:v>179.77194444444444</c:v>
                </c:pt>
                <c:pt idx="17250">
                  <c:v>179.77472222222221</c:v>
                </c:pt>
                <c:pt idx="17251">
                  <c:v>179.7775</c:v>
                </c:pt>
                <c:pt idx="17252">
                  <c:v>179.78027777777777</c:v>
                </c:pt>
                <c:pt idx="17253">
                  <c:v>179.78305555555556</c:v>
                </c:pt>
                <c:pt idx="17254">
                  <c:v>179.78583333333333</c:v>
                </c:pt>
                <c:pt idx="17255">
                  <c:v>179.78861111111109</c:v>
                </c:pt>
                <c:pt idx="17256">
                  <c:v>179.79138888888889</c:v>
                </c:pt>
                <c:pt idx="17257">
                  <c:v>179.79416666666665</c:v>
                </c:pt>
                <c:pt idx="17258">
                  <c:v>179.79694444444445</c:v>
                </c:pt>
                <c:pt idx="17259">
                  <c:v>179.79972222222221</c:v>
                </c:pt>
                <c:pt idx="17260">
                  <c:v>179.80250000000001</c:v>
                </c:pt>
                <c:pt idx="17261">
                  <c:v>179.80527777777777</c:v>
                </c:pt>
                <c:pt idx="17262">
                  <c:v>179.80805555555554</c:v>
                </c:pt>
                <c:pt idx="17263">
                  <c:v>179.81083333333333</c:v>
                </c:pt>
                <c:pt idx="17264">
                  <c:v>179.8136111111111</c:v>
                </c:pt>
                <c:pt idx="17265">
                  <c:v>179.81638888888889</c:v>
                </c:pt>
                <c:pt idx="17266">
                  <c:v>179.81916666666666</c:v>
                </c:pt>
                <c:pt idx="17267">
                  <c:v>179.82194444444445</c:v>
                </c:pt>
                <c:pt idx="17268">
                  <c:v>179.82472222222222</c:v>
                </c:pt>
                <c:pt idx="17269">
                  <c:v>179.82749999999999</c:v>
                </c:pt>
                <c:pt idx="17270">
                  <c:v>179.83027777777778</c:v>
                </c:pt>
                <c:pt idx="17271">
                  <c:v>179.83305555555555</c:v>
                </c:pt>
                <c:pt idx="17272">
                  <c:v>179.83583333333334</c:v>
                </c:pt>
                <c:pt idx="17273">
                  <c:v>179.83861111111111</c:v>
                </c:pt>
                <c:pt idx="17274">
                  <c:v>179.8413888888889</c:v>
                </c:pt>
                <c:pt idx="17275">
                  <c:v>179.84416666666667</c:v>
                </c:pt>
                <c:pt idx="17276">
                  <c:v>179.84694444444443</c:v>
                </c:pt>
                <c:pt idx="17277">
                  <c:v>179.84972222222223</c:v>
                </c:pt>
                <c:pt idx="17278">
                  <c:v>179.85249999999999</c:v>
                </c:pt>
                <c:pt idx="17279">
                  <c:v>179.85527777777779</c:v>
                </c:pt>
                <c:pt idx="17280">
                  <c:v>179.85805555555555</c:v>
                </c:pt>
                <c:pt idx="17281">
                  <c:v>179.86083333333335</c:v>
                </c:pt>
                <c:pt idx="17282">
                  <c:v>179.86361111111111</c:v>
                </c:pt>
                <c:pt idx="17283">
                  <c:v>179.86638888888888</c:v>
                </c:pt>
                <c:pt idx="17284">
                  <c:v>179.86916666666667</c:v>
                </c:pt>
                <c:pt idx="17285">
                  <c:v>179.87194444444444</c:v>
                </c:pt>
                <c:pt idx="17286">
                  <c:v>179.87472222222223</c:v>
                </c:pt>
                <c:pt idx="17287">
                  <c:v>179.8775</c:v>
                </c:pt>
                <c:pt idx="17288">
                  <c:v>179.88027777777776</c:v>
                </c:pt>
                <c:pt idx="17289">
                  <c:v>179.88305555555556</c:v>
                </c:pt>
                <c:pt idx="17290">
                  <c:v>179.88583333333332</c:v>
                </c:pt>
                <c:pt idx="17291">
                  <c:v>179.88861111111112</c:v>
                </c:pt>
                <c:pt idx="17292">
                  <c:v>179.89138888888888</c:v>
                </c:pt>
                <c:pt idx="17293">
                  <c:v>179.89416666666665</c:v>
                </c:pt>
                <c:pt idx="17294">
                  <c:v>179.89694444444444</c:v>
                </c:pt>
                <c:pt idx="17295">
                  <c:v>179.89972222222221</c:v>
                </c:pt>
                <c:pt idx="17296">
                  <c:v>179.9025</c:v>
                </c:pt>
                <c:pt idx="17297">
                  <c:v>179.90527777777777</c:v>
                </c:pt>
                <c:pt idx="17298">
                  <c:v>179.90805555555556</c:v>
                </c:pt>
                <c:pt idx="17299">
                  <c:v>179.91083333333333</c:v>
                </c:pt>
                <c:pt idx="17300">
                  <c:v>179.91361111111109</c:v>
                </c:pt>
                <c:pt idx="17301">
                  <c:v>179.91638888888889</c:v>
                </c:pt>
                <c:pt idx="17302">
                  <c:v>179.91916666666665</c:v>
                </c:pt>
                <c:pt idx="17303">
                  <c:v>179.92194444444445</c:v>
                </c:pt>
                <c:pt idx="17304">
                  <c:v>179.92472222222221</c:v>
                </c:pt>
                <c:pt idx="17305">
                  <c:v>179.92750000000001</c:v>
                </c:pt>
                <c:pt idx="17306">
                  <c:v>179.93027777777777</c:v>
                </c:pt>
                <c:pt idx="17307">
                  <c:v>179.93305555555554</c:v>
                </c:pt>
                <c:pt idx="17308">
                  <c:v>179.93583333333333</c:v>
                </c:pt>
                <c:pt idx="17309">
                  <c:v>179.9386111111111</c:v>
                </c:pt>
                <c:pt idx="17310">
                  <c:v>179.94138888888889</c:v>
                </c:pt>
                <c:pt idx="17311">
                  <c:v>179.94416666666666</c:v>
                </c:pt>
                <c:pt idx="17312">
                  <c:v>179.94694444444445</c:v>
                </c:pt>
                <c:pt idx="17313">
                  <c:v>179.94972222222222</c:v>
                </c:pt>
                <c:pt idx="17314">
                  <c:v>179.95249999999999</c:v>
                </c:pt>
                <c:pt idx="17315">
                  <c:v>179.95527777777778</c:v>
                </c:pt>
                <c:pt idx="17316">
                  <c:v>179.95805555555555</c:v>
                </c:pt>
                <c:pt idx="17317">
                  <c:v>179.96083333333334</c:v>
                </c:pt>
                <c:pt idx="17318">
                  <c:v>179.96361111111111</c:v>
                </c:pt>
                <c:pt idx="17319">
                  <c:v>179.9663888888889</c:v>
                </c:pt>
                <c:pt idx="17320">
                  <c:v>179.96916666666667</c:v>
                </c:pt>
                <c:pt idx="17321">
                  <c:v>179.97194444444443</c:v>
                </c:pt>
                <c:pt idx="17322">
                  <c:v>179.97472222222223</c:v>
                </c:pt>
                <c:pt idx="17323">
                  <c:v>179.97749999999999</c:v>
                </c:pt>
                <c:pt idx="17324">
                  <c:v>179.98027777777779</c:v>
                </c:pt>
                <c:pt idx="17325">
                  <c:v>179.98305555555555</c:v>
                </c:pt>
                <c:pt idx="17326">
                  <c:v>179.98583333333335</c:v>
                </c:pt>
                <c:pt idx="17327">
                  <c:v>179.98861111111111</c:v>
                </c:pt>
                <c:pt idx="17328">
                  <c:v>179.99138888888888</c:v>
                </c:pt>
                <c:pt idx="17329">
                  <c:v>179.99416666666667</c:v>
                </c:pt>
                <c:pt idx="17330">
                  <c:v>179.99694444444444</c:v>
                </c:pt>
                <c:pt idx="17331">
                  <c:v>179.99972222222223</c:v>
                </c:pt>
                <c:pt idx="17332">
                  <c:v>180.0025</c:v>
                </c:pt>
                <c:pt idx="17333">
                  <c:v>180.00527777777776</c:v>
                </c:pt>
                <c:pt idx="17334">
                  <c:v>180.00805555555556</c:v>
                </c:pt>
                <c:pt idx="17335">
                  <c:v>180.01083333333332</c:v>
                </c:pt>
                <c:pt idx="17336">
                  <c:v>180.01361111111112</c:v>
                </c:pt>
                <c:pt idx="17337">
                  <c:v>180.01638888888888</c:v>
                </c:pt>
                <c:pt idx="17338">
                  <c:v>180.01916666666665</c:v>
                </c:pt>
                <c:pt idx="17339">
                  <c:v>180.02194444444444</c:v>
                </c:pt>
                <c:pt idx="17340">
                  <c:v>180.02472222222221</c:v>
                </c:pt>
                <c:pt idx="17341">
                  <c:v>180.0275</c:v>
                </c:pt>
                <c:pt idx="17342">
                  <c:v>180.03027777777777</c:v>
                </c:pt>
                <c:pt idx="17343">
                  <c:v>180.03305555555556</c:v>
                </c:pt>
                <c:pt idx="17344">
                  <c:v>180.03583333333333</c:v>
                </c:pt>
                <c:pt idx="17345">
                  <c:v>180.03861111111109</c:v>
                </c:pt>
                <c:pt idx="17346">
                  <c:v>180.04138888888889</c:v>
                </c:pt>
                <c:pt idx="17347">
                  <c:v>180.04416666666665</c:v>
                </c:pt>
                <c:pt idx="17348">
                  <c:v>180.04694444444445</c:v>
                </c:pt>
                <c:pt idx="17349">
                  <c:v>180.04972222222221</c:v>
                </c:pt>
                <c:pt idx="17350">
                  <c:v>180.05250000000001</c:v>
                </c:pt>
                <c:pt idx="17351">
                  <c:v>180.05527777777777</c:v>
                </c:pt>
                <c:pt idx="17352">
                  <c:v>180.05805555555554</c:v>
                </c:pt>
                <c:pt idx="17353">
                  <c:v>180.06083333333333</c:v>
                </c:pt>
                <c:pt idx="17354">
                  <c:v>180.0636111111111</c:v>
                </c:pt>
                <c:pt idx="17355">
                  <c:v>180.06638888888889</c:v>
                </c:pt>
                <c:pt idx="17356">
                  <c:v>180.06916666666666</c:v>
                </c:pt>
                <c:pt idx="17357">
                  <c:v>180.07194444444445</c:v>
                </c:pt>
                <c:pt idx="17358">
                  <c:v>180.07472222222222</c:v>
                </c:pt>
                <c:pt idx="17359">
                  <c:v>180.07749999999999</c:v>
                </c:pt>
                <c:pt idx="17360">
                  <c:v>180.08027777777778</c:v>
                </c:pt>
                <c:pt idx="17361">
                  <c:v>180.08305555555555</c:v>
                </c:pt>
                <c:pt idx="17362">
                  <c:v>180.08583333333334</c:v>
                </c:pt>
                <c:pt idx="17363">
                  <c:v>180.08861111111111</c:v>
                </c:pt>
                <c:pt idx="17364">
                  <c:v>180.0913888888889</c:v>
                </c:pt>
                <c:pt idx="17365">
                  <c:v>180.09416666666667</c:v>
                </c:pt>
                <c:pt idx="17366">
                  <c:v>180.09694444444443</c:v>
                </c:pt>
                <c:pt idx="17367">
                  <c:v>180.09972222222223</c:v>
                </c:pt>
                <c:pt idx="17368">
                  <c:v>180.10249999999999</c:v>
                </c:pt>
                <c:pt idx="17369">
                  <c:v>180.10527777777779</c:v>
                </c:pt>
                <c:pt idx="17370">
                  <c:v>180.10805555555555</c:v>
                </c:pt>
                <c:pt idx="17371">
                  <c:v>180.11083333333335</c:v>
                </c:pt>
                <c:pt idx="17372">
                  <c:v>180.11361111111111</c:v>
                </c:pt>
                <c:pt idx="17373">
                  <c:v>180.11638888888888</c:v>
                </c:pt>
                <c:pt idx="17374">
                  <c:v>180.11916666666667</c:v>
                </c:pt>
                <c:pt idx="17375">
                  <c:v>180.12194444444444</c:v>
                </c:pt>
                <c:pt idx="17376">
                  <c:v>180.12472222222223</c:v>
                </c:pt>
                <c:pt idx="17377">
                  <c:v>180.1275</c:v>
                </c:pt>
                <c:pt idx="17378">
                  <c:v>180.13027777777776</c:v>
                </c:pt>
                <c:pt idx="17379">
                  <c:v>180.13305555555556</c:v>
                </c:pt>
                <c:pt idx="17380">
                  <c:v>180.13583333333332</c:v>
                </c:pt>
                <c:pt idx="17381">
                  <c:v>180.13861111111112</c:v>
                </c:pt>
                <c:pt idx="17382">
                  <c:v>180.14138888888888</c:v>
                </c:pt>
                <c:pt idx="17383">
                  <c:v>180.14416666666665</c:v>
                </c:pt>
                <c:pt idx="17384">
                  <c:v>180.14694444444444</c:v>
                </c:pt>
                <c:pt idx="17385">
                  <c:v>180.14972222222221</c:v>
                </c:pt>
                <c:pt idx="17386">
                  <c:v>180.1525</c:v>
                </c:pt>
                <c:pt idx="17387">
                  <c:v>180.15527777777777</c:v>
                </c:pt>
                <c:pt idx="17388">
                  <c:v>180.15805555555556</c:v>
                </c:pt>
                <c:pt idx="17389">
                  <c:v>180.16083333333333</c:v>
                </c:pt>
                <c:pt idx="17390">
                  <c:v>180.16361111111109</c:v>
                </c:pt>
                <c:pt idx="17391">
                  <c:v>180.16638888888889</c:v>
                </c:pt>
                <c:pt idx="17392">
                  <c:v>180.16916666666665</c:v>
                </c:pt>
                <c:pt idx="17393">
                  <c:v>180.17194444444445</c:v>
                </c:pt>
                <c:pt idx="17394">
                  <c:v>180.17472222222221</c:v>
                </c:pt>
                <c:pt idx="17395">
                  <c:v>180.17750000000001</c:v>
                </c:pt>
                <c:pt idx="17396">
                  <c:v>180.18027777777777</c:v>
                </c:pt>
                <c:pt idx="17397">
                  <c:v>180.18305555555554</c:v>
                </c:pt>
                <c:pt idx="17398">
                  <c:v>180.18583333333333</c:v>
                </c:pt>
                <c:pt idx="17399">
                  <c:v>180.1886111111111</c:v>
                </c:pt>
                <c:pt idx="17400">
                  <c:v>180.19138888888889</c:v>
                </c:pt>
                <c:pt idx="17401">
                  <c:v>180.19416666666666</c:v>
                </c:pt>
                <c:pt idx="17402">
                  <c:v>180.19694444444445</c:v>
                </c:pt>
                <c:pt idx="17403">
                  <c:v>180.19972222222222</c:v>
                </c:pt>
                <c:pt idx="17404">
                  <c:v>180.20249999999999</c:v>
                </c:pt>
                <c:pt idx="17405">
                  <c:v>180.20527777777778</c:v>
                </c:pt>
                <c:pt idx="17406">
                  <c:v>180.20805555555555</c:v>
                </c:pt>
                <c:pt idx="17407">
                  <c:v>180.21083333333334</c:v>
                </c:pt>
                <c:pt idx="17408">
                  <c:v>180.21361111111111</c:v>
                </c:pt>
                <c:pt idx="17409">
                  <c:v>180.2163888888889</c:v>
                </c:pt>
                <c:pt idx="17410">
                  <c:v>180.21916666666667</c:v>
                </c:pt>
                <c:pt idx="17411">
                  <c:v>180.22194444444443</c:v>
                </c:pt>
                <c:pt idx="17412">
                  <c:v>180.22472222222223</c:v>
                </c:pt>
                <c:pt idx="17413">
                  <c:v>180.22749999999999</c:v>
                </c:pt>
                <c:pt idx="17414">
                  <c:v>180.23027777777779</c:v>
                </c:pt>
                <c:pt idx="17415">
                  <c:v>180.23305555555555</c:v>
                </c:pt>
                <c:pt idx="17416">
                  <c:v>180.23583333333335</c:v>
                </c:pt>
                <c:pt idx="17417">
                  <c:v>180.23861111111111</c:v>
                </c:pt>
                <c:pt idx="17418">
                  <c:v>180.24138888888888</c:v>
                </c:pt>
                <c:pt idx="17419">
                  <c:v>180.24416666666667</c:v>
                </c:pt>
                <c:pt idx="17420">
                  <c:v>180.24694444444444</c:v>
                </c:pt>
                <c:pt idx="17421">
                  <c:v>180.24972222222223</c:v>
                </c:pt>
                <c:pt idx="17422">
                  <c:v>180.2525</c:v>
                </c:pt>
                <c:pt idx="17423">
                  <c:v>180.25527777777776</c:v>
                </c:pt>
                <c:pt idx="17424">
                  <c:v>180.25805555555556</c:v>
                </c:pt>
                <c:pt idx="17425">
                  <c:v>180.26083333333332</c:v>
                </c:pt>
                <c:pt idx="17426">
                  <c:v>180.26361111111112</c:v>
                </c:pt>
                <c:pt idx="17427">
                  <c:v>180.26638888888888</c:v>
                </c:pt>
                <c:pt idx="17428">
                  <c:v>180.26916666666665</c:v>
                </c:pt>
                <c:pt idx="17429">
                  <c:v>180.27194444444444</c:v>
                </c:pt>
                <c:pt idx="17430">
                  <c:v>180.27472222222221</c:v>
                </c:pt>
                <c:pt idx="17431">
                  <c:v>180.2775</c:v>
                </c:pt>
                <c:pt idx="17432">
                  <c:v>180.28027777777777</c:v>
                </c:pt>
                <c:pt idx="17433">
                  <c:v>180.28305555555556</c:v>
                </c:pt>
                <c:pt idx="17434">
                  <c:v>180.28583333333333</c:v>
                </c:pt>
                <c:pt idx="17435">
                  <c:v>180.28861111111109</c:v>
                </c:pt>
                <c:pt idx="17436">
                  <c:v>180.29138888888889</c:v>
                </c:pt>
                <c:pt idx="17437">
                  <c:v>180.29416666666665</c:v>
                </c:pt>
                <c:pt idx="17438">
                  <c:v>180.29694444444445</c:v>
                </c:pt>
                <c:pt idx="17439">
                  <c:v>180.29972222222221</c:v>
                </c:pt>
                <c:pt idx="17440">
                  <c:v>180.30250000000001</c:v>
                </c:pt>
                <c:pt idx="17441">
                  <c:v>180.30527777777777</c:v>
                </c:pt>
                <c:pt idx="17442">
                  <c:v>180.30805555555554</c:v>
                </c:pt>
                <c:pt idx="17443">
                  <c:v>180.31083333333333</c:v>
                </c:pt>
                <c:pt idx="17444">
                  <c:v>180.3136111111111</c:v>
                </c:pt>
                <c:pt idx="17445">
                  <c:v>180.31638888888889</c:v>
                </c:pt>
                <c:pt idx="17446">
                  <c:v>180.31916666666666</c:v>
                </c:pt>
                <c:pt idx="17447">
                  <c:v>180.32194444444445</c:v>
                </c:pt>
                <c:pt idx="17448">
                  <c:v>180.32472222222222</c:v>
                </c:pt>
                <c:pt idx="17449">
                  <c:v>180.32749999999999</c:v>
                </c:pt>
                <c:pt idx="17450">
                  <c:v>180.33027777777778</c:v>
                </c:pt>
                <c:pt idx="17451">
                  <c:v>180.33305555555555</c:v>
                </c:pt>
                <c:pt idx="17452">
                  <c:v>180.33583333333334</c:v>
                </c:pt>
                <c:pt idx="17453">
                  <c:v>180.33861111111111</c:v>
                </c:pt>
                <c:pt idx="17454">
                  <c:v>180.3413888888889</c:v>
                </c:pt>
                <c:pt idx="17455">
                  <c:v>180.34416666666667</c:v>
                </c:pt>
                <c:pt idx="17456">
                  <c:v>180.34694444444443</c:v>
                </c:pt>
                <c:pt idx="17457">
                  <c:v>180.34972222222223</c:v>
                </c:pt>
                <c:pt idx="17458">
                  <c:v>180.35249999999999</c:v>
                </c:pt>
                <c:pt idx="17459">
                  <c:v>180.35527777777779</c:v>
                </c:pt>
                <c:pt idx="17460">
                  <c:v>180.35805555555555</c:v>
                </c:pt>
                <c:pt idx="17461">
                  <c:v>180.36083333333335</c:v>
                </c:pt>
                <c:pt idx="17462">
                  <c:v>180.36361111111111</c:v>
                </c:pt>
                <c:pt idx="17463">
                  <c:v>180.36638888888888</c:v>
                </c:pt>
                <c:pt idx="17464">
                  <c:v>180.36916666666667</c:v>
                </c:pt>
                <c:pt idx="17465">
                  <c:v>180.37194444444444</c:v>
                </c:pt>
                <c:pt idx="17466">
                  <c:v>180.37472222222223</c:v>
                </c:pt>
                <c:pt idx="17467">
                  <c:v>180.3775</c:v>
                </c:pt>
                <c:pt idx="17468">
                  <c:v>180.38027777777776</c:v>
                </c:pt>
                <c:pt idx="17469">
                  <c:v>180.38305555555556</c:v>
                </c:pt>
                <c:pt idx="17470">
                  <c:v>180.38583333333332</c:v>
                </c:pt>
                <c:pt idx="17471">
                  <c:v>180.38861111111112</c:v>
                </c:pt>
                <c:pt idx="17472">
                  <c:v>180.39138888888888</c:v>
                </c:pt>
                <c:pt idx="17473">
                  <c:v>180.39416666666665</c:v>
                </c:pt>
                <c:pt idx="17474">
                  <c:v>180.39694444444444</c:v>
                </c:pt>
                <c:pt idx="17475">
                  <c:v>180.39972222222221</c:v>
                </c:pt>
                <c:pt idx="17476">
                  <c:v>180.4025</c:v>
                </c:pt>
                <c:pt idx="17477">
                  <c:v>180.40527777777777</c:v>
                </c:pt>
                <c:pt idx="17478">
                  <c:v>180.40805555555556</c:v>
                </c:pt>
                <c:pt idx="17479">
                  <c:v>180.41083333333333</c:v>
                </c:pt>
                <c:pt idx="17480">
                  <c:v>180.41361111111109</c:v>
                </c:pt>
                <c:pt idx="17481">
                  <c:v>180.41638888888889</c:v>
                </c:pt>
                <c:pt idx="17482">
                  <c:v>180.41916666666665</c:v>
                </c:pt>
                <c:pt idx="17483">
                  <c:v>180.42194444444445</c:v>
                </c:pt>
                <c:pt idx="17484">
                  <c:v>180.42472222222221</c:v>
                </c:pt>
                <c:pt idx="17485">
                  <c:v>180.42750000000001</c:v>
                </c:pt>
                <c:pt idx="17486">
                  <c:v>180.43027777777777</c:v>
                </c:pt>
                <c:pt idx="17487">
                  <c:v>180.43305555555554</c:v>
                </c:pt>
                <c:pt idx="17488">
                  <c:v>180.43583333333333</c:v>
                </c:pt>
                <c:pt idx="17489">
                  <c:v>180.4386111111111</c:v>
                </c:pt>
                <c:pt idx="17490">
                  <c:v>180.44138888888889</c:v>
                </c:pt>
                <c:pt idx="17491">
                  <c:v>180.44416666666666</c:v>
                </c:pt>
                <c:pt idx="17492">
                  <c:v>180.44694444444445</c:v>
                </c:pt>
                <c:pt idx="17493">
                  <c:v>180.44972222222222</c:v>
                </c:pt>
                <c:pt idx="17494">
                  <c:v>180.45249999999999</c:v>
                </c:pt>
                <c:pt idx="17495">
                  <c:v>180.45527777777778</c:v>
                </c:pt>
                <c:pt idx="17496">
                  <c:v>180.45805555555555</c:v>
                </c:pt>
                <c:pt idx="17497">
                  <c:v>180.46083333333334</c:v>
                </c:pt>
                <c:pt idx="17498">
                  <c:v>180.46361111111111</c:v>
                </c:pt>
                <c:pt idx="17499">
                  <c:v>180.4663888888889</c:v>
                </c:pt>
                <c:pt idx="17500">
                  <c:v>180.46916666666667</c:v>
                </c:pt>
                <c:pt idx="17501">
                  <c:v>180.47194444444443</c:v>
                </c:pt>
                <c:pt idx="17502">
                  <c:v>180.47472222222223</c:v>
                </c:pt>
                <c:pt idx="17503">
                  <c:v>180.47749999999999</c:v>
                </c:pt>
                <c:pt idx="17504">
                  <c:v>180.48027777777779</c:v>
                </c:pt>
                <c:pt idx="17505">
                  <c:v>180.48305555555555</c:v>
                </c:pt>
                <c:pt idx="17506">
                  <c:v>180.48583333333335</c:v>
                </c:pt>
                <c:pt idx="17507">
                  <c:v>180.48861111111111</c:v>
                </c:pt>
                <c:pt idx="17508">
                  <c:v>180.49138888888888</c:v>
                </c:pt>
                <c:pt idx="17509">
                  <c:v>180.49416666666667</c:v>
                </c:pt>
                <c:pt idx="17510">
                  <c:v>180.49694444444444</c:v>
                </c:pt>
                <c:pt idx="17511">
                  <c:v>180.49972222222223</c:v>
                </c:pt>
                <c:pt idx="17512">
                  <c:v>180.5025</c:v>
                </c:pt>
                <c:pt idx="17513">
                  <c:v>180.50527777777776</c:v>
                </c:pt>
                <c:pt idx="17514">
                  <c:v>180.50805555555556</c:v>
                </c:pt>
                <c:pt idx="17515">
                  <c:v>180.51083333333332</c:v>
                </c:pt>
                <c:pt idx="17516">
                  <c:v>180.51361111111112</c:v>
                </c:pt>
                <c:pt idx="17517">
                  <c:v>180.51638888888888</c:v>
                </c:pt>
                <c:pt idx="17518">
                  <c:v>180.51916666666665</c:v>
                </c:pt>
                <c:pt idx="17519">
                  <c:v>180.52194444444444</c:v>
                </c:pt>
                <c:pt idx="17520">
                  <c:v>180.52472222222221</c:v>
                </c:pt>
                <c:pt idx="17521">
                  <c:v>180.5275</c:v>
                </c:pt>
                <c:pt idx="17522">
                  <c:v>180.53027777777777</c:v>
                </c:pt>
                <c:pt idx="17523">
                  <c:v>180.53305555555556</c:v>
                </c:pt>
                <c:pt idx="17524">
                  <c:v>180.53583333333333</c:v>
                </c:pt>
                <c:pt idx="17525">
                  <c:v>180.53861111111109</c:v>
                </c:pt>
                <c:pt idx="17526">
                  <c:v>180.54138888888889</c:v>
                </c:pt>
                <c:pt idx="17527">
                  <c:v>180.54416666666665</c:v>
                </c:pt>
                <c:pt idx="17528">
                  <c:v>180.54694444444445</c:v>
                </c:pt>
                <c:pt idx="17529">
                  <c:v>180.54972222222221</c:v>
                </c:pt>
                <c:pt idx="17530">
                  <c:v>180.55250000000001</c:v>
                </c:pt>
                <c:pt idx="17531">
                  <c:v>180.55527777777777</c:v>
                </c:pt>
                <c:pt idx="17532">
                  <c:v>180.55805555555554</c:v>
                </c:pt>
                <c:pt idx="17533">
                  <c:v>180.56083333333333</c:v>
                </c:pt>
                <c:pt idx="17534">
                  <c:v>180.5636111111111</c:v>
                </c:pt>
                <c:pt idx="17535">
                  <c:v>180.56638888888889</c:v>
                </c:pt>
                <c:pt idx="17536">
                  <c:v>180.56916666666666</c:v>
                </c:pt>
                <c:pt idx="17537">
                  <c:v>180.57194444444445</c:v>
                </c:pt>
                <c:pt idx="17538">
                  <c:v>180.57472222222222</c:v>
                </c:pt>
                <c:pt idx="17539">
                  <c:v>180.57749999999999</c:v>
                </c:pt>
                <c:pt idx="17540">
                  <c:v>180.58027777777778</c:v>
                </c:pt>
                <c:pt idx="17541">
                  <c:v>180.58305555555555</c:v>
                </c:pt>
                <c:pt idx="17542">
                  <c:v>180.58583333333334</c:v>
                </c:pt>
                <c:pt idx="17543">
                  <c:v>180.58861111111111</c:v>
                </c:pt>
                <c:pt idx="17544">
                  <c:v>180.5913888888889</c:v>
                </c:pt>
                <c:pt idx="17545">
                  <c:v>180.59416666666667</c:v>
                </c:pt>
                <c:pt idx="17546">
                  <c:v>180.59694444444443</c:v>
                </c:pt>
                <c:pt idx="17547">
                  <c:v>180.59972222222223</c:v>
                </c:pt>
                <c:pt idx="17548">
                  <c:v>180.60249999999999</c:v>
                </c:pt>
                <c:pt idx="17549">
                  <c:v>180.60527777777779</c:v>
                </c:pt>
                <c:pt idx="17550">
                  <c:v>180.60805555555555</c:v>
                </c:pt>
                <c:pt idx="17551">
                  <c:v>180.61083333333335</c:v>
                </c:pt>
                <c:pt idx="17552">
                  <c:v>180.61361111111111</c:v>
                </c:pt>
                <c:pt idx="17553">
                  <c:v>180.61638888888888</c:v>
                </c:pt>
                <c:pt idx="17554">
                  <c:v>180.61916666666667</c:v>
                </c:pt>
                <c:pt idx="17555">
                  <c:v>180.62194444444444</c:v>
                </c:pt>
                <c:pt idx="17556">
                  <c:v>180.62472222222223</c:v>
                </c:pt>
                <c:pt idx="17557">
                  <c:v>180.6275</c:v>
                </c:pt>
                <c:pt idx="17558">
                  <c:v>180.63027777777776</c:v>
                </c:pt>
                <c:pt idx="17559">
                  <c:v>180.63305555555556</c:v>
                </c:pt>
                <c:pt idx="17560">
                  <c:v>180.63583333333332</c:v>
                </c:pt>
                <c:pt idx="17561">
                  <c:v>180.63861111111112</c:v>
                </c:pt>
                <c:pt idx="17562">
                  <c:v>180.64138888888888</c:v>
                </c:pt>
                <c:pt idx="17563">
                  <c:v>180.64416666666665</c:v>
                </c:pt>
                <c:pt idx="17564">
                  <c:v>180.64694444444444</c:v>
                </c:pt>
                <c:pt idx="17565">
                  <c:v>180.64972222222221</c:v>
                </c:pt>
                <c:pt idx="17566">
                  <c:v>180.6525</c:v>
                </c:pt>
                <c:pt idx="17567">
                  <c:v>180.65527777777777</c:v>
                </c:pt>
                <c:pt idx="17568">
                  <c:v>180.65805555555556</c:v>
                </c:pt>
                <c:pt idx="17569">
                  <c:v>180.66083333333333</c:v>
                </c:pt>
                <c:pt idx="17570">
                  <c:v>180.66361111111109</c:v>
                </c:pt>
                <c:pt idx="17571">
                  <c:v>180.66638888888889</c:v>
                </c:pt>
                <c:pt idx="17572">
                  <c:v>180.66916666666665</c:v>
                </c:pt>
                <c:pt idx="17573">
                  <c:v>180.67194444444445</c:v>
                </c:pt>
                <c:pt idx="17574">
                  <c:v>180.67472222222221</c:v>
                </c:pt>
                <c:pt idx="17575">
                  <c:v>180.67750000000001</c:v>
                </c:pt>
                <c:pt idx="17576">
                  <c:v>180.68027777777777</c:v>
                </c:pt>
                <c:pt idx="17577">
                  <c:v>180.68305555555554</c:v>
                </c:pt>
                <c:pt idx="17578">
                  <c:v>180.68583333333333</c:v>
                </c:pt>
                <c:pt idx="17579">
                  <c:v>180.6886111111111</c:v>
                </c:pt>
                <c:pt idx="17580">
                  <c:v>180.69138888888889</c:v>
                </c:pt>
                <c:pt idx="17581">
                  <c:v>180.69416666666666</c:v>
                </c:pt>
                <c:pt idx="17582">
                  <c:v>180.69694444444445</c:v>
                </c:pt>
                <c:pt idx="17583">
                  <c:v>180.69972222222222</c:v>
                </c:pt>
                <c:pt idx="17584">
                  <c:v>180.70249999999999</c:v>
                </c:pt>
                <c:pt idx="17585">
                  <c:v>180.70527777777778</c:v>
                </c:pt>
                <c:pt idx="17586">
                  <c:v>180.70805555555555</c:v>
                </c:pt>
                <c:pt idx="17587">
                  <c:v>180.71083333333334</c:v>
                </c:pt>
                <c:pt idx="17588">
                  <c:v>180.71361111111111</c:v>
                </c:pt>
                <c:pt idx="17589">
                  <c:v>180.7163888888889</c:v>
                </c:pt>
                <c:pt idx="17590">
                  <c:v>180.71916666666667</c:v>
                </c:pt>
                <c:pt idx="17591">
                  <c:v>180.72194444444443</c:v>
                </c:pt>
                <c:pt idx="17592">
                  <c:v>180.72472222222223</c:v>
                </c:pt>
                <c:pt idx="17593">
                  <c:v>180.72749999999999</c:v>
                </c:pt>
                <c:pt idx="17594">
                  <c:v>180.73027777777779</c:v>
                </c:pt>
                <c:pt idx="17595">
                  <c:v>180.73305555555555</c:v>
                </c:pt>
                <c:pt idx="17596">
                  <c:v>180.73583333333335</c:v>
                </c:pt>
                <c:pt idx="17597">
                  <c:v>180.73861111111111</c:v>
                </c:pt>
                <c:pt idx="17598">
                  <c:v>180.74138888888888</c:v>
                </c:pt>
                <c:pt idx="17599">
                  <c:v>180.74416666666667</c:v>
                </c:pt>
                <c:pt idx="17600">
                  <c:v>180.74694444444444</c:v>
                </c:pt>
                <c:pt idx="17601">
                  <c:v>180.74972222222223</c:v>
                </c:pt>
                <c:pt idx="17602">
                  <c:v>180.7525</c:v>
                </c:pt>
                <c:pt idx="17603">
                  <c:v>180.75527777777776</c:v>
                </c:pt>
                <c:pt idx="17604">
                  <c:v>180.75805555555556</c:v>
                </c:pt>
                <c:pt idx="17605">
                  <c:v>180.76083333333332</c:v>
                </c:pt>
                <c:pt idx="17606">
                  <c:v>180.76361111111112</c:v>
                </c:pt>
                <c:pt idx="17607">
                  <c:v>180.76638888888888</c:v>
                </c:pt>
                <c:pt idx="17608">
                  <c:v>180.76916666666665</c:v>
                </c:pt>
                <c:pt idx="17609">
                  <c:v>180.77194444444444</c:v>
                </c:pt>
                <c:pt idx="17610">
                  <c:v>180.77472222222221</c:v>
                </c:pt>
                <c:pt idx="17611">
                  <c:v>180.7775</c:v>
                </c:pt>
                <c:pt idx="17612">
                  <c:v>180.78027777777777</c:v>
                </c:pt>
                <c:pt idx="17613">
                  <c:v>180.78305555555556</c:v>
                </c:pt>
                <c:pt idx="17614">
                  <c:v>180.78583333333333</c:v>
                </c:pt>
                <c:pt idx="17615">
                  <c:v>180.78861111111109</c:v>
                </c:pt>
                <c:pt idx="17616">
                  <c:v>180.79138888888889</c:v>
                </c:pt>
                <c:pt idx="17617">
                  <c:v>180.79416666666665</c:v>
                </c:pt>
                <c:pt idx="17618">
                  <c:v>180.79694444444445</c:v>
                </c:pt>
                <c:pt idx="17619">
                  <c:v>180.79972222222221</c:v>
                </c:pt>
                <c:pt idx="17620">
                  <c:v>180.80250000000001</c:v>
                </c:pt>
                <c:pt idx="17621">
                  <c:v>180.80527777777777</c:v>
                </c:pt>
                <c:pt idx="17622">
                  <c:v>180.80805555555554</c:v>
                </c:pt>
                <c:pt idx="17623">
                  <c:v>180.81083333333333</c:v>
                </c:pt>
                <c:pt idx="17624">
                  <c:v>180.8136111111111</c:v>
                </c:pt>
                <c:pt idx="17625">
                  <c:v>180.81638888888889</c:v>
                </c:pt>
                <c:pt idx="17626">
                  <c:v>180.81916666666666</c:v>
                </c:pt>
                <c:pt idx="17627">
                  <c:v>180.82194444444445</c:v>
                </c:pt>
                <c:pt idx="17628">
                  <c:v>180.82472222222222</c:v>
                </c:pt>
                <c:pt idx="17629">
                  <c:v>180.82749999999999</c:v>
                </c:pt>
                <c:pt idx="17630">
                  <c:v>180.83027777777778</c:v>
                </c:pt>
                <c:pt idx="17631">
                  <c:v>180.83305555555555</c:v>
                </c:pt>
                <c:pt idx="17632">
                  <c:v>180.83583333333334</c:v>
                </c:pt>
                <c:pt idx="17633">
                  <c:v>180.83861111111111</c:v>
                </c:pt>
                <c:pt idx="17634">
                  <c:v>180.8413888888889</c:v>
                </c:pt>
                <c:pt idx="17635">
                  <c:v>180.84416666666667</c:v>
                </c:pt>
                <c:pt idx="17636">
                  <c:v>180.84694444444443</c:v>
                </c:pt>
                <c:pt idx="17637">
                  <c:v>180.84972222222223</c:v>
                </c:pt>
                <c:pt idx="17638">
                  <c:v>180.85249999999999</c:v>
                </c:pt>
                <c:pt idx="17639">
                  <c:v>180.85527777777779</c:v>
                </c:pt>
                <c:pt idx="17640">
                  <c:v>180.85805555555555</c:v>
                </c:pt>
                <c:pt idx="17641">
                  <c:v>180.86083333333335</c:v>
                </c:pt>
                <c:pt idx="17642">
                  <c:v>180.86361111111111</c:v>
                </c:pt>
                <c:pt idx="17643">
                  <c:v>180.86638888888888</c:v>
                </c:pt>
                <c:pt idx="17644">
                  <c:v>180.86916666666667</c:v>
                </c:pt>
                <c:pt idx="17645">
                  <c:v>180.87194444444444</c:v>
                </c:pt>
                <c:pt idx="17646">
                  <c:v>180.87472222222223</c:v>
                </c:pt>
                <c:pt idx="17647">
                  <c:v>180.8775</c:v>
                </c:pt>
                <c:pt idx="17648">
                  <c:v>180.88027777777776</c:v>
                </c:pt>
                <c:pt idx="17649">
                  <c:v>180.88305555555556</c:v>
                </c:pt>
                <c:pt idx="17650">
                  <c:v>180.88583333333332</c:v>
                </c:pt>
                <c:pt idx="17651">
                  <c:v>180.88861111111112</c:v>
                </c:pt>
                <c:pt idx="17652">
                  <c:v>180.89138888888888</c:v>
                </c:pt>
                <c:pt idx="17653">
                  <c:v>180.89416666666665</c:v>
                </c:pt>
                <c:pt idx="17654">
                  <c:v>180.89694444444444</c:v>
                </c:pt>
                <c:pt idx="17655">
                  <c:v>180.89972222222221</c:v>
                </c:pt>
                <c:pt idx="17656">
                  <c:v>180.9025</c:v>
                </c:pt>
                <c:pt idx="17657">
                  <c:v>180.90527777777777</c:v>
                </c:pt>
                <c:pt idx="17658">
                  <c:v>180.90805555555556</c:v>
                </c:pt>
                <c:pt idx="17659">
                  <c:v>180.91083333333333</c:v>
                </c:pt>
                <c:pt idx="17660">
                  <c:v>180.91361111111109</c:v>
                </c:pt>
                <c:pt idx="17661">
                  <c:v>180.91638888888889</c:v>
                </c:pt>
                <c:pt idx="17662">
                  <c:v>180.91916666666665</c:v>
                </c:pt>
                <c:pt idx="17663">
                  <c:v>180.92194444444445</c:v>
                </c:pt>
                <c:pt idx="17664">
                  <c:v>180.92472222222221</c:v>
                </c:pt>
                <c:pt idx="17665">
                  <c:v>180.92750000000001</c:v>
                </c:pt>
                <c:pt idx="17666">
                  <c:v>180.93027777777777</c:v>
                </c:pt>
                <c:pt idx="17667">
                  <c:v>180.93305555555554</c:v>
                </c:pt>
                <c:pt idx="17668">
                  <c:v>180.93583333333333</c:v>
                </c:pt>
                <c:pt idx="17669">
                  <c:v>180.9386111111111</c:v>
                </c:pt>
                <c:pt idx="17670">
                  <c:v>180.94138888888889</c:v>
                </c:pt>
                <c:pt idx="17671">
                  <c:v>180.94416666666666</c:v>
                </c:pt>
                <c:pt idx="17672">
                  <c:v>180.94694444444445</c:v>
                </c:pt>
                <c:pt idx="17673">
                  <c:v>180.94972222222222</c:v>
                </c:pt>
                <c:pt idx="17674">
                  <c:v>180.95249999999999</c:v>
                </c:pt>
                <c:pt idx="17675">
                  <c:v>180.95527777777778</c:v>
                </c:pt>
                <c:pt idx="17676">
                  <c:v>180.95805555555555</c:v>
                </c:pt>
                <c:pt idx="17677">
                  <c:v>180.96083333333334</c:v>
                </c:pt>
                <c:pt idx="17678">
                  <c:v>180.96361111111111</c:v>
                </c:pt>
                <c:pt idx="17679">
                  <c:v>180.9663888888889</c:v>
                </c:pt>
                <c:pt idx="17680">
                  <c:v>180.96916666666667</c:v>
                </c:pt>
                <c:pt idx="17681">
                  <c:v>180.97194444444443</c:v>
                </c:pt>
                <c:pt idx="17682">
                  <c:v>180.97472222222223</c:v>
                </c:pt>
                <c:pt idx="17683">
                  <c:v>180.97749999999999</c:v>
                </c:pt>
                <c:pt idx="17684">
                  <c:v>180.98027777777779</c:v>
                </c:pt>
                <c:pt idx="17685">
                  <c:v>180.98305555555555</c:v>
                </c:pt>
                <c:pt idx="17686">
                  <c:v>180.98583333333335</c:v>
                </c:pt>
                <c:pt idx="17687">
                  <c:v>180.98861111111111</c:v>
                </c:pt>
                <c:pt idx="17688">
                  <c:v>180.99138888888888</c:v>
                </c:pt>
                <c:pt idx="17689">
                  <c:v>180.99416666666667</c:v>
                </c:pt>
                <c:pt idx="17690">
                  <c:v>180.99694444444444</c:v>
                </c:pt>
                <c:pt idx="17691">
                  <c:v>180.99972222222223</c:v>
                </c:pt>
                <c:pt idx="17692">
                  <c:v>181.0025</c:v>
                </c:pt>
                <c:pt idx="17693">
                  <c:v>181.00527777777776</c:v>
                </c:pt>
                <c:pt idx="17694">
                  <c:v>181.00805555555556</c:v>
                </c:pt>
                <c:pt idx="17695">
                  <c:v>181.01083333333332</c:v>
                </c:pt>
                <c:pt idx="17696">
                  <c:v>181.01361111111112</c:v>
                </c:pt>
                <c:pt idx="17697">
                  <c:v>181.01638888888888</c:v>
                </c:pt>
                <c:pt idx="17698">
                  <c:v>181.01916666666665</c:v>
                </c:pt>
                <c:pt idx="17699">
                  <c:v>181.02194444444444</c:v>
                </c:pt>
                <c:pt idx="17700">
                  <c:v>181.02472222222221</c:v>
                </c:pt>
                <c:pt idx="17701">
                  <c:v>181.0275</c:v>
                </c:pt>
                <c:pt idx="17702">
                  <c:v>181.03027777777777</c:v>
                </c:pt>
                <c:pt idx="17703">
                  <c:v>181.03305555555556</c:v>
                </c:pt>
                <c:pt idx="17704">
                  <c:v>181.03583333333333</c:v>
                </c:pt>
                <c:pt idx="17705">
                  <c:v>181.03861111111109</c:v>
                </c:pt>
                <c:pt idx="17706">
                  <c:v>181.04138888888889</c:v>
                </c:pt>
                <c:pt idx="17707">
                  <c:v>181.04416666666665</c:v>
                </c:pt>
                <c:pt idx="17708">
                  <c:v>181.04694444444445</c:v>
                </c:pt>
                <c:pt idx="17709">
                  <c:v>181.04972222222221</c:v>
                </c:pt>
                <c:pt idx="17710">
                  <c:v>181.05250000000001</c:v>
                </c:pt>
                <c:pt idx="17711">
                  <c:v>181.05527777777777</c:v>
                </c:pt>
                <c:pt idx="17712">
                  <c:v>181.05805555555554</c:v>
                </c:pt>
                <c:pt idx="17713">
                  <c:v>181.06083333333333</c:v>
                </c:pt>
                <c:pt idx="17714">
                  <c:v>181.0636111111111</c:v>
                </c:pt>
                <c:pt idx="17715">
                  <c:v>181.06638888888889</c:v>
                </c:pt>
                <c:pt idx="17716">
                  <c:v>181.06916666666666</c:v>
                </c:pt>
                <c:pt idx="17717">
                  <c:v>181.07194444444445</c:v>
                </c:pt>
                <c:pt idx="17718">
                  <c:v>181.07472222222222</c:v>
                </c:pt>
                <c:pt idx="17719">
                  <c:v>181.07749999999999</c:v>
                </c:pt>
                <c:pt idx="17720">
                  <c:v>181.08027777777778</c:v>
                </c:pt>
                <c:pt idx="17721">
                  <c:v>181.08305555555555</c:v>
                </c:pt>
                <c:pt idx="17722">
                  <c:v>181.08583333333334</c:v>
                </c:pt>
                <c:pt idx="17723">
                  <c:v>181.08861111111111</c:v>
                </c:pt>
                <c:pt idx="17724">
                  <c:v>181.0913888888889</c:v>
                </c:pt>
                <c:pt idx="17725">
                  <c:v>181.09416666666667</c:v>
                </c:pt>
                <c:pt idx="17726">
                  <c:v>181.09694444444443</c:v>
                </c:pt>
                <c:pt idx="17727">
                  <c:v>181.09972222222223</c:v>
                </c:pt>
                <c:pt idx="17728">
                  <c:v>181.10249999999999</c:v>
                </c:pt>
                <c:pt idx="17729">
                  <c:v>181.10527777777779</c:v>
                </c:pt>
                <c:pt idx="17730">
                  <c:v>181.10805555555555</c:v>
                </c:pt>
                <c:pt idx="17731">
                  <c:v>181.11083333333335</c:v>
                </c:pt>
                <c:pt idx="17732">
                  <c:v>181.11361111111111</c:v>
                </c:pt>
                <c:pt idx="17733">
                  <c:v>181.11638888888888</c:v>
                </c:pt>
                <c:pt idx="17734">
                  <c:v>181.11916666666667</c:v>
                </c:pt>
                <c:pt idx="17735">
                  <c:v>181.12194444444444</c:v>
                </c:pt>
                <c:pt idx="17736">
                  <c:v>181.12472222222223</c:v>
                </c:pt>
                <c:pt idx="17737">
                  <c:v>181.1275</c:v>
                </c:pt>
                <c:pt idx="17738">
                  <c:v>181.13027777777776</c:v>
                </c:pt>
                <c:pt idx="17739">
                  <c:v>181.13305555555556</c:v>
                </c:pt>
                <c:pt idx="17740">
                  <c:v>181.13583333333332</c:v>
                </c:pt>
                <c:pt idx="17741">
                  <c:v>181.13861111111112</c:v>
                </c:pt>
                <c:pt idx="17742">
                  <c:v>181.14138888888888</c:v>
                </c:pt>
                <c:pt idx="17743">
                  <c:v>181.14416666666665</c:v>
                </c:pt>
                <c:pt idx="17744">
                  <c:v>181.14694444444444</c:v>
                </c:pt>
                <c:pt idx="17745">
                  <c:v>181.14972222222221</c:v>
                </c:pt>
                <c:pt idx="17746">
                  <c:v>181.1525</c:v>
                </c:pt>
                <c:pt idx="17747">
                  <c:v>181.15527777777777</c:v>
                </c:pt>
                <c:pt idx="17748">
                  <c:v>181.15805555555556</c:v>
                </c:pt>
                <c:pt idx="17749">
                  <c:v>181.16083333333333</c:v>
                </c:pt>
                <c:pt idx="17750">
                  <c:v>181.16361111111109</c:v>
                </c:pt>
                <c:pt idx="17751">
                  <c:v>181.16638888888889</c:v>
                </c:pt>
                <c:pt idx="17752">
                  <c:v>181.16916666666665</c:v>
                </c:pt>
                <c:pt idx="17753">
                  <c:v>181.17194444444445</c:v>
                </c:pt>
                <c:pt idx="17754">
                  <c:v>181.17472222222221</c:v>
                </c:pt>
                <c:pt idx="17755">
                  <c:v>181.17750000000001</c:v>
                </c:pt>
                <c:pt idx="17756">
                  <c:v>181.18027777777777</c:v>
                </c:pt>
                <c:pt idx="17757">
                  <c:v>181.18305555555554</c:v>
                </c:pt>
                <c:pt idx="17758">
                  <c:v>181.18583333333333</c:v>
                </c:pt>
                <c:pt idx="17759">
                  <c:v>181.1886111111111</c:v>
                </c:pt>
                <c:pt idx="17760">
                  <c:v>181.19138888888889</c:v>
                </c:pt>
                <c:pt idx="17761">
                  <c:v>181.19416666666666</c:v>
                </c:pt>
                <c:pt idx="17762">
                  <c:v>181.19694444444445</c:v>
                </c:pt>
                <c:pt idx="17763">
                  <c:v>181.19972222222222</c:v>
                </c:pt>
                <c:pt idx="17764">
                  <c:v>181.20249999999999</c:v>
                </c:pt>
                <c:pt idx="17765">
                  <c:v>181.20527777777778</c:v>
                </c:pt>
                <c:pt idx="17766">
                  <c:v>181.20805555555555</c:v>
                </c:pt>
                <c:pt idx="17767">
                  <c:v>181.21083333333334</c:v>
                </c:pt>
                <c:pt idx="17768">
                  <c:v>181.21361111111111</c:v>
                </c:pt>
                <c:pt idx="17769">
                  <c:v>181.2163888888889</c:v>
                </c:pt>
                <c:pt idx="17770">
                  <c:v>181.21916666666667</c:v>
                </c:pt>
                <c:pt idx="17771">
                  <c:v>181.22194444444443</c:v>
                </c:pt>
                <c:pt idx="17772">
                  <c:v>181.22472222222223</c:v>
                </c:pt>
                <c:pt idx="17773">
                  <c:v>181.22749999999999</c:v>
                </c:pt>
                <c:pt idx="17774">
                  <c:v>181.23027777777779</c:v>
                </c:pt>
                <c:pt idx="17775">
                  <c:v>181.23305555555555</c:v>
                </c:pt>
                <c:pt idx="17776">
                  <c:v>181.23583333333335</c:v>
                </c:pt>
                <c:pt idx="17777">
                  <c:v>181.23861111111111</c:v>
                </c:pt>
                <c:pt idx="17778">
                  <c:v>181.24138888888888</c:v>
                </c:pt>
                <c:pt idx="17779">
                  <c:v>181.24416666666667</c:v>
                </c:pt>
                <c:pt idx="17780">
                  <c:v>181.24694444444444</c:v>
                </c:pt>
                <c:pt idx="17781">
                  <c:v>181.24972222222223</c:v>
                </c:pt>
                <c:pt idx="17782">
                  <c:v>181.2525</c:v>
                </c:pt>
                <c:pt idx="17783">
                  <c:v>181.25527777777776</c:v>
                </c:pt>
                <c:pt idx="17784">
                  <c:v>181.25805555555556</c:v>
                </c:pt>
                <c:pt idx="17785">
                  <c:v>181.26083333333332</c:v>
                </c:pt>
                <c:pt idx="17786">
                  <c:v>181.26361111111112</c:v>
                </c:pt>
                <c:pt idx="17787">
                  <c:v>181.26638888888888</c:v>
                </c:pt>
                <c:pt idx="17788">
                  <c:v>181.26916666666665</c:v>
                </c:pt>
                <c:pt idx="17789">
                  <c:v>181.27194444444444</c:v>
                </c:pt>
                <c:pt idx="17790">
                  <c:v>181.27472222222221</c:v>
                </c:pt>
                <c:pt idx="17791">
                  <c:v>181.2775</c:v>
                </c:pt>
                <c:pt idx="17792">
                  <c:v>181.28027777777777</c:v>
                </c:pt>
                <c:pt idx="17793">
                  <c:v>181.28305555555556</c:v>
                </c:pt>
                <c:pt idx="17794">
                  <c:v>181.28583333333333</c:v>
                </c:pt>
                <c:pt idx="17795">
                  <c:v>181.28861111111109</c:v>
                </c:pt>
                <c:pt idx="17796">
                  <c:v>181.29138888888889</c:v>
                </c:pt>
                <c:pt idx="17797">
                  <c:v>181.29416666666665</c:v>
                </c:pt>
                <c:pt idx="17798">
                  <c:v>181.29694444444445</c:v>
                </c:pt>
                <c:pt idx="17799">
                  <c:v>181.29972222222221</c:v>
                </c:pt>
                <c:pt idx="17800">
                  <c:v>181.30250000000001</c:v>
                </c:pt>
                <c:pt idx="17801">
                  <c:v>181.30527777777777</c:v>
                </c:pt>
                <c:pt idx="17802">
                  <c:v>181.30805555555554</c:v>
                </c:pt>
                <c:pt idx="17803">
                  <c:v>181.31083333333333</c:v>
                </c:pt>
                <c:pt idx="17804">
                  <c:v>181.3136111111111</c:v>
                </c:pt>
                <c:pt idx="17805">
                  <c:v>181.31638888888889</c:v>
                </c:pt>
                <c:pt idx="17806">
                  <c:v>181.31916666666666</c:v>
                </c:pt>
                <c:pt idx="17807">
                  <c:v>181.32194444444445</c:v>
                </c:pt>
                <c:pt idx="17808">
                  <c:v>181.32472222222222</c:v>
                </c:pt>
                <c:pt idx="17809">
                  <c:v>181.32749999999999</c:v>
                </c:pt>
                <c:pt idx="17810">
                  <c:v>181.33027777777778</c:v>
                </c:pt>
                <c:pt idx="17811">
                  <c:v>181.33305555555555</c:v>
                </c:pt>
                <c:pt idx="17812">
                  <c:v>181.33583333333334</c:v>
                </c:pt>
                <c:pt idx="17813">
                  <c:v>181.33861111111111</c:v>
                </c:pt>
                <c:pt idx="17814">
                  <c:v>181.3413888888889</c:v>
                </c:pt>
                <c:pt idx="17815">
                  <c:v>181.34416666666667</c:v>
                </c:pt>
                <c:pt idx="17816">
                  <c:v>181.34694444444443</c:v>
                </c:pt>
                <c:pt idx="17817">
                  <c:v>181.34972222222223</c:v>
                </c:pt>
                <c:pt idx="17818">
                  <c:v>181.35249999999999</c:v>
                </c:pt>
                <c:pt idx="17819">
                  <c:v>181.35527777777779</c:v>
                </c:pt>
                <c:pt idx="17820">
                  <c:v>181.35805555555555</c:v>
                </c:pt>
                <c:pt idx="17821">
                  <c:v>181.36083333333335</c:v>
                </c:pt>
                <c:pt idx="17822">
                  <c:v>181.36361111111111</c:v>
                </c:pt>
                <c:pt idx="17823">
                  <c:v>181.36638888888888</c:v>
                </c:pt>
                <c:pt idx="17824">
                  <c:v>181.36916666666667</c:v>
                </c:pt>
                <c:pt idx="17825">
                  <c:v>181.37194444444444</c:v>
                </c:pt>
                <c:pt idx="17826">
                  <c:v>181.37472222222223</c:v>
                </c:pt>
                <c:pt idx="17827">
                  <c:v>181.3775</c:v>
                </c:pt>
                <c:pt idx="17828">
                  <c:v>181.38027777777776</c:v>
                </c:pt>
                <c:pt idx="17829">
                  <c:v>181.38305555555556</c:v>
                </c:pt>
                <c:pt idx="17830">
                  <c:v>181.38583333333332</c:v>
                </c:pt>
                <c:pt idx="17831">
                  <c:v>181.38861111111112</c:v>
                </c:pt>
                <c:pt idx="17832">
                  <c:v>181.39138888888888</c:v>
                </c:pt>
                <c:pt idx="17833">
                  <c:v>181.39416666666665</c:v>
                </c:pt>
                <c:pt idx="17834">
                  <c:v>181.39694444444444</c:v>
                </c:pt>
                <c:pt idx="17835">
                  <c:v>181.39972222222221</c:v>
                </c:pt>
                <c:pt idx="17836">
                  <c:v>181.4025</c:v>
                </c:pt>
                <c:pt idx="17837">
                  <c:v>181.40527777777777</c:v>
                </c:pt>
                <c:pt idx="17838">
                  <c:v>181.40805555555556</c:v>
                </c:pt>
                <c:pt idx="17839">
                  <c:v>181.41083333333333</c:v>
                </c:pt>
                <c:pt idx="17840">
                  <c:v>181.41361111111109</c:v>
                </c:pt>
                <c:pt idx="17841">
                  <c:v>181.41638888888889</c:v>
                </c:pt>
                <c:pt idx="17842">
                  <c:v>181.41916666666665</c:v>
                </c:pt>
                <c:pt idx="17843">
                  <c:v>181.42194444444445</c:v>
                </c:pt>
                <c:pt idx="17844">
                  <c:v>181.42472222222221</c:v>
                </c:pt>
                <c:pt idx="17845">
                  <c:v>181.42750000000001</c:v>
                </c:pt>
                <c:pt idx="17846">
                  <c:v>181.43027777777777</c:v>
                </c:pt>
                <c:pt idx="17847">
                  <c:v>181.43305555555554</c:v>
                </c:pt>
                <c:pt idx="17848">
                  <c:v>181.43583333333333</c:v>
                </c:pt>
                <c:pt idx="17849">
                  <c:v>181.4386111111111</c:v>
                </c:pt>
                <c:pt idx="17850">
                  <c:v>181.44138888888889</c:v>
                </c:pt>
                <c:pt idx="17851">
                  <c:v>181.44416666666666</c:v>
                </c:pt>
                <c:pt idx="17852">
                  <c:v>181.44694444444445</c:v>
                </c:pt>
                <c:pt idx="17853">
                  <c:v>181.44972222222222</c:v>
                </c:pt>
                <c:pt idx="17854">
                  <c:v>181.45249999999999</c:v>
                </c:pt>
                <c:pt idx="17855">
                  <c:v>181.45527777777778</c:v>
                </c:pt>
                <c:pt idx="17856">
                  <c:v>181.45805555555555</c:v>
                </c:pt>
                <c:pt idx="17857">
                  <c:v>181.46083333333334</c:v>
                </c:pt>
                <c:pt idx="17858">
                  <c:v>181.46361111111111</c:v>
                </c:pt>
                <c:pt idx="17859">
                  <c:v>181.4663888888889</c:v>
                </c:pt>
                <c:pt idx="17860">
                  <c:v>181.46916666666667</c:v>
                </c:pt>
                <c:pt idx="17861">
                  <c:v>181.47194444444443</c:v>
                </c:pt>
                <c:pt idx="17862">
                  <c:v>181.47472222222223</c:v>
                </c:pt>
                <c:pt idx="17863">
                  <c:v>181.47749999999999</c:v>
                </c:pt>
                <c:pt idx="17864">
                  <c:v>181.48027777777779</c:v>
                </c:pt>
                <c:pt idx="17865">
                  <c:v>181.48305555555555</c:v>
                </c:pt>
                <c:pt idx="17866">
                  <c:v>181.48583333333335</c:v>
                </c:pt>
                <c:pt idx="17867">
                  <c:v>181.48861111111111</c:v>
                </c:pt>
                <c:pt idx="17868">
                  <c:v>181.49138888888888</c:v>
                </c:pt>
                <c:pt idx="17869">
                  <c:v>181.49416666666667</c:v>
                </c:pt>
                <c:pt idx="17870">
                  <c:v>181.49694444444444</c:v>
                </c:pt>
                <c:pt idx="17871">
                  <c:v>181.49972222222223</c:v>
                </c:pt>
                <c:pt idx="17872">
                  <c:v>181.5025</c:v>
                </c:pt>
                <c:pt idx="17873">
                  <c:v>181.50527777777776</c:v>
                </c:pt>
                <c:pt idx="17874">
                  <c:v>181.50805555555556</c:v>
                </c:pt>
                <c:pt idx="17875">
                  <c:v>181.51083333333332</c:v>
                </c:pt>
                <c:pt idx="17876">
                  <c:v>181.51361111111112</c:v>
                </c:pt>
                <c:pt idx="17877">
                  <c:v>181.51638888888888</c:v>
                </c:pt>
                <c:pt idx="17878">
                  <c:v>181.51916666666665</c:v>
                </c:pt>
                <c:pt idx="17879">
                  <c:v>181.52194444444444</c:v>
                </c:pt>
                <c:pt idx="17880">
                  <c:v>181.52472222222221</c:v>
                </c:pt>
                <c:pt idx="17881">
                  <c:v>181.5275</c:v>
                </c:pt>
                <c:pt idx="17882">
                  <c:v>181.53027777777777</c:v>
                </c:pt>
                <c:pt idx="17883">
                  <c:v>181.53305555555556</c:v>
                </c:pt>
                <c:pt idx="17884">
                  <c:v>181.53583333333333</c:v>
                </c:pt>
                <c:pt idx="17885">
                  <c:v>181.53861111111109</c:v>
                </c:pt>
                <c:pt idx="17886">
                  <c:v>181.54138888888889</c:v>
                </c:pt>
                <c:pt idx="17887">
                  <c:v>181.54416666666665</c:v>
                </c:pt>
                <c:pt idx="17888">
                  <c:v>181.54694444444445</c:v>
                </c:pt>
                <c:pt idx="17889">
                  <c:v>181.54972222222221</c:v>
                </c:pt>
                <c:pt idx="17890">
                  <c:v>181.55250000000001</c:v>
                </c:pt>
                <c:pt idx="17891">
                  <c:v>181.55527777777777</c:v>
                </c:pt>
                <c:pt idx="17892">
                  <c:v>181.55805555555554</c:v>
                </c:pt>
                <c:pt idx="17893">
                  <c:v>181.56083333333333</c:v>
                </c:pt>
                <c:pt idx="17894">
                  <c:v>181.5636111111111</c:v>
                </c:pt>
                <c:pt idx="17895">
                  <c:v>181.56638888888889</c:v>
                </c:pt>
                <c:pt idx="17896">
                  <c:v>181.56916666666666</c:v>
                </c:pt>
                <c:pt idx="17897">
                  <c:v>181.57194444444445</c:v>
                </c:pt>
                <c:pt idx="17898">
                  <c:v>181.57472222222222</c:v>
                </c:pt>
                <c:pt idx="17899">
                  <c:v>181.57749999999999</c:v>
                </c:pt>
                <c:pt idx="17900">
                  <c:v>181.58027777777778</c:v>
                </c:pt>
                <c:pt idx="17901">
                  <c:v>181.58305555555555</c:v>
                </c:pt>
                <c:pt idx="17902">
                  <c:v>181.58583333333334</c:v>
                </c:pt>
                <c:pt idx="17903">
                  <c:v>181.58861111111111</c:v>
                </c:pt>
                <c:pt idx="17904">
                  <c:v>181.5913888888889</c:v>
                </c:pt>
                <c:pt idx="17905">
                  <c:v>181.59416666666667</c:v>
                </c:pt>
                <c:pt idx="17906">
                  <c:v>181.59694444444443</c:v>
                </c:pt>
                <c:pt idx="17907">
                  <c:v>181.59972222222223</c:v>
                </c:pt>
                <c:pt idx="17908">
                  <c:v>181.60249999999999</c:v>
                </c:pt>
                <c:pt idx="17909">
                  <c:v>181.60527777777779</c:v>
                </c:pt>
                <c:pt idx="17910">
                  <c:v>181.60805555555555</c:v>
                </c:pt>
                <c:pt idx="17911">
                  <c:v>181.61083333333335</c:v>
                </c:pt>
                <c:pt idx="17912">
                  <c:v>181.61361111111111</c:v>
                </c:pt>
                <c:pt idx="17913">
                  <c:v>181.61638888888888</c:v>
                </c:pt>
                <c:pt idx="17914">
                  <c:v>181.61916666666667</c:v>
                </c:pt>
                <c:pt idx="17915">
                  <c:v>181.62194444444444</c:v>
                </c:pt>
                <c:pt idx="17916">
                  <c:v>181.62472222222223</c:v>
                </c:pt>
                <c:pt idx="17917">
                  <c:v>181.6275</c:v>
                </c:pt>
                <c:pt idx="17918">
                  <c:v>181.63027777777776</c:v>
                </c:pt>
                <c:pt idx="17919">
                  <c:v>181.63305555555556</c:v>
                </c:pt>
                <c:pt idx="17920">
                  <c:v>181.63583333333332</c:v>
                </c:pt>
                <c:pt idx="17921">
                  <c:v>181.63861111111112</c:v>
                </c:pt>
                <c:pt idx="17922">
                  <c:v>181.64138888888888</c:v>
                </c:pt>
                <c:pt idx="17923">
                  <c:v>181.64416666666665</c:v>
                </c:pt>
                <c:pt idx="17924">
                  <c:v>181.64694444444444</c:v>
                </c:pt>
                <c:pt idx="17925">
                  <c:v>181.64972222222221</c:v>
                </c:pt>
                <c:pt idx="17926">
                  <c:v>181.6525</c:v>
                </c:pt>
                <c:pt idx="17927">
                  <c:v>181.65527777777777</c:v>
                </c:pt>
                <c:pt idx="17928">
                  <c:v>181.65805555555556</c:v>
                </c:pt>
                <c:pt idx="17929">
                  <c:v>181.66083333333333</c:v>
                </c:pt>
                <c:pt idx="17930">
                  <c:v>181.66361111111109</c:v>
                </c:pt>
                <c:pt idx="17931">
                  <c:v>181.66638888888889</c:v>
                </c:pt>
                <c:pt idx="17932">
                  <c:v>181.66916666666665</c:v>
                </c:pt>
                <c:pt idx="17933">
                  <c:v>181.67194444444445</c:v>
                </c:pt>
                <c:pt idx="17934">
                  <c:v>181.67472222222221</c:v>
                </c:pt>
                <c:pt idx="17935">
                  <c:v>181.67750000000001</c:v>
                </c:pt>
                <c:pt idx="17936">
                  <c:v>181.68027777777777</c:v>
                </c:pt>
                <c:pt idx="17937">
                  <c:v>181.68305555555554</c:v>
                </c:pt>
                <c:pt idx="17938">
                  <c:v>181.68583333333333</c:v>
                </c:pt>
                <c:pt idx="17939">
                  <c:v>181.6886111111111</c:v>
                </c:pt>
                <c:pt idx="17940">
                  <c:v>181.69138888888889</c:v>
                </c:pt>
                <c:pt idx="17941">
                  <c:v>181.69416666666666</c:v>
                </c:pt>
                <c:pt idx="17942">
                  <c:v>181.69694444444445</c:v>
                </c:pt>
                <c:pt idx="17943">
                  <c:v>181.69972222222222</c:v>
                </c:pt>
                <c:pt idx="17944">
                  <c:v>181.70249999999999</c:v>
                </c:pt>
                <c:pt idx="17945">
                  <c:v>181.70527777777778</c:v>
                </c:pt>
                <c:pt idx="17946">
                  <c:v>181.70805555555555</c:v>
                </c:pt>
                <c:pt idx="17947">
                  <c:v>181.71083333333334</c:v>
                </c:pt>
                <c:pt idx="17948">
                  <c:v>181.71361111111111</c:v>
                </c:pt>
                <c:pt idx="17949">
                  <c:v>181.7163888888889</c:v>
                </c:pt>
                <c:pt idx="17950">
                  <c:v>181.71916666666667</c:v>
                </c:pt>
                <c:pt idx="17951">
                  <c:v>181.72194444444443</c:v>
                </c:pt>
                <c:pt idx="17952">
                  <c:v>181.72472222222223</c:v>
                </c:pt>
                <c:pt idx="17953">
                  <c:v>181.72749999999999</c:v>
                </c:pt>
                <c:pt idx="17954">
                  <c:v>181.73027777777779</c:v>
                </c:pt>
                <c:pt idx="17955">
                  <c:v>181.73305555555555</c:v>
                </c:pt>
                <c:pt idx="17956">
                  <c:v>181.73583333333335</c:v>
                </c:pt>
                <c:pt idx="17957">
                  <c:v>181.73861111111111</c:v>
                </c:pt>
                <c:pt idx="17958">
                  <c:v>181.74138888888888</c:v>
                </c:pt>
                <c:pt idx="17959">
                  <c:v>181.74416666666667</c:v>
                </c:pt>
                <c:pt idx="17960">
                  <c:v>181.74694444444444</c:v>
                </c:pt>
                <c:pt idx="17961">
                  <c:v>181.74972222222223</c:v>
                </c:pt>
                <c:pt idx="17962">
                  <c:v>181.7525</c:v>
                </c:pt>
                <c:pt idx="17963">
                  <c:v>181.75527777777776</c:v>
                </c:pt>
                <c:pt idx="17964">
                  <c:v>181.75805555555556</c:v>
                </c:pt>
                <c:pt idx="17965">
                  <c:v>181.76083333333332</c:v>
                </c:pt>
                <c:pt idx="17966">
                  <c:v>181.76361111111112</c:v>
                </c:pt>
                <c:pt idx="17967">
                  <c:v>181.76638888888888</c:v>
                </c:pt>
                <c:pt idx="17968">
                  <c:v>181.76916666666665</c:v>
                </c:pt>
                <c:pt idx="17969">
                  <c:v>181.77194444444444</c:v>
                </c:pt>
                <c:pt idx="17970">
                  <c:v>181.77472222222221</c:v>
                </c:pt>
                <c:pt idx="17971">
                  <c:v>181.7775</c:v>
                </c:pt>
                <c:pt idx="17972">
                  <c:v>181.78027777777777</c:v>
                </c:pt>
                <c:pt idx="17973">
                  <c:v>181.78305555555556</c:v>
                </c:pt>
                <c:pt idx="17974">
                  <c:v>181.78583333333333</c:v>
                </c:pt>
                <c:pt idx="17975">
                  <c:v>181.78861111111109</c:v>
                </c:pt>
                <c:pt idx="17976">
                  <c:v>181.79138888888889</c:v>
                </c:pt>
                <c:pt idx="17977">
                  <c:v>181.79416666666665</c:v>
                </c:pt>
                <c:pt idx="17978">
                  <c:v>181.79694444444445</c:v>
                </c:pt>
                <c:pt idx="17979">
                  <c:v>181.79972222222221</c:v>
                </c:pt>
                <c:pt idx="17980">
                  <c:v>181.80250000000001</c:v>
                </c:pt>
                <c:pt idx="17981">
                  <c:v>181.80527777777777</c:v>
                </c:pt>
                <c:pt idx="17982">
                  <c:v>181.80805555555554</c:v>
                </c:pt>
                <c:pt idx="17983">
                  <c:v>181.81083333333333</c:v>
                </c:pt>
                <c:pt idx="17984">
                  <c:v>181.8136111111111</c:v>
                </c:pt>
                <c:pt idx="17985">
                  <c:v>181.81638888888889</c:v>
                </c:pt>
                <c:pt idx="17986">
                  <c:v>181.81916666666666</c:v>
                </c:pt>
                <c:pt idx="17987">
                  <c:v>181.82194444444445</c:v>
                </c:pt>
                <c:pt idx="17988">
                  <c:v>181.82472222222222</c:v>
                </c:pt>
                <c:pt idx="17989">
                  <c:v>181.82749999999999</c:v>
                </c:pt>
                <c:pt idx="17990">
                  <c:v>181.83027777777778</c:v>
                </c:pt>
                <c:pt idx="17991">
                  <c:v>181.83305555555555</c:v>
                </c:pt>
                <c:pt idx="17992">
                  <c:v>181.83583333333334</c:v>
                </c:pt>
                <c:pt idx="17993">
                  <c:v>181.83861111111111</c:v>
                </c:pt>
                <c:pt idx="17994">
                  <c:v>181.8413888888889</c:v>
                </c:pt>
                <c:pt idx="17995">
                  <c:v>181.84416666666667</c:v>
                </c:pt>
                <c:pt idx="17996">
                  <c:v>181.84694444444443</c:v>
                </c:pt>
                <c:pt idx="17997">
                  <c:v>181.84972222222223</c:v>
                </c:pt>
                <c:pt idx="17998">
                  <c:v>181.85249999999999</c:v>
                </c:pt>
                <c:pt idx="17999">
                  <c:v>181.85527777777779</c:v>
                </c:pt>
                <c:pt idx="18000">
                  <c:v>181.85805555555555</c:v>
                </c:pt>
                <c:pt idx="18001">
                  <c:v>181.86083333333335</c:v>
                </c:pt>
                <c:pt idx="18002">
                  <c:v>181.86361111111111</c:v>
                </c:pt>
                <c:pt idx="18003">
                  <c:v>181.86638888888888</c:v>
                </c:pt>
                <c:pt idx="18004">
                  <c:v>181.86916666666667</c:v>
                </c:pt>
                <c:pt idx="18005">
                  <c:v>181.87194444444444</c:v>
                </c:pt>
                <c:pt idx="18006">
                  <c:v>181.87472222222223</c:v>
                </c:pt>
                <c:pt idx="18007">
                  <c:v>181.8775</c:v>
                </c:pt>
                <c:pt idx="18008">
                  <c:v>181.88027777777776</c:v>
                </c:pt>
                <c:pt idx="18009">
                  <c:v>181.88305555555556</c:v>
                </c:pt>
                <c:pt idx="18010">
                  <c:v>181.88583333333332</c:v>
                </c:pt>
                <c:pt idx="18011">
                  <c:v>181.88861111111112</c:v>
                </c:pt>
                <c:pt idx="18012">
                  <c:v>181.89138888888888</c:v>
                </c:pt>
                <c:pt idx="18013">
                  <c:v>181.89416666666665</c:v>
                </c:pt>
                <c:pt idx="18014">
                  <c:v>181.89694444444444</c:v>
                </c:pt>
                <c:pt idx="18015">
                  <c:v>181.89972222222221</c:v>
                </c:pt>
                <c:pt idx="18016">
                  <c:v>181.9025</c:v>
                </c:pt>
                <c:pt idx="18017">
                  <c:v>181.90527777777777</c:v>
                </c:pt>
                <c:pt idx="18018">
                  <c:v>181.90805555555556</c:v>
                </c:pt>
                <c:pt idx="18019">
                  <c:v>181.91083333333333</c:v>
                </c:pt>
                <c:pt idx="18020">
                  <c:v>181.91361111111109</c:v>
                </c:pt>
                <c:pt idx="18021">
                  <c:v>181.91638888888889</c:v>
                </c:pt>
                <c:pt idx="18022">
                  <c:v>181.91916666666665</c:v>
                </c:pt>
                <c:pt idx="18023">
                  <c:v>181.92194444444445</c:v>
                </c:pt>
                <c:pt idx="18024">
                  <c:v>181.92472222222221</c:v>
                </c:pt>
                <c:pt idx="18025">
                  <c:v>181.92750000000001</c:v>
                </c:pt>
                <c:pt idx="18026">
                  <c:v>181.93027777777777</c:v>
                </c:pt>
                <c:pt idx="18027">
                  <c:v>181.93305555555554</c:v>
                </c:pt>
                <c:pt idx="18028">
                  <c:v>181.93583333333333</c:v>
                </c:pt>
                <c:pt idx="18029">
                  <c:v>181.9386111111111</c:v>
                </c:pt>
                <c:pt idx="18030">
                  <c:v>181.94138888888889</c:v>
                </c:pt>
                <c:pt idx="18031">
                  <c:v>181.94416666666666</c:v>
                </c:pt>
                <c:pt idx="18032">
                  <c:v>181.94694444444445</c:v>
                </c:pt>
                <c:pt idx="18033">
                  <c:v>181.94972222222222</c:v>
                </c:pt>
                <c:pt idx="18034">
                  <c:v>181.95249999999999</c:v>
                </c:pt>
                <c:pt idx="18035">
                  <c:v>181.95527777777778</c:v>
                </c:pt>
                <c:pt idx="18036">
                  <c:v>181.95805555555555</c:v>
                </c:pt>
                <c:pt idx="18037">
                  <c:v>181.96083333333334</c:v>
                </c:pt>
                <c:pt idx="18038">
                  <c:v>181.96361111111111</c:v>
                </c:pt>
                <c:pt idx="18039">
                  <c:v>181.9663888888889</c:v>
                </c:pt>
                <c:pt idx="18040">
                  <c:v>181.96916666666667</c:v>
                </c:pt>
                <c:pt idx="18041">
                  <c:v>181.97194444444443</c:v>
                </c:pt>
                <c:pt idx="18042">
                  <c:v>181.97472222222223</c:v>
                </c:pt>
                <c:pt idx="18043">
                  <c:v>181.97749999999999</c:v>
                </c:pt>
                <c:pt idx="18044">
                  <c:v>181.98027777777779</c:v>
                </c:pt>
                <c:pt idx="18045">
                  <c:v>181.98305555555555</c:v>
                </c:pt>
                <c:pt idx="18046">
                  <c:v>181.98583333333335</c:v>
                </c:pt>
                <c:pt idx="18047">
                  <c:v>181.98861111111111</c:v>
                </c:pt>
                <c:pt idx="18048">
                  <c:v>181.99138888888888</c:v>
                </c:pt>
                <c:pt idx="18049">
                  <c:v>181.99416666666667</c:v>
                </c:pt>
                <c:pt idx="18050">
                  <c:v>181.99694444444444</c:v>
                </c:pt>
                <c:pt idx="18051">
                  <c:v>181.99972222222223</c:v>
                </c:pt>
                <c:pt idx="18052">
                  <c:v>182.0025</c:v>
                </c:pt>
                <c:pt idx="18053">
                  <c:v>182.00527777777776</c:v>
                </c:pt>
                <c:pt idx="18054">
                  <c:v>182.00805555555556</c:v>
                </c:pt>
                <c:pt idx="18055">
                  <c:v>182.01083333333332</c:v>
                </c:pt>
                <c:pt idx="18056">
                  <c:v>182.01361111111112</c:v>
                </c:pt>
                <c:pt idx="18057">
                  <c:v>182.01638888888888</c:v>
                </c:pt>
                <c:pt idx="18058">
                  <c:v>182.01916666666665</c:v>
                </c:pt>
                <c:pt idx="18059">
                  <c:v>182.02194444444444</c:v>
                </c:pt>
                <c:pt idx="18060">
                  <c:v>182.02472222222221</c:v>
                </c:pt>
                <c:pt idx="18061">
                  <c:v>182.0275</c:v>
                </c:pt>
                <c:pt idx="18062">
                  <c:v>182.03027777777777</c:v>
                </c:pt>
                <c:pt idx="18063">
                  <c:v>182.03305555555556</c:v>
                </c:pt>
                <c:pt idx="18064">
                  <c:v>182.03583333333333</c:v>
                </c:pt>
                <c:pt idx="18065">
                  <c:v>182.03861111111109</c:v>
                </c:pt>
                <c:pt idx="18066">
                  <c:v>182.04138888888889</c:v>
                </c:pt>
                <c:pt idx="18067">
                  <c:v>182.04416666666665</c:v>
                </c:pt>
                <c:pt idx="18068">
                  <c:v>182.04694444444445</c:v>
                </c:pt>
                <c:pt idx="18069">
                  <c:v>182.04972222222221</c:v>
                </c:pt>
                <c:pt idx="18070">
                  <c:v>182.05250000000001</c:v>
                </c:pt>
                <c:pt idx="18071">
                  <c:v>182.05527777777777</c:v>
                </c:pt>
                <c:pt idx="18072">
                  <c:v>182.05805555555554</c:v>
                </c:pt>
                <c:pt idx="18073">
                  <c:v>182.06083333333333</c:v>
                </c:pt>
                <c:pt idx="18074">
                  <c:v>182.0636111111111</c:v>
                </c:pt>
                <c:pt idx="18075">
                  <c:v>182.06638888888889</c:v>
                </c:pt>
                <c:pt idx="18076">
                  <c:v>182.06916666666666</c:v>
                </c:pt>
                <c:pt idx="18077">
                  <c:v>182.07194444444445</c:v>
                </c:pt>
                <c:pt idx="18078">
                  <c:v>182.07472222222222</c:v>
                </c:pt>
                <c:pt idx="18079">
                  <c:v>182.07749999999999</c:v>
                </c:pt>
                <c:pt idx="18080">
                  <c:v>182.08027777777778</c:v>
                </c:pt>
                <c:pt idx="18081">
                  <c:v>182.08305555555555</c:v>
                </c:pt>
                <c:pt idx="18082">
                  <c:v>182.08583333333334</c:v>
                </c:pt>
                <c:pt idx="18083">
                  <c:v>182.08861111111111</c:v>
                </c:pt>
                <c:pt idx="18084">
                  <c:v>182.0913888888889</c:v>
                </c:pt>
                <c:pt idx="18085">
                  <c:v>182.09416666666667</c:v>
                </c:pt>
                <c:pt idx="18086">
                  <c:v>182.09694444444443</c:v>
                </c:pt>
                <c:pt idx="18087">
                  <c:v>182.09972222222223</c:v>
                </c:pt>
                <c:pt idx="18088">
                  <c:v>182.10249999999999</c:v>
                </c:pt>
                <c:pt idx="18089">
                  <c:v>182.10527777777779</c:v>
                </c:pt>
                <c:pt idx="18090">
                  <c:v>182.10805555555555</c:v>
                </c:pt>
                <c:pt idx="18091">
                  <c:v>182.11083333333335</c:v>
                </c:pt>
                <c:pt idx="18092">
                  <c:v>182.11361111111111</c:v>
                </c:pt>
                <c:pt idx="18093">
                  <c:v>182.11638888888888</c:v>
                </c:pt>
                <c:pt idx="18094">
                  <c:v>182.11916666666667</c:v>
                </c:pt>
                <c:pt idx="18095">
                  <c:v>182.12194444444444</c:v>
                </c:pt>
                <c:pt idx="18096">
                  <c:v>182.12472222222223</c:v>
                </c:pt>
                <c:pt idx="18097">
                  <c:v>182.1275</c:v>
                </c:pt>
                <c:pt idx="18098">
                  <c:v>182.13027777777776</c:v>
                </c:pt>
                <c:pt idx="18099">
                  <c:v>182.13305555555556</c:v>
                </c:pt>
                <c:pt idx="18100">
                  <c:v>182.13583333333332</c:v>
                </c:pt>
                <c:pt idx="18101">
                  <c:v>182.13861111111112</c:v>
                </c:pt>
                <c:pt idx="18102">
                  <c:v>182.14138888888888</c:v>
                </c:pt>
                <c:pt idx="18103">
                  <c:v>182.14416666666665</c:v>
                </c:pt>
                <c:pt idx="18104">
                  <c:v>182.14694444444444</c:v>
                </c:pt>
                <c:pt idx="18105">
                  <c:v>182.14972222222221</c:v>
                </c:pt>
                <c:pt idx="18106">
                  <c:v>182.1525</c:v>
                </c:pt>
                <c:pt idx="18107">
                  <c:v>182.15527777777777</c:v>
                </c:pt>
                <c:pt idx="18108">
                  <c:v>182.15805555555556</c:v>
                </c:pt>
                <c:pt idx="18109">
                  <c:v>182.16083333333333</c:v>
                </c:pt>
                <c:pt idx="18110">
                  <c:v>182.16361111111109</c:v>
                </c:pt>
                <c:pt idx="18111">
                  <c:v>182.16638888888889</c:v>
                </c:pt>
                <c:pt idx="18112">
                  <c:v>182.16916666666665</c:v>
                </c:pt>
                <c:pt idx="18113">
                  <c:v>182.17194444444445</c:v>
                </c:pt>
                <c:pt idx="18114">
                  <c:v>182.17472222222221</c:v>
                </c:pt>
                <c:pt idx="18115">
                  <c:v>182.17750000000001</c:v>
                </c:pt>
                <c:pt idx="18116">
                  <c:v>182.18027777777777</c:v>
                </c:pt>
                <c:pt idx="18117">
                  <c:v>182.18305555555554</c:v>
                </c:pt>
                <c:pt idx="18118">
                  <c:v>182.18583333333333</c:v>
                </c:pt>
                <c:pt idx="18119">
                  <c:v>182.1886111111111</c:v>
                </c:pt>
                <c:pt idx="18120">
                  <c:v>182.19138888888889</c:v>
                </c:pt>
                <c:pt idx="18121">
                  <c:v>182.19416666666666</c:v>
                </c:pt>
                <c:pt idx="18122">
                  <c:v>182.19694444444445</c:v>
                </c:pt>
                <c:pt idx="18123">
                  <c:v>182.19972222222222</c:v>
                </c:pt>
                <c:pt idx="18124">
                  <c:v>182.20249999999999</c:v>
                </c:pt>
                <c:pt idx="18125">
                  <c:v>182.20527777777778</c:v>
                </c:pt>
                <c:pt idx="18126">
                  <c:v>182.20805555555555</c:v>
                </c:pt>
                <c:pt idx="18127">
                  <c:v>182.21083333333334</c:v>
                </c:pt>
                <c:pt idx="18128">
                  <c:v>182.21361111111111</c:v>
                </c:pt>
                <c:pt idx="18129">
                  <c:v>182.2163888888889</c:v>
                </c:pt>
                <c:pt idx="18130">
                  <c:v>182.21916666666667</c:v>
                </c:pt>
                <c:pt idx="18131">
                  <c:v>182.22194444444443</c:v>
                </c:pt>
                <c:pt idx="18132">
                  <c:v>182.22472222222223</c:v>
                </c:pt>
                <c:pt idx="18133">
                  <c:v>182.22749999999999</c:v>
                </c:pt>
                <c:pt idx="18134">
                  <c:v>182.23027777777779</c:v>
                </c:pt>
                <c:pt idx="18135">
                  <c:v>182.23305555555555</c:v>
                </c:pt>
                <c:pt idx="18136">
                  <c:v>182.23583333333335</c:v>
                </c:pt>
                <c:pt idx="18137">
                  <c:v>182.23861111111111</c:v>
                </c:pt>
                <c:pt idx="18138">
                  <c:v>182.24138888888888</c:v>
                </c:pt>
                <c:pt idx="18139">
                  <c:v>182.24416666666667</c:v>
                </c:pt>
                <c:pt idx="18140">
                  <c:v>182.24694444444444</c:v>
                </c:pt>
                <c:pt idx="18141">
                  <c:v>182.24972222222223</c:v>
                </c:pt>
                <c:pt idx="18142">
                  <c:v>182.2525</c:v>
                </c:pt>
                <c:pt idx="18143">
                  <c:v>182.25527777777776</c:v>
                </c:pt>
                <c:pt idx="18144">
                  <c:v>182.25805555555556</c:v>
                </c:pt>
                <c:pt idx="18145">
                  <c:v>182.26083333333332</c:v>
                </c:pt>
                <c:pt idx="18146">
                  <c:v>182.26361111111112</c:v>
                </c:pt>
                <c:pt idx="18147">
                  <c:v>182.26638888888888</c:v>
                </c:pt>
                <c:pt idx="18148">
                  <c:v>182.26916666666665</c:v>
                </c:pt>
                <c:pt idx="18149">
                  <c:v>182.27194444444444</c:v>
                </c:pt>
                <c:pt idx="18150">
                  <c:v>182.27472222222221</c:v>
                </c:pt>
                <c:pt idx="18151">
                  <c:v>182.2775</c:v>
                </c:pt>
                <c:pt idx="18152">
                  <c:v>182.28027777777777</c:v>
                </c:pt>
                <c:pt idx="18153">
                  <c:v>182.28305555555556</c:v>
                </c:pt>
                <c:pt idx="18154">
                  <c:v>182.28583333333333</c:v>
                </c:pt>
                <c:pt idx="18155">
                  <c:v>182.28861111111109</c:v>
                </c:pt>
                <c:pt idx="18156">
                  <c:v>182.29138888888889</c:v>
                </c:pt>
                <c:pt idx="18157">
                  <c:v>182.29416666666665</c:v>
                </c:pt>
                <c:pt idx="18158">
                  <c:v>182.29694444444445</c:v>
                </c:pt>
                <c:pt idx="18159">
                  <c:v>182.29972222222221</c:v>
                </c:pt>
                <c:pt idx="18160">
                  <c:v>182.30250000000001</c:v>
                </c:pt>
                <c:pt idx="18161">
                  <c:v>182.30527777777777</c:v>
                </c:pt>
                <c:pt idx="18162">
                  <c:v>182.30805555555554</c:v>
                </c:pt>
                <c:pt idx="18163">
                  <c:v>182.31083333333333</c:v>
                </c:pt>
                <c:pt idx="18164">
                  <c:v>182.3136111111111</c:v>
                </c:pt>
                <c:pt idx="18165">
                  <c:v>182.31638888888889</c:v>
                </c:pt>
                <c:pt idx="18166">
                  <c:v>182.31916666666666</c:v>
                </c:pt>
                <c:pt idx="18167">
                  <c:v>182.32194444444445</c:v>
                </c:pt>
                <c:pt idx="18168">
                  <c:v>182.32472222222222</c:v>
                </c:pt>
                <c:pt idx="18169">
                  <c:v>182.32749999999999</c:v>
                </c:pt>
                <c:pt idx="18170">
                  <c:v>182.33027777777778</c:v>
                </c:pt>
                <c:pt idx="18171">
                  <c:v>182.33305555555555</c:v>
                </c:pt>
                <c:pt idx="18172">
                  <c:v>182.33583333333334</c:v>
                </c:pt>
                <c:pt idx="18173">
                  <c:v>182.33861111111111</c:v>
                </c:pt>
                <c:pt idx="18174">
                  <c:v>182.3413888888889</c:v>
                </c:pt>
                <c:pt idx="18175">
                  <c:v>182.34416666666667</c:v>
                </c:pt>
                <c:pt idx="18176">
                  <c:v>182.34694444444443</c:v>
                </c:pt>
                <c:pt idx="18177">
                  <c:v>182.34972222222223</c:v>
                </c:pt>
                <c:pt idx="18178">
                  <c:v>182.35249999999999</c:v>
                </c:pt>
                <c:pt idx="18179">
                  <c:v>182.35527777777779</c:v>
                </c:pt>
                <c:pt idx="18180">
                  <c:v>182.35805555555555</c:v>
                </c:pt>
                <c:pt idx="18181">
                  <c:v>182.36083333333335</c:v>
                </c:pt>
                <c:pt idx="18182">
                  <c:v>182.36361111111111</c:v>
                </c:pt>
                <c:pt idx="18183">
                  <c:v>182.36638888888888</c:v>
                </c:pt>
                <c:pt idx="18184">
                  <c:v>182.36916666666667</c:v>
                </c:pt>
                <c:pt idx="18185">
                  <c:v>182.37194444444444</c:v>
                </c:pt>
                <c:pt idx="18186">
                  <c:v>182.37472222222223</c:v>
                </c:pt>
                <c:pt idx="18187">
                  <c:v>182.3775</c:v>
                </c:pt>
                <c:pt idx="18188">
                  <c:v>182.38027777777776</c:v>
                </c:pt>
                <c:pt idx="18189">
                  <c:v>182.38305555555556</c:v>
                </c:pt>
                <c:pt idx="18190">
                  <c:v>182.38583333333332</c:v>
                </c:pt>
                <c:pt idx="18191">
                  <c:v>182.38861111111112</c:v>
                </c:pt>
                <c:pt idx="18192">
                  <c:v>182.39138888888888</c:v>
                </c:pt>
                <c:pt idx="18193">
                  <c:v>182.39416666666665</c:v>
                </c:pt>
                <c:pt idx="18194">
                  <c:v>182.39694444444444</c:v>
                </c:pt>
                <c:pt idx="18195">
                  <c:v>182.39972222222221</c:v>
                </c:pt>
                <c:pt idx="18196">
                  <c:v>182.4025</c:v>
                </c:pt>
                <c:pt idx="18197">
                  <c:v>182.40527777777777</c:v>
                </c:pt>
                <c:pt idx="18198">
                  <c:v>182.40805555555556</c:v>
                </c:pt>
                <c:pt idx="18199">
                  <c:v>182.41083333333333</c:v>
                </c:pt>
                <c:pt idx="18200">
                  <c:v>182.41361111111109</c:v>
                </c:pt>
                <c:pt idx="18201">
                  <c:v>182.41638888888889</c:v>
                </c:pt>
                <c:pt idx="18202">
                  <c:v>182.41916666666665</c:v>
                </c:pt>
                <c:pt idx="18203">
                  <c:v>182.42194444444445</c:v>
                </c:pt>
                <c:pt idx="18204">
                  <c:v>182.42472222222221</c:v>
                </c:pt>
                <c:pt idx="18205">
                  <c:v>182.42750000000001</c:v>
                </c:pt>
                <c:pt idx="18206">
                  <c:v>182.43027777777777</c:v>
                </c:pt>
                <c:pt idx="18207">
                  <c:v>182.43305555555554</c:v>
                </c:pt>
                <c:pt idx="18208">
                  <c:v>182.43583333333333</c:v>
                </c:pt>
                <c:pt idx="18209">
                  <c:v>182.4386111111111</c:v>
                </c:pt>
                <c:pt idx="18210">
                  <c:v>182.44138888888889</c:v>
                </c:pt>
                <c:pt idx="18211">
                  <c:v>182.44416666666666</c:v>
                </c:pt>
                <c:pt idx="18212">
                  <c:v>182.44694444444445</c:v>
                </c:pt>
                <c:pt idx="18213">
                  <c:v>182.44972222222222</c:v>
                </c:pt>
                <c:pt idx="18214">
                  <c:v>182.45249999999999</c:v>
                </c:pt>
                <c:pt idx="18215">
                  <c:v>182.45527777777778</c:v>
                </c:pt>
                <c:pt idx="18216">
                  <c:v>182.45805555555555</c:v>
                </c:pt>
                <c:pt idx="18217">
                  <c:v>182.46083333333334</c:v>
                </c:pt>
                <c:pt idx="18218">
                  <c:v>182.46361111111111</c:v>
                </c:pt>
                <c:pt idx="18219">
                  <c:v>182.4663888888889</c:v>
                </c:pt>
                <c:pt idx="18220">
                  <c:v>182.46916666666667</c:v>
                </c:pt>
                <c:pt idx="18221">
                  <c:v>182.47194444444443</c:v>
                </c:pt>
                <c:pt idx="18222">
                  <c:v>182.47472222222223</c:v>
                </c:pt>
                <c:pt idx="18223">
                  <c:v>182.47749999999999</c:v>
                </c:pt>
                <c:pt idx="18224">
                  <c:v>182.48027777777779</c:v>
                </c:pt>
                <c:pt idx="18225">
                  <c:v>182.48305555555555</c:v>
                </c:pt>
                <c:pt idx="18226">
                  <c:v>182.48583333333335</c:v>
                </c:pt>
                <c:pt idx="18227">
                  <c:v>182.48861111111111</c:v>
                </c:pt>
                <c:pt idx="18228">
                  <c:v>182.49138888888888</c:v>
                </c:pt>
                <c:pt idx="18229">
                  <c:v>182.49416666666667</c:v>
                </c:pt>
                <c:pt idx="18230">
                  <c:v>182.49694444444444</c:v>
                </c:pt>
                <c:pt idx="18231">
                  <c:v>182.49972222222223</c:v>
                </c:pt>
                <c:pt idx="18232">
                  <c:v>182.5025</c:v>
                </c:pt>
                <c:pt idx="18233">
                  <c:v>182.50527777777776</c:v>
                </c:pt>
                <c:pt idx="18234">
                  <c:v>182.50805555555556</c:v>
                </c:pt>
                <c:pt idx="18235">
                  <c:v>182.51083333333332</c:v>
                </c:pt>
                <c:pt idx="18236">
                  <c:v>182.51361111111112</c:v>
                </c:pt>
                <c:pt idx="18237">
                  <c:v>182.51638888888888</c:v>
                </c:pt>
                <c:pt idx="18238">
                  <c:v>182.51916666666665</c:v>
                </c:pt>
                <c:pt idx="18239">
                  <c:v>182.52194444444444</c:v>
                </c:pt>
                <c:pt idx="18240">
                  <c:v>182.52472222222221</c:v>
                </c:pt>
                <c:pt idx="18241">
                  <c:v>182.5275</c:v>
                </c:pt>
                <c:pt idx="18242">
                  <c:v>182.53027777777777</c:v>
                </c:pt>
                <c:pt idx="18243">
                  <c:v>182.53305555555556</c:v>
                </c:pt>
                <c:pt idx="18244">
                  <c:v>182.53583333333333</c:v>
                </c:pt>
                <c:pt idx="18245">
                  <c:v>182.53861111111109</c:v>
                </c:pt>
                <c:pt idx="18246">
                  <c:v>182.54138888888889</c:v>
                </c:pt>
                <c:pt idx="18247">
                  <c:v>182.54416666666665</c:v>
                </c:pt>
                <c:pt idx="18248">
                  <c:v>182.54694444444445</c:v>
                </c:pt>
                <c:pt idx="18249">
                  <c:v>182.54972222222221</c:v>
                </c:pt>
                <c:pt idx="18250">
                  <c:v>182.55250000000001</c:v>
                </c:pt>
                <c:pt idx="18251">
                  <c:v>182.55527777777777</c:v>
                </c:pt>
                <c:pt idx="18252">
                  <c:v>182.55805555555554</c:v>
                </c:pt>
                <c:pt idx="18253">
                  <c:v>182.56083333333333</c:v>
                </c:pt>
                <c:pt idx="18254">
                  <c:v>182.5636111111111</c:v>
                </c:pt>
                <c:pt idx="18255">
                  <c:v>182.56638888888889</c:v>
                </c:pt>
                <c:pt idx="18256">
                  <c:v>182.56916666666666</c:v>
                </c:pt>
                <c:pt idx="18257">
                  <c:v>182.57194444444445</c:v>
                </c:pt>
                <c:pt idx="18258">
                  <c:v>182.57472222222222</c:v>
                </c:pt>
                <c:pt idx="18259">
                  <c:v>182.57749999999999</c:v>
                </c:pt>
                <c:pt idx="18260">
                  <c:v>182.58027777777778</c:v>
                </c:pt>
                <c:pt idx="18261">
                  <c:v>182.58305555555555</c:v>
                </c:pt>
                <c:pt idx="18262">
                  <c:v>182.58583333333334</c:v>
                </c:pt>
                <c:pt idx="18263">
                  <c:v>182.58861111111111</c:v>
                </c:pt>
                <c:pt idx="18264">
                  <c:v>182.5913888888889</c:v>
                </c:pt>
                <c:pt idx="18265">
                  <c:v>182.59416666666667</c:v>
                </c:pt>
                <c:pt idx="18266">
                  <c:v>182.59694444444443</c:v>
                </c:pt>
                <c:pt idx="18267">
                  <c:v>182.59972222222223</c:v>
                </c:pt>
                <c:pt idx="18268">
                  <c:v>182.60249999999999</c:v>
                </c:pt>
                <c:pt idx="18269">
                  <c:v>182.60527777777779</c:v>
                </c:pt>
                <c:pt idx="18270">
                  <c:v>182.60805555555555</c:v>
                </c:pt>
                <c:pt idx="18271">
                  <c:v>182.61083333333335</c:v>
                </c:pt>
                <c:pt idx="18272">
                  <c:v>182.61361111111111</c:v>
                </c:pt>
                <c:pt idx="18273">
                  <c:v>182.61638888888888</c:v>
                </c:pt>
                <c:pt idx="18274">
                  <c:v>182.61916666666667</c:v>
                </c:pt>
                <c:pt idx="18275">
                  <c:v>182.62194444444444</c:v>
                </c:pt>
                <c:pt idx="18276">
                  <c:v>182.62472222222223</c:v>
                </c:pt>
                <c:pt idx="18277">
                  <c:v>182.6275</c:v>
                </c:pt>
                <c:pt idx="18278">
                  <c:v>182.63027777777776</c:v>
                </c:pt>
                <c:pt idx="18279">
                  <c:v>182.63305555555556</c:v>
                </c:pt>
                <c:pt idx="18280">
                  <c:v>182.63583333333332</c:v>
                </c:pt>
                <c:pt idx="18281">
                  <c:v>182.63861111111112</c:v>
                </c:pt>
                <c:pt idx="18282">
                  <c:v>182.64138888888888</c:v>
                </c:pt>
                <c:pt idx="18283">
                  <c:v>182.64416666666665</c:v>
                </c:pt>
                <c:pt idx="18284">
                  <c:v>182.64694444444444</c:v>
                </c:pt>
                <c:pt idx="18285">
                  <c:v>182.64972222222221</c:v>
                </c:pt>
                <c:pt idx="18286">
                  <c:v>182.6525</c:v>
                </c:pt>
                <c:pt idx="18287">
                  <c:v>182.65527777777777</c:v>
                </c:pt>
                <c:pt idx="18288">
                  <c:v>182.65805555555556</c:v>
                </c:pt>
                <c:pt idx="18289">
                  <c:v>182.66083333333333</c:v>
                </c:pt>
                <c:pt idx="18290">
                  <c:v>182.66361111111109</c:v>
                </c:pt>
                <c:pt idx="18291">
                  <c:v>182.66638888888889</c:v>
                </c:pt>
                <c:pt idx="18292">
                  <c:v>182.66916666666665</c:v>
                </c:pt>
                <c:pt idx="18293">
                  <c:v>182.67194444444445</c:v>
                </c:pt>
                <c:pt idx="18294">
                  <c:v>182.67472222222221</c:v>
                </c:pt>
                <c:pt idx="18295">
                  <c:v>182.67750000000001</c:v>
                </c:pt>
                <c:pt idx="18296">
                  <c:v>182.68027777777777</c:v>
                </c:pt>
                <c:pt idx="18297">
                  <c:v>182.68305555555554</c:v>
                </c:pt>
                <c:pt idx="18298">
                  <c:v>182.68583333333333</c:v>
                </c:pt>
                <c:pt idx="18299">
                  <c:v>182.6886111111111</c:v>
                </c:pt>
                <c:pt idx="18300">
                  <c:v>182.69138888888889</c:v>
                </c:pt>
                <c:pt idx="18301">
                  <c:v>182.69416666666666</c:v>
                </c:pt>
                <c:pt idx="18302">
                  <c:v>182.69694444444445</c:v>
                </c:pt>
                <c:pt idx="18303">
                  <c:v>182.69972222222222</c:v>
                </c:pt>
                <c:pt idx="18304">
                  <c:v>182.70249999999999</c:v>
                </c:pt>
                <c:pt idx="18305">
                  <c:v>182.70527777777778</c:v>
                </c:pt>
                <c:pt idx="18306">
                  <c:v>182.70805555555555</c:v>
                </c:pt>
                <c:pt idx="18307">
                  <c:v>182.71083333333334</c:v>
                </c:pt>
                <c:pt idx="18308">
                  <c:v>182.71361111111111</c:v>
                </c:pt>
                <c:pt idx="18309">
                  <c:v>182.7163888888889</c:v>
                </c:pt>
                <c:pt idx="18310">
                  <c:v>182.71916666666667</c:v>
                </c:pt>
                <c:pt idx="18311">
                  <c:v>182.72194444444443</c:v>
                </c:pt>
                <c:pt idx="18312">
                  <c:v>182.72472222222223</c:v>
                </c:pt>
                <c:pt idx="18313">
                  <c:v>182.72749999999999</c:v>
                </c:pt>
                <c:pt idx="18314">
                  <c:v>182.73027777777779</c:v>
                </c:pt>
                <c:pt idx="18315">
                  <c:v>182.73305555555555</c:v>
                </c:pt>
                <c:pt idx="18316">
                  <c:v>182.73583333333335</c:v>
                </c:pt>
                <c:pt idx="18317">
                  <c:v>182.73861111111111</c:v>
                </c:pt>
                <c:pt idx="18318">
                  <c:v>182.74138888888888</c:v>
                </c:pt>
                <c:pt idx="18319">
                  <c:v>182.74416666666667</c:v>
                </c:pt>
                <c:pt idx="18320">
                  <c:v>182.74694444444444</c:v>
                </c:pt>
                <c:pt idx="18321">
                  <c:v>182.74972222222223</c:v>
                </c:pt>
                <c:pt idx="18322">
                  <c:v>182.7525</c:v>
                </c:pt>
                <c:pt idx="18323">
                  <c:v>182.75527777777776</c:v>
                </c:pt>
                <c:pt idx="18324">
                  <c:v>182.75805555555556</c:v>
                </c:pt>
                <c:pt idx="18325">
                  <c:v>182.76083333333332</c:v>
                </c:pt>
                <c:pt idx="18326">
                  <c:v>182.76361111111112</c:v>
                </c:pt>
                <c:pt idx="18327">
                  <c:v>182.76638888888888</c:v>
                </c:pt>
                <c:pt idx="18328">
                  <c:v>182.76916666666665</c:v>
                </c:pt>
                <c:pt idx="18329">
                  <c:v>182.77194444444444</c:v>
                </c:pt>
                <c:pt idx="18330">
                  <c:v>182.77472222222221</c:v>
                </c:pt>
                <c:pt idx="18331">
                  <c:v>182.7775</c:v>
                </c:pt>
                <c:pt idx="18332">
                  <c:v>182.78027777777777</c:v>
                </c:pt>
                <c:pt idx="18333">
                  <c:v>182.78305555555556</c:v>
                </c:pt>
                <c:pt idx="18334">
                  <c:v>182.78583333333333</c:v>
                </c:pt>
                <c:pt idx="18335">
                  <c:v>182.78861111111109</c:v>
                </c:pt>
                <c:pt idx="18336">
                  <c:v>182.79138888888889</c:v>
                </c:pt>
                <c:pt idx="18337">
                  <c:v>182.79416666666665</c:v>
                </c:pt>
                <c:pt idx="18338">
                  <c:v>182.79694444444445</c:v>
                </c:pt>
                <c:pt idx="18339">
                  <c:v>182.79972222222221</c:v>
                </c:pt>
                <c:pt idx="18340">
                  <c:v>182.80250000000001</c:v>
                </c:pt>
                <c:pt idx="18341">
                  <c:v>182.80527777777777</c:v>
                </c:pt>
                <c:pt idx="18342">
                  <c:v>182.80805555555554</c:v>
                </c:pt>
                <c:pt idx="18343">
                  <c:v>182.81083333333333</c:v>
                </c:pt>
                <c:pt idx="18344">
                  <c:v>182.8136111111111</c:v>
                </c:pt>
                <c:pt idx="18345">
                  <c:v>182.81638888888889</c:v>
                </c:pt>
                <c:pt idx="18346">
                  <c:v>182.81916666666666</c:v>
                </c:pt>
                <c:pt idx="18347">
                  <c:v>182.82194444444445</c:v>
                </c:pt>
                <c:pt idx="18348">
                  <c:v>182.82472222222222</c:v>
                </c:pt>
                <c:pt idx="18349">
                  <c:v>182.82749999999999</c:v>
                </c:pt>
                <c:pt idx="18350">
                  <c:v>182.83027777777778</c:v>
                </c:pt>
                <c:pt idx="18351">
                  <c:v>182.83305555555555</c:v>
                </c:pt>
                <c:pt idx="18352">
                  <c:v>182.83583333333334</c:v>
                </c:pt>
                <c:pt idx="18353">
                  <c:v>182.83861111111111</c:v>
                </c:pt>
                <c:pt idx="18354">
                  <c:v>182.8413888888889</c:v>
                </c:pt>
                <c:pt idx="18355">
                  <c:v>182.84416666666667</c:v>
                </c:pt>
                <c:pt idx="18356">
                  <c:v>182.84694444444443</c:v>
                </c:pt>
                <c:pt idx="18357">
                  <c:v>182.84972222222223</c:v>
                </c:pt>
                <c:pt idx="18358">
                  <c:v>182.85249999999999</c:v>
                </c:pt>
                <c:pt idx="18359">
                  <c:v>182.85527777777779</c:v>
                </c:pt>
                <c:pt idx="18360">
                  <c:v>182.85805555555555</c:v>
                </c:pt>
                <c:pt idx="18361">
                  <c:v>182.86083333333335</c:v>
                </c:pt>
                <c:pt idx="18362">
                  <c:v>182.86361111111111</c:v>
                </c:pt>
                <c:pt idx="18363">
                  <c:v>182.86638888888888</c:v>
                </c:pt>
                <c:pt idx="18364">
                  <c:v>182.86916666666667</c:v>
                </c:pt>
                <c:pt idx="18365">
                  <c:v>182.87194444444444</c:v>
                </c:pt>
                <c:pt idx="18366">
                  <c:v>182.87472222222223</c:v>
                </c:pt>
                <c:pt idx="18367">
                  <c:v>182.8775</c:v>
                </c:pt>
                <c:pt idx="18368">
                  <c:v>182.88027777777776</c:v>
                </c:pt>
                <c:pt idx="18369">
                  <c:v>182.88305555555556</c:v>
                </c:pt>
                <c:pt idx="18370">
                  <c:v>182.88583333333332</c:v>
                </c:pt>
                <c:pt idx="18371">
                  <c:v>182.88861111111112</c:v>
                </c:pt>
                <c:pt idx="18372">
                  <c:v>182.89138888888888</c:v>
                </c:pt>
                <c:pt idx="18373">
                  <c:v>182.89416666666665</c:v>
                </c:pt>
                <c:pt idx="18374">
                  <c:v>182.89694444444444</c:v>
                </c:pt>
                <c:pt idx="18375">
                  <c:v>182.89972222222221</c:v>
                </c:pt>
                <c:pt idx="18376">
                  <c:v>182.9025</c:v>
                </c:pt>
                <c:pt idx="18377">
                  <c:v>182.90527777777777</c:v>
                </c:pt>
                <c:pt idx="18378">
                  <c:v>182.90805555555556</c:v>
                </c:pt>
                <c:pt idx="18379">
                  <c:v>182.91083333333333</c:v>
                </c:pt>
                <c:pt idx="18380">
                  <c:v>182.91361111111109</c:v>
                </c:pt>
                <c:pt idx="18381">
                  <c:v>182.91638888888889</c:v>
                </c:pt>
                <c:pt idx="18382">
                  <c:v>182.91916666666665</c:v>
                </c:pt>
                <c:pt idx="18383">
                  <c:v>182.92194444444445</c:v>
                </c:pt>
                <c:pt idx="18384">
                  <c:v>182.92472222222221</c:v>
                </c:pt>
                <c:pt idx="18385">
                  <c:v>182.92750000000001</c:v>
                </c:pt>
                <c:pt idx="18386">
                  <c:v>182.93027777777777</c:v>
                </c:pt>
                <c:pt idx="18387">
                  <c:v>182.93305555555554</c:v>
                </c:pt>
                <c:pt idx="18388">
                  <c:v>182.93583333333333</c:v>
                </c:pt>
                <c:pt idx="18389">
                  <c:v>182.9386111111111</c:v>
                </c:pt>
                <c:pt idx="18390">
                  <c:v>182.94138888888889</c:v>
                </c:pt>
                <c:pt idx="18391">
                  <c:v>182.94416666666666</c:v>
                </c:pt>
                <c:pt idx="18392">
                  <c:v>182.94694444444445</c:v>
                </c:pt>
                <c:pt idx="18393">
                  <c:v>182.94972222222222</c:v>
                </c:pt>
                <c:pt idx="18394">
                  <c:v>182.95249999999999</c:v>
                </c:pt>
                <c:pt idx="18395">
                  <c:v>182.95527777777778</c:v>
                </c:pt>
                <c:pt idx="18396">
                  <c:v>182.95805555555555</c:v>
                </c:pt>
                <c:pt idx="18397">
                  <c:v>182.96083333333334</c:v>
                </c:pt>
                <c:pt idx="18398">
                  <c:v>182.96361111111111</c:v>
                </c:pt>
                <c:pt idx="18399">
                  <c:v>182.9663888888889</c:v>
                </c:pt>
                <c:pt idx="18400">
                  <c:v>182.96916666666667</c:v>
                </c:pt>
                <c:pt idx="18401">
                  <c:v>182.97194444444443</c:v>
                </c:pt>
                <c:pt idx="18402">
                  <c:v>182.97472222222223</c:v>
                </c:pt>
                <c:pt idx="18403">
                  <c:v>182.97749999999999</c:v>
                </c:pt>
                <c:pt idx="18404">
                  <c:v>182.98027777777779</c:v>
                </c:pt>
                <c:pt idx="18405">
                  <c:v>182.98305555555555</c:v>
                </c:pt>
                <c:pt idx="18406">
                  <c:v>182.98583333333335</c:v>
                </c:pt>
                <c:pt idx="18407">
                  <c:v>182.98861111111111</c:v>
                </c:pt>
                <c:pt idx="18408">
                  <c:v>182.99138888888888</c:v>
                </c:pt>
                <c:pt idx="18409">
                  <c:v>182.99416666666667</c:v>
                </c:pt>
                <c:pt idx="18410">
                  <c:v>182.99694444444444</c:v>
                </c:pt>
                <c:pt idx="18411">
                  <c:v>182.99972222222223</c:v>
                </c:pt>
                <c:pt idx="18412">
                  <c:v>183.0025</c:v>
                </c:pt>
                <c:pt idx="18413">
                  <c:v>183.00527777777776</c:v>
                </c:pt>
                <c:pt idx="18414">
                  <c:v>183.00805555555556</c:v>
                </c:pt>
                <c:pt idx="18415">
                  <c:v>183.01083333333332</c:v>
                </c:pt>
                <c:pt idx="18416">
                  <c:v>183.01361111111112</c:v>
                </c:pt>
                <c:pt idx="18417">
                  <c:v>183.01638888888888</c:v>
                </c:pt>
                <c:pt idx="18418">
                  <c:v>183.01916666666665</c:v>
                </c:pt>
                <c:pt idx="18419">
                  <c:v>183.02194444444444</c:v>
                </c:pt>
                <c:pt idx="18420">
                  <c:v>183.02472222222221</c:v>
                </c:pt>
                <c:pt idx="18421">
                  <c:v>183.0275</c:v>
                </c:pt>
                <c:pt idx="18422">
                  <c:v>183.03027777777777</c:v>
                </c:pt>
                <c:pt idx="18423">
                  <c:v>183.03305555555556</c:v>
                </c:pt>
                <c:pt idx="18424">
                  <c:v>183.03583333333333</c:v>
                </c:pt>
                <c:pt idx="18425">
                  <c:v>183.03861111111109</c:v>
                </c:pt>
                <c:pt idx="18426">
                  <c:v>183.04138888888889</c:v>
                </c:pt>
                <c:pt idx="18427">
                  <c:v>183.04416666666665</c:v>
                </c:pt>
                <c:pt idx="18428">
                  <c:v>183.04694444444445</c:v>
                </c:pt>
                <c:pt idx="18429">
                  <c:v>183.04972222222221</c:v>
                </c:pt>
                <c:pt idx="18430">
                  <c:v>183.05250000000001</c:v>
                </c:pt>
                <c:pt idx="18431">
                  <c:v>183.05527777777777</c:v>
                </c:pt>
                <c:pt idx="18432">
                  <c:v>183.05805555555554</c:v>
                </c:pt>
                <c:pt idx="18433">
                  <c:v>183.06083333333333</c:v>
                </c:pt>
                <c:pt idx="18434">
                  <c:v>183.0636111111111</c:v>
                </c:pt>
                <c:pt idx="18435">
                  <c:v>183.06638888888889</c:v>
                </c:pt>
                <c:pt idx="18436">
                  <c:v>183.06916666666666</c:v>
                </c:pt>
                <c:pt idx="18437">
                  <c:v>183.07194444444445</c:v>
                </c:pt>
                <c:pt idx="18438">
                  <c:v>183.07472222222222</c:v>
                </c:pt>
                <c:pt idx="18439">
                  <c:v>183.07749999999999</c:v>
                </c:pt>
                <c:pt idx="18440">
                  <c:v>183.08027777777778</c:v>
                </c:pt>
                <c:pt idx="18441">
                  <c:v>183.08305555555555</c:v>
                </c:pt>
                <c:pt idx="18442">
                  <c:v>183.08583333333334</c:v>
                </c:pt>
                <c:pt idx="18443">
                  <c:v>183.08861111111111</c:v>
                </c:pt>
                <c:pt idx="18444">
                  <c:v>183.0913888888889</c:v>
                </c:pt>
                <c:pt idx="18445">
                  <c:v>183.09416666666667</c:v>
                </c:pt>
                <c:pt idx="18446">
                  <c:v>183.09694444444443</c:v>
                </c:pt>
                <c:pt idx="18447">
                  <c:v>183.09972222222223</c:v>
                </c:pt>
                <c:pt idx="18448">
                  <c:v>183.10249999999999</c:v>
                </c:pt>
                <c:pt idx="18449">
                  <c:v>183.10527777777779</c:v>
                </c:pt>
                <c:pt idx="18450">
                  <c:v>183.10805555555555</c:v>
                </c:pt>
                <c:pt idx="18451">
                  <c:v>183.11083333333335</c:v>
                </c:pt>
                <c:pt idx="18452">
                  <c:v>183.11361111111111</c:v>
                </c:pt>
                <c:pt idx="18453">
                  <c:v>183.11638888888888</c:v>
                </c:pt>
                <c:pt idx="18454">
                  <c:v>183.11916666666667</c:v>
                </c:pt>
                <c:pt idx="18455">
                  <c:v>183.12194444444444</c:v>
                </c:pt>
                <c:pt idx="18456">
                  <c:v>183.12472222222223</c:v>
                </c:pt>
                <c:pt idx="18457">
                  <c:v>183.1275</c:v>
                </c:pt>
                <c:pt idx="18458">
                  <c:v>183.13027777777776</c:v>
                </c:pt>
                <c:pt idx="18459">
                  <c:v>183.13305555555556</c:v>
                </c:pt>
                <c:pt idx="18460">
                  <c:v>183.13583333333332</c:v>
                </c:pt>
                <c:pt idx="18461">
                  <c:v>183.13861111111112</c:v>
                </c:pt>
                <c:pt idx="18462">
                  <c:v>183.14138888888888</c:v>
                </c:pt>
                <c:pt idx="18463">
                  <c:v>183.14416666666665</c:v>
                </c:pt>
                <c:pt idx="18464">
                  <c:v>183.14694444444444</c:v>
                </c:pt>
                <c:pt idx="18465">
                  <c:v>183.14972222222221</c:v>
                </c:pt>
                <c:pt idx="18466">
                  <c:v>183.1525</c:v>
                </c:pt>
                <c:pt idx="18467">
                  <c:v>183.15527777777777</c:v>
                </c:pt>
                <c:pt idx="18468">
                  <c:v>183.15805555555556</c:v>
                </c:pt>
                <c:pt idx="18469">
                  <c:v>183.16083333333333</c:v>
                </c:pt>
                <c:pt idx="18470">
                  <c:v>183.16361111111109</c:v>
                </c:pt>
                <c:pt idx="18471">
                  <c:v>183.16638888888889</c:v>
                </c:pt>
                <c:pt idx="18472">
                  <c:v>183.16916666666665</c:v>
                </c:pt>
                <c:pt idx="18473">
                  <c:v>183.17194444444445</c:v>
                </c:pt>
                <c:pt idx="18474">
                  <c:v>183.17472222222221</c:v>
                </c:pt>
                <c:pt idx="18475">
                  <c:v>183.17750000000001</c:v>
                </c:pt>
                <c:pt idx="18476">
                  <c:v>183.18027777777777</c:v>
                </c:pt>
                <c:pt idx="18477">
                  <c:v>183.18305555555554</c:v>
                </c:pt>
                <c:pt idx="18478">
                  <c:v>183.18583333333333</c:v>
                </c:pt>
                <c:pt idx="18479">
                  <c:v>183.1886111111111</c:v>
                </c:pt>
                <c:pt idx="18480">
                  <c:v>183.19138888888889</c:v>
                </c:pt>
                <c:pt idx="18481">
                  <c:v>183.19416666666666</c:v>
                </c:pt>
                <c:pt idx="18482">
                  <c:v>183.19694444444445</c:v>
                </c:pt>
                <c:pt idx="18483">
                  <c:v>183.19972222222222</c:v>
                </c:pt>
                <c:pt idx="18484">
                  <c:v>183.20249999999999</c:v>
                </c:pt>
                <c:pt idx="18485">
                  <c:v>183.20527777777778</c:v>
                </c:pt>
                <c:pt idx="18486">
                  <c:v>183.20805555555555</c:v>
                </c:pt>
                <c:pt idx="18487">
                  <c:v>183.21083333333334</c:v>
                </c:pt>
                <c:pt idx="18488">
                  <c:v>183.21361111111111</c:v>
                </c:pt>
                <c:pt idx="18489">
                  <c:v>183.2163888888889</c:v>
                </c:pt>
                <c:pt idx="18490">
                  <c:v>183.21916666666667</c:v>
                </c:pt>
                <c:pt idx="18491">
                  <c:v>183.22194444444443</c:v>
                </c:pt>
                <c:pt idx="18492">
                  <c:v>183.22472222222223</c:v>
                </c:pt>
                <c:pt idx="18493">
                  <c:v>183.22749999999999</c:v>
                </c:pt>
                <c:pt idx="18494">
                  <c:v>183.23027777777779</c:v>
                </c:pt>
                <c:pt idx="18495">
                  <c:v>183.23305555555555</c:v>
                </c:pt>
                <c:pt idx="18496">
                  <c:v>183.23583333333335</c:v>
                </c:pt>
                <c:pt idx="18497">
                  <c:v>183.23861111111111</c:v>
                </c:pt>
                <c:pt idx="18498">
                  <c:v>183.24138888888888</c:v>
                </c:pt>
                <c:pt idx="18499">
                  <c:v>183.24416666666667</c:v>
                </c:pt>
                <c:pt idx="18500">
                  <c:v>183.24694444444444</c:v>
                </c:pt>
                <c:pt idx="18501">
                  <c:v>183.24972222222223</c:v>
                </c:pt>
                <c:pt idx="18502">
                  <c:v>183.2525</c:v>
                </c:pt>
                <c:pt idx="18503">
                  <c:v>183.25527777777776</c:v>
                </c:pt>
                <c:pt idx="18504">
                  <c:v>183.25805555555556</c:v>
                </c:pt>
                <c:pt idx="18505">
                  <c:v>183.26083333333332</c:v>
                </c:pt>
                <c:pt idx="18506">
                  <c:v>183.26361111111112</c:v>
                </c:pt>
                <c:pt idx="18507">
                  <c:v>183.26638888888888</c:v>
                </c:pt>
                <c:pt idx="18508">
                  <c:v>183.26916666666665</c:v>
                </c:pt>
                <c:pt idx="18509">
                  <c:v>183.27194444444444</c:v>
                </c:pt>
                <c:pt idx="18510">
                  <c:v>183.27472222222221</c:v>
                </c:pt>
                <c:pt idx="18511">
                  <c:v>183.2775</c:v>
                </c:pt>
                <c:pt idx="18512">
                  <c:v>183.28027777777777</c:v>
                </c:pt>
                <c:pt idx="18513">
                  <c:v>183.28305555555556</c:v>
                </c:pt>
                <c:pt idx="18514">
                  <c:v>183.28583333333333</c:v>
                </c:pt>
                <c:pt idx="18515">
                  <c:v>183.28861111111109</c:v>
                </c:pt>
                <c:pt idx="18516">
                  <c:v>183.29138888888889</c:v>
                </c:pt>
                <c:pt idx="18517">
                  <c:v>183.29416666666665</c:v>
                </c:pt>
                <c:pt idx="18518">
                  <c:v>183.29694444444445</c:v>
                </c:pt>
                <c:pt idx="18519">
                  <c:v>183.29972222222221</c:v>
                </c:pt>
                <c:pt idx="18520">
                  <c:v>183.30250000000001</c:v>
                </c:pt>
                <c:pt idx="18521">
                  <c:v>183.30527777777777</c:v>
                </c:pt>
                <c:pt idx="18522">
                  <c:v>183.30805555555554</c:v>
                </c:pt>
                <c:pt idx="18523">
                  <c:v>183.31083333333333</c:v>
                </c:pt>
                <c:pt idx="18524">
                  <c:v>183.3136111111111</c:v>
                </c:pt>
                <c:pt idx="18525">
                  <c:v>183.31638888888889</c:v>
                </c:pt>
                <c:pt idx="18526">
                  <c:v>183.31916666666666</c:v>
                </c:pt>
                <c:pt idx="18527">
                  <c:v>183.32194444444445</c:v>
                </c:pt>
                <c:pt idx="18528">
                  <c:v>183.32472222222222</c:v>
                </c:pt>
                <c:pt idx="18529">
                  <c:v>183.32749999999999</c:v>
                </c:pt>
                <c:pt idx="18530">
                  <c:v>183.33027777777778</c:v>
                </c:pt>
                <c:pt idx="18531">
                  <c:v>183.33305555555555</c:v>
                </c:pt>
                <c:pt idx="18532">
                  <c:v>183.33583333333334</c:v>
                </c:pt>
                <c:pt idx="18533">
                  <c:v>183.33861111111111</c:v>
                </c:pt>
                <c:pt idx="18534">
                  <c:v>183.3413888888889</c:v>
                </c:pt>
                <c:pt idx="18535">
                  <c:v>183.34416666666667</c:v>
                </c:pt>
                <c:pt idx="18536">
                  <c:v>183.34694444444443</c:v>
                </c:pt>
                <c:pt idx="18537">
                  <c:v>183.34972222222223</c:v>
                </c:pt>
                <c:pt idx="18538">
                  <c:v>183.35249999999999</c:v>
                </c:pt>
                <c:pt idx="18539">
                  <c:v>183.35527777777779</c:v>
                </c:pt>
                <c:pt idx="18540">
                  <c:v>183.35805555555555</c:v>
                </c:pt>
                <c:pt idx="18541">
                  <c:v>183.36083333333335</c:v>
                </c:pt>
                <c:pt idx="18542">
                  <c:v>183.36361111111111</c:v>
                </c:pt>
                <c:pt idx="18543">
                  <c:v>183.36638888888888</c:v>
                </c:pt>
                <c:pt idx="18544">
                  <c:v>183.36916666666667</c:v>
                </c:pt>
                <c:pt idx="18545">
                  <c:v>183.37194444444444</c:v>
                </c:pt>
                <c:pt idx="18546">
                  <c:v>183.37472222222223</c:v>
                </c:pt>
                <c:pt idx="18547">
                  <c:v>183.3775</c:v>
                </c:pt>
                <c:pt idx="18548">
                  <c:v>183.38027777777776</c:v>
                </c:pt>
                <c:pt idx="18549">
                  <c:v>183.38305555555556</c:v>
                </c:pt>
                <c:pt idx="18550">
                  <c:v>183.38583333333332</c:v>
                </c:pt>
                <c:pt idx="18551">
                  <c:v>183.38861111111112</c:v>
                </c:pt>
                <c:pt idx="18552">
                  <c:v>183.39138888888888</c:v>
                </c:pt>
                <c:pt idx="18553">
                  <c:v>183.39416666666665</c:v>
                </c:pt>
                <c:pt idx="18554">
                  <c:v>183.39694444444444</c:v>
                </c:pt>
                <c:pt idx="18555">
                  <c:v>183.39972222222221</c:v>
                </c:pt>
                <c:pt idx="18556">
                  <c:v>183.4025</c:v>
                </c:pt>
                <c:pt idx="18557">
                  <c:v>183.40527777777777</c:v>
                </c:pt>
                <c:pt idx="18558">
                  <c:v>183.40805555555556</c:v>
                </c:pt>
                <c:pt idx="18559">
                  <c:v>183.41083333333333</c:v>
                </c:pt>
                <c:pt idx="18560">
                  <c:v>183.41361111111109</c:v>
                </c:pt>
                <c:pt idx="18561">
                  <c:v>183.41638888888889</c:v>
                </c:pt>
                <c:pt idx="18562">
                  <c:v>183.41916666666665</c:v>
                </c:pt>
                <c:pt idx="18563">
                  <c:v>183.42194444444445</c:v>
                </c:pt>
                <c:pt idx="18564">
                  <c:v>183.42472222222221</c:v>
                </c:pt>
                <c:pt idx="18565">
                  <c:v>183.42750000000001</c:v>
                </c:pt>
                <c:pt idx="18566">
                  <c:v>183.43027777777777</c:v>
                </c:pt>
                <c:pt idx="18567">
                  <c:v>183.43305555555554</c:v>
                </c:pt>
                <c:pt idx="18568">
                  <c:v>183.43583333333333</c:v>
                </c:pt>
                <c:pt idx="18569">
                  <c:v>183.4386111111111</c:v>
                </c:pt>
                <c:pt idx="18570">
                  <c:v>183.44138888888889</c:v>
                </c:pt>
                <c:pt idx="18571">
                  <c:v>183.44416666666666</c:v>
                </c:pt>
                <c:pt idx="18572">
                  <c:v>183.44694444444445</c:v>
                </c:pt>
                <c:pt idx="18573">
                  <c:v>183.44972222222222</c:v>
                </c:pt>
                <c:pt idx="18574">
                  <c:v>183.45249999999999</c:v>
                </c:pt>
                <c:pt idx="18575">
                  <c:v>183.45527777777778</c:v>
                </c:pt>
                <c:pt idx="18576">
                  <c:v>183.45805555555555</c:v>
                </c:pt>
                <c:pt idx="18577">
                  <c:v>183.46083333333334</c:v>
                </c:pt>
                <c:pt idx="18578">
                  <c:v>183.46361111111111</c:v>
                </c:pt>
                <c:pt idx="18579">
                  <c:v>183.4663888888889</c:v>
                </c:pt>
                <c:pt idx="18580">
                  <c:v>183.46916666666667</c:v>
                </c:pt>
                <c:pt idx="18581">
                  <c:v>183.47194444444443</c:v>
                </c:pt>
                <c:pt idx="18582">
                  <c:v>183.47472222222223</c:v>
                </c:pt>
                <c:pt idx="18583">
                  <c:v>183.47749999999999</c:v>
                </c:pt>
                <c:pt idx="18584">
                  <c:v>183.48027777777779</c:v>
                </c:pt>
                <c:pt idx="18585">
                  <c:v>183.48305555555555</c:v>
                </c:pt>
                <c:pt idx="18586">
                  <c:v>183.48583333333335</c:v>
                </c:pt>
                <c:pt idx="18587">
                  <c:v>183.48861111111111</c:v>
                </c:pt>
                <c:pt idx="18588">
                  <c:v>183.49138888888888</c:v>
                </c:pt>
                <c:pt idx="18589">
                  <c:v>183.49416666666667</c:v>
                </c:pt>
                <c:pt idx="18590">
                  <c:v>183.49694444444444</c:v>
                </c:pt>
                <c:pt idx="18591">
                  <c:v>183.49972222222223</c:v>
                </c:pt>
                <c:pt idx="18592">
                  <c:v>183.5025</c:v>
                </c:pt>
                <c:pt idx="18593">
                  <c:v>183.50527777777776</c:v>
                </c:pt>
                <c:pt idx="18594">
                  <c:v>183.50805555555556</c:v>
                </c:pt>
                <c:pt idx="18595">
                  <c:v>183.51083333333332</c:v>
                </c:pt>
                <c:pt idx="18596">
                  <c:v>183.51361111111112</c:v>
                </c:pt>
                <c:pt idx="18597">
                  <c:v>183.51638888888888</c:v>
                </c:pt>
                <c:pt idx="18598">
                  <c:v>183.51916666666665</c:v>
                </c:pt>
                <c:pt idx="18599">
                  <c:v>183.52194444444444</c:v>
                </c:pt>
                <c:pt idx="18600">
                  <c:v>183.52472222222221</c:v>
                </c:pt>
                <c:pt idx="18601">
                  <c:v>183.5275</c:v>
                </c:pt>
                <c:pt idx="18602">
                  <c:v>183.53027777777777</c:v>
                </c:pt>
                <c:pt idx="18603">
                  <c:v>183.53305555555556</c:v>
                </c:pt>
                <c:pt idx="18604">
                  <c:v>183.53583333333333</c:v>
                </c:pt>
                <c:pt idx="18605">
                  <c:v>183.53861111111109</c:v>
                </c:pt>
                <c:pt idx="18606">
                  <c:v>183.54138888888889</c:v>
                </c:pt>
                <c:pt idx="18607">
                  <c:v>183.54416666666665</c:v>
                </c:pt>
                <c:pt idx="18608">
                  <c:v>183.54694444444445</c:v>
                </c:pt>
                <c:pt idx="18609">
                  <c:v>183.54972222222221</c:v>
                </c:pt>
                <c:pt idx="18610">
                  <c:v>183.55250000000001</c:v>
                </c:pt>
                <c:pt idx="18611">
                  <c:v>183.55527777777777</c:v>
                </c:pt>
                <c:pt idx="18612">
                  <c:v>183.55805555555554</c:v>
                </c:pt>
                <c:pt idx="18613">
                  <c:v>183.56083333333333</c:v>
                </c:pt>
                <c:pt idx="18614">
                  <c:v>183.5636111111111</c:v>
                </c:pt>
                <c:pt idx="18615">
                  <c:v>183.56638888888889</c:v>
                </c:pt>
                <c:pt idx="18616">
                  <c:v>183.56916666666666</c:v>
                </c:pt>
                <c:pt idx="18617">
                  <c:v>183.57194444444445</c:v>
                </c:pt>
                <c:pt idx="18618">
                  <c:v>183.57472222222222</c:v>
                </c:pt>
                <c:pt idx="18619">
                  <c:v>183.57749999999999</c:v>
                </c:pt>
                <c:pt idx="18620">
                  <c:v>183.58027777777778</c:v>
                </c:pt>
                <c:pt idx="18621">
                  <c:v>183.58305555555555</c:v>
                </c:pt>
                <c:pt idx="18622">
                  <c:v>183.58583333333334</c:v>
                </c:pt>
                <c:pt idx="18623">
                  <c:v>183.58861111111111</c:v>
                </c:pt>
                <c:pt idx="18624">
                  <c:v>183.5913888888889</c:v>
                </c:pt>
                <c:pt idx="18625">
                  <c:v>183.59416666666667</c:v>
                </c:pt>
                <c:pt idx="18626">
                  <c:v>183.59694444444443</c:v>
                </c:pt>
                <c:pt idx="18627">
                  <c:v>183.59972222222223</c:v>
                </c:pt>
                <c:pt idx="18628">
                  <c:v>183.60249999999999</c:v>
                </c:pt>
                <c:pt idx="18629">
                  <c:v>183.60527777777779</c:v>
                </c:pt>
                <c:pt idx="18630">
                  <c:v>183.60805555555555</c:v>
                </c:pt>
                <c:pt idx="18631">
                  <c:v>183.61083333333335</c:v>
                </c:pt>
                <c:pt idx="18632">
                  <c:v>183.61361111111111</c:v>
                </c:pt>
                <c:pt idx="18633">
                  <c:v>183.61638888888888</c:v>
                </c:pt>
                <c:pt idx="18634">
                  <c:v>183.61916666666667</c:v>
                </c:pt>
                <c:pt idx="18635">
                  <c:v>183.62194444444444</c:v>
                </c:pt>
                <c:pt idx="18636">
                  <c:v>183.62472222222223</c:v>
                </c:pt>
                <c:pt idx="18637">
                  <c:v>183.6275</c:v>
                </c:pt>
                <c:pt idx="18638">
                  <c:v>183.63027777777776</c:v>
                </c:pt>
                <c:pt idx="18639">
                  <c:v>183.63305555555556</c:v>
                </c:pt>
                <c:pt idx="18640">
                  <c:v>183.63583333333332</c:v>
                </c:pt>
                <c:pt idx="18641">
                  <c:v>183.63861111111112</c:v>
                </c:pt>
                <c:pt idx="18642">
                  <c:v>183.64138888888888</c:v>
                </c:pt>
                <c:pt idx="18643">
                  <c:v>183.64416666666665</c:v>
                </c:pt>
                <c:pt idx="18644">
                  <c:v>183.64694444444444</c:v>
                </c:pt>
                <c:pt idx="18645">
                  <c:v>183.64972222222221</c:v>
                </c:pt>
                <c:pt idx="18646">
                  <c:v>183.6525</c:v>
                </c:pt>
                <c:pt idx="18647">
                  <c:v>183.65527777777777</c:v>
                </c:pt>
                <c:pt idx="18648">
                  <c:v>183.65805555555556</c:v>
                </c:pt>
                <c:pt idx="18649">
                  <c:v>183.66083333333333</c:v>
                </c:pt>
                <c:pt idx="18650">
                  <c:v>183.66361111111109</c:v>
                </c:pt>
                <c:pt idx="18651">
                  <c:v>183.66638888888889</c:v>
                </c:pt>
                <c:pt idx="18652">
                  <c:v>183.66916666666665</c:v>
                </c:pt>
                <c:pt idx="18653">
                  <c:v>183.67194444444445</c:v>
                </c:pt>
                <c:pt idx="18654">
                  <c:v>183.67472222222221</c:v>
                </c:pt>
                <c:pt idx="18655">
                  <c:v>183.67750000000001</c:v>
                </c:pt>
                <c:pt idx="18656">
                  <c:v>183.68027777777777</c:v>
                </c:pt>
                <c:pt idx="18657">
                  <c:v>183.68305555555554</c:v>
                </c:pt>
                <c:pt idx="18658">
                  <c:v>183.68583333333333</c:v>
                </c:pt>
                <c:pt idx="18659">
                  <c:v>183.6886111111111</c:v>
                </c:pt>
                <c:pt idx="18660">
                  <c:v>183.69138888888889</c:v>
                </c:pt>
                <c:pt idx="18661">
                  <c:v>183.69416666666666</c:v>
                </c:pt>
                <c:pt idx="18662">
                  <c:v>183.69694444444445</c:v>
                </c:pt>
                <c:pt idx="18663">
                  <c:v>183.69972222222222</c:v>
                </c:pt>
                <c:pt idx="18664">
                  <c:v>183.70249999999999</c:v>
                </c:pt>
                <c:pt idx="18665">
                  <c:v>183.70527777777778</c:v>
                </c:pt>
                <c:pt idx="18666">
                  <c:v>183.70805555555555</c:v>
                </c:pt>
                <c:pt idx="18667">
                  <c:v>183.71083333333334</c:v>
                </c:pt>
                <c:pt idx="18668">
                  <c:v>183.71361111111111</c:v>
                </c:pt>
                <c:pt idx="18669">
                  <c:v>183.7163888888889</c:v>
                </c:pt>
                <c:pt idx="18670">
                  <c:v>183.71916666666667</c:v>
                </c:pt>
                <c:pt idx="18671">
                  <c:v>183.72194444444443</c:v>
                </c:pt>
                <c:pt idx="18672">
                  <c:v>183.72472222222223</c:v>
                </c:pt>
                <c:pt idx="18673">
                  <c:v>183.72749999999999</c:v>
                </c:pt>
                <c:pt idx="18674">
                  <c:v>183.73027777777779</c:v>
                </c:pt>
                <c:pt idx="18675">
                  <c:v>183.73305555555555</c:v>
                </c:pt>
                <c:pt idx="18676">
                  <c:v>183.73583333333335</c:v>
                </c:pt>
                <c:pt idx="18677">
                  <c:v>183.73861111111111</c:v>
                </c:pt>
                <c:pt idx="18678">
                  <c:v>183.74138888888888</c:v>
                </c:pt>
                <c:pt idx="18679">
                  <c:v>183.74416666666667</c:v>
                </c:pt>
                <c:pt idx="18680">
                  <c:v>183.74694444444444</c:v>
                </c:pt>
                <c:pt idx="18681">
                  <c:v>183.74972222222223</c:v>
                </c:pt>
                <c:pt idx="18682">
                  <c:v>183.7525</c:v>
                </c:pt>
                <c:pt idx="18683">
                  <c:v>183.75527777777776</c:v>
                </c:pt>
                <c:pt idx="18684">
                  <c:v>183.75805555555556</c:v>
                </c:pt>
                <c:pt idx="18685">
                  <c:v>183.76083333333332</c:v>
                </c:pt>
                <c:pt idx="18686">
                  <c:v>183.76361111111112</c:v>
                </c:pt>
                <c:pt idx="18687">
                  <c:v>183.76638888888888</c:v>
                </c:pt>
                <c:pt idx="18688">
                  <c:v>183.76916666666665</c:v>
                </c:pt>
                <c:pt idx="18689">
                  <c:v>183.77194444444444</c:v>
                </c:pt>
                <c:pt idx="18690">
                  <c:v>183.77472222222221</c:v>
                </c:pt>
                <c:pt idx="18691">
                  <c:v>183.7775</c:v>
                </c:pt>
                <c:pt idx="18692">
                  <c:v>183.78027777777777</c:v>
                </c:pt>
                <c:pt idx="18693">
                  <c:v>183.78305555555556</c:v>
                </c:pt>
                <c:pt idx="18694">
                  <c:v>183.78583333333333</c:v>
                </c:pt>
                <c:pt idx="18695">
                  <c:v>183.78861111111109</c:v>
                </c:pt>
                <c:pt idx="18696">
                  <c:v>183.79138888888889</c:v>
                </c:pt>
                <c:pt idx="18697">
                  <c:v>183.79416666666665</c:v>
                </c:pt>
                <c:pt idx="18698">
                  <c:v>183.79694444444445</c:v>
                </c:pt>
                <c:pt idx="18699">
                  <c:v>183.79972222222221</c:v>
                </c:pt>
                <c:pt idx="18700">
                  <c:v>183.80250000000001</c:v>
                </c:pt>
                <c:pt idx="18701">
                  <c:v>183.80527777777777</c:v>
                </c:pt>
                <c:pt idx="18702">
                  <c:v>183.80805555555554</c:v>
                </c:pt>
                <c:pt idx="18703">
                  <c:v>183.81083333333333</c:v>
                </c:pt>
                <c:pt idx="18704">
                  <c:v>183.8136111111111</c:v>
                </c:pt>
                <c:pt idx="18705">
                  <c:v>183.81638888888889</c:v>
                </c:pt>
                <c:pt idx="18706">
                  <c:v>183.81916666666666</c:v>
                </c:pt>
                <c:pt idx="18707">
                  <c:v>183.82194444444445</c:v>
                </c:pt>
                <c:pt idx="18708">
                  <c:v>183.82472222222222</c:v>
                </c:pt>
                <c:pt idx="18709">
                  <c:v>183.82749999999999</c:v>
                </c:pt>
                <c:pt idx="18710">
                  <c:v>183.83027777777778</c:v>
                </c:pt>
                <c:pt idx="18711">
                  <c:v>183.83305555555555</c:v>
                </c:pt>
                <c:pt idx="18712">
                  <c:v>183.83583333333334</c:v>
                </c:pt>
                <c:pt idx="18713">
                  <c:v>183.83861111111111</c:v>
                </c:pt>
                <c:pt idx="18714">
                  <c:v>183.8413888888889</c:v>
                </c:pt>
                <c:pt idx="18715">
                  <c:v>183.84416666666667</c:v>
                </c:pt>
                <c:pt idx="18716">
                  <c:v>183.84694444444443</c:v>
                </c:pt>
                <c:pt idx="18717">
                  <c:v>183.84972222222223</c:v>
                </c:pt>
                <c:pt idx="18718">
                  <c:v>183.85249999999999</c:v>
                </c:pt>
                <c:pt idx="18719">
                  <c:v>183.85527777777779</c:v>
                </c:pt>
                <c:pt idx="18720">
                  <c:v>183.85805555555555</c:v>
                </c:pt>
                <c:pt idx="18721">
                  <c:v>183.86083333333335</c:v>
                </c:pt>
                <c:pt idx="18722">
                  <c:v>183.86361111111111</c:v>
                </c:pt>
                <c:pt idx="18723">
                  <c:v>183.86638888888888</c:v>
                </c:pt>
                <c:pt idx="18724">
                  <c:v>183.86916666666667</c:v>
                </c:pt>
                <c:pt idx="18725">
                  <c:v>183.87194444444444</c:v>
                </c:pt>
                <c:pt idx="18726">
                  <c:v>183.87472222222223</c:v>
                </c:pt>
                <c:pt idx="18727">
                  <c:v>183.8775</c:v>
                </c:pt>
                <c:pt idx="18728">
                  <c:v>183.88027777777776</c:v>
                </c:pt>
                <c:pt idx="18729">
                  <c:v>183.88305555555556</c:v>
                </c:pt>
                <c:pt idx="18730">
                  <c:v>183.88583333333332</c:v>
                </c:pt>
                <c:pt idx="18731">
                  <c:v>183.88861111111112</c:v>
                </c:pt>
                <c:pt idx="18732">
                  <c:v>183.89138888888888</c:v>
                </c:pt>
                <c:pt idx="18733">
                  <c:v>183.89416666666665</c:v>
                </c:pt>
                <c:pt idx="18734">
                  <c:v>183.89694444444444</c:v>
                </c:pt>
                <c:pt idx="18735">
                  <c:v>183.89972222222221</c:v>
                </c:pt>
                <c:pt idx="18736">
                  <c:v>183.9025</c:v>
                </c:pt>
                <c:pt idx="18737">
                  <c:v>183.90527777777777</c:v>
                </c:pt>
                <c:pt idx="18738">
                  <c:v>183.90805555555556</c:v>
                </c:pt>
                <c:pt idx="18739">
                  <c:v>183.91083333333333</c:v>
                </c:pt>
                <c:pt idx="18740">
                  <c:v>183.91361111111109</c:v>
                </c:pt>
                <c:pt idx="18741">
                  <c:v>183.91638888888889</c:v>
                </c:pt>
                <c:pt idx="18742">
                  <c:v>183.91916666666665</c:v>
                </c:pt>
                <c:pt idx="18743">
                  <c:v>183.92194444444445</c:v>
                </c:pt>
                <c:pt idx="18744">
                  <c:v>183.92472222222221</c:v>
                </c:pt>
                <c:pt idx="18745">
                  <c:v>183.92750000000001</c:v>
                </c:pt>
                <c:pt idx="18746">
                  <c:v>183.93027777777777</c:v>
                </c:pt>
                <c:pt idx="18747">
                  <c:v>183.93305555555554</c:v>
                </c:pt>
                <c:pt idx="18748">
                  <c:v>183.93583333333333</c:v>
                </c:pt>
                <c:pt idx="18749">
                  <c:v>183.9386111111111</c:v>
                </c:pt>
                <c:pt idx="18750">
                  <c:v>183.94138888888889</c:v>
                </c:pt>
                <c:pt idx="18751">
                  <c:v>183.94416666666666</c:v>
                </c:pt>
                <c:pt idx="18752">
                  <c:v>183.94694444444445</c:v>
                </c:pt>
                <c:pt idx="18753">
                  <c:v>183.94972222222222</c:v>
                </c:pt>
                <c:pt idx="18754">
                  <c:v>183.95249999999999</c:v>
                </c:pt>
                <c:pt idx="18755">
                  <c:v>183.95527777777778</c:v>
                </c:pt>
                <c:pt idx="18756">
                  <c:v>183.95805555555555</c:v>
                </c:pt>
                <c:pt idx="18757">
                  <c:v>183.96083333333334</c:v>
                </c:pt>
                <c:pt idx="18758">
                  <c:v>183.96361111111111</c:v>
                </c:pt>
                <c:pt idx="18759">
                  <c:v>183.9663888888889</c:v>
                </c:pt>
                <c:pt idx="18760">
                  <c:v>183.96916666666667</c:v>
                </c:pt>
                <c:pt idx="18761">
                  <c:v>183.97194444444443</c:v>
                </c:pt>
                <c:pt idx="18762">
                  <c:v>183.97472222222223</c:v>
                </c:pt>
                <c:pt idx="18763">
                  <c:v>183.97749999999999</c:v>
                </c:pt>
                <c:pt idx="18764">
                  <c:v>183.98027777777779</c:v>
                </c:pt>
                <c:pt idx="18765">
                  <c:v>183.98305555555555</c:v>
                </c:pt>
                <c:pt idx="18766">
                  <c:v>183.98583333333335</c:v>
                </c:pt>
                <c:pt idx="18767">
                  <c:v>183.98861111111111</c:v>
                </c:pt>
                <c:pt idx="18768">
                  <c:v>183.99138888888888</c:v>
                </c:pt>
                <c:pt idx="18769">
                  <c:v>183.99416666666667</c:v>
                </c:pt>
                <c:pt idx="18770">
                  <c:v>183.99694444444444</c:v>
                </c:pt>
                <c:pt idx="18771">
                  <c:v>183.99972222222223</c:v>
                </c:pt>
                <c:pt idx="18772">
                  <c:v>184.0025</c:v>
                </c:pt>
                <c:pt idx="18773">
                  <c:v>184.00527777777776</c:v>
                </c:pt>
                <c:pt idx="18774">
                  <c:v>184.00805555555556</c:v>
                </c:pt>
                <c:pt idx="18775">
                  <c:v>184.01083333333332</c:v>
                </c:pt>
                <c:pt idx="18776">
                  <c:v>184.01361111111112</c:v>
                </c:pt>
                <c:pt idx="18777">
                  <c:v>184.01638888888888</c:v>
                </c:pt>
                <c:pt idx="18778">
                  <c:v>184.01916666666665</c:v>
                </c:pt>
                <c:pt idx="18779">
                  <c:v>184.02194444444444</c:v>
                </c:pt>
                <c:pt idx="18780">
                  <c:v>184.02472222222221</c:v>
                </c:pt>
                <c:pt idx="18781">
                  <c:v>184.0275</c:v>
                </c:pt>
                <c:pt idx="18782">
                  <c:v>184.03027777777777</c:v>
                </c:pt>
                <c:pt idx="18783">
                  <c:v>184.03305555555556</c:v>
                </c:pt>
                <c:pt idx="18784">
                  <c:v>184.03583333333333</c:v>
                </c:pt>
                <c:pt idx="18785">
                  <c:v>184.03861111111109</c:v>
                </c:pt>
                <c:pt idx="18786">
                  <c:v>184.04138888888889</c:v>
                </c:pt>
                <c:pt idx="18787">
                  <c:v>184.04416666666665</c:v>
                </c:pt>
                <c:pt idx="18788">
                  <c:v>184.04694444444445</c:v>
                </c:pt>
                <c:pt idx="18789">
                  <c:v>184.04972222222221</c:v>
                </c:pt>
                <c:pt idx="18790">
                  <c:v>184.05250000000001</c:v>
                </c:pt>
                <c:pt idx="18791">
                  <c:v>184.05527777777777</c:v>
                </c:pt>
                <c:pt idx="18792">
                  <c:v>184.05805555555554</c:v>
                </c:pt>
                <c:pt idx="18793">
                  <c:v>184.06083333333333</c:v>
                </c:pt>
                <c:pt idx="18794">
                  <c:v>184.0636111111111</c:v>
                </c:pt>
                <c:pt idx="18795">
                  <c:v>184.06638888888889</c:v>
                </c:pt>
                <c:pt idx="18796">
                  <c:v>184.06916666666666</c:v>
                </c:pt>
                <c:pt idx="18797">
                  <c:v>184.07194444444445</c:v>
                </c:pt>
                <c:pt idx="18798">
                  <c:v>184.07472222222222</c:v>
                </c:pt>
                <c:pt idx="18799">
                  <c:v>184.07749999999999</c:v>
                </c:pt>
                <c:pt idx="18800">
                  <c:v>184.08027777777778</c:v>
                </c:pt>
                <c:pt idx="18801">
                  <c:v>184.08305555555555</c:v>
                </c:pt>
                <c:pt idx="18802">
                  <c:v>184.08583333333334</c:v>
                </c:pt>
                <c:pt idx="18803">
                  <c:v>184.08861111111111</c:v>
                </c:pt>
                <c:pt idx="18804">
                  <c:v>184.0913888888889</c:v>
                </c:pt>
                <c:pt idx="18805">
                  <c:v>184.09416666666667</c:v>
                </c:pt>
                <c:pt idx="18806">
                  <c:v>184.09694444444443</c:v>
                </c:pt>
                <c:pt idx="18807">
                  <c:v>184.09972222222223</c:v>
                </c:pt>
                <c:pt idx="18808">
                  <c:v>184.10249999999999</c:v>
                </c:pt>
                <c:pt idx="18809">
                  <c:v>184.10527777777779</c:v>
                </c:pt>
                <c:pt idx="18810">
                  <c:v>184.10805555555555</c:v>
                </c:pt>
                <c:pt idx="18811">
                  <c:v>184.11083333333335</c:v>
                </c:pt>
                <c:pt idx="18812">
                  <c:v>184.11361111111111</c:v>
                </c:pt>
                <c:pt idx="18813">
                  <c:v>184.11638888888888</c:v>
                </c:pt>
                <c:pt idx="18814">
                  <c:v>184.11916666666667</c:v>
                </c:pt>
                <c:pt idx="18815">
                  <c:v>184.12194444444444</c:v>
                </c:pt>
                <c:pt idx="18816">
                  <c:v>184.12472222222223</c:v>
                </c:pt>
                <c:pt idx="18817">
                  <c:v>184.1275</c:v>
                </c:pt>
                <c:pt idx="18818">
                  <c:v>184.13027777777776</c:v>
                </c:pt>
                <c:pt idx="18819">
                  <c:v>184.13305555555556</c:v>
                </c:pt>
                <c:pt idx="18820">
                  <c:v>184.13583333333332</c:v>
                </c:pt>
                <c:pt idx="18821">
                  <c:v>184.13861111111112</c:v>
                </c:pt>
                <c:pt idx="18822">
                  <c:v>184.14138888888888</c:v>
                </c:pt>
                <c:pt idx="18823">
                  <c:v>184.14416666666665</c:v>
                </c:pt>
                <c:pt idx="18824">
                  <c:v>184.14694444444444</c:v>
                </c:pt>
                <c:pt idx="18825">
                  <c:v>184.14972222222221</c:v>
                </c:pt>
                <c:pt idx="18826">
                  <c:v>184.1525</c:v>
                </c:pt>
                <c:pt idx="18827">
                  <c:v>184.15527777777777</c:v>
                </c:pt>
                <c:pt idx="18828">
                  <c:v>184.15805555555556</c:v>
                </c:pt>
                <c:pt idx="18829">
                  <c:v>184.16083333333333</c:v>
                </c:pt>
                <c:pt idx="18830">
                  <c:v>184.16361111111109</c:v>
                </c:pt>
                <c:pt idx="18831">
                  <c:v>184.16638888888889</c:v>
                </c:pt>
                <c:pt idx="18832">
                  <c:v>184.16916666666665</c:v>
                </c:pt>
                <c:pt idx="18833">
                  <c:v>184.17194444444445</c:v>
                </c:pt>
                <c:pt idx="18834">
                  <c:v>184.17472222222221</c:v>
                </c:pt>
                <c:pt idx="18835">
                  <c:v>184.17750000000001</c:v>
                </c:pt>
                <c:pt idx="18836">
                  <c:v>184.18027777777777</c:v>
                </c:pt>
                <c:pt idx="18837">
                  <c:v>184.18305555555554</c:v>
                </c:pt>
                <c:pt idx="18838">
                  <c:v>184.18583333333333</c:v>
                </c:pt>
                <c:pt idx="18839">
                  <c:v>184.1886111111111</c:v>
                </c:pt>
                <c:pt idx="18840">
                  <c:v>184.19138888888889</c:v>
                </c:pt>
                <c:pt idx="18841">
                  <c:v>184.19416666666666</c:v>
                </c:pt>
                <c:pt idx="18842">
                  <c:v>184.19694444444445</c:v>
                </c:pt>
                <c:pt idx="18843">
                  <c:v>184.19972222222222</c:v>
                </c:pt>
                <c:pt idx="18844">
                  <c:v>184.20249999999999</c:v>
                </c:pt>
                <c:pt idx="18845">
                  <c:v>184.20527777777778</c:v>
                </c:pt>
                <c:pt idx="18846">
                  <c:v>184.20805555555555</c:v>
                </c:pt>
                <c:pt idx="18847">
                  <c:v>184.21083333333334</c:v>
                </c:pt>
                <c:pt idx="18848">
                  <c:v>184.21361111111111</c:v>
                </c:pt>
                <c:pt idx="18849">
                  <c:v>184.2163888888889</c:v>
                </c:pt>
                <c:pt idx="18850">
                  <c:v>184.21916666666667</c:v>
                </c:pt>
                <c:pt idx="18851">
                  <c:v>184.22194444444443</c:v>
                </c:pt>
                <c:pt idx="18852">
                  <c:v>184.22472222222223</c:v>
                </c:pt>
                <c:pt idx="18853">
                  <c:v>184.22749999999999</c:v>
                </c:pt>
                <c:pt idx="18854">
                  <c:v>184.23027777777779</c:v>
                </c:pt>
                <c:pt idx="18855">
                  <c:v>184.23305555555555</c:v>
                </c:pt>
                <c:pt idx="18856">
                  <c:v>184.23583333333335</c:v>
                </c:pt>
                <c:pt idx="18857">
                  <c:v>184.23861111111111</c:v>
                </c:pt>
                <c:pt idx="18858">
                  <c:v>184.24138888888888</c:v>
                </c:pt>
                <c:pt idx="18859">
                  <c:v>184.24416666666667</c:v>
                </c:pt>
                <c:pt idx="18860">
                  <c:v>184.24694444444444</c:v>
                </c:pt>
                <c:pt idx="18861">
                  <c:v>184.24972222222223</c:v>
                </c:pt>
                <c:pt idx="18862">
                  <c:v>184.2525</c:v>
                </c:pt>
                <c:pt idx="18863">
                  <c:v>184.25527777777776</c:v>
                </c:pt>
                <c:pt idx="18864">
                  <c:v>184.25805555555556</c:v>
                </c:pt>
                <c:pt idx="18865">
                  <c:v>184.26083333333332</c:v>
                </c:pt>
                <c:pt idx="18866">
                  <c:v>184.26361111111112</c:v>
                </c:pt>
                <c:pt idx="18867">
                  <c:v>184.26638888888888</c:v>
                </c:pt>
                <c:pt idx="18868">
                  <c:v>184.26916666666665</c:v>
                </c:pt>
                <c:pt idx="18869">
                  <c:v>184.27194444444444</c:v>
                </c:pt>
                <c:pt idx="18870">
                  <c:v>184.27472222222221</c:v>
                </c:pt>
                <c:pt idx="18871">
                  <c:v>184.2775</c:v>
                </c:pt>
                <c:pt idx="18872">
                  <c:v>184.28027777777777</c:v>
                </c:pt>
                <c:pt idx="18873">
                  <c:v>184.28305555555556</c:v>
                </c:pt>
                <c:pt idx="18874">
                  <c:v>184.28583333333333</c:v>
                </c:pt>
                <c:pt idx="18875">
                  <c:v>184.28861111111109</c:v>
                </c:pt>
                <c:pt idx="18876">
                  <c:v>184.29138888888889</c:v>
                </c:pt>
                <c:pt idx="18877">
                  <c:v>184.29416666666665</c:v>
                </c:pt>
                <c:pt idx="18878">
                  <c:v>184.29694444444445</c:v>
                </c:pt>
                <c:pt idx="18879">
                  <c:v>184.29972222222221</c:v>
                </c:pt>
                <c:pt idx="18880">
                  <c:v>184.30250000000001</c:v>
                </c:pt>
                <c:pt idx="18881">
                  <c:v>184.30527777777777</c:v>
                </c:pt>
                <c:pt idx="18882">
                  <c:v>184.30805555555554</c:v>
                </c:pt>
                <c:pt idx="18883">
                  <c:v>184.31083333333333</c:v>
                </c:pt>
                <c:pt idx="18884">
                  <c:v>184.3136111111111</c:v>
                </c:pt>
                <c:pt idx="18885">
                  <c:v>184.31638888888889</c:v>
                </c:pt>
                <c:pt idx="18886">
                  <c:v>184.31916666666666</c:v>
                </c:pt>
                <c:pt idx="18887">
                  <c:v>184.32194444444445</c:v>
                </c:pt>
                <c:pt idx="18888">
                  <c:v>184.32472222222222</c:v>
                </c:pt>
                <c:pt idx="18889">
                  <c:v>184.32749999999999</c:v>
                </c:pt>
                <c:pt idx="18890">
                  <c:v>184.33027777777778</c:v>
                </c:pt>
                <c:pt idx="18891">
                  <c:v>184.33305555555555</c:v>
                </c:pt>
                <c:pt idx="18892">
                  <c:v>184.33583333333334</c:v>
                </c:pt>
                <c:pt idx="18893">
                  <c:v>184.33861111111111</c:v>
                </c:pt>
                <c:pt idx="18894">
                  <c:v>184.3413888888889</c:v>
                </c:pt>
                <c:pt idx="18895">
                  <c:v>184.34416666666667</c:v>
                </c:pt>
                <c:pt idx="18896">
                  <c:v>184.34694444444443</c:v>
                </c:pt>
                <c:pt idx="18897">
                  <c:v>184.34972222222223</c:v>
                </c:pt>
                <c:pt idx="18898">
                  <c:v>184.35249999999999</c:v>
                </c:pt>
                <c:pt idx="18899">
                  <c:v>184.35527777777779</c:v>
                </c:pt>
                <c:pt idx="18900">
                  <c:v>184.35805555555555</c:v>
                </c:pt>
                <c:pt idx="18901">
                  <c:v>184.36083333333335</c:v>
                </c:pt>
                <c:pt idx="18902">
                  <c:v>184.36361111111111</c:v>
                </c:pt>
                <c:pt idx="18903">
                  <c:v>184.36638888888888</c:v>
                </c:pt>
                <c:pt idx="18904">
                  <c:v>184.36916666666667</c:v>
                </c:pt>
                <c:pt idx="18905">
                  <c:v>184.37194444444444</c:v>
                </c:pt>
                <c:pt idx="18906">
                  <c:v>184.37472222222223</c:v>
                </c:pt>
                <c:pt idx="18907">
                  <c:v>184.3775</c:v>
                </c:pt>
                <c:pt idx="18908">
                  <c:v>184.38027777777776</c:v>
                </c:pt>
                <c:pt idx="18909">
                  <c:v>184.38305555555556</c:v>
                </c:pt>
                <c:pt idx="18910">
                  <c:v>184.38583333333332</c:v>
                </c:pt>
                <c:pt idx="18911">
                  <c:v>184.38861111111112</c:v>
                </c:pt>
                <c:pt idx="18912">
                  <c:v>184.39138888888888</c:v>
                </c:pt>
                <c:pt idx="18913">
                  <c:v>184.39416666666665</c:v>
                </c:pt>
                <c:pt idx="18914">
                  <c:v>184.39694444444444</c:v>
                </c:pt>
                <c:pt idx="18915">
                  <c:v>184.39972222222221</c:v>
                </c:pt>
                <c:pt idx="18916">
                  <c:v>184.4025</c:v>
                </c:pt>
                <c:pt idx="18917">
                  <c:v>184.40527777777777</c:v>
                </c:pt>
                <c:pt idx="18918">
                  <c:v>184.40805555555556</c:v>
                </c:pt>
                <c:pt idx="18919">
                  <c:v>184.41083333333333</c:v>
                </c:pt>
                <c:pt idx="18920">
                  <c:v>184.41361111111109</c:v>
                </c:pt>
                <c:pt idx="18921">
                  <c:v>184.41638888888889</c:v>
                </c:pt>
                <c:pt idx="18922">
                  <c:v>184.41916666666665</c:v>
                </c:pt>
                <c:pt idx="18923">
                  <c:v>184.42194444444445</c:v>
                </c:pt>
                <c:pt idx="18924">
                  <c:v>184.42472222222221</c:v>
                </c:pt>
                <c:pt idx="18925">
                  <c:v>184.42750000000001</c:v>
                </c:pt>
                <c:pt idx="18926">
                  <c:v>184.43027777777777</c:v>
                </c:pt>
                <c:pt idx="18927">
                  <c:v>184.43305555555554</c:v>
                </c:pt>
                <c:pt idx="18928">
                  <c:v>184.43583333333333</c:v>
                </c:pt>
                <c:pt idx="18929">
                  <c:v>184.4386111111111</c:v>
                </c:pt>
                <c:pt idx="18930">
                  <c:v>184.44138888888889</c:v>
                </c:pt>
                <c:pt idx="18931">
                  <c:v>184.44416666666666</c:v>
                </c:pt>
                <c:pt idx="18932">
                  <c:v>184.44694444444445</c:v>
                </c:pt>
                <c:pt idx="18933">
                  <c:v>184.44972222222222</c:v>
                </c:pt>
                <c:pt idx="18934">
                  <c:v>184.45249999999999</c:v>
                </c:pt>
                <c:pt idx="18935">
                  <c:v>184.45527777777778</c:v>
                </c:pt>
                <c:pt idx="18936">
                  <c:v>184.45805555555555</c:v>
                </c:pt>
                <c:pt idx="18937">
                  <c:v>184.46083333333334</c:v>
                </c:pt>
                <c:pt idx="18938">
                  <c:v>184.46361111111111</c:v>
                </c:pt>
                <c:pt idx="18939">
                  <c:v>184.4663888888889</c:v>
                </c:pt>
                <c:pt idx="18940">
                  <c:v>184.46916666666667</c:v>
                </c:pt>
                <c:pt idx="18941">
                  <c:v>184.47194444444443</c:v>
                </c:pt>
                <c:pt idx="18942">
                  <c:v>184.47472222222223</c:v>
                </c:pt>
                <c:pt idx="18943">
                  <c:v>184.47749999999999</c:v>
                </c:pt>
                <c:pt idx="18944">
                  <c:v>184.48027777777779</c:v>
                </c:pt>
                <c:pt idx="18945">
                  <c:v>184.48305555555555</c:v>
                </c:pt>
                <c:pt idx="18946">
                  <c:v>184.48583333333335</c:v>
                </c:pt>
                <c:pt idx="18947">
                  <c:v>184.48861111111111</c:v>
                </c:pt>
                <c:pt idx="18948">
                  <c:v>184.49138888888888</c:v>
                </c:pt>
                <c:pt idx="18949">
                  <c:v>184.49416666666667</c:v>
                </c:pt>
                <c:pt idx="18950">
                  <c:v>184.49694444444444</c:v>
                </c:pt>
                <c:pt idx="18951">
                  <c:v>184.49972222222223</c:v>
                </c:pt>
                <c:pt idx="18952">
                  <c:v>184.5025</c:v>
                </c:pt>
                <c:pt idx="18953">
                  <c:v>184.50527777777776</c:v>
                </c:pt>
                <c:pt idx="18954">
                  <c:v>184.50805555555556</c:v>
                </c:pt>
                <c:pt idx="18955">
                  <c:v>184.51083333333332</c:v>
                </c:pt>
                <c:pt idx="18956">
                  <c:v>184.51361111111112</c:v>
                </c:pt>
                <c:pt idx="18957">
                  <c:v>184.51638888888888</c:v>
                </c:pt>
                <c:pt idx="18958">
                  <c:v>184.51916666666665</c:v>
                </c:pt>
                <c:pt idx="18959">
                  <c:v>184.52194444444444</c:v>
                </c:pt>
                <c:pt idx="18960">
                  <c:v>184.52472222222221</c:v>
                </c:pt>
                <c:pt idx="18961">
                  <c:v>184.5275</c:v>
                </c:pt>
                <c:pt idx="18962">
                  <c:v>184.53027777777777</c:v>
                </c:pt>
                <c:pt idx="18963">
                  <c:v>184.53305555555556</c:v>
                </c:pt>
                <c:pt idx="18964">
                  <c:v>184.53583333333333</c:v>
                </c:pt>
                <c:pt idx="18965">
                  <c:v>184.53861111111109</c:v>
                </c:pt>
                <c:pt idx="18966">
                  <c:v>184.54138888888889</c:v>
                </c:pt>
                <c:pt idx="18967">
                  <c:v>184.54416666666665</c:v>
                </c:pt>
                <c:pt idx="18968">
                  <c:v>184.54694444444445</c:v>
                </c:pt>
                <c:pt idx="18969">
                  <c:v>184.54972222222221</c:v>
                </c:pt>
                <c:pt idx="18970">
                  <c:v>184.55250000000001</c:v>
                </c:pt>
                <c:pt idx="18971">
                  <c:v>184.55527777777777</c:v>
                </c:pt>
                <c:pt idx="18972">
                  <c:v>184.55805555555554</c:v>
                </c:pt>
                <c:pt idx="18973">
                  <c:v>184.56083333333333</c:v>
                </c:pt>
                <c:pt idx="18974">
                  <c:v>184.5636111111111</c:v>
                </c:pt>
                <c:pt idx="18975">
                  <c:v>184.56638888888889</c:v>
                </c:pt>
                <c:pt idx="18976">
                  <c:v>184.56916666666666</c:v>
                </c:pt>
                <c:pt idx="18977">
                  <c:v>184.57194444444445</c:v>
                </c:pt>
                <c:pt idx="18978">
                  <c:v>184.57472222222222</c:v>
                </c:pt>
                <c:pt idx="18979">
                  <c:v>184.57749999999999</c:v>
                </c:pt>
                <c:pt idx="18980">
                  <c:v>184.58027777777778</c:v>
                </c:pt>
                <c:pt idx="18981">
                  <c:v>184.58305555555555</c:v>
                </c:pt>
                <c:pt idx="18982">
                  <c:v>184.58583333333334</c:v>
                </c:pt>
                <c:pt idx="18983">
                  <c:v>184.58861111111111</c:v>
                </c:pt>
                <c:pt idx="18984">
                  <c:v>184.5913888888889</c:v>
                </c:pt>
                <c:pt idx="18985">
                  <c:v>184.59416666666667</c:v>
                </c:pt>
                <c:pt idx="18986">
                  <c:v>184.59694444444443</c:v>
                </c:pt>
                <c:pt idx="18987">
                  <c:v>184.59972222222223</c:v>
                </c:pt>
                <c:pt idx="18988">
                  <c:v>184.60249999999999</c:v>
                </c:pt>
                <c:pt idx="18989">
                  <c:v>184.60527777777779</c:v>
                </c:pt>
                <c:pt idx="18990">
                  <c:v>184.60805555555555</c:v>
                </c:pt>
                <c:pt idx="18991">
                  <c:v>184.61083333333335</c:v>
                </c:pt>
                <c:pt idx="18992">
                  <c:v>184.61361111111111</c:v>
                </c:pt>
                <c:pt idx="18993">
                  <c:v>184.61638888888888</c:v>
                </c:pt>
                <c:pt idx="18994">
                  <c:v>184.61916666666667</c:v>
                </c:pt>
                <c:pt idx="18995">
                  <c:v>184.62194444444444</c:v>
                </c:pt>
                <c:pt idx="18996">
                  <c:v>184.62472222222223</c:v>
                </c:pt>
                <c:pt idx="18997">
                  <c:v>184.6275</c:v>
                </c:pt>
                <c:pt idx="18998">
                  <c:v>184.63027777777776</c:v>
                </c:pt>
                <c:pt idx="18999">
                  <c:v>184.63305555555556</c:v>
                </c:pt>
                <c:pt idx="19000">
                  <c:v>184.63583333333332</c:v>
                </c:pt>
                <c:pt idx="19001">
                  <c:v>184.63861111111112</c:v>
                </c:pt>
                <c:pt idx="19002">
                  <c:v>184.64138888888888</c:v>
                </c:pt>
                <c:pt idx="19003">
                  <c:v>184.64416666666665</c:v>
                </c:pt>
                <c:pt idx="19004">
                  <c:v>184.64694444444444</c:v>
                </c:pt>
                <c:pt idx="19005">
                  <c:v>184.64972222222221</c:v>
                </c:pt>
                <c:pt idx="19006">
                  <c:v>184.6525</c:v>
                </c:pt>
                <c:pt idx="19007">
                  <c:v>184.65527777777777</c:v>
                </c:pt>
                <c:pt idx="19008">
                  <c:v>184.65805555555556</c:v>
                </c:pt>
                <c:pt idx="19009">
                  <c:v>184.66083333333333</c:v>
                </c:pt>
                <c:pt idx="19010">
                  <c:v>184.66361111111109</c:v>
                </c:pt>
                <c:pt idx="19011">
                  <c:v>184.66638888888889</c:v>
                </c:pt>
                <c:pt idx="19012">
                  <c:v>184.66916666666665</c:v>
                </c:pt>
                <c:pt idx="19013">
                  <c:v>184.67194444444445</c:v>
                </c:pt>
                <c:pt idx="19014">
                  <c:v>184.67472222222221</c:v>
                </c:pt>
                <c:pt idx="19015">
                  <c:v>184.67750000000001</c:v>
                </c:pt>
                <c:pt idx="19016">
                  <c:v>184.68027777777777</c:v>
                </c:pt>
                <c:pt idx="19017">
                  <c:v>184.68305555555554</c:v>
                </c:pt>
                <c:pt idx="19018">
                  <c:v>184.68583333333333</c:v>
                </c:pt>
                <c:pt idx="19019">
                  <c:v>184.6886111111111</c:v>
                </c:pt>
                <c:pt idx="19020">
                  <c:v>184.69138888888889</c:v>
                </c:pt>
                <c:pt idx="19021">
                  <c:v>184.69416666666666</c:v>
                </c:pt>
                <c:pt idx="19022">
                  <c:v>184.69694444444445</c:v>
                </c:pt>
                <c:pt idx="19023">
                  <c:v>184.69972222222222</c:v>
                </c:pt>
                <c:pt idx="19024">
                  <c:v>184.70249999999999</c:v>
                </c:pt>
                <c:pt idx="19025">
                  <c:v>184.70527777777778</c:v>
                </c:pt>
                <c:pt idx="19026">
                  <c:v>184.70805555555555</c:v>
                </c:pt>
                <c:pt idx="19027">
                  <c:v>184.71083333333334</c:v>
                </c:pt>
                <c:pt idx="19028">
                  <c:v>184.71361111111111</c:v>
                </c:pt>
                <c:pt idx="19029">
                  <c:v>184.7163888888889</c:v>
                </c:pt>
                <c:pt idx="19030">
                  <c:v>184.71916666666667</c:v>
                </c:pt>
                <c:pt idx="19031">
                  <c:v>184.72194444444443</c:v>
                </c:pt>
                <c:pt idx="19032">
                  <c:v>184.72472222222223</c:v>
                </c:pt>
                <c:pt idx="19033">
                  <c:v>184.72749999999999</c:v>
                </c:pt>
                <c:pt idx="19034">
                  <c:v>184.73027777777779</c:v>
                </c:pt>
                <c:pt idx="19035">
                  <c:v>184.73305555555555</c:v>
                </c:pt>
                <c:pt idx="19036">
                  <c:v>184.73583333333335</c:v>
                </c:pt>
                <c:pt idx="19037">
                  <c:v>184.73861111111111</c:v>
                </c:pt>
                <c:pt idx="19038">
                  <c:v>184.74138888888888</c:v>
                </c:pt>
                <c:pt idx="19039">
                  <c:v>184.74416666666667</c:v>
                </c:pt>
                <c:pt idx="19040">
                  <c:v>184.74694444444444</c:v>
                </c:pt>
                <c:pt idx="19041">
                  <c:v>184.74972222222223</c:v>
                </c:pt>
                <c:pt idx="19042">
                  <c:v>184.7525</c:v>
                </c:pt>
                <c:pt idx="19043">
                  <c:v>184.75527777777776</c:v>
                </c:pt>
                <c:pt idx="19044">
                  <c:v>184.75805555555556</c:v>
                </c:pt>
                <c:pt idx="19045">
                  <c:v>184.76083333333332</c:v>
                </c:pt>
                <c:pt idx="19046">
                  <c:v>184.76361111111112</c:v>
                </c:pt>
                <c:pt idx="19047">
                  <c:v>184.76638888888888</c:v>
                </c:pt>
                <c:pt idx="19048">
                  <c:v>184.76916666666665</c:v>
                </c:pt>
                <c:pt idx="19049">
                  <c:v>184.77194444444444</c:v>
                </c:pt>
                <c:pt idx="19050">
                  <c:v>184.77472222222221</c:v>
                </c:pt>
                <c:pt idx="19051">
                  <c:v>184.7775</c:v>
                </c:pt>
                <c:pt idx="19052">
                  <c:v>184.78027777777777</c:v>
                </c:pt>
                <c:pt idx="19053">
                  <c:v>184.78305555555556</c:v>
                </c:pt>
                <c:pt idx="19054">
                  <c:v>184.78583333333333</c:v>
                </c:pt>
                <c:pt idx="19055">
                  <c:v>184.78861111111109</c:v>
                </c:pt>
                <c:pt idx="19056">
                  <c:v>184.79138888888889</c:v>
                </c:pt>
                <c:pt idx="19057">
                  <c:v>184.79416666666665</c:v>
                </c:pt>
                <c:pt idx="19058">
                  <c:v>184.79694444444445</c:v>
                </c:pt>
                <c:pt idx="19059">
                  <c:v>184.79972222222221</c:v>
                </c:pt>
                <c:pt idx="19060">
                  <c:v>184.80250000000001</c:v>
                </c:pt>
                <c:pt idx="19061">
                  <c:v>184.80527777777777</c:v>
                </c:pt>
                <c:pt idx="19062">
                  <c:v>184.80805555555554</c:v>
                </c:pt>
                <c:pt idx="19063">
                  <c:v>184.81083333333333</c:v>
                </c:pt>
                <c:pt idx="19064">
                  <c:v>184.8136111111111</c:v>
                </c:pt>
                <c:pt idx="19065">
                  <c:v>184.81638888888889</c:v>
                </c:pt>
                <c:pt idx="19066">
                  <c:v>184.81916666666666</c:v>
                </c:pt>
                <c:pt idx="19067">
                  <c:v>184.82194444444445</c:v>
                </c:pt>
                <c:pt idx="19068">
                  <c:v>184.82472222222222</c:v>
                </c:pt>
                <c:pt idx="19069">
                  <c:v>184.82749999999999</c:v>
                </c:pt>
                <c:pt idx="19070">
                  <c:v>184.83027777777778</c:v>
                </c:pt>
                <c:pt idx="19071">
                  <c:v>184.83305555555555</c:v>
                </c:pt>
                <c:pt idx="19072">
                  <c:v>184.83583333333334</c:v>
                </c:pt>
                <c:pt idx="19073">
                  <c:v>184.83861111111111</c:v>
                </c:pt>
                <c:pt idx="19074">
                  <c:v>184.8413888888889</c:v>
                </c:pt>
                <c:pt idx="19075">
                  <c:v>184.84416666666667</c:v>
                </c:pt>
                <c:pt idx="19076">
                  <c:v>184.84694444444443</c:v>
                </c:pt>
                <c:pt idx="19077">
                  <c:v>184.84972222222223</c:v>
                </c:pt>
                <c:pt idx="19078">
                  <c:v>184.85249999999999</c:v>
                </c:pt>
                <c:pt idx="19079">
                  <c:v>184.85527777777779</c:v>
                </c:pt>
                <c:pt idx="19080">
                  <c:v>184.85805555555555</c:v>
                </c:pt>
                <c:pt idx="19081">
                  <c:v>184.86083333333335</c:v>
                </c:pt>
                <c:pt idx="19082">
                  <c:v>184.86361111111111</c:v>
                </c:pt>
                <c:pt idx="19083">
                  <c:v>184.86638888888888</c:v>
                </c:pt>
                <c:pt idx="19084">
                  <c:v>184.86916666666667</c:v>
                </c:pt>
                <c:pt idx="19085">
                  <c:v>184.87194444444444</c:v>
                </c:pt>
                <c:pt idx="19086">
                  <c:v>184.87472222222223</c:v>
                </c:pt>
                <c:pt idx="19087">
                  <c:v>184.8775</c:v>
                </c:pt>
                <c:pt idx="19088">
                  <c:v>184.88027777777776</c:v>
                </c:pt>
                <c:pt idx="19089">
                  <c:v>184.88305555555556</c:v>
                </c:pt>
                <c:pt idx="19090">
                  <c:v>184.88583333333332</c:v>
                </c:pt>
                <c:pt idx="19091">
                  <c:v>184.88861111111112</c:v>
                </c:pt>
                <c:pt idx="19092">
                  <c:v>184.89138888888888</c:v>
                </c:pt>
                <c:pt idx="19093">
                  <c:v>184.89416666666665</c:v>
                </c:pt>
                <c:pt idx="19094">
                  <c:v>184.89694444444444</c:v>
                </c:pt>
                <c:pt idx="19095">
                  <c:v>184.89972222222221</c:v>
                </c:pt>
                <c:pt idx="19096">
                  <c:v>184.9025</c:v>
                </c:pt>
                <c:pt idx="19097">
                  <c:v>184.90527777777777</c:v>
                </c:pt>
                <c:pt idx="19098">
                  <c:v>184.90805555555556</c:v>
                </c:pt>
                <c:pt idx="19099">
                  <c:v>184.91083333333333</c:v>
                </c:pt>
                <c:pt idx="19100">
                  <c:v>184.91361111111109</c:v>
                </c:pt>
                <c:pt idx="19101">
                  <c:v>184.91638888888889</c:v>
                </c:pt>
                <c:pt idx="19102">
                  <c:v>184.91916666666665</c:v>
                </c:pt>
                <c:pt idx="19103">
                  <c:v>184.92194444444445</c:v>
                </c:pt>
                <c:pt idx="19104">
                  <c:v>184.92472222222221</c:v>
                </c:pt>
                <c:pt idx="19105">
                  <c:v>184.92750000000001</c:v>
                </c:pt>
                <c:pt idx="19106">
                  <c:v>184.93027777777777</c:v>
                </c:pt>
                <c:pt idx="19107">
                  <c:v>184.93305555555554</c:v>
                </c:pt>
                <c:pt idx="19108">
                  <c:v>184.93583333333333</c:v>
                </c:pt>
                <c:pt idx="19109">
                  <c:v>184.9386111111111</c:v>
                </c:pt>
                <c:pt idx="19110">
                  <c:v>184.94138888888889</c:v>
                </c:pt>
                <c:pt idx="19111">
                  <c:v>184.94416666666666</c:v>
                </c:pt>
                <c:pt idx="19112">
                  <c:v>184.94694444444445</c:v>
                </c:pt>
                <c:pt idx="19113">
                  <c:v>184.94972222222222</c:v>
                </c:pt>
                <c:pt idx="19114">
                  <c:v>184.95249999999999</c:v>
                </c:pt>
                <c:pt idx="19115">
                  <c:v>184.95527777777778</c:v>
                </c:pt>
                <c:pt idx="19116">
                  <c:v>184.95805555555555</c:v>
                </c:pt>
                <c:pt idx="19117">
                  <c:v>184.96083333333334</c:v>
                </c:pt>
                <c:pt idx="19118">
                  <c:v>184.96361111111111</c:v>
                </c:pt>
                <c:pt idx="19119">
                  <c:v>184.9663888888889</c:v>
                </c:pt>
                <c:pt idx="19120">
                  <c:v>184.96916666666667</c:v>
                </c:pt>
                <c:pt idx="19121">
                  <c:v>184.97194444444443</c:v>
                </c:pt>
                <c:pt idx="19122">
                  <c:v>184.97472222222223</c:v>
                </c:pt>
                <c:pt idx="19123">
                  <c:v>184.97749999999999</c:v>
                </c:pt>
                <c:pt idx="19124">
                  <c:v>184.98027777777779</c:v>
                </c:pt>
                <c:pt idx="19125">
                  <c:v>184.98305555555555</c:v>
                </c:pt>
                <c:pt idx="19126">
                  <c:v>184.98583333333335</c:v>
                </c:pt>
                <c:pt idx="19127">
                  <c:v>184.98861111111111</c:v>
                </c:pt>
                <c:pt idx="19128">
                  <c:v>184.99138888888888</c:v>
                </c:pt>
                <c:pt idx="19129">
                  <c:v>184.99416666666667</c:v>
                </c:pt>
                <c:pt idx="19130">
                  <c:v>184.99694444444444</c:v>
                </c:pt>
                <c:pt idx="19131">
                  <c:v>184.99972222222223</c:v>
                </c:pt>
                <c:pt idx="19132">
                  <c:v>185.0025</c:v>
                </c:pt>
                <c:pt idx="19133">
                  <c:v>185.00527777777776</c:v>
                </c:pt>
                <c:pt idx="19134">
                  <c:v>185.00805555555556</c:v>
                </c:pt>
                <c:pt idx="19135">
                  <c:v>185.01083333333332</c:v>
                </c:pt>
                <c:pt idx="19136">
                  <c:v>185.01361111111112</c:v>
                </c:pt>
                <c:pt idx="19137">
                  <c:v>185.01638888888888</c:v>
                </c:pt>
                <c:pt idx="19138">
                  <c:v>185.01916666666665</c:v>
                </c:pt>
                <c:pt idx="19139">
                  <c:v>185.02194444444444</c:v>
                </c:pt>
                <c:pt idx="19140">
                  <c:v>185.02472222222221</c:v>
                </c:pt>
                <c:pt idx="19141">
                  <c:v>185.0275</c:v>
                </c:pt>
                <c:pt idx="19142">
                  <c:v>185.03027777777777</c:v>
                </c:pt>
                <c:pt idx="19143">
                  <c:v>185.03305555555556</c:v>
                </c:pt>
                <c:pt idx="19144">
                  <c:v>185.03583333333333</c:v>
                </c:pt>
                <c:pt idx="19145">
                  <c:v>185.03861111111109</c:v>
                </c:pt>
                <c:pt idx="19146">
                  <c:v>185.04138888888889</c:v>
                </c:pt>
                <c:pt idx="19147">
                  <c:v>185.04416666666665</c:v>
                </c:pt>
                <c:pt idx="19148">
                  <c:v>185.04694444444445</c:v>
                </c:pt>
                <c:pt idx="19149">
                  <c:v>185.04972222222221</c:v>
                </c:pt>
                <c:pt idx="19150">
                  <c:v>185.05250000000001</c:v>
                </c:pt>
                <c:pt idx="19151">
                  <c:v>185.05527777777777</c:v>
                </c:pt>
                <c:pt idx="19152">
                  <c:v>185.05805555555554</c:v>
                </c:pt>
                <c:pt idx="19153">
                  <c:v>185.06083333333333</c:v>
                </c:pt>
                <c:pt idx="19154">
                  <c:v>185.0636111111111</c:v>
                </c:pt>
                <c:pt idx="19155">
                  <c:v>185.06638888888889</c:v>
                </c:pt>
                <c:pt idx="19156">
                  <c:v>185.06916666666666</c:v>
                </c:pt>
                <c:pt idx="19157">
                  <c:v>185.07194444444445</c:v>
                </c:pt>
                <c:pt idx="19158">
                  <c:v>185.07472222222222</c:v>
                </c:pt>
                <c:pt idx="19159">
                  <c:v>185.07749999999999</c:v>
                </c:pt>
                <c:pt idx="19160">
                  <c:v>185.08027777777778</c:v>
                </c:pt>
                <c:pt idx="19161">
                  <c:v>185.08305555555555</c:v>
                </c:pt>
                <c:pt idx="19162">
                  <c:v>185.08583333333334</c:v>
                </c:pt>
                <c:pt idx="19163">
                  <c:v>185.08861111111111</c:v>
                </c:pt>
                <c:pt idx="19164">
                  <c:v>185.0913888888889</c:v>
                </c:pt>
                <c:pt idx="19165">
                  <c:v>185.09416666666667</c:v>
                </c:pt>
                <c:pt idx="19166">
                  <c:v>185.09694444444443</c:v>
                </c:pt>
                <c:pt idx="19167">
                  <c:v>185.09972222222223</c:v>
                </c:pt>
                <c:pt idx="19168">
                  <c:v>185.10249999999999</c:v>
                </c:pt>
                <c:pt idx="19169">
                  <c:v>185.10527777777779</c:v>
                </c:pt>
                <c:pt idx="19170">
                  <c:v>185.10805555555555</c:v>
                </c:pt>
                <c:pt idx="19171">
                  <c:v>185.11083333333335</c:v>
                </c:pt>
                <c:pt idx="19172">
                  <c:v>185.11361111111111</c:v>
                </c:pt>
                <c:pt idx="19173">
                  <c:v>185.11638888888888</c:v>
                </c:pt>
                <c:pt idx="19174">
                  <c:v>185.11916666666667</c:v>
                </c:pt>
                <c:pt idx="19175">
                  <c:v>185.12194444444444</c:v>
                </c:pt>
                <c:pt idx="19176">
                  <c:v>185.12472222222223</c:v>
                </c:pt>
                <c:pt idx="19177">
                  <c:v>185.1275</c:v>
                </c:pt>
                <c:pt idx="19178">
                  <c:v>185.13027777777776</c:v>
                </c:pt>
                <c:pt idx="19179">
                  <c:v>185.13305555555556</c:v>
                </c:pt>
                <c:pt idx="19180">
                  <c:v>185.13583333333332</c:v>
                </c:pt>
                <c:pt idx="19181">
                  <c:v>185.13861111111112</c:v>
                </c:pt>
                <c:pt idx="19182">
                  <c:v>185.14138888888888</c:v>
                </c:pt>
                <c:pt idx="19183">
                  <c:v>185.14416666666665</c:v>
                </c:pt>
                <c:pt idx="19184">
                  <c:v>185.14694444444444</c:v>
                </c:pt>
                <c:pt idx="19185">
                  <c:v>185.14972222222221</c:v>
                </c:pt>
                <c:pt idx="19186">
                  <c:v>185.1525</c:v>
                </c:pt>
                <c:pt idx="19187">
                  <c:v>185.15527777777777</c:v>
                </c:pt>
                <c:pt idx="19188">
                  <c:v>185.15805555555556</c:v>
                </c:pt>
                <c:pt idx="19189">
                  <c:v>185.16083333333333</c:v>
                </c:pt>
                <c:pt idx="19190">
                  <c:v>185.16361111111109</c:v>
                </c:pt>
                <c:pt idx="19191">
                  <c:v>185.16638888888889</c:v>
                </c:pt>
                <c:pt idx="19192">
                  <c:v>185.16916666666665</c:v>
                </c:pt>
                <c:pt idx="19193">
                  <c:v>185.17194444444445</c:v>
                </c:pt>
                <c:pt idx="19194">
                  <c:v>185.17472222222221</c:v>
                </c:pt>
                <c:pt idx="19195">
                  <c:v>185.17750000000001</c:v>
                </c:pt>
                <c:pt idx="19196">
                  <c:v>185.18027777777777</c:v>
                </c:pt>
                <c:pt idx="19197">
                  <c:v>185.18305555555554</c:v>
                </c:pt>
                <c:pt idx="19198">
                  <c:v>185.18583333333333</c:v>
                </c:pt>
                <c:pt idx="19199">
                  <c:v>185.1886111111111</c:v>
                </c:pt>
                <c:pt idx="19200">
                  <c:v>185.19138888888889</c:v>
                </c:pt>
                <c:pt idx="19201">
                  <c:v>185.19416666666666</c:v>
                </c:pt>
                <c:pt idx="19202">
                  <c:v>185.19694444444445</c:v>
                </c:pt>
                <c:pt idx="19203">
                  <c:v>185.19972222222222</c:v>
                </c:pt>
                <c:pt idx="19204">
                  <c:v>185.20249999999999</c:v>
                </c:pt>
                <c:pt idx="19205">
                  <c:v>185.20527777777778</c:v>
                </c:pt>
                <c:pt idx="19206">
                  <c:v>185.20805555555555</c:v>
                </c:pt>
                <c:pt idx="19207">
                  <c:v>185.21083333333334</c:v>
                </c:pt>
                <c:pt idx="19208">
                  <c:v>185.21361111111111</c:v>
                </c:pt>
                <c:pt idx="19209">
                  <c:v>185.2163888888889</c:v>
                </c:pt>
                <c:pt idx="19210">
                  <c:v>185.21916666666667</c:v>
                </c:pt>
                <c:pt idx="19211">
                  <c:v>185.22194444444443</c:v>
                </c:pt>
                <c:pt idx="19212">
                  <c:v>185.22472222222223</c:v>
                </c:pt>
                <c:pt idx="19213">
                  <c:v>185.22749999999999</c:v>
                </c:pt>
                <c:pt idx="19214">
                  <c:v>185.23027777777779</c:v>
                </c:pt>
                <c:pt idx="19215">
                  <c:v>185.23305555555555</c:v>
                </c:pt>
                <c:pt idx="19216">
                  <c:v>185.23583333333335</c:v>
                </c:pt>
                <c:pt idx="19217">
                  <c:v>185.23861111111111</c:v>
                </c:pt>
                <c:pt idx="19218">
                  <c:v>185.24138888888888</c:v>
                </c:pt>
                <c:pt idx="19219">
                  <c:v>185.24416666666667</c:v>
                </c:pt>
                <c:pt idx="19220">
                  <c:v>185.24694444444444</c:v>
                </c:pt>
                <c:pt idx="19221">
                  <c:v>185.24972222222223</c:v>
                </c:pt>
                <c:pt idx="19222">
                  <c:v>185.2525</c:v>
                </c:pt>
                <c:pt idx="19223">
                  <c:v>185.25527777777776</c:v>
                </c:pt>
                <c:pt idx="19224">
                  <c:v>185.25805555555556</c:v>
                </c:pt>
                <c:pt idx="19225">
                  <c:v>185.26083333333332</c:v>
                </c:pt>
                <c:pt idx="19226">
                  <c:v>185.26361111111112</c:v>
                </c:pt>
                <c:pt idx="19227">
                  <c:v>185.26638888888888</c:v>
                </c:pt>
                <c:pt idx="19228">
                  <c:v>185.26916666666665</c:v>
                </c:pt>
                <c:pt idx="19229">
                  <c:v>185.27194444444444</c:v>
                </c:pt>
                <c:pt idx="19230">
                  <c:v>185.27472222222221</c:v>
                </c:pt>
                <c:pt idx="19231">
                  <c:v>185.2775</c:v>
                </c:pt>
                <c:pt idx="19232">
                  <c:v>185.28027777777777</c:v>
                </c:pt>
                <c:pt idx="19233">
                  <c:v>185.28305555555556</c:v>
                </c:pt>
                <c:pt idx="19234">
                  <c:v>185.28583333333333</c:v>
                </c:pt>
                <c:pt idx="19235">
                  <c:v>185.28861111111109</c:v>
                </c:pt>
                <c:pt idx="19236">
                  <c:v>185.29138888888889</c:v>
                </c:pt>
                <c:pt idx="19237">
                  <c:v>185.29416666666665</c:v>
                </c:pt>
                <c:pt idx="19238">
                  <c:v>185.29694444444445</c:v>
                </c:pt>
                <c:pt idx="19239">
                  <c:v>185.29972222222221</c:v>
                </c:pt>
                <c:pt idx="19240">
                  <c:v>185.30250000000001</c:v>
                </c:pt>
                <c:pt idx="19241">
                  <c:v>185.30527777777777</c:v>
                </c:pt>
                <c:pt idx="19242">
                  <c:v>185.30805555555554</c:v>
                </c:pt>
                <c:pt idx="19243">
                  <c:v>185.31083333333333</c:v>
                </c:pt>
                <c:pt idx="19244">
                  <c:v>185.3136111111111</c:v>
                </c:pt>
                <c:pt idx="19245">
                  <c:v>185.31638888888889</c:v>
                </c:pt>
                <c:pt idx="19246">
                  <c:v>185.31916666666666</c:v>
                </c:pt>
                <c:pt idx="19247">
                  <c:v>185.32194444444445</c:v>
                </c:pt>
                <c:pt idx="19248">
                  <c:v>185.32472222222222</c:v>
                </c:pt>
                <c:pt idx="19249">
                  <c:v>185.32749999999999</c:v>
                </c:pt>
                <c:pt idx="19250">
                  <c:v>185.33027777777778</c:v>
                </c:pt>
                <c:pt idx="19251">
                  <c:v>185.33305555555555</c:v>
                </c:pt>
                <c:pt idx="19252">
                  <c:v>185.33583333333334</c:v>
                </c:pt>
                <c:pt idx="19253">
                  <c:v>185.33861111111111</c:v>
                </c:pt>
                <c:pt idx="19254">
                  <c:v>185.3413888888889</c:v>
                </c:pt>
                <c:pt idx="19255">
                  <c:v>185.34416666666667</c:v>
                </c:pt>
                <c:pt idx="19256">
                  <c:v>185.34694444444443</c:v>
                </c:pt>
                <c:pt idx="19257">
                  <c:v>185.34972222222223</c:v>
                </c:pt>
                <c:pt idx="19258">
                  <c:v>185.35249999999999</c:v>
                </c:pt>
                <c:pt idx="19259">
                  <c:v>185.35527777777779</c:v>
                </c:pt>
                <c:pt idx="19260">
                  <c:v>185.35805555555555</c:v>
                </c:pt>
                <c:pt idx="19261">
                  <c:v>185.36083333333335</c:v>
                </c:pt>
                <c:pt idx="19262">
                  <c:v>185.36361111111111</c:v>
                </c:pt>
                <c:pt idx="19263">
                  <c:v>185.36638888888888</c:v>
                </c:pt>
                <c:pt idx="19264">
                  <c:v>185.36916666666667</c:v>
                </c:pt>
                <c:pt idx="19265">
                  <c:v>185.37194444444444</c:v>
                </c:pt>
                <c:pt idx="19266">
                  <c:v>185.37472222222223</c:v>
                </c:pt>
                <c:pt idx="19267">
                  <c:v>185.3775</c:v>
                </c:pt>
                <c:pt idx="19268">
                  <c:v>185.38027777777776</c:v>
                </c:pt>
                <c:pt idx="19269">
                  <c:v>185.38305555555556</c:v>
                </c:pt>
                <c:pt idx="19270">
                  <c:v>185.38583333333332</c:v>
                </c:pt>
                <c:pt idx="19271">
                  <c:v>185.38861111111112</c:v>
                </c:pt>
                <c:pt idx="19272">
                  <c:v>185.39138888888888</c:v>
                </c:pt>
                <c:pt idx="19273">
                  <c:v>185.39416666666665</c:v>
                </c:pt>
                <c:pt idx="19274">
                  <c:v>185.39694444444444</c:v>
                </c:pt>
                <c:pt idx="19275">
                  <c:v>185.39972222222221</c:v>
                </c:pt>
                <c:pt idx="19276">
                  <c:v>185.4025</c:v>
                </c:pt>
                <c:pt idx="19277">
                  <c:v>185.40527777777777</c:v>
                </c:pt>
                <c:pt idx="19278">
                  <c:v>185.40805555555556</c:v>
                </c:pt>
                <c:pt idx="19279">
                  <c:v>185.41083333333333</c:v>
                </c:pt>
                <c:pt idx="19280">
                  <c:v>185.41361111111109</c:v>
                </c:pt>
                <c:pt idx="19281">
                  <c:v>185.41638888888889</c:v>
                </c:pt>
                <c:pt idx="19282">
                  <c:v>185.41916666666665</c:v>
                </c:pt>
                <c:pt idx="19283">
                  <c:v>185.42194444444445</c:v>
                </c:pt>
                <c:pt idx="19284">
                  <c:v>185.42472222222221</c:v>
                </c:pt>
                <c:pt idx="19285">
                  <c:v>185.42750000000001</c:v>
                </c:pt>
                <c:pt idx="19286">
                  <c:v>185.43027777777777</c:v>
                </c:pt>
                <c:pt idx="19287">
                  <c:v>185.43305555555554</c:v>
                </c:pt>
                <c:pt idx="19288">
                  <c:v>185.43583333333333</c:v>
                </c:pt>
                <c:pt idx="19289">
                  <c:v>185.4386111111111</c:v>
                </c:pt>
                <c:pt idx="19290">
                  <c:v>185.44138888888889</c:v>
                </c:pt>
                <c:pt idx="19291">
                  <c:v>185.44416666666666</c:v>
                </c:pt>
                <c:pt idx="19292">
                  <c:v>185.44694444444445</c:v>
                </c:pt>
                <c:pt idx="19293">
                  <c:v>185.44972222222222</c:v>
                </c:pt>
                <c:pt idx="19294">
                  <c:v>185.45249999999999</c:v>
                </c:pt>
                <c:pt idx="19295">
                  <c:v>185.45527777777778</c:v>
                </c:pt>
                <c:pt idx="19296">
                  <c:v>185.45805555555555</c:v>
                </c:pt>
                <c:pt idx="19297">
                  <c:v>185.46083333333334</c:v>
                </c:pt>
                <c:pt idx="19298">
                  <c:v>185.46361111111111</c:v>
                </c:pt>
                <c:pt idx="19299">
                  <c:v>185.4663888888889</c:v>
                </c:pt>
                <c:pt idx="19300">
                  <c:v>185.46916666666667</c:v>
                </c:pt>
                <c:pt idx="19301">
                  <c:v>185.47194444444443</c:v>
                </c:pt>
                <c:pt idx="19302">
                  <c:v>185.47472222222223</c:v>
                </c:pt>
                <c:pt idx="19303">
                  <c:v>185.47749999999999</c:v>
                </c:pt>
                <c:pt idx="19304">
                  <c:v>185.48027777777779</c:v>
                </c:pt>
                <c:pt idx="19305">
                  <c:v>185.48305555555555</c:v>
                </c:pt>
                <c:pt idx="19306">
                  <c:v>185.48583333333335</c:v>
                </c:pt>
                <c:pt idx="19307">
                  <c:v>185.48861111111111</c:v>
                </c:pt>
                <c:pt idx="19308">
                  <c:v>185.49138888888888</c:v>
                </c:pt>
                <c:pt idx="19309">
                  <c:v>185.49416666666667</c:v>
                </c:pt>
                <c:pt idx="19310">
                  <c:v>185.49694444444444</c:v>
                </c:pt>
                <c:pt idx="19311">
                  <c:v>185.49972222222223</c:v>
                </c:pt>
                <c:pt idx="19312">
                  <c:v>185.5025</c:v>
                </c:pt>
                <c:pt idx="19313">
                  <c:v>185.50527777777776</c:v>
                </c:pt>
                <c:pt idx="19314">
                  <c:v>185.50805555555556</c:v>
                </c:pt>
                <c:pt idx="19315">
                  <c:v>185.51083333333332</c:v>
                </c:pt>
                <c:pt idx="19316">
                  <c:v>185.51361111111112</c:v>
                </c:pt>
                <c:pt idx="19317">
                  <c:v>185.51638888888888</c:v>
                </c:pt>
                <c:pt idx="19318">
                  <c:v>185.51916666666665</c:v>
                </c:pt>
                <c:pt idx="19319">
                  <c:v>185.52194444444444</c:v>
                </c:pt>
                <c:pt idx="19320">
                  <c:v>185.52472222222221</c:v>
                </c:pt>
                <c:pt idx="19321">
                  <c:v>185.5275</c:v>
                </c:pt>
                <c:pt idx="19322">
                  <c:v>185.53027777777777</c:v>
                </c:pt>
                <c:pt idx="19323">
                  <c:v>185.53305555555556</c:v>
                </c:pt>
                <c:pt idx="19324">
                  <c:v>185.53583333333333</c:v>
                </c:pt>
                <c:pt idx="19325">
                  <c:v>185.53861111111109</c:v>
                </c:pt>
                <c:pt idx="19326">
                  <c:v>185.54138888888889</c:v>
                </c:pt>
                <c:pt idx="19327">
                  <c:v>185.54416666666665</c:v>
                </c:pt>
                <c:pt idx="19328">
                  <c:v>185.54694444444445</c:v>
                </c:pt>
                <c:pt idx="19329">
                  <c:v>185.54972222222221</c:v>
                </c:pt>
                <c:pt idx="19330">
                  <c:v>185.55250000000001</c:v>
                </c:pt>
                <c:pt idx="19331">
                  <c:v>185.55527777777777</c:v>
                </c:pt>
                <c:pt idx="19332">
                  <c:v>185.55805555555554</c:v>
                </c:pt>
                <c:pt idx="19333">
                  <c:v>185.56083333333333</c:v>
                </c:pt>
                <c:pt idx="19334">
                  <c:v>185.5636111111111</c:v>
                </c:pt>
                <c:pt idx="19335">
                  <c:v>185.56638888888889</c:v>
                </c:pt>
                <c:pt idx="19336">
                  <c:v>185.56916666666666</c:v>
                </c:pt>
                <c:pt idx="19337">
                  <c:v>185.57194444444445</c:v>
                </c:pt>
                <c:pt idx="19338">
                  <c:v>185.57472222222222</c:v>
                </c:pt>
                <c:pt idx="19339">
                  <c:v>185.57749999999999</c:v>
                </c:pt>
                <c:pt idx="19340">
                  <c:v>185.58027777777778</c:v>
                </c:pt>
                <c:pt idx="19341">
                  <c:v>185.58305555555555</c:v>
                </c:pt>
                <c:pt idx="19342">
                  <c:v>185.58583333333334</c:v>
                </c:pt>
                <c:pt idx="19343">
                  <c:v>185.58861111111111</c:v>
                </c:pt>
                <c:pt idx="19344">
                  <c:v>185.5913888888889</c:v>
                </c:pt>
                <c:pt idx="19345">
                  <c:v>185.59416666666667</c:v>
                </c:pt>
                <c:pt idx="19346">
                  <c:v>185.59694444444443</c:v>
                </c:pt>
                <c:pt idx="19347">
                  <c:v>185.59972222222223</c:v>
                </c:pt>
                <c:pt idx="19348">
                  <c:v>185.60249999999999</c:v>
                </c:pt>
                <c:pt idx="19349">
                  <c:v>185.60527777777779</c:v>
                </c:pt>
                <c:pt idx="19350">
                  <c:v>185.60805555555555</c:v>
                </c:pt>
                <c:pt idx="19351">
                  <c:v>185.61083333333335</c:v>
                </c:pt>
                <c:pt idx="19352">
                  <c:v>185.61361111111111</c:v>
                </c:pt>
                <c:pt idx="19353">
                  <c:v>185.61638888888888</c:v>
                </c:pt>
                <c:pt idx="19354">
                  <c:v>185.61916666666667</c:v>
                </c:pt>
                <c:pt idx="19355">
                  <c:v>185.62194444444444</c:v>
                </c:pt>
                <c:pt idx="19356">
                  <c:v>185.62472222222223</c:v>
                </c:pt>
                <c:pt idx="19357">
                  <c:v>185.6275</c:v>
                </c:pt>
                <c:pt idx="19358">
                  <c:v>185.63027777777776</c:v>
                </c:pt>
                <c:pt idx="19359">
                  <c:v>185.63305555555556</c:v>
                </c:pt>
                <c:pt idx="19360">
                  <c:v>185.63583333333332</c:v>
                </c:pt>
                <c:pt idx="19361">
                  <c:v>185.63861111111112</c:v>
                </c:pt>
                <c:pt idx="19362">
                  <c:v>185.64138888888888</c:v>
                </c:pt>
                <c:pt idx="19363">
                  <c:v>185.64416666666665</c:v>
                </c:pt>
                <c:pt idx="19364">
                  <c:v>185.64694444444444</c:v>
                </c:pt>
                <c:pt idx="19365">
                  <c:v>185.64972222222221</c:v>
                </c:pt>
                <c:pt idx="19366">
                  <c:v>185.6525</c:v>
                </c:pt>
                <c:pt idx="19367">
                  <c:v>185.65527777777777</c:v>
                </c:pt>
                <c:pt idx="19368">
                  <c:v>185.65805555555556</c:v>
                </c:pt>
                <c:pt idx="19369">
                  <c:v>185.66083333333333</c:v>
                </c:pt>
                <c:pt idx="19370">
                  <c:v>185.66361111111109</c:v>
                </c:pt>
                <c:pt idx="19371">
                  <c:v>185.66638888888889</c:v>
                </c:pt>
                <c:pt idx="19372">
                  <c:v>185.66916666666665</c:v>
                </c:pt>
                <c:pt idx="19373">
                  <c:v>185.67194444444445</c:v>
                </c:pt>
                <c:pt idx="19374">
                  <c:v>185.67472222222221</c:v>
                </c:pt>
                <c:pt idx="19375">
                  <c:v>185.67750000000001</c:v>
                </c:pt>
                <c:pt idx="19376">
                  <c:v>185.68027777777777</c:v>
                </c:pt>
                <c:pt idx="19377">
                  <c:v>185.68305555555554</c:v>
                </c:pt>
                <c:pt idx="19378">
                  <c:v>185.68583333333333</c:v>
                </c:pt>
                <c:pt idx="19379">
                  <c:v>185.6886111111111</c:v>
                </c:pt>
                <c:pt idx="19380">
                  <c:v>185.69138888888889</c:v>
                </c:pt>
                <c:pt idx="19381">
                  <c:v>185.69416666666666</c:v>
                </c:pt>
                <c:pt idx="19382">
                  <c:v>185.69694444444445</c:v>
                </c:pt>
                <c:pt idx="19383">
                  <c:v>185.69972222222222</c:v>
                </c:pt>
                <c:pt idx="19384">
                  <c:v>185.70249999999999</c:v>
                </c:pt>
                <c:pt idx="19385">
                  <c:v>185.70527777777778</c:v>
                </c:pt>
                <c:pt idx="19386">
                  <c:v>185.70805555555555</c:v>
                </c:pt>
                <c:pt idx="19387">
                  <c:v>185.71083333333334</c:v>
                </c:pt>
                <c:pt idx="19388">
                  <c:v>185.71361111111111</c:v>
                </c:pt>
                <c:pt idx="19389">
                  <c:v>185.7163888888889</c:v>
                </c:pt>
                <c:pt idx="19390">
                  <c:v>185.71916666666667</c:v>
                </c:pt>
                <c:pt idx="19391">
                  <c:v>185.72194444444443</c:v>
                </c:pt>
                <c:pt idx="19392">
                  <c:v>185.72472222222223</c:v>
                </c:pt>
                <c:pt idx="19393">
                  <c:v>185.72749999999999</c:v>
                </c:pt>
                <c:pt idx="19394">
                  <c:v>185.73027777777779</c:v>
                </c:pt>
                <c:pt idx="19395">
                  <c:v>185.73305555555555</c:v>
                </c:pt>
                <c:pt idx="19396">
                  <c:v>185.73583333333335</c:v>
                </c:pt>
                <c:pt idx="19397">
                  <c:v>185.73861111111111</c:v>
                </c:pt>
                <c:pt idx="19398">
                  <c:v>185.74138888888888</c:v>
                </c:pt>
                <c:pt idx="19399">
                  <c:v>185.74416666666667</c:v>
                </c:pt>
                <c:pt idx="19400">
                  <c:v>185.74694444444444</c:v>
                </c:pt>
                <c:pt idx="19401">
                  <c:v>185.74972222222223</c:v>
                </c:pt>
                <c:pt idx="19402">
                  <c:v>185.7525</c:v>
                </c:pt>
                <c:pt idx="19403">
                  <c:v>185.75527777777776</c:v>
                </c:pt>
                <c:pt idx="19404">
                  <c:v>185.75805555555556</c:v>
                </c:pt>
                <c:pt idx="19405">
                  <c:v>185.76083333333332</c:v>
                </c:pt>
                <c:pt idx="19406">
                  <c:v>185.76361111111112</c:v>
                </c:pt>
                <c:pt idx="19407">
                  <c:v>185.76638888888888</c:v>
                </c:pt>
                <c:pt idx="19408">
                  <c:v>185.76916666666665</c:v>
                </c:pt>
                <c:pt idx="19409">
                  <c:v>185.77194444444444</c:v>
                </c:pt>
                <c:pt idx="19410">
                  <c:v>185.77472222222221</c:v>
                </c:pt>
                <c:pt idx="19411">
                  <c:v>185.7775</c:v>
                </c:pt>
                <c:pt idx="19412">
                  <c:v>185.78027777777777</c:v>
                </c:pt>
                <c:pt idx="19413">
                  <c:v>185.78305555555556</c:v>
                </c:pt>
                <c:pt idx="19414">
                  <c:v>185.78583333333333</c:v>
                </c:pt>
                <c:pt idx="19415">
                  <c:v>185.78861111111109</c:v>
                </c:pt>
                <c:pt idx="19416">
                  <c:v>185.79138888888889</c:v>
                </c:pt>
                <c:pt idx="19417">
                  <c:v>185.79416666666665</c:v>
                </c:pt>
                <c:pt idx="19418">
                  <c:v>185.79694444444445</c:v>
                </c:pt>
                <c:pt idx="19419">
                  <c:v>185.79972222222221</c:v>
                </c:pt>
                <c:pt idx="19420">
                  <c:v>185.80250000000001</c:v>
                </c:pt>
                <c:pt idx="19421">
                  <c:v>185.80527777777777</c:v>
                </c:pt>
                <c:pt idx="19422">
                  <c:v>185.80805555555554</c:v>
                </c:pt>
                <c:pt idx="19423">
                  <c:v>185.81083333333333</c:v>
                </c:pt>
                <c:pt idx="19424">
                  <c:v>185.8136111111111</c:v>
                </c:pt>
                <c:pt idx="19425">
                  <c:v>185.81638888888889</c:v>
                </c:pt>
                <c:pt idx="19426">
                  <c:v>185.81916666666666</c:v>
                </c:pt>
                <c:pt idx="19427">
                  <c:v>185.82194444444445</c:v>
                </c:pt>
                <c:pt idx="19428">
                  <c:v>185.82472222222222</c:v>
                </c:pt>
                <c:pt idx="19429">
                  <c:v>185.82749999999999</c:v>
                </c:pt>
                <c:pt idx="19430">
                  <c:v>185.83027777777778</c:v>
                </c:pt>
                <c:pt idx="19431">
                  <c:v>185.83305555555555</c:v>
                </c:pt>
                <c:pt idx="19432">
                  <c:v>185.83583333333334</c:v>
                </c:pt>
                <c:pt idx="19433">
                  <c:v>185.83861111111111</c:v>
                </c:pt>
                <c:pt idx="19434">
                  <c:v>185.8413888888889</c:v>
                </c:pt>
                <c:pt idx="19435">
                  <c:v>185.84416666666667</c:v>
                </c:pt>
                <c:pt idx="19436">
                  <c:v>185.84694444444443</c:v>
                </c:pt>
                <c:pt idx="19437">
                  <c:v>185.84972222222223</c:v>
                </c:pt>
                <c:pt idx="19438">
                  <c:v>185.85249999999999</c:v>
                </c:pt>
                <c:pt idx="19439">
                  <c:v>185.85527777777779</c:v>
                </c:pt>
                <c:pt idx="19440">
                  <c:v>185.85805555555555</c:v>
                </c:pt>
                <c:pt idx="19441">
                  <c:v>185.86083333333335</c:v>
                </c:pt>
                <c:pt idx="19442">
                  <c:v>185.86361111111111</c:v>
                </c:pt>
                <c:pt idx="19443">
                  <c:v>185.86638888888888</c:v>
                </c:pt>
                <c:pt idx="19444">
                  <c:v>185.86916666666667</c:v>
                </c:pt>
                <c:pt idx="19445">
                  <c:v>185.87194444444444</c:v>
                </c:pt>
                <c:pt idx="19446">
                  <c:v>185.87472222222223</c:v>
                </c:pt>
                <c:pt idx="19447">
                  <c:v>185.8775</c:v>
                </c:pt>
                <c:pt idx="19448">
                  <c:v>185.88027777777776</c:v>
                </c:pt>
                <c:pt idx="19449">
                  <c:v>185.88305555555556</c:v>
                </c:pt>
                <c:pt idx="19450">
                  <c:v>185.88583333333332</c:v>
                </c:pt>
                <c:pt idx="19451">
                  <c:v>185.88861111111112</c:v>
                </c:pt>
                <c:pt idx="19452">
                  <c:v>185.89138888888888</c:v>
                </c:pt>
                <c:pt idx="19453">
                  <c:v>185.89416666666665</c:v>
                </c:pt>
                <c:pt idx="19454">
                  <c:v>185.89694444444444</c:v>
                </c:pt>
                <c:pt idx="19455">
                  <c:v>185.89972222222221</c:v>
                </c:pt>
                <c:pt idx="19456">
                  <c:v>185.9025</c:v>
                </c:pt>
                <c:pt idx="19457">
                  <c:v>185.90527777777777</c:v>
                </c:pt>
                <c:pt idx="19458">
                  <c:v>185.90805555555556</c:v>
                </c:pt>
                <c:pt idx="19459">
                  <c:v>185.91083333333333</c:v>
                </c:pt>
                <c:pt idx="19460">
                  <c:v>185.91361111111109</c:v>
                </c:pt>
                <c:pt idx="19461">
                  <c:v>185.91638888888889</c:v>
                </c:pt>
                <c:pt idx="19462">
                  <c:v>185.91916666666665</c:v>
                </c:pt>
                <c:pt idx="19463">
                  <c:v>185.92194444444445</c:v>
                </c:pt>
                <c:pt idx="19464">
                  <c:v>185.92472222222221</c:v>
                </c:pt>
                <c:pt idx="19465">
                  <c:v>185.92750000000001</c:v>
                </c:pt>
                <c:pt idx="19466">
                  <c:v>185.93027777777777</c:v>
                </c:pt>
                <c:pt idx="19467">
                  <c:v>185.93305555555554</c:v>
                </c:pt>
                <c:pt idx="19468">
                  <c:v>185.93583333333333</c:v>
                </c:pt>
                <c:pt idx="19469">
                  <c:v>185.9386111111111</c:v>
                </c:pt>
                <c:pt idx="19470">
                  <c:v>185.94138888888889</c:v>
                </c:pt>
                <c:pt idx="19471">
                  <c:v>185.94416666666666</c:v>
                </c:pt>
                <c:pt idx="19472">
                  <c:v>185.94694444444445</c:v>
                </c:pt>
                <c:pt idx="19473">
                  <c:v>185.94972222222222</c:v>
                </c:pt>
                <c:pt idx="19474">
                  <c:v>185.95249999999999</c:v>
                </c:pt>
                <c:pt idx="19475">
                  <c:v>185.95527777777778</c:v>
                </c:pt>
                <c:pt idx="19476">
                  <c:v>185.95805555555555</c:v>
                </c:pt>
                <c:pt idx="19477">
                  <c:v>185.96083333333334</c:v>
                </c:pt>
                <c:pt idx="19478">
                  <c:v>185.96361111111111</c:v>
                </c:pt>
                <c:pt idx="19479">
                  <c:v>185.9663888888889</c:v>
                </c:pt>
                <c:pt idx="19480">
                  <c:v>185.96916666666667</c:v>
                </c:pt>
                <c:pt idx="19481">
                  <c:v>185.97194444444443</c:v>
                </c:pt>
                <c:pt idx="19482">
                  <c:v>185.97472222222223</c:v>
                </c:pt>
                <c:pt idx="19483">
                  <c:v>185.97749999999999</c:v>
                </c:pt>
                <c:pt idx="19484">
                  <c:v>185.98027777777779</c:v>
                </c:pt>
                <c:pt idx="19485">
                  <c:v>185.98305555555555</c:v>
                </c:pt>
                <c:pt idx="19486">
                  <c:v>185.98583333333335</c:v>
                </c:pt>
                <c:pt idx="19487">
                  <c:v>185.98861111111111</c:v>
                </c:pt>
                <c:pt idx="19488">
                  <c:v>185.99138888888888</c:v>
                </c:pt>
                <c:pt idx="19489">
                  <c:v>185.99416666666667</c:v>
                </c:pt>
                <c:pt idx="19490">
                  <c:v>185.99694444444444</c:v>
                </c:pt>
                <c:pt idx="19491">
                  <c:v>185.99972222222223</c:v>
                </c:pt>
                <c:pt idx="19492">
                  <c:v>186.0025</c:v>
                </c:pt>
                <c:pt idx="19493">
                  <c:v>186.00527777777776</c:v>
                </c:pt>
                <c:pt idx="19494">
                  <c:v>186.00805555555556</c:v>
                </c:pt>
                <c:pt idx="19495">
                  <c:v>186.01083333333332</c:v>
                </c:pt>
                <c:pt idx="19496">
                  <c:v>186.01361111111112</c:v>
                </c:pt>
                <c:pt idx="19497">
                  <c:v>186.01638888888888</c:v>
                </c:pt>
                <c:pt idx="19498">
                  <c:v>186.01916666666665</c:v>
                </c:pt>
                <c:pt idx="19499">
                  <c:v>186.02194444444444</c:v>
                </c:pt>
                <c:pt idx="19500">
                  <c:v>186.02472222222221</c:v>
                </c:pt>
                <c:pt idx="19501">
                  <c:v>186.0275</c:v>
                </c:pt>
                <c:pt idx="19502">
                  <c:v>186.03027777777777</c:v>
                </c:pt>
                <c:pt idx="19503">
                  <c:v>186.03305555555556</c:v>
                </c:pt>
                <c:pt idx="19504">
                  <c:v>186.03583333333333</c:v>
                </c:pt>
                <c:pt idx="19505">
                  <c:v>186.03861111111109</c:v>
                </c:pt>
                <c:pt idx="19506">
                  <c:v>186.04138888888889</c:v>
                </c:pt>
                <c:pt idx="19507">
                  <c:v>186.04416666666665</c:v>
                </c:pt>
                <c:pt idx="19508">
                  <c:v>186.04694444444445</c:v>
                </c:pt>
                <c:pt idx="19509">
                  <c:v>186.04972222222221</c:v>
                </c:pt>
                <c:pt idx="19510">
                  <c:v>186.05250000000001</c:v>
                </c:pt>
                <c:pt idx="19511">
                  <c:v>186.05527777777777</c:v>
                </c:pt>
                <c:pt idx="19512">
                  <c:v>186.05805555555554</c:v>
                </c:pt>
                <c:pt idx="19513">
                  <c:v>186.06083333333333</c:v>
                </c:pt>
                <c:pt idx="19514">
                  <c:v>186.0636111111111</c:v>
                </c:pt>
                <c:pt idx="19515">
                  <c:v>186.06638888888889</c:v>
                </c:pt>
                <c:pt idx="19516">
                  <c:v>186.06916666666666</c:v>
                </c:pt>
                <c:pt idx="19517">
                  <c:v>186.07194444444445</c:v>
                </c:pt>
                <c:pt idx="19518">
                  <c:v>186.07472222222222</c:v>
                </c:pt>
                <c:pt idx="19519">
                  <c:v>186.07749999999999</c:v>
                </c:pt>
                <c:pt idx="19520">
                  <c:v>186.08027777777778</c:v>
                </c:pt>
                <c:pt idx="19521">
                  <c:v>186.08305555555555</c:v>
                </c:pt>
                <c:pt idx="19522">
                  <c:v>186.08583333333334</c:v>
                </c:pt>
                <c:pt idx="19523">
                  <c:v>186.08861111111111</c:v>
                </c:pt>
                <c:pt idx="19524">
                  <c:v>186.0913888888889</c:v>
                </c:pt>
                <c:pt idx="19525">
                  <c:v>186.09416666666667</c:v>
                </c:pt>
                <c:pt idx="19526">
                  <c:v>186.09694444444443</c:v>
                </c:pt>
                <c:pt idx="19527">
                  <c:v>186.09972222222223</c:v>
                </c:pt>
                <c:pt idx="19528">
                  <c:v>186.10249999999999</c:v>
                </c:pt>
                <c:pt idx="19529">
                  <c:v>186.10527777777779</c:v>
                </c:pt>
                <c:pt idx="19530">
                  <c:v>186.10805555555555</c:v>
                </c:pt>
                <c:pt idx="19531">
                  <c:v>186.11083333333335</c:v>
                </c:pt>
                <c:pt idx="19532">
                  <c:v>186.11361111111111</c:v>
                </c:pt>
                <c:pt idx="19533">
                  <c:v>186.11638888888888</c:v>
                </c:pt>
                <c:pt idx="19534">
                  <c:v>186.11916666666667</c:v>
                </c:pt>
                <c:pt idx="19535">
                  <c:v>186.12194444444444</c:v>
                </c:pt>
                <c:pt idx="19536">
                  <c:v>186.12472222222223</c:v>
                </c:pt>
                <c:pt idx="19537">
                  <c:v>186.1275</c:v>
                </c:pt>
                <c:pt idx="19538">
                  <c:v>186.13027777777776</c:v>
                </c:pt>
                <c:pt idx="19539">
                  <c:v>186.13305555555556</c:v>
                </c:pt>
                <c:pt idx="19540">
                  <c:v>186.13583333333332</c:v>
                </c:pt>
                <c:pt idx="19541">
                  <c:v>186.13861111111112</c:v>
                </c:pt>
                <c:pt idx="19542">
                  <c:v>186.14138888888888</c:v>
                </c:pt>
                <c:pt idx="19543">
                  <c:v>186.14416666666665</c:v>
                </c:pt>
                <c:pt idx="19544">
                  <c:v>186.14694444444444</c:v>
                </c:pt>
                <c:pt idx="19545">
                  <c:v>186.14972222222221</c:v>
                </c:pt>
                <c:pt idx="19546">
                  <c:v>186.1525</c:v>
                </c:pt>
                <c:pt idx="19547">
                  <c:v>186.15527777777777</c:v>
                </c:pt>
                <c:pt idx="19548">
                  <c:v>186.15805555555556</c:v>
                </c:pt>
                <c:pt idx="19549">
                  <c:v>186.16083333333333</c:v>
                </c:pt>
                <c:pt idx="19550">
                  <c:v>186.16361111111109</c:v>
                </c:pt>
                <c:pt idx="19551">
                  <c:v>186.16638888888889</c:v>
                </c:pt>
                <c:pt idx="19552">
                  <c:v>186.16916666666665</c:v>
                </c:pt>
                <c:pt idx="19553">
                  <c:v>186.17194444444445</c:v>
                </c:pt>
                <c:pt idx="19554">
                  <c:v>186.17472222222221</c:v>
                </c:pt>
                <c:pt idx="19555">
                  <c:v>186.17750000000001</c:v>
                </c:pt>
                <c:pt idx="19556">
                  <c:v>186.18027777777777</c:v>
                </c:pt>
                <c:pt idx="19557">
                  <c:v>186.18305555555554</c:v>
                </c:pt>
                <c:pt idx="19558">
                  <c:v>186.18583333333333</c:v>
                </c:pt>
                <c:pt idx="19559">
                  <c:v>186.1886111111111</c:v>
                </c:pt>
                <c:pt idx="19560">
                  <c:v>186.19138888888889</c:v>
                </c:pt>
                <c:pt idx="19561">
                  <c:v>186.19416666666666</c:v>
                </c:pt>
                <c:pt idx="19562">
                  <c:v>186.19694444444445</c:v>
                </c:pt>
                <c:pt idx="19563">
                  <c:v>186.19972222222222</c:v>
                </c:pt>
                <c:pt idx="19564">
                  <c:v>186.20249999999999</c:v>
                </c:pt>
                <c:pt idx="19565">
                  <c:v>186.20527777777778</c:v>
                </c:pt>
                <c:pt idx="19566">
                  <c:v>186.20805555555555</c:v>
                </c:pt>
                <c:pt idx="19567">
                  <c:v>186.21083333333334</c:v>
                </c:pt>
                <c:pt idx="19568">
                  <c:v>186.21361111111111</c:v>
                </c:pt>
                <c:pt idx="19569">
                  <c:v>186.2163888888889</c:v>
                </c:pt>
                <c:pt idx="19570">
                  <c:v>186.21916666666667</c:v>
                </c:pt>
                <c:pt idx="19571">
                  <c:v>186.22194444444443</c:v>
                </c:pt>
                <c:pt idx="19572">
                  <c:v>186.22472222222223</c:v>
                </c:pt>
                <c:pt idx="19573">
                  <c:v>186.22749999999999</c:v>
                </c:pt>
                <c:pt idx="19574">
                  <c:v>186.23027777777779</c:v>
                </c:pt>
                <c:pt idx="19575">
                  <c:v>186.23305555555555</c:v>
                </c:pt>
                <c:pt idx="19576">
                  <c:v>186.23583333333335</c:v>
                </c:pt>
                <c:pt idx="19577">
                  <c:v>186.23861111111111</c:v>
                </c:pt>
                <c:pt idx="19578">
                  <c:v>186.24138888888888</c:v>
                </c:pt>
                <c:pt idx="19579">
                  <c:v>186.24416666666667</c:v>
                </c:pt>
                <c:pt idx="19580">
                  <c:v>186.24694444444444</c:v>
                </c:pt>
                <c:pt idx="19581">
                  <c:v>186.24972222222223</c:v>
                </c:pt>
                <c:pt idx="19582">
                  <c:v>186.2525</c:v>
                </c:pt>
                <c:pt idx="19583">
                  <c:v>186.25527777777776</c:v>
                </c:pt>
                <c:pt idx="19584">
                  <c:v>186.25805555555556</c:v>
                </c:pt>
                <c:pt idx="19585">
                  <c:v>186.26083333333332</c:v>
                </c:pt>
                <c:pt idx="19586">
                  <c:v>186.26361111111112</c:v>
                </c:pt>
                <c:pt idx="19587">
                  <c:v>186.26638888888888</c:v>
                </c:pt>
                <c:pt idx="19588">
                  <c:v>186.26916666666665</c:v>
                </c:pt>
                <c:pt idx="19589">
                  <c:v>186.27194444444444</c:v>
                </c:pt>
                <c:pt idx="19590">
                  <c:v>186.27472222222221</c:v>
                </c:pt>
                <c:pt idx="19591">
                  <c:v>186.2775</c:v>
                </c:pt>
                <c:pt idx="19592">
                  <c:v>186.28027777777777</c:v>
                </c:pt>
                <c:pt idx="19593">
                  <c:v>186.28305555555556</c:v>
                </c:pt>
                <c:pt idx="19594">
                  <c:v>186.28583333333333</c:v>
                </c:pt>
                <c:pt idx="19595">
                  <c:v>186.28861111111109</c:v>
                </c:pt>
                <c:pt idx="19596">
                  <c:v>186.29138888888889</c:v>
                </c:pt>
                <c:pt idx="19597">
                  <c:v>186.29416666666665</c:v>
                </c:pt>
                <c:pt idx="19598">
                  <c:v>186.29694444444445</c:v>
                </c:pt>
                <c:pt idx="19599">
                  <c:v>186.29972222222221</c:v>
                </c:pt>
                <c:pt idx="19600">
                  <c:v>186.30250000000001</c:v>
                </c:pt>
                <c:pt idx="19601">
                  <c:v>186.30527777777777</c:v>
                </c:pt>
                <c:pt idx="19602">
                  <c:v>186.30805555555554</c:v>
                </c:pt>
                <c:pt idx="19603">
                  <c:v>186.31083333333333</c:v>
                </c:pt>
                <c:pt idx="19604">
                  <c:v>186.3136111111111</c:v>
                </c:pt>
                <c:pt idx="19605">
                  <c:v>186.31638888888889</c:v>
                </c:pt>
                <c:pt idx="19606">
                  <c:v>186.31916666666666</c:v>
                </c:pt>
                <c:pt idx="19607">
                  <c:v>186.32194444444445</c:v>
                </c:pt>
                <c:pt idx="19608">
                  <c:v>186.32472222222222</c:v>
                </c:pt>
                <c:pt idx="19609">
                  <c:v>186.32749999999999</c:v>
                </c:pt>
                <c:pt idx="19610">
                  <c:v>186.33027777777778</c:v>
                </c:pt>
                <c:pt idx="19611">
                  <c:v>186.33305555555555</c:v>
                </c:pt>
                <c:pt idx="19612">
                  <c:v>186.33583333333334</c:v>
                </c:pt>
                <c:pt idx="19613">
                  <c:v>186.33861111111111</c:v>
                </c:pt>
                <c:pt idx="19614">
                  <c:v>186.3413888888889</c:v>
                </c:pt>
                <c:pt idx="19615">
                  <c:v>186.34416666666667</c:v>
                </c:pt>
                <c:pt idx="19616">
                  <c:v>186.34694444444443</c:v>
                </c:pt>
                <c:pt idx="19617">
                  <c:v>186.34972222222223</c:v>
                </c:pt>
                <c:pt idx="19618">
                  <c:v>186.35249999999999</c:v>
                </c:pt>
                <c:pt idx="19619">
                  <c:v>186.35527777777779</c:v>
                </c:pt>
                <c:pt idx="19620">
                  <c:v>186.35805555555555</c:v>
                </c:pt>
                <c:pt idx="19621">
                  <c:v>186.36083333333335</c:v>
                </c:pt>
                <c:pt idx="19622">
                  <c:v>186.36361111111111</c:v>
                </c:pt>
                <c:pt idx="19623">
                  <c:v>186.36638888888888</c:v>
                </c:pt>
                <c:pt idx="19624">
                  <c:v>186.36916666666667</c:v>
                </c:pt>
                <c:pt idx="19625">
                  <c:v>186.37194444444444</c:v>
                </c:pt>
                <c:pt idx="19626">
                  <c:v>186.37472222222223</c:v>
                </c:pt>
                <c:pt idx="19627">
                  <c:v>186.3775</c:v>
                </c:pt>
                <c:pt idx="19628">
                  <c:v>186.38027777777776</c:v>
                </c:pt>
                <c:pt idx="19629">
                  <c:v>186.38305555555556</c:v>
                </c:pt>
                <c:pt idx="19630">
                  <c:v>186.38583333333332</c:v>
                </c:pt>
                <c:pt idx="19631">
                  <c:v>186.38861111111112</c:v>
                </c:pt>
                <c:pt idx="19632">
                  <c:v>186.39138888888888</c:v>
                </c:pt>
                <c:pt idx="19633">
                  <c:v>186.39416666666665</c:v>
                </c:pt>
                <c:pt idx="19634">
                  <c:v>186.39694444444444</c:v>
                </c:pt>
                <c:pt idx="19635">
                  <c:v>186.39972222222221</c:v>
                </c:pt>
                <c:pt idx="19636">
                  <c:v>186.4025</c:v>
                </c:pt>
                <c:pt idx="19637">
                  <c:v>186.40527777777777</c:v>
                </c:pt>
                <c:pt idx="19638">
                  <c:v>186.40805555555556</c:v>
                </c:pt>
                <c:pt idx="19639">
                  <c:v>186.41083333333333</c:v>
                </c:pt>
                <c:pt idx="19640">
                  <c:v>186.41361111111109</c:v>
                </c:pt>
                <c:pt idx="19641">
                  <c:v>186.41638888888889</c:v>
                </c:pt>
                <c:pt idx="19642">
                  <c:v>186.41916666666665</c:v>
                </c:pt>
                <c:pt idx="19643">
                  <c:v>186.42194444444445</c:v>
                </c:pt>
                <c:pt idx="19644">
                  <c:v>186.42472222222221</c:v>
                </c:pt>
                <c:pt idx="19645">
                  <c:v>186.42750000000001</c:v>
                </c:pt>
                <c:pt idx="19646">
                  <c:v>186.43027777777777</c:v>
                </c:pt>
                <c:pt idx="19647">
                  <c:v>186.43305555555554</c:v>
                </c:pt>
                <c:pt idx="19648">
                  <c:v>186.43583333333333</c:v>
                </c:pt>
                <c:pt idx="19649">
                  <c:v>186.4386111111111</c:v>
                </c:pt>
                <c:pt idx="19650">
                  <c:v>186.44138888888889</c:v>
                </c:pt>
                <c:pt idx="19651">
                  <c:v>186.44416666666666</c:v>
                </c:pt>
                <c:pt idx="19652">
                  <c:v>186.44694444444445</c:v>
                </c:pt>
                <c:pt idx="19653">
                  <c:v>186.44972222222222</c:v>
                </c:pt>
                <c:pt idx="19654">
                  <c:v>186.45249999999999</c:v>
                </c:pt>
                <c:pt idx="19655">
                  <c:v>186.45527777777778</c:v>
                </c:pt>
                <c:pt idx="19656">
                  <c:v>186.45805555555555</c:v>
                </c:pt>
                <c:pt idx="19657">
                  <c:v>186.46083333333334</c:v>
                </c:pt>
                <c:pt idx="19658">
                  <c:v>186.46361111111111</c:v>
                </c:pt>
                <c:pt idx="19659">
                  <c:v>186.4663888888889</c:v>
                </c:pt>
                <c:pt idx="19660">
                  <c:v>186.46916666666667</c:v>
                </c:pt>
                <c:pt idx="19661">
                  <c:v>186.47194444444443</c:v>
                </c:pt>
                <c:pt idx="19662">
                  <c:v>186.47472222222223</c:v>
                </c:pt>
                <c:pt idx="19663">
                  <c:v>186.47749999999999</c:v>
                </c:pt>
                <c:pt idx="19664">
                  <c:v>186.48027777777779</c:v>
                </c:pt>
                <c:pt idx="19665">
                  <c:v>186.48305555555555</c:v>
                </c:pt>
                <c:pt idx="19666">
                  <c:v>186.48583333333335</c:v>
                </c:pt>
                <c:pt idx="19667">
                  <c:v>186.48861111111111</c:v>
                </c:pt>
                <c:pt idx="19668">
                  <c:v>186.49138888888888</c:v>
                </c:pt>
                <c:pt idx="19669">
                  <c:v>186.49416666666667</c:v>
                </c:pt>
                <c:pt idx="19670">
                  <c:v>186.49694444444444</c:v>
                </c:pt>
                <c:pt idx="19671">
                  <c:v>186.49972222222223</c:v>
                </c:pt>
                <c:pt idx="19672">
                  <c:v>186.5025</c:v>
                </c:pt>
                <c:pt idx="19673">
                  <c:v>186.50527777777776</c:v>
                </c:pt>
                <c:pt idx="19674">
                  <c:v>186.50805555555556</c:v>
                </c:pt>
                <c:pt idx="19675">
                  <c:v>186.51083333333332</c:v>
                </c:pt>
                <c:pt idx="19676">
                  <c:v>186.51361111111112</c:v>
                </c:pt>
                <c:pt idx="19677">
                  <c:v>186.51638888888888</c:v>
                </c:pt>
                <c:pt idx="19678">
                  <c:v>186.51916666666665</c:v>
                </c:pt>
                <c:pt idx="19679">
                  <c:v>186.52194444444444</c:v>
                </c:pt>
                <c:pt idx="19680">
                  <c:v>186.52472222222221</c:v>
                </c:pt>
                <c:pt idx="19681">
                  <c:v>186.5275</c:v>
                </c:pt>
                <c:pt idx="19682">
                  <c:v>186.53027777777777</c:v>
                </c:pt>
                <c:pt idx="19683">
                  <c:v>186.53305555555556</c:v>
                </c:pt>
                <c:pt idx="19684">
                  <c:v>186.53583333333333</c:v>
                </c:pt>
                <c:pt idx="19685">
                  <c:v>186.53861111111109</c:v>
                </c:pt>
                <c:pt idx="19686">
                  <c:v>186.54138888888889</c:v>
                </c:pt>
                <c:pt idx="19687">
                  <c:v>186.54416666666665</c:v>
                </c:pt>
                <c:pt idx="19688">
                  <c:v>186.54694444444445</c:v>
                </c:pt>
                <c:pt idx="19689">
                  <c:v>186.54972222222221</c:v>
                </c:pt>
                <c:pt idx="19690">
                  <c:v>186.55250000000001</c:v>
                </c:pt>
                <c:pt idx="19691">
                  <c:v>186.55527777777777</c:v>
                </c:pt>
                <c:pt idx="19692">
                  <c:v>186.55805555555554</c:v>
                </c:pt>
                <c:pt idx="19693">
                  <c:v>186.56083333333333</c:v>
                </c:pt>
                <c:pt idx="19694">
                  <c:v>186.5636111111111</c:v>
                </c:pt>
                <c:pt idx="19695">
                  <c:v>186.56638888888889</c:v>
                </c:pt>
                <c:pt idx="19696">
                  <c:v>186.56916666666666</c:v>
                </c:pt>
                <c:pt idx="19697">
                  <c:v>186.57194444444445</c:v>
                </c:pt>
                <c:pt idx="19698">
                  <c:v>186.57472222222222</c:v>
                </c:pt>
                <c:pt idx="19699">
                  <c:v>186.57749999999999</c:v>
                </c:pt>
                <c:pt idx="19700">
                  <c:v>186.58027777777778</c:v>
                </c:pt>
                <c:pt idx="19701">
                  <c:v>186.58305555555555</c:v>
                </c:pt>
                <c:pt idx="19702">
                  <c:v>186.58583333333334</c:v>
                </c:pt>
                <c:pt idx="19703">
                  <c:v>186.58861111111111</c:v>
                </c:pt>
                <c:pt idx="19704">
                  <c:v>186.5913888888889</c:v>
                </c:pt>
                <c:pt idx="19705">
                  <c:v>186.59416666666667</c:v>
                </c:pt>
                <c:pt idx="19706">
                  <c:v>186.59694444444443</c:v>
                </c:pt>
                <c:pt idx="19707">
                  <c:v>186.59972222222223</c:v>
                </c:pt>
                <c:pt idx="19708">
                  <c:v>186.60249999999999</c:v>
                </c:pt>
                <c:pt idx="19709">
                  <c:v>186.60527777777779</c:v>
                </c:pt>
                <c:pt idx="19710">
                  <c:v>186.60805555555555</c:v>
                </c:pt>
                <c:pt idx="19711">
                  <c:v>186.61083333333335</c:v>
                </c:pt>
                <c:pt idx="19712">
                  <c:v>186.61361111111111</c:v>
                </c:pt>
                <c:pt idx="19713">
                  <c:v>186.61638888888888</c:v>
                </c:pt>
                <c:pt idx="19714">
                  <c:v>186.61916666666667</c:v>
                </c:pt>
                <c:pt idx="19715">
                  <c:v>186.62194444444444</c:v>
                </c:pt>
                <c:pt idx="19716">
                  <c:v>186.62472222222223</c:v>
                </c:pt>
                <c:pt idx="19717">
                  <c:v>186.6275</c:v>
                </c:pt>
                <c:pt idx="19718">
                  <c:v>186.63027777777776</c:v>
                </c:pt>
                <c:pt idx="19719">
                  <c:v>186.63305555555556</c:v>
                </c:pt>
                <c:pt idx="19720">
                  <c:v>186.63583333333332</c:v>
                </c:pt>
                <c:pt idx="19721">
                  <c:v>186.63861111111112</c:v>
                </c:pt>
                <c:pt idx="19722">
                  <c:v>186.64138888888888</c:v>
                </c:pt>
                <c:pt idx="19723">
                  <c:v>186.64416666666665</c:v>
                </c:pt>
                <c:pt idx="19724">
                  <c:v>186.64694444444444</c:v>
                </c:pt>
                <c:pt idx="19725">
                  <c:v>186.64972222222221</c:v>
                </c:pt>
                <c:pt idx="19726">
                  <c:v>186.6525</c:v>
                </c:pt>
                <c:pt idx="19727">
                  <c:v>186.65527777777777</c:v>
                </c:pt>
                <c:pt idx="19728">
                  <c:v>186.65805555555556</c:v>
                </c:pt>
                <c:pt idx="19729">
                  <c:v>186.66083333333333</c:v>
                </c:pt>
                <c:pt idx="19730">
                  <c:v>186.66361111111109</c:v>
                </c:pt>
                <c:pt idx="19731">
                  <c:v>186.66638888888889</c:v>
                </c:pt>
                <c:pt idx="19732">
                  <c:v>186.66916666666665</c:v>
                </c:pt>
                <c:pt idx="19733">
                  <c:v>186.67194444444445</c:v>
                </c:pt>
                <c:pt idx="19734">
                  <c:v>186.67472222222221</c:v>
                </c:pt>
                <c:pt idx="19735">
                  <c:v>186.67750000000001</c:v>
                </c:pt>
                <c:pt idx="19736">
                  <c:v>186.68027777777777</c:v>
                </c:pt>
                <c:pt idx="19737">
                  <c:v>186.68305555555554</c:v>
                </c:pt>
                <c:pt idx="19738">
                  <c:v>186.68583333333333</c:v>
                </c:pt>
                <c:pt idx="19739">
                  <c:v>186.6886111111111</c:v>
                </c:pt>
                <c:pt idx="19740">
                  <c:v>186.69138888888889</c:v>
                </c:pt>
                <c:pt idx="19741">
                  <c:v>186.69416666666666</c:v>
                </c:pt>
                <c:pt idx="19742">
                  <c:v>186.69694444444445</c:v>
                </c:pt>
                <c:pt idx="19743">
                  <c:v>186.69972222222222</c:v>
                </c:pt>
                <c:pt idx="19744">
                  <c:v>186.70249999999999</c:v>
                </c:pt>
                <c:pt idx="19745">
                  <c:v>186.70527777777778</c:v>
                </c:pt>
                <c:pt idx="19746">
                  <c:v>186.70805555555555</c:v>
                </c:pt>
                <c:pt idx="19747">
                  <c:v>186.71083333333334</c:v>
                </c:pt>
                <c:pt idx="19748">
                  <c:v>186.71361111111111</c:v>
                </c:pt>
                <c:pt idx="19749">
                  <c:v>186.7163888888889</c:v>
                </c:pt>
                <c:pt idx="19750">
                  <c:v>186.71916666666667</c:v>
                </c:pt>
                <c:pt idx="19751">
                  <c:v>186.72194444444443</c:v>
                </c:pt>
                <c:pt idx="19752">
                  <c:v>186.72472222222223</c:v>
                </c:pt>
                <c:pt idx="19753">
                  <c:v>186.72749999999999</c:v>
                </c:pt>
                <c:pt idx="19754">
                  <c:v>186.73027777777779</c:v>
                </c:pt>
                <c:pt idx="19755">
                  <c:v>186.73305555555555</c:v>
                </c:pt>
                <c:pt idx="19756">
                  <c:v>186.73583333333335</c:v>
                </c:pt>
                <c:pt idx="19757">
                  <c:v>186.73861111111111</c:v>
                </c:pt>
                <c:pt idx="19758">
                  <c:v>186.74138888888888</c:v>
                </c:pt>
                <c:pt idx="19759">
                  <c:v>186.74416666666667</c:v>
                </c:pt>
                <c:pt idx="19760">
                  <c:v>186.74694444444444</c:v>
                </c:pt>
                <c:pt idx="19761">
                  <c:v>186.74972222222223</c:v>
                </c:pt>
                <c:pt idx="19762">
                  <c:v>186.7525</c:v>
                </c:pt>
                <c:pt idx="19763">
                  <c:v>186.75527777777776</c:v>
                </c:pt>
                <c:pt idx="19764">
                  <c:v>186.75805555555556</c:v>
                </c:pt>
                <c:pt idx="19765">
                  <c:v>186.76083333333332</c:v>
                </c:pt>
                <c:pt idx="19766">
                  <c:v>186.76361111111112</c:v>
                </c:pt>
                <c:pt idx="19767">
                  <c:v>186.76638888888888</c:v>
                </c:pt>
                <c:pt idx="19768">
                  <c:v>186.76916666666665</c:v>
                </c:pt>
                <c:pt idx="19769">
                  <c:v>186.77194444444444</c:v>
                </c:pt>
                <c:pt idx="19770">
                  <c:v>186.77472222222221</c:v>
                </c:pt>
                <c:pt idx="19771">
                  <c:v>186.7775</c:v>
                </c:pt>
                <c:pt idx="19772">
                  <c:v>186.78027777777777</c:v>
                </c:pt>
                <c:pt idx="19773">
                  <c:v>186.78305555555556</c:v>
                </c:pt>
                <c:pt idx="19774">
                  <c:v>186.78583333333333</c:v>
                </c:pt>
                <c:pt idx="19775">
                  <c:v>186.78861111111109</c:v>
                </c:pt>
                <c:pt idx="19776">
                  <c:v>186.79138888888889</c:v>
                </c:pt>
                <c:pt idx="19777">
                  <c:v>186.79416666666665</c:v>
                </c:pt>
                <c:pt idx="19778">
                  <c:v>186.79694444444445</c:v>
                </c:pt>
                <c:pt idx="19779">
                  <c:v>186.79972222222221</c:v>
                </c:pt>
                <c:pt idx="19780">
                  <c:v>186.80250000000001</c:v>
                </c:pt>
                <c:pt idx="19781">
                  <c:v>186.80527777777777</c:v>
                </c:pt>
                <c:pt idx="19782">
                  <c:v>186.80805555555554</c:v>
                </c:pt>
                <c:pt idx="19783">
                  <c:v>186.81083333333333</c:v>
                </c:pt>
                <c:pt idx="19784">
                  <c:v>186.8136111111111</c:v>
                </c:pt>
                <c:pt idx="19785">
                  <c:v>186.81638888888889</c:v>
                </c:pt>
                <c:pt idx="19786">
                  <c:v>186.81916666666666</c:v>
                </c:pt>
                <c:pt idx="19787">
                  <c:v>186.82194444444445</c:v>
                </c:pt>
                <c:pt idx="19788">
                  <c:v>186.82472222222222</c:v>
                </c:pt>
                <c:pt idx="19789">
                  <c:v>186.82749999999999</c:v>
                </c:pt>
                <c:pt idx="19790">
                  <c:v>186.83027777777778</c:v>
                </c:pt>
                <c:pt idx="19791">
                  <c:v>186.83305555555555</c:v>
                </c:pt>
                <c:pt idx="19792">
                  <c:v>186.83583333333334</c:v>
                </c:pt>
                <c:pt idx="19793">
                  <c:v>186.83861111111111</c:v>
                </c:pt>
                <c:pt idx="19794">
                  <c:v>186.8413888888889</c:v>
                </c:pt>
                <c:pt idx="19795">
                  <c:v>186.84416666666667</c:v>
                </c:pt>
                <c:pt idx="19796">
                  <c:v>186.84694444444443</c:v>
                </c:pt>
                <c:pt idx="19797">
                  <c:v>186.84972222222223</c:v>
                </c:pt>
                <c:pt idx="19798">
                  <c:v>186.85249999999999</c:v>
                </c:pt>
                <c:pt idx="19799">
                  <c:v>186.85527777777779</c:v>
                </c:pt>
                <c:pt idx="19800">
                  <c:v>186.85805555555555</c:v>
                </c:pt>
                <c:pt idx="19801">
                  <c:v>186.86083333333335</c:v>
                </c:pt>
                <c:pt idx="19802">
                  <c:v>186.86361111111111</c:v>
                </c:pt>
                <c:pt idx="19803">
                  <c:v>186.86638888888888</c:v>
                </c:pt>
                <c:pt idx="19804">
                  <c:v>186.86916666666667</c:v>
                </c:pt>
                <c:pt idx="19805">
                  <c:v>186.87194444444444</c:v>
                </c:pt>
                <c:pt idx="19806">
                  <c:v>186.87472222222223</c:v>
                </c:pt>
                <c:pt idx="19807">
                  <c:v>186.8775</c:v>
                </c:pt>
                <c:pt idx="19808">
                  <c:v>186.88027777777776</c:v>
                </c:pt>
                <c:pt idx="19809">
                  <c:v>186.88305555555556</c:v>
                </c:pt>
                <c:pt idx="19810">
                  <c:v>186.88583333333332</c:v>
                </c:pt>
                <c:pt idx="19811">
                  <c:v>186.88861111111112</c:v>
                </c:pt>
                <c:pt idx="19812">
                  <c:v>186.89138888888888</c:v>
                </c:pt>
                <c:pt idx="19813">
                  <c:v>186.89416666666665</c:v>
                </c:pt>
                <c:pt idx="19814">
                  <c:v>186.89694444444444</c:v>
                </c:pt>
                <c:pt idx="19815">
                  <c:v>186.89972222222221</c:v>
                </c:pt>
                <c:pt idx="19816">
                  <c:v>186.9025</c:v>
                </c:pt>
                <c:pt idx="19817">
                  <c:v>186.90527777777777</c:v>
                </c:pt>
                <c:pt idx="19818">
                  <c:v>186.90805555555556</c:v>
                </c:pt>
                <c:pt idx="19819">
                  <c:v>186.91083333333333</c:v>
                </c:pt>
                <c:pt idx="19820">
                  <c:v>186.91361111111109</c:v>
                </c:pt>
                <c:pt idx="19821">
                  <c:v>186.91638888888889</c:v>
                </c:pt>
                <c:pt idx="19822">
                  <c:v>186.91916666666665</c:v>
                </c:pt>
                <c:pt idx="19823">
                  <c:v>186.92194444444445</c:v>
                </c:pt>
                <c:pt idx="19824">
                  <c:v>186.92472222222221</c:v>
                </c:pt>
                <c:pt idx="19825">
                  <c:v>186.92750000000001</c:v>
                </c:pt>
                <c:pt idx="19826">
                  <c:v>186.93027777777777</c:v>
                </c:pt>
                <c:pt idx="19827">
                  <c:v>186.93305555555554</c:v>
                </c:pt>
                <c:pt idx="19828">
                  <c:v>186.93583333333333</c:v>
                </c:pt>
                <c:pt idx="19829">
                  <c:v>186.9386111111111</c:v>
                </c:pt>
                <c:pt idx="19830">
                  <c:v>186.94138888888889</c:v>
                </c:pt>
                <c:pt idx="19831">
                  <c:v>186.94416666666666</c:v>
                </c:pt>
                <c:pt idx="19832">
                  <c:v>186.94694444444445</c:v>
                </c:pt>
                <c:pt idx="19833">
                  <c:v>186.94972222222222</c:v>
                </c:pt>
                <c:pt idx="19834">
                  <c:v>186.95249999999999</c:v>
                </c:pt>
                <c:pt idx="19835">
                  <c:v>186.95527777777778</c:v>
                </c:pt>
                <c:pt idx="19836">
                  <c:v>186.95805555555555</c:v>
                </c:pt>
                <c:pt idx="19837">
                  <c:v>186.96083333333334</c:v>
                </c:pt>
                <c:pt idx="19838">
                  <c:v>186.96361111111111</c:v>
                </c:pt>
                <c:pt idx="19839">
                  <c:v>186.9663888888889</c:v>
                </c:pt>
                <c:pt idx="19840">
                  <c:v>186.96916666666667</c:v>
                </c:pt>
                <c:pt idx="19841">
                  <c:v>186.97194444444443</c:v>
                </c:pt>
                <c:pt idx="19842">
                  <c:v>186.97472222222223</c:v>
                </c:pt>
                <c:pt idx="19843">
                  <c:v>186.97749999999999</c:v>
                </c:pt>
                <c:pt idx="19844">
                  <c:v>186.98027777777779</c:v>
                </c:pt>
                <c:pt idx="19845">
                  <c:v>186.98305555555555</c:v>
                </c:pt>
                <c:pt idx="19846">
                  <c:v>186.98583333333335</c:v>
                </c:pt>
                <c:pt idx="19847">
                  <c:v>186.98861111111111</c:v>
                </c:pt>
                <c:pt idx="19848">
                  <c:v>186.99138888888888</c:v>
                </c:pt>
                <c:pt idx="19849">
                  <c:v>186.99416666666667</c:v>
                </c:pt>
                <c:pt idx="19850">
                  <c:v>186.99694444444444</c:v>
                </c:pt>
                <c:pt idx="19851">
                  <c:v>186.99972222222223</c:v>
                </c:pt>
                <c:pt idx="19852">
                  <c:v>187.0025</c:v>
                </c:pt>
                <c:pt idx="19853">
                  <c:v>187.00527777777776</c:v>
                </c:pt>
                <c:pt idx="19854">
                  <c:v>187.00805555555556</c:v>
                </c:pt>
                <c:pt idx="19855">
                  <c:v>187.01083333333332</c:v>
                </c:pt>
                <c:pt idx="19856">
                  <c:v>187.01361111111112</c:v>
                </c:pt>
                <c:pt idx="19857">
                  <c:v>187.01638888888888</c:v>
                </c:pt>
                <c:pt idx="19858">
                  <c:v>187.01916666666665</c:v>
                </c:pt>
                <c:pt idx="19859">
                  <c:v>187.02194444444444</c:v>
                </c:pt>
                <c:pt idx="19860">
                  <c:v>187.02472222222221</c:v>
                </c:pt>
                <c:pt idx="19861">
                  <c:v>187.0275</c:v>
                </c:pt>
                <c:pt idx="19862">
                  <c:v>187.03027777777777</c:v>
                </c:pt>
                <c:pt idx="19863">
                  <c:v>187.03305555555556</c:v>
                </c:pt>
                <c:pt idx="19864">
                  <c:v>187.03583333333333</c:v>
                </c:pt>
                <c:pt idx="19865">
                  <c:v>187.03861111111109</c:v>
                </c:pt>
                <c:pt idx="19866">
                  <c:v>187.04138888888889</c:v>
                </c:pt>
                <c:pt idx="19867">
                  <c:v>187.04416666666665</c:v>
                </c:pt>
                <c:pt idx="19868">
                  <c:v>187.04694444444445</c:v>
                </c:pt>
                <c:pt idx="19869">
                  <c:v>187.04972222222221</c:v>
                </c:pt>
                <c:pt idx="19870">
                  <c:v>187.05250000000001</c:v>
                </c:pt>
                <c:pt idx="19871">
                  <c:v>187.05527777777777</c:v>
                </c:pt>
                <c:pt idx="19872">
                  <c:v>187.05805555555554</c:v>
                </c:pt>
                <c:pt idx="19873">
                  <c:v>187.06083333333333</c:v>
                </c:pt>
                <c:pt idx="19874">
                  <c:v>187.0636111111111</c:v>
                </c:pt>
                <c:pt idx="19875">
                  <c:v>187.06638888888889</c:v>
                </c:pt>
                <c:pt idx="19876">
                  <c:v>187.06916666666666</c:v>
                </c:pt>
                <c:pt idx="19877">
                  <c:v>187.07194444444445</c:v>
                </c:pt>
                <c:pt idx="19878">
                  <c:v>187.07472222222222</c:v>
                </c:pt>
                <c:pt idx="19879">
                  <c:v>187.07749999999999</c:v>
                </c:pt>
                <c:pt idx="19880">
                  <c:v>187.08027777777778</c:v>
                </c:pt>
                <c:pt idx="19881">
                  <c:v>187.08305555555555</c:v>
                </c:pt>
                <c:pt idx="19882">
                  <c:v>187.08583333333334</c:v>
                </c:pt>
                <c:pt idx="19883">
                  <c:v>187.08861111111111</c:v>
                </c:pt>
                <c:pt idx="19884">
                  <c:v>187.0913888888889</c:v>
                </c:pt>
                <c:pt idx="19885">
                  <c:v>187.09416666666667</c:v>
                </c:pt>
                <c:pt idx="19886">
                  <c:v>187.09694444444443</c:v>
                </c:pt>
                <c:pt idx="19887">
                  <c:v>187.09972222222223</c:v>
                </c:pt>
                <c:pt idx="19888">
                  <c:v>187.10249999999999</c:v>
                </c:pt>
                <c:pt idx="19889">
                  <c:v>187.10527777777779</c:v>
                </c:pt>
                <c:pt idx="19890">
                  <c:v>187.10805555555555</c:v>
                </c:pt>
                <c:pt idx="19891">
                  <c:v>187.11083333333335</c:v>
                </c:pt>
                <c:pt idx="19892">
                  <c:v>187.11361111111111</c:v>
                </c:pt>
                <c:pt idx="19893">
                  <c:v>187.11638888888888</c:v>
                </c:pt>
                <c:pt idx="19894">
                  <c:v>187.11916666666667</c:v>
                </c:pt>
                <c:pt idx="19895">
                  <c:v>187.12194444444444</c:v>
                </c:pt>
                <c:pt idx="19896">
                  <c:v>187.12472222222223</c:v>
                </c:pt>
                <c:pt idx="19897">
                  <c:v>187.1275</c:v>
                </c:pt>
                <c:pt idx="19898">
                  <c:v>187.13027777777776</c:v>
                </c:pt>
                <c:pt idx="19899">
                  <c:v>187.13305555555556</c:v>
                </c:pt>
                <c:pt idx="19900">
                  <c:v>187.13583333333332</c:v>
                </c:pt>
                <c:pt idx="19901">
                  <c:v>187.13861111111112</c:v>
                </c:pt>
                <c:pt idx="19902">
                  <c:v>187.14138888888888</c:v>
                </c:pt>
                <c:pt idx="19903">
                  <c:v>187.14416666666665</c:v>
                </c:pt>
                <c:pt idx="19904">
                  <c:v>187.14694444444444</c:v>
                </c:pt>
                <c:pt idx="19905">
                  <c:v>187.14972222222221</c:v>
                </c:pt>
                <c:pt idx="19906">
                  <c:v>187.1525</c:v>
                </c:pt>
                <c:pt idx="19907">
                  <c:v>187.15527777777777</c:v>
                </c:pt>
                <c:pt idx="19908">
                  <c:v>187.15805555555556</c:v>
                </c:pt>
                <c:pt idx="19909">
                  <c:v>187.16083333333333</c:v>
                </c:pt>
                <c:pt idx="19910">
                  <c:v>187.16361111111109</c:v>
                </c:pt>
                <c:pt idx="19911">
                  <c:v>187.16638888888889</c:v>
                </c:pt>
                <c:pt idx="19912">
                  <c:v>187.16916666666665</c:v>
                </c:pt>
                <c:pt idx="19913">
                  <c:v>187.17194444444445</c:v>
                </c:pt>
                <c:pt idx="19914">
                  <c:v>187.17472222222221</c:v>
                </c:pt>
                <c:pt idx="19915">
                  <c:v>187.17750000000001</c:v>
                </c:pt>
                <c:pt idx="19916">
                  <c:v>187.18027777777777</c:v>
                </c:pt>
                <c:pt idx="19917">
                  <c:v>187.18305555555554</c:v>
                </c:pt>
                <c:pt idx="19918">
                  <c:v>187.18583333333333</c:v>
                </c:pt>
                <c:pt idx="19919">
                  <c:v>187.1886111111111</c:v>
                </c:pt>
                <c:pt idx="19920">
                  <c:v>187.19138888888889</c:v>
                </c:pt>
                <c:pt idx="19921">
                  <c:v>187.19416666666666</c:v>
                </c:pt>
                <c:pt idx="19922">
                  <c:v>187.19694444444445</c:v>
                </c:pt>
                <c:pt idx="19923">
                  <c:v>187.19972222222222</c:v>
                </c:pt>
                <c:pt idx="19924">
                  <c:v>187.20249999999999</c:v>
                </c:pt>
                <c:pt idx="19925">
                  <c:v>187.20527777777778</c:v>
                </c:pt>
                <c:pt idx="19926">
                  <c:v>187.20805555555555</c:v>
                </c:pt>
                <c:pt idx="19927">
                  <c:v>187.21083333333334</c:v>
                </c:pt>
                <c:pt idx="19928">
                  <c:v>187.21361111111111</c:v>
                </c:pt>
                <c:pt idx="19929">
                  <c:v>187.2163888888889</c:v>
                </c:pt>
                <c:pt idx="19930">
                  <c:v>187.21916666666667</c:v>
                </c:pt>
                <c:pt idx="19931">
                  <c:v>187.22194444444443</c:v>
                </c:pt>
                <c:pt idx="19932">
                  <c:v>187.22472222222223</c:v>
                </c:pt>
                <c:pt idx="19933">
                  <c:v>187.22749999999999</c:v>
                </c:pt>
                <c:pt idx="19934">
                  <c:v>187.23027777777779</c:v>
                </c:pt>
                <c:pt idx="19935">
                  <c:v>187.23305555555555</c:v>
                </c:pt>
                <c:pt idx="19936">
                  <c:v>187.23583333333335</c:v>
                </c:pt>
                <c:pt idx="19937">
                  <c:v>187.23861111111111</c:v>
                </c:pt>
                <c:pt idx="19938">
                  <c:v>187.24138888888888</c:v>
                </c:pt>
                <c:pt idx="19939">
                  <c:v>187.24416666666667</c:v>
                </c:pt>
                <c:pt idx="19940">
                  <c:v>187.24694444444444</c:v>
                </c:pt>
                <c:pt idx="19941">
                  <c:v>187.24972222222223</c:v>
                </c:pt>
                <c:pt idx="19942">
                  <c:v>187.2525</c:v>
                </c:pt>
                <c:pt idx="19943">
                  <c:v>187.25527777777776</c:v>
                </c:pt>
                <c:pt idx="19944">
                  <c:v>187.25805555555556</c:v>
                </c:pt>
                <c:pt idx="19945">
                  <c:v>187.26083333333332</c:v>
                </c:pt>
                <c:pt idx="19946">
                  <c:v>187.26361111111112</c:v>
                </c:pt>
                <c:pt idx="19947">
                  <c:v>187.26638888888888</c:v>
                </c:pt>
                <c:pt idx="19948">
                  <c:v>187.26916666666665</c:v>
                </c:pt>
                <c:pt idx="19949">
                  <c:v>187.27194444444444</c:v>
                </c:pt>
                <c:pt idx="19950">
                  <c:v>187.27472222222221</c:v>
                </c:pt>
                <c:pt idx="19951">
                  <c:v>187.2775</c:v>
                </c:pt>
                <c:pt idx="19952">
                  <c:v>187.28027777777777</c:v>
                </c:pt>
                <c:pt idx="19953">
                  <c:v>187.28305555555556</c:v>
                </c:pt>
                <c:pt idx="19954">
                  <c:v>187.28583333333333</c:v>
                </c:pt>
                <c:pt idx="19955">
                  <c:v>187.28861111111109</c:v>
                </c:pt>
                <c:pt idx="19956">
                  <c:v>187.29138888888889</c:v>
                </c:pt>
                <c:pt idx="19957">
                  <c:v>187.29416666666665</c:v>
                </c:pt>
                <c:pt idx="19958">
                  <c:v>187.29694444444445</c:v>
                </c:pt>
                <c:pt idx="19959">
                  <c:v>187.29972222222221</c:v>
                </c:pt>
                <c:pt idx="19960">
                  <c:v>187.30250000000001</c:v>
                </c:pt>
                <c:pt idx="19961">
                  <c:v>187.30527777777777</c:v>
                </c:pt>
                <c:pt idx="19962">
                  <c:v>187.30805555555554</c:v>
                </c:pt>
                <c:pt idx="19963">
                  <c:v>187.31083333333333</c:v>
                </c:pt>
                <c:pt idx="19964">
                  <c:v>187.3136111111111</c:v>
                </c:pt>
                <c:pt idx="19965">
                  <c:v>187.31638888888889</c:v>
                </c:pt>
                <c:pt idx="19966">
                  <c:v>187.31916666666666</c:v>
                </c:pt>
                <c:pt idx="19967">
                  <c:v>187.32194444444445</c:v>
                </c:pt>
                <c:pt idx="19968">
                  <c:v>187.32472222222222</c:v>
                </c:pt>
                <c:pt idx="19969">
                  <c:v>187.32749999999999</c:v>
                </c:pt>
                <c:pt idx="19970">
                  <c:v>187.33027777777778</c:v>
                </c:pt>
                <c:pt idx="19971">
                  <c:v>187.33305555555555</c:v>
                </c:pt>
                <c:pt idx="19972">
                  <c:v>187.33583333333334</c:v>
                </c:pt>
                <c:pt idx="19973">
                  <c:v>187.33861111111111</c:v>
                </c:pt>
                <c:pt idx="19974">
                  <c:v>187.3413888888889</c:v>
                </c:pt>
                <c:pt idx="19975">
                  <c:v>187.34416666666667</c:v>
                </c:pt>
                <c:pt idx="19976">
                  <c:v>187.34694444444443</c:v>
                </c:pt>
                <c:pt idx="19977">
                  <c:v>187.34972222222223</c:v>
                </c:pt>
                <c:pt idx="19978">
                  <c:v>187.35249999999999</c:v>
                </c:pt>
                <c:pt idx="19979">
                  <c:v>187.35527777777779</c:v>
                </c:pt>
                <c:pt idx="19980">
                  <c:v>187.35805555555555</c:v>
                </c:pt>
                <c:pt idx="19981">
                  <c:v>187.36083333333335</c:v>
                </c:pt>
                <c:pt idx="19982">
                  <c:v>187.36361111111111</c:v>
                </c:pt>
                <c:pt idx="19983">
                  <c:v>187.36638888888888</c:v>
                </c:pt>
                <c:pt idx="19984">
                  <c:v>187.36916666666667</c:v>
                </c:pt>
                <c:pt idx="19985">
                  <c:v>187.37194444444444</c:v>
                </c:pt>
                <c:pt idx="19986">
                  <c:v>187.37472222222223</c:v>
                </c:pt>
                <c:pt idx="19987">
                  <c:v>187.3775</c:v>
                </c:pt>
                <c:pt idx="19988">
                  <c:v>187.38027777777776</c:v>
                </c:pt>
                <c:pt idx="19989">
                  <c:v>187.38305555555556</c:v>
                </c:pt>
                <c:pt idx="19990">
                  <c:v>187.38583333333332</c:v>
                </c:pt>
                <c:pt idx="19991">
                  <c:v>187.38861111111112</c:v>
                </c:pt>
                <c:pt idx="19992">
                  <c:v>187.39138888888888</c:v>
                </c:pt>
                <c:pt idx="19993">
                  <c:v>187.39416666666665</c:v>
                </c:pt>
                <c:pt idx="19994">
                  <c:v>187.39694444444444</c:v>
                </c:pt>
                <c:pt idx="19995">
                  <c:v>187.39972222222221</c:v>
                </c:pt>
                <c:pt idx="19996">
                  <c:v>187.4025</c:v>
                </c:pt>
                <c:pt idx="19997">
                  <c:v>187.40527777777777</c:v>
                </c:pt>
                <c:pt idx="19998">
                  <c:v>187.40805555555556</c:v>
                </c:pt>
                <c:pt idx="19999">
                  <c:v>187.41083333333333</c:v>
                </c:pt>
                <c:pt idx="20000">
                  <c:v>187.41361111111109</c:v>
                </c:pt>
                <c:pt idx="20001">
                  <c:v>187.41638888888889</c:v>
                </c:pt>
                <c:pt idx="20002">
                  <c:v>187.41916666666665</c:v>
                </c:pt>
                <c:pt idx="20003">
                  <c:v>187.42194444444445</c:v>
                </c:pt>
                <c:pt idx="20004">
                  <c:v>187.42472222222221</c:v>
                </c:pt>
                <c:pt idx="20005">
                  <c:v>187.42750000000001</c:v>
                </c:pt>
                <c:pt idx="20006">
                  <c:v>187.43027777777777</c:v>
                </c:pt>
                <c:pt idx="20007">
                  <c:v>187.43305555555554</c:v>
                </c:pt>
                <c:pt idx="20008">
                  <c:v>187.43583333333333</c:v>
                </c:pt>
                <c:pt idx="20009">
                  <c:v>187.4386111111111</c:v>
                </c:pt>
                <c:pt idx="20010">
                  <c:v>187.44138888888889</c:v>
                </c:pt>
                <c:pt idx="20011">
                  <c:v>187.44416666666666</c:v>
                </c:pt>
                <c:pt idx="20012">
                  <c:v>187.44694444444445</c:v>
                </c:pt>
                <c:pt idx="20013">
                  <c:v>187.44972222222222</c:v>
                </c:pt>
                <c:pt idx="20014">
                  <c:v>187.45249999999999</c:v>
                </c:pt>
                <c:pt idx="20015">
                  <c:v>187.45527777777778</c:v>
                </c:pt>
                <c:pt idx="20016">
                  <c:v>187.45805555555555</c:v>
                </c:pt>
                <c:pt idx="20017">
                  <c:v>187.46083333333334</c:v>
                </c:pt>
                <c:pt idx="20018">
                  <c:v>187.46361111111111</c:v>
                </c:pt>
                <c:pt idx="20019">
                  <c:v>187.4663888888889</c:v>
                </c:pt>
                <c:pt idx="20020">
                  <c:v>187.46916666666667</c:v>
                </c:pt>
                <c:pt idx="20021">
                  <c:v>187.47194444444443</c:v>
                </c:pt>
                <c:pt idx="20022">
                  <c:v>187.47472222222223</c:v>
                </c:pt>
                <c:pt idx="20023">
                  <c:v>187.47749999999999</c:v>
                </c:pt>
                <c:pt idx="20024">
                  <c:v>187.48027777777779</c:v>
                </c:pt>
                <c:pt idx="20025">
                  <c:v>187.48305555555555</c:v>
                </c:pt>
                <c:pt idx="20026">
                  <c:v>187.48583333333335</c:v>
                </c:pt>
                <c:pt idx="20027">
                  <c:v>187.48861111111111</c:v>
                </c:pt>
                <c:pt idx="20028">
                  <c:v>187.49138888888888</c:v>
                </c:pt>
                <c:pt idx="20029">
                  <c:v>187.49416666666667</c:v>
                </c:pt>
                <c:pt idx="20030">
                  <c:v>187.49694444444444</c:v>
                </c:pt>
                <c:pt idx="20031">
                  <c:v>187.49972222222223</c:v>
                </c:pt>
                <c:pt idx="20032">
                  <c:v>187.5025</c:v>
                </c:pt>
                <c:pt idx="20033">
                  <c:v>187.50527777777776</c:v>
                </c:pt>
                <c:pt idx="20034">
                  <c:v>187.50805555555556</c:v>
                </c:pt>
                <c:pt idx="20035">
                  <c:v>187.51083333333332</c:v>
                </c:pt>
                <c:pt idx="20036">
                  <c:v>187.51361111111112</c:v>
                </c:pt>
                <c:pt idx="20037">
                  <c:v>187.51638888888888</c:v>
                </c:pt>
                <c:pt idx="20038">
                  <c:v>187.51916666666665</c:v>
                </c:pt>
                <c:pt idx="20039">
                  <c:v>187.52194444444444</c:v>
                </c:pt>
                <c:pt idx="20040">
                  <c:v>187.52472222222221</c:v>
                </c:pt>
                <c:pt idx="20041">
                  <c:v>187.5275</c:v>
                </c:pt>
                <c:pt idx="20042">
                  <c:v>187.53027777777777</c:v>
                </c:pt>
                <c:pt idx="20043">
                  <c:v>187.53305555555556</c:v>
                </c:pt>
                <c:pt idx="20044">
                  <c:v>187.53583333333333</c:v>
                </c:pt>
                <c:pt idx="20045">
                  <c:v>187.53861111111109</c:v>
                </c:pt>
                <c:pt idx="20046">
                  <c:v>187.54138888888889</c:v>
                </c:pt>
                <c:pt idx="20047">
                  <c:v>187.54416666666665</c:v>
                </c:pt>
                <c:pt idx="20048">
                  <c:v>187.54694444444445</c:v>
                </c:pt>
                <c:pt idx="20049">
                  <c:v>187.54972222222221</c:v>
                </c:pt>
                <c:pt idx="20050">
                  <c:v>187.55250000000001</c:v>
                </c:pt>
                <c:pt idx="20051">
                  <c:v>187.55527777777777</c:v>
                </c:pt>
                <c:pt idx="20052">
                  <c:v>187.55805555555554</c:v>
                </c:pt>
                <c:pt idx="20053">
                  <c:v>187.56083333333333</c:v>
                </c:pt>
                <c:pt idx="20054">
                  <c:v>187.5636111111111</c:v>
                </c:pt>
                <c:pt idx="20055">
                  <c:v>187.56638888888889</c:v>
                </c:pt>
                <c:pt idx="20056">
                  <c:v>187.56916666666666</c:v>
                </c:pt>
                <c:pt idx="20057">
                  <c:v>187.57194444444445</c:v>
                </c:pt>
                <c:pt idx="20058">
                  <c:v>187.57472222222222</c:v>
                </c:pt>
                <c:pt idx="20059">
                  <c:v>187.57749999999999</c:v>
                </c:pt>
                <c:pt idx="20060">
                  <c:v>187.58027777777778</c:v>
                </c:pt>
                <c:pt idx="20061">
                  <c:v>187.58305555555555</c:v>
                </c:pt>
                <c:pt idx="20062">
                  <c:v>187.58583333333334</c:v>
                </c:pt>
                <c:pt idx="20063">
                  <c:v>187.58861111111111</c:v>
                </c:pt>
                <c:pt idx="20064">
                  <c:v>187.5913888888889</c:v>
                </c:pt>
                <c:pt idx="20065">
                  <c:v>187.59416666666667</c:v>
                </c:pt>
                <c:pt idx="20066">
                  <c:v>187.59694444444443</c:v>
                </c:pt>
                <c:pt idx="20067">
                  <c:v>187.59972222222223</c:v>
                </c:pt>
                <c:pt idx="20068">
                  <c:v>187.60249999999999</c:v>
                </c:pt>
                <c:pt idx="20069">
                  <c:v>187.60527777777779</c:v>
                </c:pt>
                <c:pt idx="20070">
                  <c:v>187.60805555555555</c:v>
                </c:pt>
                <c:pt idx="20071">
                  <c:v>187.61083333333335</c:v>
                </c:pt>
                <c:pt idx="20072">
                  <c:v>187.61361111111111</c:v>
                </c:pt>
                <c:pt idx="20073">
                  <c:v>187.61638888888888</c:v>
                </c:pt>
                <c:pt idx="20074">
                  <c:v>187.61916666666667</c:v>
                </c:pt>
                <c:pt idx="20075">
                  <c:v>187.62194444444444</c:v>
                </c:pt>
                <c:pt idx="20076">
                  <c:v>187.62472222222223</c:v>
                </c:pt>
                <c:pt idx="20077">
                  <c:v>187.6275</c:v>
                </c:pt>
                <c:pt idx="20078">
                  <c:v>187.63027777777776</c:v>
                </c:pt>
                <c:pt idx="20079">
                  <c:v>187.63305555555556</c:v>
                </c:pt>
                <c:pt idx="20080">
                  <c:v>187.63583333333332</c:v>
                </c:pt>
                <c:pt idx="20081">
                  <c:v>187.63861111111112</c:v>
                </c:pt>
                <c:pt idx="20082">
                  <c:v>187.64138888888888</c:v>
                </c:pt>
                <c:pt idx="20083">
                  <c:v>187.64416666666665</c:v>
                </c:pt>
                <c:pt idx="20084">
                  <c:v>187.64694444444444</c:v>
                </c:pt>
                <c:pt idx="20085">
                  <c:v>187.64972222222221</c:v>
                </c:pt>
                <c:pt idx="20086">
                  <c:v>187.6525</c:v>
                </c:pt>
                <c:pt idx="20087">
                  <c:v>187.65527777777777</c:v>
                </c:pt>
                <c:pt idx="20088">
                  <c:v>187.65805555555556</c:v>
                </c:pt>
                <c:pt idx="20089">
                  <c:v>187.66083333333333</c:v>
                </c:pt>
                <c:pt idx="20090">
                  <c:v>187.66361111111109</c:v>
                </c:pt>
                <c:pt idx="20091">
                  <c:v>187.66638888888889</c:v>
                </c:pt>
                <c:pt idx="20092">
                  <c:v>187.66916666666665</c:v>
                </c:pt>
                <c:pt idx="20093">
                  <c:v>187.67194444444445</c:v>
                </c:pt>
                <c:pt idx="20094">
                  <c:v>187.67472222222221</c:v>
                </c:pt>
                <c:pt idx="20095">
                  <c:v>187.67750000000001</c:v>
                </c:pt>
                <c:pt idx="20096">
                  <c:v>187.68027777777777</c:v>
                </c:pt>
                <c:pt idx="20097">
                  <c:v>187.68305555555554</c:v>
                </c:pt>
                <c:pt idx="20098">
                  <c:v>187.68583333333333</c:v>
                </c:pt>
                <c:pt idx="20099">
                  <c:v>187.6886111111111</c:v>
                </c:pt>
                <c:pt idx="20100">
                  <c:v>187.69138888888889</c:v>
                </c:pt>
                <c:pt idx="20101">
                  <c:v>187.69416666666666</c:v>
                </c:pt>
                <c:pt idx="20102">
                  <c:v>187.69694444444445</c:v>
                </c:pt>
                <c:pt idx="20103">
                  <c:v>187.69972222222222</c:v>
                </c:pt>
                <c:pt idx="20104">
                  <c:v>187.70249999999999</c:v>
                </c:pt>
                <c:pt idx="20105">
                  <c:v>187.70527777777778</c:v>
                </c:pt>
                <c:pt idx="20106">
                  <c:v>187.70805555555555</c:v>
                </c:pt>
                <c:pt idx="20107">
                  <c:v>187.71083333333334</c:v>
                </c:pt>
                <c:pt idx="20108">
                  <c:v>187.71361111111111</c:v>
                </c:pt>
                <c:pt idx="20109">
                  <c:v>187.7163888888889</c:v>
                </c:pt>
                <c:pt idx="20110">
                  <c:v>187.71916666666667</c:v>
                </c:pt>
                <c:pt idx="20111">
                  <c:v>187.72194444444443</c:v>
                </c:pt>
                <c:pt idx="20112">
                  <c:v>187.72472222222223</c:v>
                </c:pt>
                <c:pt idx="20113">
                  <c:v>187.72749999999999</c:v>
                </c:pt>
                <c:pt idx="20114">
                  <c:v>187.73027777777779</c:v>
                </c:pt>
                <c:pt idx="20115">
                  <c:v>187.73305555555555</c:v>
                </c:pt>
                <c:pt idx="20116">
                  <c:v>187.73583333333335</c:v>
                </c:pt>
                <c:pt idx="20117">
                  <c:v>187.73861111111111</c:v>
                </c:pt>
                <c:pt idx="20118">
                  <c:v>187.74138888888888</c:v>
                </c:pt>
                <c:pt idx="20119">
                  <c:v>187.74416666666667</c:v>
                </c:pt>
                <c:pt idx="20120">
                  <c:v>187.74694444444444</c:v>
                </c:pt>
                <c:pt idx="20121">
                  <c:v>187.74972222222223</c:v>
                </c:pt>
                <c:pt idx="20122">
                  <c:v>187.7525</c:v>
                </c:pt>
                <c:pt idx="20123">
                  <c:v>187.75527777777776</c:v>
                </c:pt>
                <c:pt idx="20124">
                  <c:v>187.75805555555556</c:v>
                </c:pt>
                <c:pt idx="20125">
                  <c:v>187.76083333333332</c:v>
                </c:pt>
                <c:pt idx="20126">
                  <c:v>187.76361111111112</c:v>
                </c:pt>
                <c:pt idx="20127">
                  <c:v>187.76638888888888</c:v>
                </c:pt>
                <c:pt idx="20128">
                  <c:v>187.76916666666665</c:v>
                </c:pt>
                <c:pt idx="20129">
                  <c:v>187.77194444444444</c:v>
                </c:pt>
                <c:pt idx="20130">
                  <c:v>187.77472222222221</c:v>
                </c:pt>
                <c:pt idx="20131">
                  <c:v>187.7775</c:v>
                </c:pt>
                <c:pt idx="20132">
                  <c:v>187.78027777777777</c:v>
                </c:pt>
                <c:pt idx="20133">
                  <c:v>187.78305555555556</c:v>
                </c:pt>
                <c:pt idx="20134">
                  <c:v>187.78583333333333</c:v>
                </c:pt>
                <c:pt idx="20135">
                  <c:v>187.78861111111109</c:v>
                </c:pt>
                <c:pt idx="20136">
                  <c:v>187.79138888888889</c:v>
                </c:pt>
                <c:pt idx="20137">
                  <c:v>187.79416666666665</c:v>
                </c:pt>
                <c:pt idx="20138">
                  <c:v>187.79694444444445</c:v>
                </c:pt>
                <c:pt idx="20139">
                  <c:v>187.79972222222221</c:v>
                </c:pt>
                <c:pt idx="20140">
                  <c:v>187.80250000000001</c:v>
                </c:pt>
                <c:pt idx="20141">
                  <c:v>187.80527777777777</c:v>
                </c:pt>
                <c:pt idx="20142">
                  <c:v>187.80805555555554</c:v>
                </c:pt>
                <c:pt idx="20143">
                  <c:v>187.81083333333333</c:v>
                </c:pt>
                <c:pt idx="20144">
                  <c:v>187.8136111111111</c:v>
                </c:pt>
                <c:pt idx="20145">
                  <c:v>187.81638888888889</c:v>
                </c:pt>
                <c:pt idx="20146">
                  <c:v>187.81916666666666</c:v>
                </c:pt>
                <c:pt idx="20147">
                  <c:v>187.82194444444445</c:v>
                </c:pt>
                <c:pt idx="20148">
                  <c:v>187.82472222222222</c:v>
                </c:pt>
                <c:pt idx="20149">
                  <c:v>187.82749999999999</c:v>
                </c:pt>
                <c:pt idx="20150">
                  <c:v>187.83027777777778</c:v>
                </c:pt>
                <c:pt idx="20151">
                  <c:v>187.83305555555555</c:v>
                </c:pt>
                <c:pt idx="20152">
                  <c:v>187.83583333333334</c:v>
                </c:pt>
                <c:pt idx="20153">
                  <c:v>187.83861111111111</c:v>
                </c:pt>
                <c:pt idx="20154">
                  <c:v>187.8413888888889</c:v>
                </c:pt>
                <c:pt idx="20155">
                  <c:v>187.84416666666667</c:v>
                </c:pt>
                <c:pt idx="20156">
                  <c:v>187.84694444444443</c:v>
                </c:pt>
                <c:pt idx="20157">
                  <c:v>187.84972222222223</c:v>
                </c:pt>
                <c:pt idx="20158">
                  <c:v>187.85249999999999</c:v>
                </c:pt>
                <c:pt idx="20159">
                  <c:v>187.85527777777779</c:v>
                </c:pt>
                <c:pt idx="20160">
                  <c:v>187.85805555555555</c:v>
                </c:pt>
                <c:pt idx="20161">
                  <c:v>187.86083333333335</c:v>
                </c:pt>
                <c:pt idx="20162">
                  <c:v>187.86361111111111</c:v>
                </c:pt>
                <c:pt idx="20163">
                  <c:v>187.86638888888888</c:v>
                </c:pt>
                <c:pt idx="20164">
                  <c:v>187.86916666666667</c:v>
                </c:pt>
                <c:pt idx="20165">
                  <c:v>187.87194444444444</c:v>
                </c:pt>
                <c:pt idx="20166">
                  <c:v>187.87472222222223</c:v>
                </c:pt>
                <c:pt idx="20167">
                  <c:v>187.8775</c:v>
                </c:pt>
                <c:pt idx="20168">
                  <c:v>187.88027777777776</c:v>
                </c:pt>
                <c:pt idx="20169">
                  <c:v>187.88305555555556</c:v>
                </c:pt>
                <c:pt idx="20170">
                  <c:v>187.88583333333332</c:v>
                </c:pt>
                <c:pt idx="20171">
                  <c:v>187.88861111111112</c:v>
                </c:pt>
                <c:pt idx="20172">
                  <c:v>187.89138888888888</c:v>
                </c:pt>
                <c:pt idx="20173">
                  <c:v>187.89416666666665</c:v>
                </c:pt>
                <c:pt idx="20174">
                  <c:v>187.89694444444444</c:v>
                </c:pt>
                <c:pt idx="20175">
                  <c:v>187.89972222222221</c:v>
                </c:pt>
                <c:pt idx="20176">
                  <c:v>187.9025</c:v>
                </c:pt>
                <c:pt idx="20177">
                  <c:v>187.90527777777777</c:v>
                </c:pt>
                <c:pt idx="20178">
                  <c:v>187.90805555555556</c:v>
                </c:pt>
                <c:pt idx="20179">
                  <c:v>187.91083333333333</c:v>
                </c:pt>
                <c:pt idx="20180">
                  <c:v>187.91361111111109</c:v>
                </c:pt>
                <c:pt idx="20181">
                  <c:v>187.91638888888889</c:v>
                </c:pt>
                <c:pt idx="20182">
                  <c:v>187.91916666666665</c:v>
                </c:pt>
                <c:pt idx="20183">
                  <c:v>187.92194444444445</c:v>
                </c:pt>
                <c:pt idx="20184">
                  <c:v>187.92472222222221</c:v>
                </c:pt>
                <c:pt idx="20185">
                  <c:v>187.92750000000001</c:v>
                </c:pt>
                <c:pt idx="20186">
                  <c:v>187.93027777777777</c:v>
                </c:pt>
                <c:pt idx="20187">
                  <c:v>187.93305555555554</c:v>
                </c:pt>
                <c:pt idx="20188">
                  <c:v>187.93583333333333</c:v>
                </c:pt>
                <c:pt idx="20189">
                  <c:v>187.9386111111111</c:v>
                </c:pt>
                <c:pt idx="20190">
                  <c:v>187.94138888888889</c:v>
                </c:pt>
                <c:pt idx="20191">
                  <c:v>187.94416666666666</c:v>
                </c:pt>
                <c:pt idx="20192">
                  <c:v>187.94694444444445</c:v>
                </c:pt>
                <c:pt idx="20193">
                  <c:v>187.94972222222222</c:v>
                </c:pt>
                <c:pt idx="20194">
                  <c:v>187.95249999999999</c:v>
                </c:pt>
                <c:pt idx="20195">
                  <c:v>187.95527777777778</c:v>
                </c:pt>
                <c:pt idx="20196">
                  <c:v>187.95805555555555</c:v>
                </c:pt>
                <c:pt idx="20197">
                  <c:v>187.96083333333334</c:v>
                </c:pt>
                <c:pt idx="20198">
                  <c:v>187.96361111111111</c:v>
                </c:pt>
                <c:pt idx="20199">
                  <c:v>187.9663888888889</c:v>
                </c:pt>
                <c:pt idx="20200">
                  <c:v>187.96916666666667</c:v>
                </c:pt>
                <c:pt idx="20201">
                  <c:v>187.97194444444443</c:v>
                </c:pt>
                <c:pt idx="20202">
                  <c:v>187.97472222222223</c:v>
                </c:pt>
                <c:pt idx="20203">
                  <c:v>187.97749999999999</c:v>
                </c:pt>
                <c:pt idx="20204">
                  <c:v>187.98027777777779</c:v>
                </c:pt>
                <c:pt idx="20205">
                  <c:v>187.98305555555555</c:v>
                </c:pt>
                <c:pt idx="20206">
                  <c:v>187.98583333333335</c:v>
                </c:pt>
                <c:pt idx="20207">
                  <c:v>187.98861111111111</c:v>
                </c:pt>
                <c:pt idx="20208">
                  <c:v>187.99138888888888</c:v>
                </c:pt>
                <c:pt idx="20209">
                  <c:v>187.99416666666667</c:v>
                </c:pt>
                <c:pt idx="20210">
                  <c:v>187.99694444444444</c:v>
                </c:pt>
                <c:pt idx="20211">
                  <c:v>187.99972222222223</c:v>
                </c:pt>
                <c:pt idx="20212">
                  <c:v>188.0025</c:v>
                </c:pt>
                <c:pt idx="20213">
                  <c:v>188.00527777777776</c:v>
                </c:pt>
                <c:pt idx="20214">
                  <c:v>188.00805555555556</c:v>
                </c:pt>
                <c:pt idx="20215">
                  <c:v>188.01083333333332</c:v>
                </c:pt>
                <c:pt idx="20216">
                  <c:v>188.01361111111112</c:v>
                </c:pt>
                <c:pt idx="20217">
                  <c:v>188.01638888888888</c:v>
                </c:pt>
                <c:pt idx="20218">
                  <c:v>188.01916666666665</c:v>
                </c:pt>
                <c:pt idx="20219">
                  <c:v>188.02194444444444</c:v>
                </c:pt>
                <c:pt idx="20220">
                  <c:v>188.02472222222221</c:v>
                </c:pt>
                <c:pt idx="20221">
                  <c:v>188.0275</c:v>
                </c:pt>
                <c:pt idx="20222">
                  <c:v>188.03027777777777</c:v>
                </c:pt>
                <c:pt idx="20223">
                  <c:v>188.03305555555556</c:v>
                </c:pt>
                <c:pt idx="20224">
                  <c:v>188.03583333333333</c:v>
                </c:pt>
                <c:pt idx="20225">
                  <c:v>188.03861111111109</c:v>
                </c:pt>
                <c:pt idx="20226">
                  <c:v>188.04138888888889</c:v>
                </c:pt>
                <c:pt idx="20227">
                  <c:v>188.04416666666665</c:v>
                </c:pt>
                <c:pt idx="20228">
                  <c:v>188.04694444444445</c:v>
                </c:pt>
                <c:pt idx="20229">
                  <c:v>188.04972222222221</c:v>
                </c:pt>
                <c:pt idx="20230">
                  <c:v>188.05250000000001</c:v>
                </c:pt>
                <c:pt idx="20231">
                  <c:v>188.05527777777777</c:v>
                </c:pt>
                <c:pt idx="20232">
                  <c:v>188.05805555555554</c:v>
                </c:pt>
                <c:pt idx="20233">
                  <c:v>188.06083333333333</c:v>
                </c:pt>
                <c:pt idx="20234">
                  <c:v>188.0636111111111</c:v>
                </c:pt>
                <c:pt idx="20235">
                  <c:v>188.06638888888889</c:v>
                </c:pt>
                <c:pt idx="20236">
                  <c:v>188.06916666666666</c:v>
                </c:pt>
                <c:pt idx="20237">
                  <c:v>188.07194444444445</c:v>
                </c:pt>
                <c:pt idx="20238">
                  <c:v>188.07472222222222</c:v>
                </c:pt>
                <c:pt idx="20239">
                  <c:v>188.07749999999999</c:v>
                </c:pt>
                <c:pt idx="20240">
                  <c:v>188.08027777777778</c:v>
                </c:pt>
                <c:pt idx="20241">
                  <c:v>188.08305555555555</c:v>
                </c:pt>
                <c:pt idx="20242">
                  <c:v>188.08583333333334</c:v>
                </c:pt>
                <c:pt idx="20243">
                  <c:v>188.08861111111111</c:v>
                </c:pt>
                <c:pt idx="20244">
                  <c:v>188.0913888888889</c:v>
                </c:pt>
                <c:pt idx="20245">
                  <c:v>188.09416666666667</c:v>
                </c:pt>
                <c:pt idx="20246">
                  <c:v>188.09694444444443</c:v>
                </c:pt>
                <c:pt idx="20247">
                  <c:v>188.09972222222223</c:v>
                </c:pt>
                <c:pt idx="20248">
                  <c:v>188.10249999999999</c:v>
                </c:pt>
                <c:pt idx="20249">
                  <c:v>188.10527777777779</c:v>
                </c:pt>
                <c:pt idx="20250">
                  <c:v>188.10805555555555</c:v>
                </c:pt>
                <c:pt idx="20251">
                  <c:v>188.11083333333335</c:v>
                </c:pt>
                <c:pt idx="20252">
                  <c:v>188.11361111111111</c:v>
                </c:pt>
                <c:pt idx="20253">
                  <c:v>188.11638888888888</c:v>
                </c:pt>
                <c:pt idx="20254">
                  <c:v>188.11916666666667</c:v>
                </c:pt>
                <c:pt idx="20255">
                  <c:v>188.12194444444444</c:v>
                </c:pt>
                <c:pt idx="20256">
                  <c:v>188.12472222222223</c:v>
                </c:pt>
                <c:pt idx="20257">
                  <c:v>188.1275</c:v>
                </c:pt>
                <c:pt idx="20258">
                  <c:v>188.13027777777776</c:v>
                </c:pt>
                <c:pt idx="20259">
                  <c:v>188.13305555555556</c:v>
                </c:pt>
                <c:pt idx="20260">
                  <c:v>188.13583333333332</c:v>
                </c:pt>
                <c:pt idx="20261">
                  <c:v>188.13861111111112</c:v>
                </c:pt>
                <c:pt idx="20262">
                  <c:v>188.14138888888888</c:v>
                </c:pt>
                <c:pt idx="20263">
                  <c:v>188.14416666666665</c:v>
                </c:pt>
                <c:pt idx="20264">
                  <c:v>188.14694444444444</c:v>
                </c:pt>
                <c:pt idx="20265">
                  <c:v>188.14972222222221</c:v>
                </c:pt>
                <c:pt idx="20266">
                  <c:v>188.1525</c:v>
                </c:pt>
                <c:pt idx="20267">
                  <c:v>188.15527777777777</c:v>
                </c:pt>
                <c:pt idx="20268">
                  <c:v>188.15805555555556</c:v>
                </c:pt>
                <c:pt idx="20269">
                  <c:v>188.16083333333333</c:v>
                </c:pt>
                <c:pt idx="20270">
                  <c:v>188.16361111111109</c:v>
                </c:pt>
                <c:pt idx="20271">
                  <c:v>188.16638888888889</c:v>
                </c:pt>
                <c:pt idx="20272">
                  <c:v>188.16916666666665</c:v>
                </c:pt>
                <c:pt idx="20273">
                  <c:v>188.17194444444445</c:v>
                </c:pt>
                <c:pt idx="20274">
                  <c:v>188.17472222222221</c:v>
                </c:pt>
                <c:pt idx="20275">
                  <c:v>188.17750000000001</c:v>
                </c:pt>
                <c:pt idx="20276">
                  <c:v>188.18027777777777</c:v>
                </c:pt>
                <c:pt idx="20277">
                  <c:v>188.18305555555554</c:v>
                </c:pt>
                <c:pt idx="20278">
                  <c:v>188.18583333333333</c:v>
                </c:pt>
                <c:pt idx="20279">
                  <c:v>188.1886111111111</c:v>
                </c:pt>
                <c:pt idx="20280">
                  <c:v>188.19138888888889</c:v>
                </c:pt>
                <c:pt idx="20281">
                  <c:v>188.19416666666666</c:v>
                </c:pt>
                <c:pt idx="20282">
                  <c:v>188.19694444444445</c:v>
                </c:pt>
                <c:pt idx="20283">
                  <c:v>188.19972222222222</c:v>
                </c:pt>
                <c:pt idx="20284">
                  <c:v>188.20249999999999</c:v>
                </c:pt>
                <c:pt idx="20285">
                  <c:v>188.20527777777778</c:v>
                </c:pt>
                <c:pt idx="20286">
                  <c:v>188.20805555555555</c:v>
                </c:pt>
                <c:pt idx="20287">
                  <c:v>188.21083333333334</c:v>
                </c:pt>
                <c:pt idx="20288">
                  <c:v>188.21361111111111</c:v>
                </c:pt>
                <c:pt idx="20289">
                  <c:v>188.2163888888889</c:v>
                </c:pt>
                <c:pt idx="20290">
                  <c:v>188.21916666666667</c:v>
                </c:pt>
                <c:pt idx="20291">
                  <c:v>188.22194444444443</c:v>
                </c:pt>
                <c:pt idx="20292">
                  <c:v>188.22472222222223</c:v>
                </c:pt>
                <c:pt idx="20293">
                  <c:v>188.22749999999999</c:v>
                </c:pt>
                <c:pt idx="20294">
                  <c:v>188.23027777777779</c:v>
                </c:pt>
                <c:pt idx="20295">
                  <c:v>188.23305555555555</c:v>
                </c:pt>
                <c:pt idx="20296">
                  <c:v>188.23583333333335</c:v>
                </c:pt>
                <c:pt idx="20297">
                  <c:v>188.23861111111111</c:v>
                </c:pt>
                <c:pt idx="20298">
                  <c:v>188.24138888888888</c:v>
                </c:pt>
                <c:pt idx="20299">
                  <c:v>188.24416666666667</c:v>
                </c:pt>
                <c:pt idx="20300">
                  <c:v>188.24694444444444</c:v>
                </c:pt>
                <c:pt idx="20301">
                  <c:v>188.24972222222223</c:v>
                </c:pt>
                <c:pt idx="20302">
                  <c:v>188.2525</c:v>
                </c:pt>
                <c:pt idx="20303">
                  <c:v>188.25527777777776</c:v>
                </c:pt>
                <c:pt idx="20304">
                  <c:v>188.25805555555556</c:v>
                </c:pt>
                <c:pt idx="20305">
                  <c:v>188.26083333333332</c:v>
                </c:pt>
                <c:pt idx="20306">
                  <c:v>188.26361111111112</c:v>
                </c:pt>
                <c:pt idx="20307">
                  <c:v>188.26638888888888</c:v>
                </c:pt>
                <c:pt idx="20308">
                  <c:v>188.26916666666665</c:v>
                </c:pt>
                <c:pt idx="20309">
                  <c:v>188.27194444444444</c:v>
                </c:pt>
                <c:pt idx="20310">
                  <c:v>188.27472222222221</c:v>
                </c:pt>
                <c:pt idx="20311">
                  <c:v>188.2775</c:v>
                </c:pt>
                <c:pt idx="20312">
                  <c:v>188.28027777777777</c:v>
                </c:pt>
                <c:pt idx="20313">
                  <c:v>188.28305555555556</c:v>
                </c:pt>
                <c:pt idx="20314">
                  <c:v>188.28583333333333</c:v>
                </c:pt>
                <c:pt idx="20315">
                  <c:v>188.28861111111109</c:v>
                </c:pt>
                <c:pt idx="20316">
                  <c:v>188.29138888888889</c:v>
                </c:pt>
                <c:pt idx="20317">
                  <c:v>188.29416666666665</c:v>
                </c:pt>
                <c:pt idx="20318">
                  <c:v>188.29694444444445</c:v>
                </c:pt>
                <c:pt idx="20319">
                  <c:v>188.29972222222221</c:v>
                </c:pt>
                <c:pt idx="20320">
                  <c:v>188.30250000000001</c:v>
                </c:pt>
                <c:pt idx="20321">
                  <c:v>188.30527777777777</c:v>
                </c:pt>
                <c:pt idx="20322">
                  <c:v>188.30805555555554</c:v>
                </c:pt>
                <c:pt idx="20323">
                  <c:v>188.31083333333333</c:v>
                </c:pt>
                <c:pt idx="20324">
                  <c:v>188.3136111111111</c:v>
                </c:pt>
                <c:pt idx="20325">
                  <c:v>188.31638888888889</c:v>
                </c:pt>
                <c:pt idx="20326">
                  <c:v>188.31916666666666</c:v>
                </c:pt>
                <c:pt idx="20327">
                  <c:v>188.32194444444445</c:v>
                </c:pt>
                <c:pt idx="20328">
                  <c:v>188.32472222222222</c:v>
                </c:pt>
                <c:pt idx="20329">
                  <c:v>188.32749999999999</c:v>
                </c:pt>
                <c:pt idx="20330">
                  <c:v>188.33027777777778</c:v>
                </c:pt>
                <c:pt idx="20331">
                  <c:v>188.33305555555555</c:v>
                </c:pt>
                <c:pt idx="20332">
                  <c:v>188.33583333333334</c:v>
                </c:pt>
                <c:pt idx="20333">
                  <c:v>188.33861111111111</c:v>
                </c:pt>
                <c:pt idx="20334">
                  <c:v>188.3413888888889</c:v>
                </c:pt>
                <c:pt idx="20335">
                  <c:v>188.34416666666667</c:v>
                </c:pt>
                <c:pt idx="20336">
                  <c:v>188.34694444444443</c:v>
                </c:pt>
                <c:pt idx="20337">
                  <c:v>188.34972222222223</c:v>
                </c:pt>
                <c:pt idx="20338">
                  <c:v>188.35249999999999</c:v>
                </c:pt>
                <c:pt idx="20339">
                  <c:v>188.35527777777779</c:v>
                </c:pt>
                <c:pt idx="20340">
                  <c:v>188.35805555555555</c:v>
                </c:pt>
                <c:pt idx="20341">
                  <c:v>188.36083333333335</c:v>
                </c:pt>
                <c:pt idx="20342">
                  <c:v>188.36361111111111</c:v>
                </c:pt>
                <c:pt idx="20343">
                  <c:v>188.36638888888888</c:v>
                </c:pt>
                <c:pt idx="20344">
                  <c:v>188.36916666666667</c:v>
                </c:pt>
                <c:pt idx="20345">
                  <c:v>188.37194444444444</c:v>
                </c:pt>
                <c:pt idx="20346">
                  <c:v>188.37472222222223</c:v>
                </c:pt>
                <c:pt idx="20347">
                  <c:v>188.3775</c:v>
                </c:pt>
                <c:pt idx="20348">
                  <c:v>188.38027777777776</c:v>
                </c:pt>
                <c:pt idx="20349">
                  <c:v>188.38305555555556</c:v>
                </c:pt>
                <c:pt idx="20350">
                  <c:v>188.38583333333332</c:v>
                </c:pt>
                <c:pt idx="20351">
                  <c:v>188.38861111111112</c:v>
                </c:pt>
                <c:pt idx="20352">
                  <c:v>188.39138888888888</c:v>
                </c:pt>
                <c:pt idx="20353">
                  <c:v>188.39416666666665</c:v>
                </c:pt>
                <c:pt idx="20354">
                  <c:v>188.39694444444444</c:v>
                </c:pt>
                <c:pt idx="20355">
                  <c:v>188.39972222222221</c:v>
                </c:pt>
                <c:pt idx="20356">
                  <c:v>188.4025</c:v>
                </c:pt>
                <c:pt idx="20357">
                  <c:v>188.40527777777777</c:v>
                </c:pt>
                <c:pt idx="20358">
                  <c:v>188.40805555555556</c:v>
                </c:pt>
                <c:pt idx="20359">
                  <c:v>188.41083333333333</c:v>
                </c:pt>
                <c:pt idx="20360">
                  <c:v>188.41361111111109</c:v>
                </c:pt>
                <c:pt idx="20361">
                  <c:v>188.41638888888889</c:v>
                </c:pt>
                <c:pt idx="20362">
                  <c:v>188.41916666666665</c:v>
                </c:pt>
                <c:pt idx="20363">
                  <c:v>188.42194444444445</c:v>
                </c:pt>
                <c:pt idx="20364">
                  <c:v>188.42472222222221</c:v>
                </c:pt>
                <c:pt idx="20365">
                  <c:v>188.42750000000001</c:v>
                </c:pt>
                <c:pt idx="20366">
                  <c:v>188.43027777777777</c:v>
                </c:pt>
                <c:pt idx="20367">
                  <c:v>188.43305555555554</c:v>
                </c:pt>
                <c:pt idx="20368">
                  <c:v>188.43583333333333</c:v>
                </c:pt>
                <c:pt idx="20369">
                  <c:v>188.4386111111111</c:v>
                </c:pt>
                <c:pt idx="20370">
                  <c:v>188.44138888888889</c:v>
                </c:pt>
                <c:pt idx="20371">
                  <c:v>188.44416666666666</c:v>
                </c:pt>
                <c:pt idx="20372">
                  <c:v>188.44694444444445</c:v>
                </c:pt>
                <c:pt idx="20373">
                  <c:v>188.44972222222222</c:v>
                </c:pt>
                <c:pt idx="20374">
                  <c:v>188.45249999999999</c:v>
                </c:pt>
                <c:pt idx="20375">
                  <c:v>188.45527777777778</c:v>
                </c:pt>
                <c:pt idx="20376">
                  <c:v>188.45805555555555</c:v>
                </c:pt>
                <c:pt idx="20377">
                  <c:v>188.46083333333334</c:v>
                </c:pt>
                <c:pt idx="20378">
                  <c:v>188.46361111111111</c:v>
                </c:pt>
                <c:pt idx="20379">
                  <c:v>188.4663888888889</c:v>
                </c:pt>
                <c:pt idx="20380">
                  <c:v>188.46916666666667</c:v>
                </c:pt>
                <c:pt idx="20381">
                  <c:v>188.47194444444443</c:v>
                </c:pt>
                <c:pt idx="20382">
                  <c:v>188.47472222222223</c:v>
                </c:pt>
                <c:pt idx="20383">
                  <c:v>188.47749999999999</c:v>
                </c:pt>
                <c:pt idx="20384">
                  <c:v>188.48027777777779</c:v>
                </c:pt>
                <c:pt idx="20385">
                  <c:v>188.48305555555555</c:v>
                </c:pt>
                <c:pt idx="20386">
                  <c:v>188.48583333333335</c:v>
                </c:pt>
                <c:pt idx="20387">
                  <c:v>188.48861111111111</c:v>
                </c:pt>
                <c:pt idx="20388">
                  <c:v>188.49138888888888</c:v>
                </c:pt>
                <c:pt idx="20389">
                  <c:v>188.49416666666667</c:v>
                </c:pt>
                <c:pt idx="20390">
                  <c:v>188.49694444444444</c:v>
                </c:pt>
                <c:pt idx="20391">
                  <c:v>188.49972222222223</c:v>
                </c:pt>
                <c:pt idx="20392">
                  <c:v>188.5025</c:v>
                </c:pt>
                <c:pt idx="20393">
                  <c:v>188.50527777777776</c:v>
                </c:pt>
                <c:pt idx="20394">
                  <c:v>188.50805555555556</c:v>
                </c:pt>
                <c:pt idx="20395">
                  <c:v>188.51083333333332</c:v>
                </c:pt>
                <c:pt idx="20396">
                  <c:v>188.51361111111112</c:v>
                </c:pt>
                <c:pt idx="20397">
                  <c:v>188.51638888888888</c:v>
                </c:pt>
                <c:pt idx="20398">
                  <c:v>188.51916666666665</c:v>
                </c:pt>
                <c:pt idx="20399">
                  <c:v>188.52194444444444</c:v>
                </c:pt>
                <c:pt idx="20400">
                  <c:v>188.52472222222221</c:v>
                </c:pt>
                <c:pt idx="20401">
                  <c:v>188.5275</c:v>
                </c:pt>
                <c:pt idx="20402">
                  <c:v>188.53027777777777</c:v>
                </c:pt>
                <c:pt idx="20403">
                  <c:v>188.53305555555556</c:v>
                </c:pt>
                <c:pt idx="20404">
                  <c:v>188.53583333333333</c:v>
                </c:pt>
                <c:pt idx="20405">
                  <c:v>188.53861111111109</c:v>
                </c:pt>
                <c:pt idx="20406">
                  <c:v>188.54138888888889</c:v>
                </c:pt>
                <c:pt idx="20407">
                  <c:v>188.54416666666665</c:v>
                </c:pt>
                <c:pt idx="20408">
                  <c:v>188.54694444444445</c:v>
                </c:pt>
                <c:pt idx="20409">
                  <c:v>188.54972222222221</c:v>
                </c:pt>
                <c:pt idx="20410">
                  <c:v>188.55250000000001</c:v>
                </c:pt>
                <c:pt idx="20411">
                  <c:v>188.55527777777777</c:v>
                </c:pt>
                <c:pt idx="20412">
                  <c:v>188.55805555555554</c:v>
                </c:pt>
                <c:pt idx="20413">
                  <c:v>188.56083333333333</c:v>
                </c:pt>
                <c:pt idx="20414">
                  <c:v>188.5636111111111</c:v>
                </c:pt>
                <c:pt idx="20415">
                  <c:v>188.56638888888889</c:v>
                </c:pt>
                <c:pt idx="20416">
                  <c:v>188.56916666666666</c:v>
                </c:pt>
                <c:pt idx="20417">
                  <c:v>188.57194444444445</c:v>
                </c:pt>
                <c:pt idx="20418">
                  <c:v>188.57472222222222</c:v>
                </c:pt>
                <c:pt idx="20419">
                  <c:v>188.57749999999999</c:v>
                </c:pt>
                <c:pt idx="20420">
                  <c:v>188.58027777777778</c:v>
                </c:pt>
                <c:pt idx="20421">
                  <c:v>188.58305555555555</c:v>
                </c:pt>
                <c:pt idx="20422">
                  <c:v>188.58583333333334</c:v>
                </c:pt>
                <c:pt idx="20423">
                  <c:v>188.58861111111111</c:v>
                </c:pt>
                <c:pt idx="20424">
                  <c:v>188.5913888888889</c:v>
                </c:pt>
                <c:pt idx="20425">
                  <c:v>188.59416666666667</c:v>
                </c:pt>
                <c:pt idx="20426">
                  <c:v>188.59694444444443</c:v>
                </c:pt>
                <c:pt idx="20427">
                  <c:v>188.59972222222223</c:v>
                </c:pt>
                <c:pt idx="20428">
                  <c:v>188.60249999999999</c:v>
                </c:pt>
                <c:pt idx="20429">
                  <c:v>188.60527777777779</c:v>
                </c:pt>
                <c:pt idx="20430">
                  <c:v>188.60805555555555</c:v>
                </c:pt>
                <c:pt idx="20431">
                  <c:v>188.61083333333335</c:v>
                </c:pt>
                <c:pt idx="20432">
                  <c:v>188.61361111111111</c:v>
                </c:pt>
                <c:pt idx="20433">
                  <c:v>188.61638888888888</c:v>
                </c:pt>
                <c:pt idx="20434">
                  <c:v>188.61916666666667</c:v>
                </c:pt>
                <c:pt idx="20435">
                  <c:v>188.62194444444444</c:v>
                </c:pt>
                <c:pt idx="20436">
                  <c:v>188.62472222222223</c:v>
                </c:pt>
                <c:pt idx="20437">
                  <c:v>188.6275</c:v>
                </c:pt>
                <c:pt idx="20438">
                  <c:v>188.63027777777776</c:v>
                </c:pt>
                <c:pt idx="20439">
                  <c:v>188.63305555555556</c:v>
                </c:pt>
                <c:pt idx="20440">
                  <c:v>188.63583333333332</c:v>
                </c:pt>
                <c:pt idx="20441">
                  <c:v>188.63861111111112</c:v>
                </c:pt>
                <c:pt idx="20442">
                  <c:v>188.64138888888888</c:v>
                </c:pt>
                <c:pt idx="20443">
                  <c:v>188.64416666666665</c:v>
                </c:pt>
                <c:pt idx="20444">
                  <c:v>188.64694444444444</c:v>
                </c:pt>
                <c:pt idx="20445">
                  <c:v>188.64972222222221</c:v>
                </c:pt>
                <c:pt idx="20446">
                  <c:v>188.6525</c:v>
                </c:pt>
                <c:pt idx="20447">
                  <c:v>188.65527777777777</c:v>
                </c:pt>
                <c:pt idx="20448">
                  <c:v>188.65805555555556</c:v>
                </c:pt>
                <c:pt idx="20449">
                  <c:v>188.66083333333333</c:v>
                </c:pt>
                <c:pt idx="20450">
                  <c:v>188.66361111111109</c:v>
                </c:pt>
                <c:pt idx="20451">
                  <c:v>188.66638888888889</c:v>
                </c:pt>
                <c:pt idx="20452">
                  <c:v>188.66916666666665</c:v>
                </c:pt>
                <c:pt idx="20453">
                  <c:v>188.67194444444445</c:v>
                </c:pt>
                <c:pt idx="20454">
                  <c:v>188.67472222222221</c:v>
                </c:pt>
                <c:pt idx="20455">
                  <c:v>188.67750000000001</c:v>
                </c:pt>
                <c:pt idx="20456">
                  <c:v>188.68027777777777</c:v>
                </c:pt>
                <c:pt idx="20457">
                  <c:v>188.68305555555554</c:v>
                </c:pt>
                <c:pt idx="20458">
                  <c:v>188.68583333333333</c:v>
                </c:pt>
                <c:pt idx="20459">
                  <c:v>188.6886111111111</c:v>
                </c:pt>
                <c:pt idx="20460">
                  <c:v>188.69138888888889</c:v>
                </c:pt>
                <c:pt idx="20461">
                  <c:v>188.69416666666666</c:v>
                </c:pt>
                <c:pt idx="20462">
                  <c:v>188.69694444444445</c:v>
                </c:pt>
                <c:pt idx="20463">
                  <c:v>188.69972222222222</c:v>
                </c:pt>
                <c:pt idx="20464">
                  <c:v>188.70249999999999</c:v>
                </c:pt>
                <c:pt idx="20465">
                  <c:v>188.70527777777778</c:v>
                </c:pt>
                <c:pt idx="20466">
                  <c:v>188.70805555555555</c:v>
                </c:pt>
                <c:pt idx="20467">
                  <c:v>188.71083333333334</c:v>
                </c:pt>
                <c:pt idx="20468">
                  <c:v>188.71361111111111</c:v>
                </c:pt>
                <c:pt idx="20469">
                  <c:v>188.7163888888889</c:v>
                </c:pt>
                <c:pt idx="20470">
                  <c:v>188.71916666666667</c:v>
                </c:pt>
                <c:pt idx="20471">
                  <c:v>188.72194444444443</c:v>
                </c:pt>
                <c:pt idx="20472">
                  <c:v>188.72472222222223</c:v>
                </c:pt>
                <c:pt idx="20473">
                  <c:v>188.72749999999999</c:v>
                </c:pt>
                <c:pt idx="20474">
                  <c:v>188.73027777777779</c:v>
                </c:pt>
                <c:pt idx="20475">
                  <c:v>188.73305555555555</c:v>
                </c:pt>
                <c:pt idx="20476">
                  <c:v>188.73583333333335</c:v>
                </c:pt>
                <c:pt idx="20477">
                  <c:v>188.73861111111111</c:v>
                </c:pt>
                <c:pt idx="20478">
                  <c:v>188.74138888888888</c:v>
                </c:pt>
                <c:pt idx="20479">
                  <c:v>188.74416666666667</c:v>
                </c:pt>
                <c:pt idx="20480">
                  <c:v>188.74694444444444</c:v>
                </c:pt>
                <c:pt idx="20481">
                  <c:v>188.74972222222223</c:v>
                </c:pt>
                <c:pt idx="20482">
                  <c:v>188.7525</c:v>
                </c:pt>
                <c:pt idx="20483">
                  <c:v>188.75527777777776</c:v>
                </c:pt>
                <c:pt idx="20484">
                  <c:v>188.75805555555556</c:v>
                </c:pt>
                <c:pt idx="20485">
                  <c:v>188.76083333333332</c:v>
                </c:pt>
                <c:pt idx="20486">
                  <c:v>188.76361111111112</c:v>
                </c:pt>
                <c:pt idx="20487">
                  <c:v>188.76638888888888</c:v>
                </c:pt>
                <c:pt idx="20488">
                  <c:v>188.76916666666665</c:v>
                </c:pt>
                <c:pt idx="20489">
                  <c:v>188.77194444444444</c:v>
                </c:pt>
                <c:pt idx="20490">
                  <c:v>188.77472222222221</c:v>
                </c:pt>
                <c:pt idx="20491">
                  <c:v>188.7775</c:v>
                </c:pt>
                <c:pt idx="20492">
                  <c:v>188.78027777777777</c:v>
                </c:pt>
                <c:pt idx="20493">
                  <c:v>188.78305555555556</c:v>
                </c:pt>
                <c:pt idx="20494">
                  <c:v>188.78583333333333</c:v>
                </c:pt>
                <c:pt idx="20495">
                  <c:v>188.78861111111109</c:v>
                </c:pt>
                <c:pt idx="20496">
                  <c:v>188.79138888888889</c:v>
                </c:pt>
                <c:pt idx="20497">
                  <c:v>188.79416666666665</c:v>
                </c:pt>
                <c:pt idx="20498">
                  <c:v>188.79694444444445</c:v>
                </c:pt>
                <c:pt idx="20499">
                  <c:v>188.79972222222221</c:v>
                </c:pt>
                <c:pt idx="20500">
                  <c:v>188.80250000000001</c:v>
                </c:pt>
                <c:pt idx="20501">
                  <c:v>188.80527777777777</c:v>
                </c:pt>
                <c:pt idx="20502">
                  <c:v>188.80805555555554</c:v>
                </c:pt>
                <c:pt idx="20503">
                  <c:v>188.81083333333333</c:v>
                </c:pt>
                <c:pt idx="20504">
                  <c:v>188.8136111111111</c:v>
                </c:pt>
                <c:pt idx="20505">
                  <c:v>188.81638888888889</c:v>
                </c:pt>
                <c:pt idx="20506">
                  <c:v>188.81916666666666</c:v>
                </c:pt>
                <c:pt idx="20507">
                  <c:v>188.82194444444445</c:v>
                </c:pt>
                <c:pt idx="20508">
                  <c:v>188.82472222222222</c:v>
                </c:pt>
                <c:pt idx="20509">
                  <c:v>188.82749999999999</c:v>
                </c:pt>
                <c:pt idx="20510">
                  <c:v>188.83027777777778</c:v>
                </c:pt>
                <c:pt idx="20511">
                  <c:v>188.83305555555555</c:v>
                </c:pt>
                <c:pt idx="20512">
                  <c:v>188.83583333333334</c:v>
                </c:pt>
                <c:pt idx="20513">
                  <c:v>188.83861111111111</c:v>
                </c:pt>
                <c:pt idx="20514">
                  <c:v>188.8413888888889</c:v>
                </c:pt>
                <c:pt idx="20515">
                  <c:v>188.84416666666667</c:v>
                </c:pt>
                <c:pt idx="20516">
                  <c:v>188.84694444444443</c:v>
                </c:pt>
                <c:pt idx="20517">
                  <c:v>188.84972222222223</c:v>
                </c:pt>
                <c:pt idx="20518">
                  <c:v>188.85249999999999</c:v>
                </c:pt>
                <c:pt idx="20519">
                  <c:v>188.85527777777779</c:v>
                </c:pt>
                <c:pt idx="20520">
                  <c:v>188.85805555555555</c:v>
                </c:pt>
                <c:pt idx="20521">
                  <c:v>188.86083333333335</c:v>
                </c:pt>
                <c:pt idx="20522">
                  <c:v>188.86361111111111</c:v>
                </c:pt>
                <c:pt idx="20523">
                  <c:v>188.86638888888888</c:v>
                </c:pt>
                <c:pt idx="20524">
                  <c:v>188.86916666666667</c:v>
                </c:pt>
                <c:pt idx="20525">
                  <c:v>188.87194444444444</c:v>
                </c:pt>
                <c:pt idx="20526">
                  <c:v>188.87472222222223</c:v>
                </c:pt>
                <c:pt idx="20527">
                  <c:v>188.8775</c:v>
                </c:pt>
                <c:pt idx="20528">
                  <c:v>188.88027777777776</c:v>
                </c:pt>
                <c:pt idx="20529">
                  <c:v>188.88305555555556</c:v>
                </c:pt>
                <c:pt idx="20530">
                  <c:v>188.88583333333332</c:v>
                </c:pt>
                <c:pt idx="20531">
                  <c:v>188.88861111111112</c:v>
                </c:pt>
                <c:pt idx="20532">
                  <c:v>188.89138888888888</c:v>
                </c:pt>
                <c:pt idx="20533">
                  <c:v>188.89416666666665</c:v>
                </c:pt>
                <c:pt idx="20534">
                  <c:v>188.89694444444444</c:v>
                </c:pt>
                <c:pt idx="20535">
                  <c:v>188.89972222222221</c:v>
                </c:pt>
                <c:pt idx="20536">
                  <c:v>188.9025</c:v>
                </c:pt>
                <c:pt idx="20537">
                  <c:v>188.90527777777777</c:v>
                </c:pt>
                <c:pt idx="20538">
                  <c:v>188.90805555555556</c:v>
                </c:pt>
                <c:pt idx="20539">
                  <c:v>188.91083333333333</c:v>
                </c:pt>
                <c:pt idx="20540">
                  <c:v>188.91361111111109</c:v>
                </c:pt>
                <c:pt idx="20541">
                  <c:v>188.91638888888889</c:v>
                </c:pt>
                <c:pt idx="20542">
                  <c:v>188.91916666666665</c:v>
                </c:pt>
                <c:pt idx="20543">
                  <c:v>188.92194444444445</c:v>
                </c:pt>
                <c:pt idx="20544">
                  <c:v>188.92472222222221</c:v>
                </c:pt>
                <c:pt idx="20545">
                  <c:v>188.92750000000001</c:v>
                </c:pt>
                <c:pt idx="20546">
                  <c:v>188.93027777777777</c:v>
                </c:pt>
                <c:pt idx="20547">
                  <c:v>188.93305555555554</c:v>
                </c:pt>
                <c:pt idx="20548">
                  <c:v>188.93583333333333</c:v>
                </c:pt>
                <c:pt idx="20549">
                  <c:v>188.9386111111111</c:v>
                </c:pt>
                <c:pt idx="20550">
                  <c:v>188.94138888888889</c:v>
                </c:pt>
                <c:pt idx="20551">
                  <c:v>188.94416666666666</c:v>
                </c:pt>
                <c:pt idx="20552">
                  <c:v>188.94694444444445</c:v>
                </c:pt>
                <c:pt idx="20553">
                  <c:v>188.94972222222222</c:v>
                </c:pt>
                <c:pt idx="20554">
                  <c:v>188.95249999999999</c:v>
                </c:pt>
                <c:pt idx="20555">
                  <c:v>188.95527777777778</c:v>
                </c:pt>
                <c:pt idx="20556">
                  <c:v>188.95805555555555</c:v>
                </c:pt>
                <c:pt idx="20557">
                  <c:v>188.96083333333334</c:v>
                </c:pt>
                <c:pt idx="20558">
                  <c:v>188.96361111111111</c:v>
                </c:pt>
                <c:pt idx="20559">
                  <c:v>188.9663888888889</c:v>
                </c:pt>
                <c:pt idx="20560">
                  <c:v>188.96916666666667</c:v>
                </c:pt>
                <c:pt idx="20561">
                  <c:v>188.97194444444443</c:v>
                </c:pt>
                <c:pt idx="20562">
                  <c:v>188.97472222222223</c:v>
                </c:pt>
                <c:pt idx="20563">
                  <c:v>188.97749999999999</c:v>
                </c:pt>
                <c:pt idx="20564">
                  <c:v>188.98027777777779</c:v>
                </c:pt>
                <c:pt idx="20565">
                  <c:v>188.98305555555555</c:v>
                </c:pt>
                <c:pt idx="20566">
                  <c:v>188.98583333333335</c:v>
                </c:pt>
                <c:pt idx="20567">
                  <c:v>188.98861111111111</c:v>
                </c:pt>
                <c:pt idx="20568">
                  <c:v>188.99138888888888</c:v>
                </c:pt>
                <c:pt idx="20569">
                  <c:v>188.99416666666667</c:v>
                </c:pt>
                <c:pt idx="20570">
                  <c:v>188.99694444444444</c:v>
                </c:pt>
                <c:pt idx="20571">
                  <c:v>188.99972222222223</c:v>
                </c:pt>
                <c:pt idx="20572">
                  <c:v>189.0025</c:v>
                </c:pt>
                <c:pt idx="20573">
                  <c:v>189.00527777777776</c:v>
                </c:pt>
                <c:pt idx="20574">
                  <c:v>189.00805555555556</c:v>
                </c:pt>
                <c:pt idx="20575">
                  <c:v>189.01083333333332</c:v>
                </c:pt>
                <c:pt idx="20576">
                  <c:v>189.01361111111112</c:v>
                </c:pt>
                <c:pt idx="20577">
                  <c:v>189.01638888888888</c:v>
                </c:pt>
                <c:pt idx="20578">
                  <c:v>189.01916666666665</c:v>
                </c:pt>
                <c:pt idx="20579">
                  <c:v>189.02194444444444</c:v>
                </c:pt>
                <c:pt idx="20580">
                  <c:v>189.02472222222221</c:v>
                </c:pt>
                <c:pt idx="20581">
                  <c:v>189.0275</c:v>
                </c:pt>
                <c:pt idx="20582">
                  <c:v>189.03027777777777</c:v>
                </c:pt>
                <c:pt idx="20583">
                  <c:v>189.03305555555556</c:v>
                </c:pt>
                <c:pt idx="20584">
                  <c:v>189.03583333333333</c:v>
                </c:pt>
                <c:pt idx="20585">
                  <c:v>189.03861111111109</c:v>
                </c:pt>
                <c:pt idx="20586">
                  <c:v>189.04138888888889</c:v>
                </c:pt>
                <c:pt idx="20587">
                  <c:v>189.04416666666665</c:v>
                </c:pt>
                <c:pt idx="20588">
                  <c:v>189.04694444444445</c:v>
                </c:pt>
                <c:pt idx="20589">
                  <c:v>189.04972222222221</c:v>
                </c:pt>
                <c:pt idx="20590">
                  <c:v>189.05250000000001</c:v>
                </c:pt>
                <c:pt idx="20591">
                  <c:v>189.05527777777777</c:v>
                </c:pt>
                <c:pt idx="20592">
                  <c:v>189.05805555555554</c:v>
                </c:pt>
                <c:pt idx="20593">
                  <c:v>189.06083333333333</c:v>
                </c:pt>
                <c:pt idx="20594">
                  <c:v>189.0636111111111</c:v>
                </c:pt>
                <c:pt idx="20595">
                  <c:v>189.06638888888889</c:v>
                </c:pt>
                <c:pt idx="20596">
                  <c:v>189.06916666666666</c:v>
                </c:pt>
                <c:pt idx="20597">
                  <c:v>189.07194444444445</c:v>
                </c:pt>
                <c:pt idx="20598">
                  <c:v>189.07472222222222</c:v>
                </c:pt>
                <c:pt idx="20599">
                  <c:v>189.07749999999999</c:v>
                </c:pt>
                <c:pt idx="20600">
                  <c:v>189.08027777777778</c:v>
                </c:pt>
                <c:pt idx="20601">
                  <c:v>189.08305555555555</c:v>
                </c:pt>
                <c:pt idx="20602">
                  <c:v>189.08583333333334</c:v>
                </c:pt>
                <c:pt idx="20603">
                  <c:v>189.08861111111111</c:v>
                </c:pt>
                <c:pt idx="20604">
                  <c:v>189.0913888888889</c:v>
                </c:pt>
                <c:pt idx="20605">
                  <c:v>189.09416666666667</c:v>
                </c:pt>
                <c:pt idx="20606">
                  <c:v>189.09694444444443</c:v>
                </c:pt>
                <c:pt idx="20607">
                  <c:v>189.09972222222223</c:v>
                </c:pt>
                <c:pt idx="20608">
                  <c:v>189.10249999999999</c:v>
                </c:pt>
                <c:pt idx="20609">
                  <c:v>189.10527777777779</c:v>
                </c:pt>
                <c:pt idx="20610">
                  <c:v>189.10805555555555</c:v>
                </c:pt>
                <c:pt idx="20611">
                  <c:v>189.11083333333335</c:v>
                </c:pt>
                <c:pt idx="20612">
                  <c:v>189.11361111111111</c:v>
                </c:pt>
                <c:pt idx="20613">
                  <c:v>189.11638888888888</c:v>
                </c:pt>
                <c:pt idx="20614">
                  <c:v>189.11916666666667</c:v>
                </c:pt>
                <c:pt idx="20615">
                  <c:v>189.12194444444444</c:v>
                </c:pt>
                <c:pt idx="20616">
                  <c:v>189.12472222222223</c:v>
                </c:pt>
                <c:pt idx="20617">
                  <c:v>189.1275</c:v>
                </c:pt>
                <c:pt idx="20618">
                  <c:v>189.13027777777776</c:v>
                </c:pt>
                <c:pt idx="20619">
                  <c:v>189.13305555555556</c:v>
                </c:pt>
                <c:pt idx="20620">
                  <c:v>189.13583333333332</c:v>
                </c:pt>
                <c:pt idx="20621">
                  <c:v>189.13861111111112</c:v>
                </c:pt>
                <c:pt idx="20622">
                  <c:v>189.14138888888888</c:v>
                </c:pt>
                <c:pt idx="20623">
                  <c:v>189.14416666666665</c:v>
                </c:pt>
                <c:pt idx="20624">
                  <c:v>189.14694444444444</c:v>
                </c:pt>
                <c:pt idx="20625">
                  <c:v>189.14972222222221</c:v>
                </c:pt>
                <c:pt idx="20626">
                  <c:v>189.1525</c:v>
                </c:pt>
                <c:pt idx="20627">
                  <c:v>189.15527777777777</c:v>
                </c:pt>
                <c:pt idx="20628">
                  <c:v>189.15805555555556</c:v>
                </c:pt>
                <c:pt idx="20629">
                  <c:v>189.16083333333333</c:v>
                </c:pt>
                <c:pt idx="20630">
                  <c:v>189.16361111111109</c:v>
                </c:pt>
                <c:pt idx="20631">
                  <c:v>189.16638888888889</c:v>
                </c:pt>
                <c:pt idx="20632">
                  <c:v>189.16916666666665</c:v>
                </c:pt>
                <c:pt idx="20633">
                  <c:v>189.17194444444445</c:v>
                </c:pt>
                <c:pt idx="20634">
                  <c:v>189.17472222222221</c:v>
                </c:pt>
                <c:pt idx="20635">
                  <c:v>189.17750000000001</c:v>
                </c:pt>
                <c:pt idx="20636">
                  <c:v>189.18027777777777</c:v>
                </c:pt>
                <c:pt idx="20637">
                  <c:v>189.18305555555554</c:v>
                </c:pt>
                <c:pt idx="20638">
                  <c:v>189.18583333333333</c:v>
                </c:pt>
                <c:pt idx="20639">
                  <c:v>189.1886111111111</c:v>
                </c:pt>
                <c:pt idx="20640">
                  <c:v>189.19138888888889</c:v>
                </c:pt>
                <c:pt idx="20641">
                  <c:v>189.19416666666666</c:v>
                </c:pt>
                <c:pt idx="20642">
                  <c:v>189.19694444444445</c:v>
                </c:pt>
                <c:pt idx="20643">
                  <c:v>189.19972222222222</c:v>
                </c:pt>
                <c:pt idx="20644">
                  <c:v>189.20249999999999</c:v>
                </c:pt>
                <c:pt idx="20645">
                  <c:v>189.20527777777778</c:v>
                </c:pt>
                <c:pt idx="20646">
                  <c:v>189.20805555555555</c:v>
                </c:pt>
                <c:pt idx="20647">
                  <c:v>189.21083333333334</c:v>
                </c:pt>
                <c:pt idx="20648">
                  <c:v>189.21361111111111</c:v>
                </c:pt>
                <c:pt idx="20649">
                  <c:v>189.2163888888889</c:v>
                </c:pt>
                <c:pt idx="20650">
                  <c:v>189.21916666666667</c:v>
                </c:pt>
                <c:pt idx="20651">
                  <c:v>189.22194444444443</c:v>
                </c:pt>
                <c:pt idx="20652">
                  <c:v>189.22472222222223</c:v>
                </c:pt>
                <c:pt idx="20653">
                  <c:v>189.22749999999999</c:v>
                </c:pt>
                <c:pt idx="20654">
                  <c:v>189.23027777777779</c:v>
                </c:pt>
                <c:pt idx="20655">
                  <c:v>189.23305555555555</c:v>
                </c:pt>
                <c:pt idx="20656">
                  <c:v>189.23583333333335</c:v>
                </c:pt>
                <c:pt idx="20657">
                  <c:v>189.23861111111111</c:v>
                </c:pt>
                <c:pt idx="20658">
                  <c:v>189.24138888888888</c:v>
                </c:pt>
                <c:pt idx="20659">
                  <c:v>189.24416666666667</c:v>
                </c:pt>
                <c:pt idx="20660">
                  <c:v>189.24694444444444</c:v>
                </c:pt>
                <c:pt idx="20661">
                  <c:v>189.24972222222223</c:v>
                </c:pt>
                <c:pt idx="20662">
                  <c:v>189.2525</c:v>
                </c:pt>
                <c:pt idx="20663">
                  <c:v>189.25527777777776</c:v>
                </c:pt>
                <c:pt idx="20664">
                  <c:v>189.25805555555556</c:v>
                </c:pt>
                <c:pt idx="20665">
                  <c:v>189.26083333333332</c:v>
                </c:pt>
                <c:pt idx="20666">
                  <c:v>189.26361111111112</c:v>
                </c:pt>
                <c:pt idx="20667">
                  <c:v>189.26638888888888</c:v>
                </c:pt>
                <c:pt idx="20668">
                  <c:v>189.26916666666665</c:v>
                </c:pt>
                <c:pt idx="20669">
                  <c:v>189.27194444444444</c:v>
                </c:pt>
                <c:pt idx="20670">
                  <c:v>189.27472222222221</c:v>
                </c:pt>
                <c:pt idx="20671">
                  <c:v>189.2775</c:v>
                </c:pt>
                <c:pt idx="20672">
                  <c:v>189.28027777777777</c:v>
                </c:pt>
                <c:pt idx="20673">
                  <c:v>189.28305555555556</c:v>
                </c:pt>
                <c:pt idx="20674">
                  <c:v>189.28583333333333</c:v>
                </c:pt>
                <c:pt idx="20675">
                  <c:v>189.28861111111109</c:v>
                </c:pt>
                <c:pt idx="20676">
                  <c:v>189.29138888888889</c:v>
                </c:pt>
                <c:pt idx="20677">
                  <c:v>189.29416666666665</c:v>
                </c:pt>
                <c:pt idx="20678">
                  <c:v>189.29694444444445</c:v>
                </c:pt>
                <c:pt idx="20679">
                  <c:v>189.29972222222221</c:v>
                </c:pt>
                <c:pt idx="20680">
                  <c:v>189.30250000000001</c:v>
                </c:pt>
                <c:pt idx="20681">
                  <c:v>189.30527777777777</c:v>
                </c:pt>
                <c:pt idx="20682">
                  <c:v>189.30805555555554</c:v>
                </c:pt>
                <c:pt idx="20683">
                  <c:v>189.31083333333333</c:v>
                </c:pt>
                <c:pt idx="20684">
                  <c:v>189.3136111111111</c:v>
                </c:pt>
                <c:pt idx="20685">
                  <c:v>189.31638888888889</c:v>
                </c:pt>
                <c:pt idx="20686">
                  <c:v>189.31916666666666</c:v>
                </c:pt>
                <c:pt idx="20687">
                  <c:v>189.32194444444445</c:v>
                </c:pt>
                <c:pt idx="20688">
                  <c:v>189.32472222222222</c:v>
                </c:pt>
                <c:pt idx="20689">
                  <c:v>189.32749999999999</c:v>
                </c:pt>
                <c:pt idx="20690">
                  <c:v>189.33027777777778</c:v>
                </c:pt>
                <c:pt idx="20691">
                  <c:v>189.33305555555555</c:v>
                </c:pt>
                <c:pt idx="20692">
                  <c:v>189.33583333333334</c:v>
                </c:pt>
                <c:pt idx="20693">
                  <c:v>189.33861111111111</c:v>
                </c:pt>
                <c:pt idx="20694">
                  <c:v>189.3413888888889</c:v>
                </c:pt>
                <c:pt idx="20695">
                  <c:v>189.34416666666667</c:v>
                </c:pt>
                <c:pt idx="20696">
                  <c:v>189.34694444444443</c:v>
                </c:pt>
                <c:pt idx="20697">
                  <c:v>189.34972222222223</c:v>
                </c:pt>
                <c:pt idx="20698">
                  <c:v>189.35249999999999</c:v>
                </c:pt>
                <c:pt idx="20699">
                  <c:v>189.35527777777779</c:v>
                </c:pt>
                <c:pt idx="20700">
                  <c:v>189.35805555555555</c:v>
                </c:pt>
                <c:pt idx="20701">
                  <c:v>189.36083333333335</c:v>
                </c:pt>
                <c:pt idx="20702">
                  <c:v>189.36361111111111</c:v>
                </c:pt>
                <c:pt idx="20703">
                  <c:v>189.36638888888888</c:v>
                </c:pt>
                <c:pt idx="20704">
                  <c:v>189.36916666666667</c:v>
                </c:pt>
                <c:pt idx="20705">
                  <c:v>189.37194444444444</c:v>
                </c:pt>
                <c:pt idx="20706">
                  <c:v>189.37472222222223</c:v>
                </c:pt>
                <c:pt idx="20707">
                  <c:v>189.3775</c:v>
                </c:pt>
                <c:pt idx="20708">
                  <c:v>189.38027777777776</c:v>
                </c:pt>
                <c:pt idx="20709">
                  <c:v>189.38305555555556</c:v>
                </c:pt>
                <c:pt idx="20710">
                  <c:v>189.38583333333332</c:v>
                </c:pt>
                <c:pt idx="20711">
                  <c:v>189.38861111111112</c:v>
                </c:pt>
                <c:pt idx="20712">
                  <c:v>189.39138888888888</c:v>
                </c:pt>
                <c:pt idx="20713">
                  <c:v>189.39416666666665</c:v>
                </c:pt>
                <c:pt idx="20714">
                  <c:v>189.39694444444444</c:v>
                </c:pt>
                <c:pt idx="20715">
                  <c:v>189.39972222222221</c:v>
                </c:pt>
                <c:pt idx="20716">
                  <c:v>189.4025</c:v>
                </c:pt>
                <c:pt idx="20717">
                  <c:v>189.40527777777777</c:v>
                </c:pt>
                <c:pt idx="20718">
                  <c:v>189.40805555555556</c:v>
                </c:pt>
                <c:pt idx="20719">
                  <c:v>189.41083333333333</c:v>
                </c:pt>
                <c:pt idx="20720">
                  <c:v>189.41361111111109</c:v>
                </c:pt>
                <c:pt idx="20721">
                  <c:v>189.41638888888889</c:v>
                </c:pt>
                <c:pt idx="20722">
                  <c:v>189.41916666666665</c:v>
                </c:pt>
                <c:pt idx="20723">
                  <c:v>189.42194444444445</c:v>
                </c:pt>
                <c:pt idx="20724">
                  <c:v>189.42472222222221</c:v>
                </c:pt>
                <c:pt idx="20725">
                  <c:v>189.42750000000001</c:v>
                </c:pt>
                <c:pt idx="20726">
                  <c:v>189.43027777777777</c:v>
                </c:pt>
                <c:pt idx="20727">
                  <c:v>189.43305555555554</c:v>
                </c:pt>
                <c:pt idx="20728">
                  <c:v>189.43583333333333</c:v>
                </c:pt>
                <c:pt idx="20729">
                  <c:v>189.4386111111111</c:v>
                </c:pt>
              </c:numCache>
            </c:numRef>
          </c:xVal>
          <c:yVal>
            <c:numRef>
              <c:f>'20170809LaserVacuum'!$D$2:$D$20731</c:f>
              <c:numCache>
                <c:formatCode>0.00E+00</c:formatCode>
                <c:ptCount val="20730"/>
                <c:pt idx="0">
                  <c:v>-199.60404499999999</c:v>
                </c:pt>
                <c:pt idx="1">
                  <c:v>-199.56573299999999</c:v>
                </c:pt>
                <c:pt idx="2">
                  <c:v>-199.448925</c:v>
                </c:pt>
                <c:pt idx="3">
                  <c:v>-199.408412</c:v>
                </c:pt>
                <c:pt idx="4">
                  <c:v>-199.35253399999999</c:v>
                </c:pt>
                <c:pt idx="5">
                  <c:v>-199.33187100000001</c:v>
                </c:pt>
                <c:pt idx="6">
                  <c:v>-199.324679</c:v>
                </c:pt>
                <c:pt idx="7">
                  <c:v>-199.29124899999999</c:v>
                </c:pt>
                <c:pt idx="8">
                  <c:v>-199.24391699999998</c:v>
                </c:pt>
                <c:pt idx="9">
                  <c:v>-199.22964199999998</c:v>
                </c:pt>
                <c:pt idx="10">
                  <c:v>-199.21528499999999</c:v>
                </c:pt>
                <c:pt idx="11">
                  <c:v>-199.21039500000001</c:v>
                </c:pt>
                <c:pt idx="12">
                  <c:v>-199.151433</c:v>
                </c:pt>
                <c:pt idx="13">
                  <c:v>-199.229511</c:v>
                </c:pt>
                <c:pt idx="14">
                  <c:v>-199.16152099999999</c:v>
                </c:pt>
                <c:pt idx="15">
                  <c:v>-199.17594</c:v>
                </c:pt>
                <c:pt idx="16">
                  <c:v>-199.14047600000001</c:v>
                </c:pt>
                <c:pt idx="17">
                  <c:v>-199.12633700000001</c:v>
                </c:pt>
                <c:pt idx="18">
                  <c:v>-199.10449699999998</c:v>
                </c:pt>
                <c:pt idx="19">
                  <c:v>-199.121117</c:v>
                </c:pt>
                <c:pt idx="20">
                  <c:v>-199.11662200000001</c:v>
                </c:pt>
                <c:pt idx="21">
                  <c:v>-199.101349</c:v>
                </c:pt>
                <c:pt idx="22">
                  <c:v>-199.096259</c:v>
                </c:pt>
                <c:pt idx="23">
                  <c:v>-199.07579099999998</c:v>
                </c:pt>
                <c:pt idx="24">
                  <c:v>-199.09698399999999</c:v>
                </c:pt>
                <c:pt idx="25">
                  <c:v>-199.08440400000001</c:v>
                </c:pt>
                <c:pt idx="26">
                  <c:v>-199.06870000000001</c:v>
                </c:pt>
                <c:pt idx="27">
                  <c:v>-199.09530799999999</c:v>
                </c:pt>
                <c:pt idx="28">
                  <c:v>-199.07967499999998</c:v>
                </c:pt>
                <c:pt idx="29">
                  <c:v>-199.03935200000001</c:v>
                </c:pt>
                <c:pt idx="30">
                  <c:v>-199.014385</c:v>
                </c:pt>
                <c:pt idx="31">
                  <c:v>-199.03534300000001</c:v>
                </c:pt>
                <c:pt idx="32">
                  <c:v>-199.052728</c:v>
                </c:pt>
                <c:pt idx="33">
                  <c:v>-199.02628899999999</c:v>
                </c:pt>
                <c:pt idx="34">
                  <c:v>-199.022829</c:v>
                </c:pt>
                <c:pt idx="35">
                  <c:v>-199.032973</c:v>
                </c:pt>
                <c:pt idx="36">
                  <c:v>-199.03731999999999</c:v>
                </c:pt>
                <c:pt idx="37">
                  <c:v>-199.006417</c:v>
                </c:pt>
                <c:pt idx="38">
                  <c:v>-198.97680700000001</c:v>
                </c:pt>
                <c:pt idx="39">
                  <c:v>-199.012024</c:v>
                </c:pt>
                <c:pt idx="40">
                  <c:v>-198.97801999999999</c:v>
                </c:pt>
                <c:pt idx="41">
                  <c:v>-199.010603</c:v>
                </c:pt>
                <c:pt idx="42">
                  <c:v>-199.00044199999999</c:v>
                </c:pt>
                <c:pt idx="43">
                  <c:v>-199.00340299999999</c:v>
                </c:pt>
                <c:pt idx="44">
                  <c:v>-199.00255099999998</c:v>
                </c:pt>
                <c:pt idx="45">
                  <c:v>-198.94854000000001</c:v>
                </c:pt>
                <c:pt idx="46">
                  <c:v>-198.97634200000002</c:v>
                </c:pt>
                <c:pt idx="47">
                  <c:v>-198.90789699999999</c:v>
                </c:pt>
                <c:pt idx="48">
                  <c:v>-198.97647700000002</c:v>
                </c:pt>
                <c:pt idx="49">
                  <c:v>-198.946191</c:v>
                </c:pt>
                <c:pt idx="50">
                  <c:v>-198.94817499999999</c:v>
                </c:pt>
                <c:pt idx="51">
                  <c:v>-198.958776</c:v>
                </c:pt>
                <c:pt idx="52">
                  <c:v>-198.96493900000002</c:v>
                </c:pt>
                <c:pt idx="53">
                  <c:v>-198.95707400000001</c:v>
                </c:pt>
                <c:pt idx="54">
                  <c:v>-198.924699</c:v>
                </c:pt>
                <c:pt idx="55">
                  <c:v>-198.92366899999999</c:v>
                </c:pt>
                <c:pt idx="56">
                  <c:v>-198.96553800000001</c:v>
                </c:pt>
                <c:pt idx="57">
                  <c:v>-198.945392</c:v>
                </c:pt>
                <c:pt idx="58">
                  <c:v>-198.94960900000001</c:v>
                </c:pt>
                <c:pt idx="59">
                  <c:v>-198.909142</c:v>
                </c:pt>
                <c:pt idx="60">
                  <c:v>-198.94124399999998</c:v>
                </c:pt>
                <c:pt idx="61">
                  <c:v>-198.942577</c:v>
                </c:pt>
                <c:pt idx="62">
                  <c:v>-198.92485499999998</c:v>
                </c:pt>
                <c:pt idx="63">
                  <c:v>-198.93879100000001</c:v>
                </c:pt>
                <c:pt idx="64">
                  <c:v>-198.925085</c:v>
                </c:pt>
                <c:pt idx="65">
                  <c:v>-198.94372000000001</c:v>
                </c:pt>
                <c:pt idx="66">
                  <c:v>-198.91104100000001</c:v>
                </c:pt>
                <c:pt idx="67">
                  <c:v>-198.87356300000002</c:v>
                </c:pt>
                <c:pt idx="68">
                  <c:v>-198.91175699999999</c:v>
                </c:pt>
                <c:pt idx="69">
                  <c:v>-198.90255500000001</c:v>
                </c:pt>
                <c:pt idx="70">
                  <c:v>-198.907779</c:v>
                </c:pt>
                <c:pt idx="71">
                  <c:v>-198.88708600000001</c:v>
                </c:pt>
                <c:pt idx="72">
                  <c:v>-198.91933500000002</c:v>
                </c:pt>
                <c:pt idx="73">
                  <c:v>-198.892076</c:v>
                </c:pt>
                <c:pt idx="74">
                  <c:v>-198.89575399999998</c:v>
                </c:pt>
                <c:pt idx="75">
                  <c:v>-198.914784</c:v>
                </c:pt>
                <c:pt idx="76">
                  <c:v>-198.903437</c:v>
                </c:pt>
                <c:pt idx="77">
                  <c:v>-198.917699</c:v>
                </c:pt>
                <c:pt idx="78">
                  <c:v>-198.90016199999999</c:v>
                </c:pt>
                <c:pt idx="79">
                  <c:v>-198.90119200000001</c:v>
                </c:pt>
                <c:pt idx="80">
                  <c:v>-198.88540499999999</c:v>
                </c:pt>
                <c:pt idx="81">
                  <c:v>-198.88741999999999</c:v>
                </c:pt>
                <c:pt idx="82">
                  <c:v>-198.880021</c:v>
                </c:pt>
                <c:pt idx="83">
                  <c:v>-198.88715999999999</c:v>
                </c:pt>
                <c:pt idx="84">
                  <c:v>-198.859388</c:v>
                </c:pt>
                <c:pt idx="85">
                  <c:v>-198.89767000000001</c:v>
                </c:pt>
                <c:pt idx="86">
                  <c:v>-198.84784099999999</c:v>
                </c:pt>
                <c:pt idx="87">
                  <c:v>-198.86533299999999</c:v>
                </c:pt>
                <c:pt idx="88">
                  <c:v>-198.86548100000002</c:v>
                </c:pt>
                <c:pt idx="89">
                  <c:v>-198.890534</c:v>
                </c:pt>
                <c:pt idx="90">
                  <c:v>-198.88655600000001</c:v>
                </c:pt>
                <c:pt idx="91">
                  <c:v>-198.85098500000001</c:v>
                </c:pt>
                <c:pt idx="92">
                  <c:v>-198.88316500000002</c:v>
                </c:pt>
                <c:pt idx="93">
                  <c:v>-198.90156500000001</c:v>
                </c:pt>
                <c:pt idx="94">
                  <c:v>-198.85461599999999</c:v>
                </c:pt>
                <c:pt idx="95">
                  <c:v>-198.85788499999998</c:v>
                </c:pt>
                <c:pt idx="96">
                  <c:v>-198.883025</c:v>
                </c:pt>
                <c:pt idx="97">
                  <c:v>-198.84294499999999</c:v>
                </c:pt>
                <c:pt idx="98">
                  <c:v>-198.87701799999999</c:v>
                </c:pt>
                <c:pt idx="99">
                  <c:v>-198.86378999999999</c:v>
                </c:pt>
                <c:pt idx="100">
                  <c:v>-198.880697</c:v>
                </c:pt>
                <c:pt idx="101">
                  <c:v>-198.86118399999998</c:v>
                </c:pt>
                <c:pt idx="102">
                  <c:v>-198.844652</c:v>
                </c:pt>
                <c:pt idx="103">
                  <c:v>-198.82968700000001</c:v>
                </c:pt>
                <c:pt idx="104">
                  <c:v>-198.852452</c:v>
                </c:pt>
                <c:pt idx="105">
                  <c:v>-198.832831</c:v>
                </c:pt>
                <c:pt idx="106">
                  <c:v>-198.87206399999999</c:v>
                </c:pt>
                <c:pt idx="107">
                  <c:v>-198.83613200000002</c:v>
                </c:pt>
                <c:pt idx="108">
                  <c:v>-198.852687</c:v>
                </c:pt>
                <c:pt idx="109">
                  <c:v>-198.83151999999998</c:v>
                </c:pt>
                <c:pt idx="110">
                  <c:v>-198.83682199999998</c:v>
                </c:pt>
                <c:pt idx="111">
                  <c:v>-198.83063799999999</c:v>
                </c:pt>
                <c:pt idx="112">
                  <c:v>-198.82804100000001</c:v>
                </c:pt>
                <c:pt idx="113">
                  <c:v>-198.836378</c:v>
                </c:pt>
                <c:pt idx="114">
                  <c:v>-198.848365</c:v>
                </c:pt>
                <c:pt idx="115">
                  <c:v>-198.85300699999999</c:v>
                </c:pt>
                <c:pt idx="116">
                  <c:v>-198.85980000000001</c:v>
                </c:pt>
                <c:pt idx="117">
                  <c:v>-198.86735999999999</c:v>
                </c:pt>
                <c:pt idx="118">
                  <c:v>-198.82741999999999</c:v>
                </c:pt>
                <c:pt idx="119">
                  <c:v>-198.86935400000002</c:v>
                </c:pt>
                <c:pt idx="120">
                  <c:v>-198.853511</c:v>
                </c:pt>
                <c:pt idx="121">
                  <c:v>-198.867335</c:v>
                </c:pt>
                <c:pt idx="122">
                  <c:v>-198.83842100000001</c:v>
                </c:pt>
                <c:pt idx="123">
                  <c:v>-198.81307999999999</c:v>
                </c:pt>
                <c:pt idx="124">
                  <c:v>-198.82758699999999</c:v>
                </c:pt>
                <c:pt idx="125">
                  <c:v>-198.87063000000001</c:v>
                </c:pt>
                <c:pt idx="126">
                  <c:v>-198.81881200000001</c:v>
                </c:pt>
                <c:pt idx="127">
                  <c:v>-198.820919</c:v>
                </c:pt>
                <c:pt idx="128">
                  <c:v>-198.85164</c:v>
                </c:pt>
                <c:pt idx="129">
                  <c:v>-198.844886</c:v>
                </c:pt>
                <c:pt idx="130">
                  <c:v>-198.82648599999999</c:v>
                </c:pt>
                <c:pt idx="131">
                  <c:v>-198.83639299999999</c:v>
                </c:pt>
                <c:pt idx="132">
                  <c:v>-198.78984700000001</c:v>
                </c:pt>
                <c:pt idx="133">
                  <c:v>-198.78862599999999</c:v>
                </c:pt>
                <c:pt idx="134">
                  <c:v>-198.79127500000001</c:v>
                </c:pt>
                <c:pt idx="135">
                  <c:v>-198.830555</c:v>
                </c:pt>
                <c:pt idx="136">
                  <c:v>-198.824476</c:v>
                </c:pt>
                <c:pt idx="137">
                  <c:v>-198.803877</c:v>
                </c:pt>
                <c:pt idx="138">
                  <c:v>-198.83162799999999</c:v>
                </c:pt>
                <c:pt idx="139">
                  <c:v>-198.798002</c:v>
                </c:pt>
                <c:pt idx="140">
                  <c:v>-198.835162</c:v>
                </c:pt>
                <c:pt idx="141">
                  <c:v>-198.825547</c:v>
                </c:pt>
                <c:pt idx="142">
                  <c:v>-198.779315</c:v>
                </c:pt>
                <c:pt idx="143">
                  <c:v>-198.83913200000001</c:v>
                </c:pt>
                <c:pt idx="144">
                  <c:v>-198.84205</c:v>
                </c:pt>
                <c:pt idx="145">
                  <c:v>-198.83719099999999</c:v>
                </c:pt>
                <c:pt idx="146">
                  <c:v>-198.82607200000001</c:v>
                </c:pt>
                <c:pt idx="147">
                  <c:v>-198.794926</c:v>
                </c:pt>
                <c:pt idx="148">
                  <c:v>-198.81251900000001</c:v>
                </c:pt>
                <c:pt idx="149">
                  <c:v>-198.810642</c:v>
                </c:pt>
                <c:pt idx="150">
                  <c:v>-198.79422700000001</c:v>
                </c:pt>
                <c:pt idx="151">
                  <c:v>-198.80733799999999</c:v>
                </c:pt>
                <c:pt idx="152">
                  <c:v>-198.77975699999999</c:v>
                </c:pt>
                <c:pt idx="153">
                  <c:v>-198.839675</c:v>
                </c:pt>
                <c:pt idx="154">
                  <c:v>-198.794319</c:v>
                </c:pt>
                <c:pt idx="155">
                  <c:v>-198.786889</c:v>
                </c:pt>
                <c:pt idx="156">
                  <c:v>-198.81118600000002</c:v>
                </c:pt>
                <c:pt idx="157">
                  <c:v>-198.768349</c:v>
                </c:pt>
                <c:pt idx="158">
                  <c:v>-198.79528200000001</c:v>
                </c:pt>
                <c:pt idx="159">
                  <c:v>-198.82629499999999</c:v>
                </c:pt>
                <c:pt idx="160">
                  <c:v>-198.83760699999999</c:v>
                </c:pt>
                <c:pt idx="161">
                  <c:v>-198.80259100000001</c:v>
                </c:pt>
                <c:pt idx="162">
                  <c:v>-198.824049</c:v>
                </c:pt>
                <c:pt idx="163">
                  <c:v>-198.81498999999999</c:v>
                </c:pt>
                <c:pt idx="164">
                  <c:v>-198.811734</c:v>
                </c:pt>
                <c:pt idx="165">
                  <c:v>-198.79568700000002</c:v>
                </c:pt>
                <c:pt idx="166">
                  <c:v>-198.784209</c:v>
                </c:pt>
                <c:pt idx="167">
                  <c:v>-198.81725299999999</c:v>
                </c:pt>
                <c:pt idx="168">
                  <c:v>-198.81161999999998</c:v>
                </c:pt>
                <c:pt idx="169">
                  <c:v>-198.77858500000002</c:v>
                </c:pt>
                <c:pt idx="170">
                  <c:v>-198.81639699999999</c:v>
                </c:pt>
                <c:pt idx="171">
                  <c:v>-198.83226000000002</c:v>
                </c:pt>
                <c:pt idx="172">
                  <c:v>-198.80052000000001</c:v>
                </c:pt>
                <c:pt idx="173">
                  <c:v>-198.826863</c:v>
                </c:pt>
                <c:pt idx="174">
                  <c:v>-198.81378700000002</c:v>
                </c:pt>
                <c:pt idx="175">
                  <c:v>-198.78717400000002</c:v>
                </c:pt>
                <c:pt idx="176">
                  <c:v>-198.781745</c:v>
                </c:pt>
                <c:pt idx="177">
                  <c:v>-198.81241900000001</c:v>
                </c:pt>
                <c:pt idx="178">
                  <c:v>-198.78449000000001</c:v>
                </c:pt>
                <c:pt idx="179">
                  <c:v>-198.79011800000001</c:v>
                </c:pt>
                <c:pt idx="180">
                  <c:v>-198.798474</c:v>
                </c:pt>
                <c:pt idx="181">
                  <c:v>-198.79929000000001</c:v>
                </c:pt>
                <c:pt idx="182">
                  <c:v>-198.782014</c:v>
                </c:pt>
                <c:pt idx="183">
                  <c:v>-198.789367</c:v>
                </c:pt>
                <c:pt idx="184">
                  <c:v>-198.80898300000001</c:v>
                </c:pt>
                <c:pt idx="185">
                  <c:v>-198.797201</c:v>
                </c:pt>
                <c:pt idx="186">
                  <c:v>-198.81482500000001</c:v>
                </c:pt>
                <c:pt idx="187">
                  <c:v>-198.808966</c:v>
                </c:pt>
                <c:pt idx="188">
                  <c:v>-198.79471799999999</c:v>
                </c:pt>
                <c:pt idx="189">
                  <c:v>-198.76685499999999</c:v>
                </c:pt>
                <c:pt idx="190">
                  <c:v>-198.77783600000001</c:v>
                </c:pt>
                <c:pt idx="191">
                  <c:v>-198.75572299999999</c:v>
                </c:pt>
                <c:pt idx="192">
                  <c:v>-198.79506899999998</c:v>
                </c:pt>
                <c:pt idx="193">
                  <c:v>-198.79837000000001</c:v>
                </c:pt>
                <c:pt idx="194">
                  <c:v>-198.80038900000002</c:v>
                </c:pt>
                <c:pt idx="195">
                  <c:v>-198.81696200000002</c:v>
                </c:pt>
                <c:pt idx="196">
                  <c:v>-198.81949299999999</c:v>
                </c:pt>
                <c:pt idx="197">
                  <c:v>-198.79061300000001</c:v>
                </c:pt>
                <c:pt idx="198">
                  <c:v>-198.80846700000001</c:v>
                </c:pt>
                <c:pt idx="199">
                  <c:v>-198.761999</c:v>
                </c:pt>
                <c:pt idx="200">
                  <c:v>-198.81007</c:v>
                </c:pt>
                <c:pt idx="201">
                  <c:v>-198.81062599999998</c:v>
                </c:pt>
                <c:pt idx="202">
                  <c:v>-198.77361200000001</c:v>
                </c:pt>
                <c:pt idx="203">
                  <c:v>-198.77851099999998</c:v>
                </c:pt>
                <c:pt idx="204">
                  <c:v>-198.78968499999999</c:v>
                </c:pt>
                <c:pt idx="205">
                  <c:v>-198.76693700000001</c:v>
                </c:pt>
                <c:pt idx="206">
                  <c:v>-198.82081300000002</c:v>
                </c:pt>
                <c:pt idx="207">
                  <c:v>-198.81014299999998</c:v>
                </c:pt>
                <c:pt idx="208">
                  <c:v>-198.77539300000001</c:v>
                </c:pt>
                <c:pt idx="209">
                  <c:v>-198.777343</c:v>
                </c:pt>
                <c:pt idx="210">
                  <c:v>-198.802244</c:v>
                </c:pt>
                <c:pt idx="211">
                  <c:v>-198.80594400000001</c:v>
                </c:pt>
                <c:pt idx="212">
                  <c:v>-198.78339199999999</c:v>
                </c:pt>
                <c:pt idx="213">
                  <c:v>-198.80800199999999</c:v>
                </c:pt>
                <c:pt idx="214">
                  <c:v>-198.77637899999999</c:v>
                </c:pt>
                <c:pt idx="215">
                  <c:v>-198.795604</c:v>
                </c:pt>
                <c:pt idx="216">
                  <c:v>-198.75591600000001</c:v>
                </c:pt>
                <c:pt idx="217">
                  <c:v>-198.77693400000001</c:v>
                </c:pt>
                <c:pt idx="218">
                  <c:v>-198.76158699999999</c:v>
                </c:pt>
                <c:pt idx="219">
                  <c:v>-198.81429</c:v>
                </c:pt>
                <c:pt idx="220">
                  <c:v>-198.81198899999998</c:v>
                </c:pt>
                <c:pt idx="221">
                  <c:v>-198.779145</c:v>
                </c:pt>
                <c:pt idx="222">
                  <c:v>-198.80937</c:v>
                </c:pt>
                <c:pt idx="223">
                  <c:v>-198.78826799999999</c:v>
                </c:pt>
                <c:pt idx="224">
                  <c:v>-198.73809600000001</c:v>
                </c:pt>
                <c:pt idx="225">
                  <c:v>-198.77930499999999</c:v>
                </c:pt>
                <c:pt idx="226">
                  <c:v>-198.81090699999999</c:v>
                </c:pt>
                <c:pt idx="227">
                  <c:v>-198.75868500000001</c:v>
                </c:pt>
                <c:pt idx="228">
                  <c:v>-198.75932399999999</c:v>
                </c:pt>
                <c:pt idx="229">
                  <c:v>-198.79916799999998</c:v>
                </c:pt>
                <c:pt idx="230">
                  <c:v>-198.782262</c:v>
                </c:pt>
                <c:pt idx="231">
                  <c:v>-198.78504599999999</c:v>
                </c:pt>
                <c:pt idx="232">
                  <c:v>-198.77566999999999</c:v>
                </c:pt>
                <c:pt idx="233">
                  <c:v>-198.77780199999998</c:v>
                </c:pt>
                <c:pt idx="234">
                  <c:v>-198.771388</c:v>
                </c:pt>
                <c:pt idx="235">
                  <c:v>-198.762382</c:v>
                </c:pt>
                <c:pt idx="236">
                  <c:v>-198.78445600000001</c:v>
                </c:pt>
                <c:pt idx="237">
                  <c:v>-198.76307600000001</c:v>
                </c:pt>
                <c:pt idx="238">
                  <c:v>-198.79745299999999</c:v>
                </c:pt>
                <c:pt idx="239">
                  <c:v>-198.79501300000001</c:v>
                </c:pt>
                <c:pt idx="240">
                  <c:v>-198.76234700000001</c:v>
                </c:pt>
                <c:pt idx="241">
                  <c:v>-198.762204</c:v>
                </c:pt>
                <c:pt idx="242">
                  <c:v>-198.76765800000001</c:v>
                </c:pt>
                <c:pt idx="243">
                  <c:v>-198.78305700000001</c:v>
                </c:pt>
                <c:pt idx="244">
                  <c:v>-198.777173</c:v>
                </c:pt>
                <c:pt idx="245">
                  <c:v>-198.792768</c:v>
                </c:pt>
                <c:pt idx="246">
                  <c:v>-198.77127899999999</c:v>
                </c:pt>
                <c:pt idx="247">
                  <c:v>-198.751046</c:v>
                </c:pt>
                <c:pt idx="248">
                  <c:v>-198.77080600000002</c:v>
                </c:pt>
                <c:pt idx="249">
                  <c:v>-198.78249600000001</c:v>
                </c:pt>
                <c:pt idx="250">
                  <c:v>-198.76968500000001</c:v>
                </c:pt>
                <c:pt idx="251">
                  <c:v>-198.76864700000002</c:v>
                </c:pt>
                <c:pt idx="252">
                  <c:v>-198.77479199999999</c:v>
                </c:pt>
                <c:pt idx="253">
                  <c:v>-198.76798300000002</c:v>
                </c:pt>
                <c:pt idx="254">
                  <c:v>-198.765772</c:v>
                </c:pt>
                <c:pt idx="255">
                  <c:v>-198.77900100000002</c:v>
                </c:pt>
                <c:pt idx="256">
                  <c:v>-198.75181900000001</c:v>
                </c:pt>
                <c:pt idx="257">
                  <c:v>-198.74693000000002</c:v>
                </c:pt>
                <c:pt idx="258">
                  <c:v>-198.78536700000001</c:v>
                </c:pt>
                <c:pt idx="259">
                  <c:v>-198.76552100000001</c:v>
                </c:pt>
                <c:pt idx="260">
                  <c:v>-198.73278099999999</c:v>
                </c:pt>
                <c:pt idx="261">
                  <c:v>-198.76831300000001</c:v>
                </c:pt>
                <c:pt idx="262">
                  <c:v>-198.76732699999999</c:v>
                </c:pt>
                <c:pt idx="263">
                  <c:v>-198.737449</c:v>
                </c:pt>
                <c:pt idx="264">
                  <c:v>-198.758498</c:v>
                </c:pt>
                <c:pt idx="265">
                  <c:v>-198.76261099999999</c:v>
                </c:pt>
                <c:pt idx="266">
                  <c:v>-198.75712999999999</c:v>
                </c:pt>
                <c:pt idx="267">
                  <c:v>-198.78036400000002</c:v>
                </c:pt>
                <c:pt idx="268">
                  <c:v>-198.77556899999999</c:v>
                </c:pt>
                <c:pt idx="269">
                  <c:v>-198.79575399999999</c:v>
                </c:pt>
                <c:pt idx="270">
                  <c:v>-198.767349</c:v>
                </c:pt>
                <c:pt idx="271">
                  <c:v>-198.777841</c:v>
                </c:pt>
                <c:pt idx="272">
                  <c:v>-198.778436</c:v>
                </c:pt>
                <c:pt idx="273">
                  <c:v>-198.77216900000002</c:v>
                </c:pt>
                <c:pt idx="274">
                  <c:v>-198.74633799999998</c:v>
                </c:pt>
                <c:pt idx="275">
                  <c:v>-198.77971600000001</c:v>
                </c:pt>
                <c:pt idx="276">
                  <c:v>-198.768203</c:v>
                </c:pt>
                <c:pt idx="277">
                  <c:v>-198.75765000000001</c:v>
                </c:pt>
                <c:pt idx="278">
                  <c:v>-198.769623</c:v>
                </c:pt>
                <c:pt idx="279">
                  <c:v>-198.759626</c:v>
                </c:pt>
                <c:pt idx="280">
                  <c:v>-198.76240100000001</c:v>
                </c:pt>
                <c:pt idx="281">
                  <c:v>-198.76855499999999</c:v>
                </c:pt>
                <c:pt idx="282">
                  <c:v>-198.758307</c:v>
                </c:pt>
                <c:pt idx="283">
                  <c:v>-198.789132</c:v>
                </c:pt>
                <c:pt idx="284">
                  <c:v>-198.765637</c:v>
                </c:pt>
                <c:pt idx="285">
                  <c:v>-198.74824000000001</c:v>
                </c:pt>
                <c:pt idx="286">
                  <c:v>-198.73543799999999</c:v>
                </c:pt>
                <c:pt idx="287">
                  <c:v>-198.77203400000002</c:v>
                </c:pt>
                <c:pt idx="288">
                  <c:v>-198.77614600000001</c:v>
                </c:pt>
                <c:pt idx="289">
                  <c:v>-198.761099</c:v>
                </c:pt>
                <c:pt idx="290">
                  <c:v>-198.746881</c:v>
                </c:pt>
                <c:pt idx="291">
                  <c:v>-198.75415000000001</c:v>
                </c:pt>
                <c:pt idx="292">
                  <c:v>-198.77799199999998</c:v>
                </c:pt>
                <c:pt idx="293">
                  <c:v>-198.77144799999999</c:v>
                </c:pt>
                <c:pt idx="294">
                  <c:v>-198.75500199999999</c:v>
                </c:pt>
                <c:pt idx="295">
                  <c:v>-198.77699000000001</c:v>
                </c:pt>
                <c:pt idx="296">
                  <c:v>-198.75505799999999</c:v>
                </c:pt>
                <c:pt idx="297">
                  <c:v>-198.73799500000001</c:v>
                </c:pt>
                <c:pt idx="298">
                  <c:v>-198.752895</c:v>
                </c:pt>
                <c:pt idx="299">
                  <c:v>-198.73429099999998</c:v>
                </c:pt>
                <c:pt idx="300">
                  <c:v>-198.74425300000001</c:v>
                </c:pt>
                <c:pt idx="301">
                  <c:v>-198.77737999999999</c:v>
                </c:pt>
                <c:pt idx="302">
                  <c:v>-198.744934</c:v>
                </c:pt>
                <c:pt idx="303">
                  <c:v>-198.75116199999999</c:v>
                </c:pt>
                <c:pt idx="304">
                  <c:v>-198.757677</c:v>
                </c:pt>
                <c:pt idx="305">
                  <c:v>-198.76805999999999</c:v>
                </c:pt>
                <c:pt idx="306">
                  <c:v>-198.73637500000001</c:v>
                </c:pt>
                <c:pt idx="307">
                  <c:v>-198.77061800000001</c:v>
                </c:pt>
                <c:pt idx="308">
                  <c:v>-198.76683500000001</c:v>
                </c:pt>
                <c:pt idx="309">
                  <c:v>-198.718166</c:v>
                </c:pt>
                <c:pt idx="310">
                  <c:v>-198.76045499999998</c:v>
                </c:pt>
                <c:pt idx="311">
                  <c:v>-198.73378700000001</c:v>
                </c:pt>
                <c:pt idx="312">
                  <c:v>-198.76587999999998</c:v>
                </c:pt>
                <c:pt idx="313">
                  <c:v>-198.76997599999999</c:v>
                </c:pt>
                <c:pt idx="314">
                  <c:v>-198.73301900000001</c:v>
                </c:pt>
                <c:pt idx="315">
                  <c:v>-198.75732500000001</c:v>
                </c:pt>
                <c:pt idx="316">
                  <c:v>-198.73368300000001</c:v>
                </c:pt>
                <c:pt idx="317">
                  <c:v>-198.756192</c:v>
                </c:pt>
                <c:pt idx="318">
                  <c:v>-198.77437499999999</c:v>
                </c:pt>
                <c:pt idx="319">
                  <c:v>-198.755897</c:v>
                </c:pt>
                <c:pt idx="320">
                  <c:v>-198.76533800000001</c:v>
                </c:pt>
                <c:pt idx="321">
                  <c:v>-198.74410499999999</c:v>
                </c:pt>
                <c:pt idx="322">
                  <c:v>-198.74797000000001</c:v>
                </c:pt>
                <c:pt idx="323">
                  <c:v>-198.72980000000001</c:v>
                </c:pt>
                <c:pt idx="324">
                  <c:v>-198.766839</c:v>
                </c:pt>
                <c:pt idx="325">
                  <c:v>-198.761416</c:v>
                </c:pt>
                <c:pt idx="326">
                  <c:v>-198.74915999999999</c:v>
                </c:pt>
                <c:pt idx="327">
                  <c:v>-198.738677</c:v>
                </c:pt>
                <c:pt idx="328">
                  <c:v>-198.75026399999999</c:v>
                </c:pt>
                <c:pt idx="329">
                  <c:v>-198.75742400000001</c:v>
                </c:pt>
                <c:pt idx="330">
                  <c:v>-198.77524700000001</c:v>
                </c:pt>
                <c:pt idx="331">
                  <c:v>-198.76301799999999</c:v>
                </c:pt>
                <c:pt idx="332">
                  <c:v>-198.72768199999999</c:v>
                </c:pt>
                <c:pt idx="333">
                  <c:v>-198.76706200000001</c:v>
                </c:pt>
                <c:pt idx="334">
                  <c:v>-198.77671599999999</c:v>
                </c:pt>
                <c:pt idx="335">
                  <c:v>-198.73425700000001</c:v>
                </c:pt>
                <c:pt idx="336">
                  <c:v>-198.74498300000002</c:v>
                </c:pt>
                <c:pt idx="337">
                  <c:v>-198.764803</c:v>
                </c:pt>
                <c:pt idx="338">
                  <c:v>-198.75662599999998</c:v>
                </c:pt>
                <c:pt idx="339">
                  <c:v>-198.745396</c:v>
                </c:pt>
                <c:pt idx="340">
                  <c:v>-198.72456300000002</c:v>
                </c:pt>
                <c:pt idx="341">
                  <c:v>-198.733756</c:v>
                </c:pt>
                <c:pt idx="342">
                  <c:v>-198.758723</c:v>
                </c:pt>
                <c:pt idx="343">
                  <c:v>-198.72006400000001</c:v>
                </c:pt>
                <c:pt idx="344">
                  <c:v>-198.72554399999999</c:v>
                </c:pt>
                <c:pt idx="345">
                  <c:v>-198.74568600000001</c:v>
                </c:pt>
                <c:pt idx="346">
                  <c:v>-198.739407</c:v>
                </c:pt>
                <c:pt idx="347">
                  <c:v>-198.758285</c:v>
                </c:pt>
                <c:pt idx="348">
                  <c:v>-198.78119599999999</c:v>
                </c:pt>
                <c:pt idx="349">
                  <c:v>-198.746859</c:v>
                </c:pt>
                <c:pt idx="350">
                  <c:v>-198.72016299999999</c:v>
                </c:pt>
                <c:pt idx="351">
                  <c:v>-198.77731</c:v>
                </c:pt>
                <c:pt idx="352">
                  <c:v>-198.75425799999999</c:v>
                </c:pt>
                <c:pt idx="353">
                  <c:v>-198.756586</c:v>
                </c:pt>
                <c:pt idx="354">
                  <c:v>-198.76110199999999</c:v>
                </c:pt>
                <c:pt idx="355">
                  <c:v>-198.74217199999998</c:v>
                </c:pt>
                <c:pt idx="356">
                  <c:v>-198.76660900000002</c:v>
                </c:pt>
                <c:pt idx="357">
                  <c:v>-198.72533899999999</c:v>
                </c:pt>
                <c:pt idx="358">
                  <c:v>-198.76052099999998</c:v>
                </c:pt>
                <c:pt idx="359">
                  <c:v>-198.76731700000002</c:v>
                </c:pt>
                <c:pt idx="360">
                  <c:v>-198.75308200000001</c:v>
                </c:pt>
                <c:pt idx="361">
                  <c:v>-198.73559300000002</c:v>
                </c:pt>
                <c:pt idx="362">
                  <c:v>-198.73340899999999</c:v>
                </c:pt>
                <c:pt idx="363">
                  <c:v>-198.75098399999999</c:v>
                </c:pt>
                <c:pt idx="364">
                  <c:v>-198.75136600000002</c:v>
                </c:pt>
                <c:pt idx="365">
                  <c:v>-198.76466399999998</c:v>
                </c:pt>
                <c:pt idx="366">
                  <c:v>-198.74811299999999</c:v>
                </c:pt>
                <c:pt idx="367">
                  <c:v>-198.76507999999998</c:v>
                </c:pt>
                <c:pt idx="368">
                  <c:v>-198.72473600000001</c:v>
                </c:pt>
                <c:pt idx="369">
                  <c:v>-198.741694</c:v>
                </c:pt>
                <c:pt idx="370">
                  <c:v>-198.74080000000001</c:v>
                </c:pt>
                <c:pt idx="371">
                  <c:v>-198.756517</c:v>
                </c:pt>
                <c:pt idx="372">
                  <c:v>-198.788354</c:v>
                </c:pt>
                <c:pt idx="373">
                  <c:v>-198.746216</c:v>
                </c:pt>
                <c:pt idx="374">
                  <c:v>-198.75902299999998</c:v>
                </c:pt>
                <c:pt idx="375">
                  <c:v>-198.784154</c:v>
                </c:pt>
                <c:pt idx="376">
                  <c:v>-198.76785599999999</c:v>
                </c:pt>
                <c:pt idx="377">
                  <c:v>-198.79890700000001</c:v>
                </c:pt>
                <c:pt idx="378">
                  <c:v>-198.747445</c:v>
                </c:pt>
                <c:pt idx="379">
                  <c:v>-198.748491</c:v>
                </c:pt>
                <c:pt idx="380">
                  <c:v>-198.73703499999999</c:v>
                </c:pt>
                <c:pt idx="381">
                  <c:v>-198.754119</c:v>
                </c:pt>
                <c:pt idx="382">
                  <c:v>-198.75648100000001</c:v>
                </c:pt>
                <c:pt idx="383">
                  <c:v>-198.761011</c:v>
                </c:pt>
                <c:pt idx="384">
                  <c:v>-198.74546000000001</c:v>
                </c:pt>
                <c:pt idx="385">
                  <c:v>-198.77145100000001</c:v>
                </c:pt>
                <c:pt idx="386">
                  <c:v>-198.75295100000002</c:v>
                </c:pt>
                <c:pt idx="387">
                  <c:v>-198.774305</c:v>
                </c:pt>
                <c:pt idx="388">
                  <c:v>-198.72560999999999</c:v>
                </c:pt>
                <c:pt idx="389">
                  <c:v>-198.73780299999999</c:v>
                </c:pt>
                <c:pt idx="390">
                  <c:v>-198.73224099999999</c:v>
                </c:pt>
                <c:pt idx="391">
                  <c:v>-198.75878800000001</c:v>
                </c:pt>
                <c:pt idx="392">
                  <c:v>-198.752365</c:v>
                </c:pt>
                <c:pt idx="393">
                  <c:v>-198.77032199999999</c:v>
                </c:pt>
                <c:pt idx="394">
                  <c:v>-198.78030099999998</c:v>
                </c:pt>
                <c:pt idx="395">
                  <c:v>-198.74444299999999</c:v>
                </c:pt>
                <c:pt idx="396">
                  <c:v>-198.73822000000001</c:v>
                </c:pt>
                <c:pt idx="397">
                  <c:v>-198.75851799999998</c:v>
                </c:pt>
                <c:pt idx="398">
                  <c:v>-198.790211</c:v>
                </c:pt>
                <c:pt idx="399">
                  <c:v>-198.746081</c:v>
                </c:pt>
                <c:pt idx="400">
                  <c:v>-198.765558</c:v>
                </c:pt>
                <c:pt idx="401">
                  <c:v>-198.781713</c:v>
                </c:pt>
                <c:pt idx="402">
                  <c:v>-198.74838600000001</c:v>
                </c:pt>
                <c:pt idx="403">
                  <c:v>-198.746093</c:v>
                </c:pt>
                <c:pt idx="404">
                  <c:v>-198.72887</c:v>
                </c:pt>
                <c:pt idx="405">
                  <c:v>-198.75303700000001</c:v>
                </c:pt>
                <c:pt idx="406">
                  <c:v>-198.76711299999999</c:v>
                </c:pt>
                <c:pt idx="407">
                  <c:v>-198.73453699999999</c:v>
                </c:pt>
                <c:pt idx="408">
                  <c:v>-198.76758599999999</c:v>
                </c:pt>
                <c:pt idx="409">
                  <c:v>-198.767573</c:v>
                </c:pt>
                <c:pt idx="410">
                  <c:v>-198.74418700000001</c:v>
                </c:pt>
                <c:pt idx="411">
                  <c:v>-198.73604</c:v>
                </c:pt>
                <c:pt idx="412">
                  <c:v>-198.73102</c:v>
                </c:pt>
                <c:pt idx="413">
                  <c:v>-198.737472</c:v>
                </c:pt>
                <c:pt idx="414">
                  <c:v>-198.74580600000002</c:v>
                </c:pt>
                <c:pt idx="415">
                  <c:v>-198.74800299999998</c:v>
                </c:pt>
                <c:pt idx="416">
                  <c:v>-198.746588</c:v>
                </c:pt>
                <c:pt idx="417">
                  <c:v>-198.74188100000001</c:v>
                </c:pt>
                <c:pt idx="418">
                  <c:v>-198.76096200000001</c:v>
                </c:pt>
                <c:pt idx="419">
                  <c:v>-198.75434899999999</c:v>
                </c:pt>
                <c:pt idx="420">
                  <c:v>-198.75410099999999</c:v>
                </c:pt>
                <c:pt idx="421">
                  <c:v>-198.757745</c:v>
                </c:pt>
                <c:pt idx="422">
                  <c:v>-198.73700400000001</c:v>
                </c:pt>
                <c:pt idx="423">
                  <c:v>-198.74978899999999</c:v>
                </c:pt>
                <c:pt idx="424">
                  <c:v>-198.75126499999999</c:v>
                </c:pt>
                <c:pt idx="425">
                  <c:v>-198.76083600000001</c:v>
                </c:pt>
                <c:pt idx="426">
                  <c:v>-198.74336600000001</c:v>
                </c:pt>
                <c:pt idx="427">
                  <c:v>-198.777748</c:v>
                </c:pt>
                <c:pt idx="428">
                  <c:v>-198.76324700000001</c:v>
                </c:pt>
                <c:pt idx="429">
                  <c:v>-198.771559</c:v>
                </c:pt>
                <c:pt idx="430">
                  <c:v>-198.73975300000001</c:v>
                </c:pt>
                <c:pt idx="431">
                  <c:v>-198.73404199999999</c:v>
                </c:pt>
                <c:pt idx="432">
                  <c:v>-198.76030299999999</c:v>
                </c:pt>
                <c:pt idx="433">
                  <c:v>-198.77082899999999</c:v>
                </c:pt>
                <c:pt idx="434">
                  <c:v>-198.77082899999999</c:v>
                </c:pt>
                <c:pt idx="435">
                  <c:v>-198.75698</c:v>
                </c:pt>
                <c:pt idx="436">
                  <c:v>-198.764827</c:v>
                </c:pt>
                <c:pt idx="437">
                  <c:v>-198.74987099999998</c:v>
                </c:pt>
                <c:pt idx="438">
                  <c:v>-198.75504799999999</c:v>
                </c:pt>
                <c:pt idx="439">
                  <c:v>-198.782003</c:v>
                </c:pt>
                <c:pt idx="440">
                  <c:v>-198.77079900000001</c:v>
                </c:pt>
                <c:pt idx="441">
                  <c:v>-198.774486</c:v>
                </c:pt>
                <c:pt idx="442">
                  <c:v>-198.753255</c:v>
                </c:pt>
                <c:pt idx="443">
                  <c:v>-198.73817099999999</c:v>
                </c:pt>
                <c:pt idx="444">
                  <c:v>-198.76960099999999</c:v>
                </c:pt>
                <c:pt idx="445">
                  <c:v>-198.747209</c:v>
                </c:pt>
                <c:pt idx="446">
                  <c:v>-198.74265800000001</c:v>
                </c:pt>
                <c:pt idx="447">
                  <c:v>-198.74067700000001</c:v>
                </c:pt>
                <c:pt idx="448">
                  <c:v>-198.78430499999999</c:v>
                </c:pt>
                <c:pt idx="449">
                  <c:v>-198.754018</c:v>
                </c:pt>
                <c:pt idx="450">
                  <c:v>-198.75533799999999</c:v>
                </c:pt>
                <c:pt idx="451">
                  <c:v>-198.739035</c:v>
                </c:pt>
                <c:pt idx="452">
                  <c:v>-198.755842</c:v>
                </c:pt>
                <c:pt idx="453">
                  <c:v>-198.752377</c:v>
                </c:pt>
                <c:pt idx="454">
                  <c:v>-198.78807399999999</c:v>
                </c:pt>
                <c:pt idx="455">
                  <c:v>-198.771289</c:v>
                </c:pt>
                <c:pt idx="456">
                  <c:v>-198.77229300000002</c:v>
                </c:pt>
                <c:pt idx="457">
                  <c:v>-198.766851</c:v>
                </c:pt>
                <c:pt idx="458">
                  <c:v>-198.76656399999999</c:v>
                </c:pt>
                <c:pt idx="459">
                  <c:v>-198.75956400000001</c:v>
                </c:pt>
                <c:pt idx="460">
                  <c:v>-198.77282199999999</c:v>
                </c:pt>
                <c:pt idx="461">
                  <c:v>-198.78837000000001</c:v>
                </c:pt>
                <c:pt idx="462">
                  <c:v>-198.758374</c:v>
                </c:pt>
                <c:pt idx="463">
                  <c:v>-198.77184500000001</c:v>
                </c:pt>
                <c:pt idx="464">
                  <c:v>-198.75828300000001</c:v>
                </c:pt>
                <c:pt idx="465">
                  <c:v>-198.763589</c:v>
                </c:pt>
                <c:pt idx="466">
                  <c:v>-198.761323</c:v>
                </c:pt>
                <c:pt idx="467">
                  <c:v>-198.78114300000001</c:v>
                </c:pt>
                <c:pt idx="468">
                  <c:v>-198.76642000000001</c:v>
                </c:pt>
                <c:pt idx="469">
                  <c:v>-198.756167</c:v>
                </c:pt>
                <c:pt idx="470">
                  <c:v>-198.743538</c:v>
                </c:pt>
                <c:pt idx="471">
                  <c:v>-198.76660699999999</c:v>
                </c:pt>
                <c:pt idx="472">
                  <c:v>-198.78437399999999</c:v>
                </c:pt>
                <c:pt idx="473">
                  <c:v>-198.76952900000001</c:v>
                </c:pt>
                <c:pt idx="474">
                  <c:v>-198.757296</c:v>
                </c:pt>
                <c:pt idx="475">
                  <c:v>-198.74450200000001</c:v>
                </c:pt>
                <c:pt idx="476">
                  <c:v>-198.76103499999999</c:v>
                </c:pt>
                <c:pt idx="477">
                  <c:v>-198.76734500000001</c:v>
                </c:pt>
                <c:pt idx="478">
                  <c:v>-198.75834699999999</c:v>
                </c:pt>
                <c:pt idx="479">
                  <c:v>-198.755269</c:v>
                </c:pt>
                <c:pt idx="480">
                  <c:v>-198.737402</c:v>
                </c:pt>
                <c:pt idx="481">
                  <c:v>-198.75810799999999</c:v>
                </c:pt>
                <c:pt idx="482">
                  <c:v>-198.77908399999998</c:v>
                </c:pt>
                <c:pt idx="483">
                  <c:v>-198.79377499999998</c:v>
                </c:pt>
                <c:pt idx="484">
                  <c:v>-198.761934</c:v>
                </c:pt>
                <c:pt idx="485">
                  <c:v>-198.76774900000001</c:v>
                </c:pt>
                <c:pt idx="486">
                  <c:v>-198.8031</c:v>
                </c:pt>
                <c:pt idx="487">
                  <c:v>-198.73450099999999</c:v>
                </c:pt>
                <c:pt idx="488">
                  <c:v>-198.75751700000001</c:v>
                </c:pt>
                <c:pt idx="489">
                  <c:v>-198.775813</c:v>
                </c:pt>
                <c:pt idx="490">
                  <c:v>-198.78773899999999</c:v>
                </c:pt>
                <c:pt idx="491">
                  <c:v>-198.77834200000001</c:v>
                </c:pt>
                <c:pt idx="492">
                  <c:v>-198.75948500000001</c:v>
                </c:pt>
                <c:pt idx="493">
                  <c:v>-198.773257</c:v>
                </c:pt>
                <c:pt idx="494">
                  <c:v>-198.74190199999998</c:v>
                </c:pt>
                <c:pt idx="495">
                  <c:v>-198.76491799999999</c:v>
                </c:pt>
                <c:pt idx="496">
                  <c:v>-198.762282</c:v>
                </c:pt>
                <c:pt idx="497">
                  <c:v>-198.76530500000001</c:v>
                </c:pt>
                <c:pt idx="498">
                  <c:v>-198.78280599999999</c:v>
                </c:pt>
                <c:pt idx="499">
                  <c:v>-198.796177</c:v>
                </c:pt>
                <c:pt idx="500">
                  <c:v>-198.775553</c:v>
                </c:pt>
                <c:pt idx="501">
                  <c:v>-198.78601</c:v>
                </c:pt>
                <c:pt idx="502">
                  <c:v>-198.77720400000001</c:v>
                </c:pt>
                <c:pt idx="503">
                  <c:v>-198.77875399999999</c:v>
                </c:pt>
                <c:pt idx="504">
                  <c:v>-198.74604400000001</c:v>
                </c:pt>
                <c:pt idx="505">
                  <c:v>-198.79114899999999</c:v>
                </c:pt>
                <c:pt idx="506">
                  <c:v>-198.785134</c:v>
                </c:pt>
                <c:pt idx="507">
                  <c:v>-198.81603699999999</c:v>
                </c:pt>
                <c:pt idx="508">
                  <c:v>-198.754143</c:v>
                </c:pt>
                <c:pt idx="509">
                  <c:v>-198.77144899999999</c:v>
                </c:pt>
                <c:pt idx="510">
                  <c:v>-198.74751599999999</c:v>
                </c:pt>
                <c:pt idx="511">
                  <c:v>-198.77304799999999</c:v>
                </c:pt>
                <c:pt idx="512">
                  <c:v>-198.77382400000002</c:v>
                </c:pt>
                <c:pt idx="513">
                  <c:v>-198.78163699999999</c:v>
                </c:pt>
                <c:pt idx="514">
                  <c:v>-198.76025799999999</c:v>
                </c:pt>
                <c:pt idx="515">
                  <c:v>-198.76220799999999</c:v>
                </c:pt>
                <c:pt idx="516">
                  <c:v>-198.745957</c:v>
                </c:pt>
                <c:pt idx="517">
                  <c:v>-198.78082499999999</c:v>
                </c:pt>
                <c:pt idx="518">
                  <c:v>-198.76162500000001</c:v>
                </c:pt>
                <c:pt idx="519">
                  <c:v>-198.74859600000002</c:v>
                </c:pt>
                <c:pt idx="520">
                  <c:v>-198.772582</c:v>
                </c:pt>
                <c:pt idx="521">
                  <c:v>-198.77903499999999</c:v>
                </c:pt>
                <c:pt idx="522">
                  <c:v>-198.76910800000002</c:v>
                </c:pt>
                <c:pt idx="523">
                  <c:v>-198.774124</c:v>
                </c:pt>
                <c:pt idx="524">
                  <c:v>-198.764622</c:v>
                </c:pt>
                <c:pt idx="525">
                  <c:v>-198.77715899999998</c:v>
                </c:pt>
                <c:pt idx="526">
                  <c:v>-198.762359</c:v>
                </c:pt>
                <c:pt idx="527">
                  <c:v>-198.790379</c:v>
                </c:pt>
                <c:pt idx="528">
                  <c:v>-198.793778</c:v>
                </c:pt>
                <c:pt idx="529">
                  <c:v>-198.794173</c:v>
                </c:pt>
                <c:pt idx="530">
                  <c:v>-198.74549100000002</c:v>
                </c:pt>
                <c:pt idx="531">
                  <c:v>-198.793678</c:v>
                </c:pt>
                <c:pt idx="532">
                  <c:v>-198.76129499999999</c:v>
                </c:pt>
                <c:pt idx="533">
                  <c:v>-198.76196399999998</c:v>
                </c:pt>
                <c:pt idx="534">
                  <c:v>-198.78125900000001</c:v>
                </c:pt>
                <c:pt idx="535">
                  <c:v>-198.78927900000002</c:v>
                </c:pt>
                <c:pt idx="536">
                  <c:v>-198.76591999999999</c:v>
                </c:pt>
                <c:pt idx="537">
                  <c:v>-198.76336599999999</c:v>
                </c:pt>
                <c:pt idx="538">
                  <c:v>-198.75458900000001</c:v>
                </c:pt>
                <c:pt idx="539">
                  <c:v>-198.759219</c:v>
                </c:pt>
                <c:pt idx="540">
                  <c:v>-198.76394300000001</c:v>
                </c:pt>
                <c:pt idx="541">
                  <c:v>-198.755841</c:v>
                </c:pt>
                <c:pt idx="542">
                  <c:v>-198.79292699999999</c:v>
                </c:pt>
                <c:pt idx="543">
                  <c:v>-198.78378999999998</c:v>
                </c:pt>
                <c:pt idx="544">
                  <c:v>-198.794625</c:v>
                </c:pt>
                <c:pt idx="545">
                  <c:v>-198.77658499999998</c:v>
                </c:pt>
                <c:pt idx="546">
                  <c:v>-198.74130500000001</c:v>
                </c:pt>
                <c:pt idx="547">
                  <c:v>-198.78626500000001</c:v>
                </c:pt>
                <c:pt idx="548">
                  <c:v>-198.78623900000002</c:v>
                </c:pt>
                <c:pt idx="549">
                  <c:v>-198.75914800000001</c:v>
                </c:pt>
                <c:pt idx="550">
                  <c:v>-198.75425900000002</c:v>
                </c:pt>
                <c:pt idx="551">
                  <c:v>-198.762518</c:v>
                </c:pt>
                <c:pt idx="552">
                  <c:v>-198.765411</c:v>
                </c:pt>
                <c:pt idx="553">
                  <c:v>-198.76644000000002</c:v>
                </c:pt>
                <c:pt idx="554">
                  <c:v>-198.76799400000002</c:v>
                </c:pt>
                <c:pt idx="555">
                  <c:v>-198.78432800000002</c:v>
                </c:pt>
                <c:pt idx="556">
                  <c:v>-198.754862</c:v>
                </c:pt>
                <c:pt idx="557">
                  <c:v>-198.741986</c:v>
                </c:pt>
                <c:pt idx="558">
                  <c:v>-198.77076099999999</c:v>
                </c:pt>
                <c:pt idx="559">
                  <c:v>-198.79243099999999</c:v>
                </c:pt>
                <c:pt idx="560">
                  <c:v>-198.757124</c:v>
                </c:pt>
                <c:pt idx="561">
                  <c:v>-198.76914500000001</c:v>
                </c:pt>
                <c:pt idx="562">
                  <c:v>-198.76585800000001</c:v>
                </c:pt>
                <c:pt idx="563">
                  <c:v>-198.74727000000001</c:v>
                </c:pt>
                <c:pt idx="564">
                  <c:v>-198.765705</c:v>
                </c:pt>
                <c:pt idx="565">
                  <c:v>-198.77664100000001</c:v>
                </c:pt>
                <c:pt idx="566">
                  <c:v>-198.78904799999998</c:v>
                </c:pt>
                <c:pt idx="567">
                  <c:v>-198.789782</c:v>
                </c:pt>
                <c:pt idx="568">
                  <c:v>-198.78568200000001</c:v>
                </c:pt>
                <c:pt idx="569">
                  <c:v>-198.75958199999999</c:v>
                </c:pt>
                <c:pt idx="570">
                  <c:v>-198.79084600000002</c:v>
                </c:pt>
                <c:pt idx="571">
                  <c:v>-198.788939</c:v>
                </c:pt>
                <c:pt idx="572">
                  <c:v>-198.77861999999999</c:v>
                </c:pt>
                <c:pt idx="573">
                  <c:v>-198.77071699999999</c:v>
                </c:pt>
                <c:pt idx="574">
                  <c:v>-198.802593</c:v>
                </c:pt>
                <c:pt idx="575">
                  <c:v>-198.773787</c:v>
                </c:pt>
                <c:pt idx="576">
                  <c:v>-198.76259199999998</c:v>
                </c:pt>
                <c:pt idx="577">
                  <c:v>-198.78862699999999</c:v>
                </c:pt>
                <c:pt idx="578">
                  <c:v>-198.78937400000001</c:v>
                </c:pt>
                <c:pt idx="579">
                  <c:v>-198.78041099999999</c:v>
                </c:pt>
                <c:pt idx="580">
                  <c:v>-198.785809</c:v>
                </c:pt>
                <c:pt idx="581">
                  <c:v>-198.79164900000001</c:v>
                </c:pt>
                <c:pt idx="582">
                  <c:v>-198.76309999999998</c:v>
                </c:pt>
                <c:pt idx="583">
                  <c:v>-198.77390500000001</c:v>
                </c:pt>
                <c:pt idx="584">
                  <c:v>-198.783073</c:v>
                </c:pt>
                <c:pt idx="585">
                  <c:v>-198.75306</c:v>
                </c:pt>
                <c:pt idx="586">
                  <c:v>-198.75263899999999</c:v>
                </c:pt>
                <c:pt idx="587">
                  <c:v>-198.74958599999999</c:v>
                </c:pt>
                <c:pt idx="588">
                  <c:v>-198.76948000000002</c:v>
                </c:pt>
                <c:pt idx="589">
                  <c:v>-198.788918</c:v>
                </c:pt>
                <c:pt idx="590">
                  <c:v>-198.756778</c:v>
                </c:pt>
                <c:pt idx="591">
                  <c:v>-198.80329699999999</c:v>
                </c:pt>
                <c:pt idx="592">
                  <c:v>-198.77816100000001</c:v>
                </c:pt>
                <c:pt idx="593">
                  <c:v>-198.77077400000002</c:v>
                </c:pt>
                <c:pt idx="594">
                  <c:v>-198.73042899999999</c:v>
                </c:pt>
                <c:pt idx="595">
                  <c:v>-198.74392700000001</c:v>
                </c:pt>
                <c:pt idx="596">
                  <c:v>-198.782073</c:v>
                </c:pt>
                <c:pt idx="597">
                  <c:v>-198.74248</c:v>
                </c:pt>
                <c:pt idx="598">
                  <c:v>-198.75830500000001</c:v>
                </c:pt>
                <c:pt idx="599">
                  <c:v>-198.78295500000002</c:v>
                </c:pt>
                <c:pt idx="600">
                  <c:v>-198.78255099999998</c:v>
                </c:pt>
                <c:pt idx="601">
                  <c:v>-198.75684199999998</c:v>
                </c:pt>
                <c:pt idx="602">
                  <c:v>-198.76802000000001</c:v>
                </c:pt>
                <c:pt idx="603">
                  <c:v>-198.766627</c:v>
                </c:pt>
                <c:pt idx="604">
                  <c:v>-198.75806299999999</c:v>
                </c:pt>
                <c:pt idx="605">
                  <c:v>-198.780835</c:v>
                </c:pt>
                <c:pt idx="606">
                  <c:v>-198.75137799999999</c:v>
                </c:pt>
                <c:pt idx="607">
                  <c:v>-198.751982</c:v>
                </c:pt>
                <c:pt idx="608">
                  <c:v>-198.742323</c:v>
                </c:pt>
                <c:pt idx="609">
                  <c:v>-198.75159499999998</c:v>
                </c:pt>
                <c:pt idx="610">
                  <c:v>-198.742423</c:v>
                </c:pt>
                <c:pt idx="611">
                  <c:v>-198.75516099999999</c:v>
                </c:pt>
                <c:pt idx="612">
                  <c:v>-198.753424</c:v>
                </c:pt>
                <c:pt idx="613">
                  <c:v>-198.76624000000001</c:v>
                </c:pt>
                <c:pt idx="614">
                  <c:v>-198.750775</c:v>
                </c:pt>
                <c:pt idx="615">
                  <c:v>-198.76271800000001</c:v>
                </c:pt>
                <c:pt idx="616">
                  <c:v>-198.74051699999998</c:v>
                </c:pt>
                <c:pt idx="617">
                  <c:v>-198.764724</c:v>
                </c:pt>
                <c:pt idx="618">
                  <c:v>-198.77687500000002</c:v>
                </c:pt>
                <c:pt idx="619">
                  <c:v>-198.74994599999999</c:v>
                </c:pt>
                <c:pt idx="620">
                  <c:v>-198.74467300000001</c:v>
                </c:pt>
                <c:pt idx="621">
                  <c:v>-198.75206</c:v>
                </c:pt>
                <c:pt idx="622">
                  <c:v>-198.75805800000001</c:v>
                </c:pt>
                <c:pt idx="623">
                  <c:v>-198.73881499999999</c:v>
                </c:pt>
                <c:pt idx="624">
                  <c:v>-198.741885</c:v>
                </c:pt>
                <c:pt idx="625">
                  <c:v>-198.74287900000002</c:v>
                </c:pt>
                <c:pt idx="626">
                  <c:v>-198.749989</c:v>
                </c:pt>
                <c:pt idx="627">
                  <c:v>-198.775272</c:v>
                </c:pt>
                <c:pt idx="628">
                  <c:v>-198.78290200000001</c:v>
                </c:pt>
                <c:pt idx="629">
                  <c:v>-198.76346000000001</c:v>
                </c:pt>
                <c:pt idx="630">
                  <c:v>-198.771637</c:v>
                </c:pt>
                <c:pt idx="631">
                  <c:v>-198.76806300000001</c:v>
                </c:pt>
                <c:pt idx="632">
                  <c:v>-198.76821100000001</c:v>
                </c:pt>
                <c:pt idx="633">
                  <c:v>-198.76099300000001</c:v>
                </c:pt>
                <c:pt idx="634">
                  <c:v>-198.74803</c:v>
                </c:pt>
                <c:pt idx="635">
                  <c:v>-198.75807900000001</c:v>
                </c:pt>
                <c:pt idx="636">
                  <c:v>-198.75892999999999</c:v>
                </c:pt>
                <c:pt idx="637">
                  <c:v>-198.74149</c:v>
                </c:pt>
                <c:pt idx="638">
                  <c:v>-198.72644199999999</c:v>
                </c:pt>
                <c:pt idx="639">
                  <c:v>-198.77841700000002</c:v>
                </c:pt>
                <c:pt idx="640">
                  <c:v>-198.766673</c:v>
                </c:pt>
                <c:pt idx="641">
                  <c:v>-198.76095799999999</c:v>
                </c:pt>
                <c:pt idx="642">
                  <c:v>-198.790663</c:v>
                </c:pt>
                <c:pt idx="643">
                  <c:v>-198.75315000000001</c:v>
                </c:pt>
                <c:pt idx="644">
                  <c:v>-198.76214400000001</c:v>
                </c:pt>
                <c:pt idx="645">
                  <c:v>-198.73677800000002</c:v>
                </c:pt>
                <c:pt idx="646">
                  <c:v>-198.76399799999999</c:v>
                </c:pt>
                <c:pt idx="647">
                  <c:v>-198.776253</c:v>
                </c:pt>
                <c:pt idx="648">
                  <c:v>-198.73683299999999</c:v>
                </c:pt>
                <c:pt idx="649">
                  <c:v>-198.78383200000002</c:v>
                </c:pt>
                <c:pt idx="650">
                  <c:v>-198.754626</c:v>
                </c:pt>
                <c:pt idx="651">
                  <c:v>-198.74518900000001</c:v>
                </c:pt>
                <c:pt idx="652">
                  <c:v>-198.74205799999999</c:v>
                </c:pt>
                <c:pt idx="653">
                  <c:v>-198.77702500000001</c:v>
                </c:pt>
                <c:pt idx="654">
                  <c:v>-198.76352799999998</c:v>
                </c:pt>
                <c:pt idx="655">
                  <c:v>-198.76017200000001</c:v>
                </c:pt>
                <c:pt idx="656">
                  <c:v>-198.76038399999999</c:v>
                </c:pt>
                <c:pt idx="657">
                  <c:v>-198.76540399999999</c:v>
                </c:pt>
                <c:pt idx="658">
                  <c:v>-198.74027700000002</c:v>
                </c:pt>
                <c:pt idx="659">
                  <c:v>-198.775644</c:v>
                </c:pt>
                <c:pt idx="660">
                  <c:v>-198.76438299999998</c:v>
                </c:pt>
                <c:pt idx="661">
                  <c:v>-198.76993400000001</c:v>
                </c:pt>
                <c:pt idx="662">
                  <c:v>-198.73764599999998</c:v>
                </c:pt>
                <c:pt idx="663">
                  <c:v>-198.77318199999999</c:v>
                </c:pt>
                <c:pt idx="664">
                  <c:v>-198.749201</c:v>
                </c:pt>
                <c:pt idx="665">
                  <c:v>-198.78324000000001</c:v>
                </c:pt>
                <c:pt idx="666">
                  <c:v>-198.745519</c:v>
                </c:pt>
                <c:pt idx="667">
                  <c:v>-198.77498399999999</c:v>
                </c:pt>
                <c:pt idx="668">
                  <c:v>-198.74810199999999</c:v>
                </c:pt>
                <c:pt idx="669">
                  <c:v>-198.78812100000002</c:v>
                </c:pt>
                <c:pt idx="670">
                  <c:v>-198.75911600000001</c:v>
                </c:pt>
                <c:pt idx="671">
                  <c:v>-198.744711</c:v>
                </c:pt>
                <c:pt idx="672">
                  <c:v>-198.76077100000001</c:v>
                </c:pt>
                <c:pt idx="673">
                  <c:v>-198.72466499999999</c:v>
                </c:pt>
                <c:pt idx="674">
                  <c:v>-198.73951299999999</c:v>
                </c:pt>
                <c:pt idx="675">
                  <c:v>-198.78917199999998</c:v>
                </c:pt>
                <c:pt idx="676">
                  <c:v>-198.76046199999999</c:v>
                </c:pt>
                <c:pt idx="677">
                  <c:v>-198.74461000000002</c:v>
                </c:pt>
                <c:pt idx="678">
                  <c:v>-198.75552000000002</c:v>
                </c:pt>
                <c:pt idx="679">
                  <c:v>-198.764961</c:v>
                </c:pt>
                <c:pt idx="680">
                  <c:v>-198.74698599999999</c:v>
                </c:pt>
                <c:pt idx="681">
                  <c:v>-198.76335399999999</c:v>
                </c:pt>
                <c:pt idx="682">
                  <c:v>-198.762472</c:v>
                </c:pt>
                <c:pt idx="683">
                  <c:v>-198.73514299999999</c:v>
                </c:pt>
                <c:pt idx="684">
                  <c:v>-198.731144</c:v>
                </c:pt>
                <c:pt idx="685">
                  <c:v>-198.740385</c:v>
                </c:pt>
                <c:pt idx="686">
                  <c:v>-198.747559</c:v>
                </c:pt>
                <c:pt idx="687">
                  <c:v>-198.746092</c:v>
                </c:pt>
                <c:pt idx="688">
                  <c:v>-198.773516</c:v>
                </c:pt>
                <c:pt idx="689">
                  <c:v>-198.763284</c:v>
                </c:pt>
                <c:pt idx="690">
                  <c:v>-198.73817</c:v>
                </c:pt>
                <c:pt idx="691">
                  <c:v>-198.75053399999999</c:v>
                </c:pt>
                <c:pt idx="692">
                  <c:v>-198.774654</c:v>
                </c:pt>
                <c:pt idx="693">
                  <c:v>-198.76675500000002</c:v>
                </c:pt>
                <c:pt idx="694">
                  <c:v>-198.75017399999999</c:v>
                </c:pt>
                <c:pt idx="695">
                  <c:v>-198.749562</c:v>
                </c:pt>
                <c:pt idx="696">
                  <c:v>-198.773191</c:v>
                </c:pt>
                <c:pt idx="697">
                  <c:v>-198.76831899999999</c:v>
                </c:pt>
                <c:pt idx="698">
                  <c:v>-198.77134100000001</c:v>
                </c:pt>
                <c:pt idx="699">
                  <c:v>-198.77281300000001</c:v>
                </c:pt>
                <c:pt idx="700">
                  <c:v>-198.77470600000001</c:v>
                </c:pt>
                <c:pt idx="701">
                  <c:v>-198.772943</c:v>
                </c:pt>
                <c:pt idx="702">
                  <c:v>-198.77058500000001</c:v>
                </c:pt>
                <c:pt idx="703">
                  <c:v>-198.75884200000002</c:v>
                </c:pt>
                <c:pt idx="704">
                  <c:v>-198.75838999999999</c:v>
                </c:pt>
                <c:pt idx="705">
                  <c:v>-198.77880100000002</c:v>
                </c:pt>
                <c:pt idx="706">
                  <c:v>-198.769204</c:v>
                </c:pt>
                <c:pt idx="707">
                  <c:v>-198.76916899999998</c:v>
                </c:pt>
                <c:pt idx="708">
                  <c:v>-198.74787599999999</c:v>
                </c:pt>
                <c:pt idx="709">
                  <c:v>-198.76120399999999</c:v>
                </c:pt>
                <c:pt idx="710">
                  <c:v>-198.75343000000001</c:v>
                </c:pt>
                <c:pt idx="711">
                  <c:v>-198.77136200000001</c:v>
                </c:pt>
                <c:pt idx="712">
                  <c:v>-198.75473299999999</c:v>
                </c:pt>
                <c:pt idx="713">
                  <c:v>-198.77954</c:v>
                </c:pt>
                <c:pt idx="714">
                  <c:v>-198.76944599999999</c:v>
                </c:pt>
                <c:pt idx="715">
                  <c:v>-198.748175</c:v>
                </c:pt>
                <c:pt idx="716">
                  <c:v>-198.735738</c:v>
                </c:pt>
                <c:pt idx="717">
                  <c:v>-198.781454</c:v>
                </c:pt>
                <c:pt idx="718">
                  <c:v>-198.779583</c:v>
                </c:pt>
                <c:pt idx="719">
                  <c:v>-198.743064</c:v>
                </c:pt>
                <c:pt idx="720">
                  <c:v>-198.722891</c:v>
                </c:pt>
                <c:pt idx="721">
                  <c:v>-198.76853400000002</c:v>
                </c:pt>
                <c:pt idx="722">
                  <c:v>-198.77178699999999</c:v>
                </c:pt>
                <c:pt idx="723">
                  <c:v>-198.76751899999999</c:v>
                </c:pt>
                <c:pt idx="724">
                  <c:v>-198.71541299999998</c:v>
                </c:pt>
                <c:pt idx="725">
                  <c:v>-198.77955700000001</c:v>
                </c:pt>
                <c:pt idx="726">
                  <c:v>-198.77800999999999</c:v>
                </c:pt>
                <c:pt idx="727">
                  <c:v>-198.751272</c:v>
                </c:pt>
                <c:pt idx="728">
                  <c:v>-198.769634</c:v>
                </c:pt>
                <c:pt idx="729">
                  <c:v>-198.74752899999999</c:v>
                </c:pt>
                <c:pt idx="730">
                  <c:v>-198.757643</c:v>
                </c:pt>
                <c:pt idx="731">
                  <c:v>-198.74802399999999</c:v>
                </c:pt>
                <c:pt idx="732">
                  <c:v>-198.75631899999999</c:v>
                </c:pt>
                <c:pt idx="733">
                  <c:v>-198.74838399999999</c:v>
                </c:pt>
                <c:pt idx="734">
                  <c:v>-198.778775</c:v>
                </c:pt>
                <c:pt idx="735">
                  <c:v>-198.76124300000001</c:v>
                </c:pt>
                <c:pt idx="736">
                  <c:v>-198.78088599999998</c:v>
                </c:pt>
                <c:pt idx="737">
                  <c:v>-198.74784599999998</c:v>
                </c:pt>
                <c:pt idx="738">
                  <c:v>-198.75233699999998</c:v>
                </c:pt>
                <c:pt idx="739">
                  <c:v>-198.73637200000002</c:v>
                </c:pt>
                <c:pt idx="740">
                  <c:v>-198.757183</c:v>
                </c:pt>
                <c:pt idx="741">
                  <c:v>-198.764375</c:v>
                </c:pt>
                <c:pt idx="742">
                  <c:v>-198.76408800000002</c:v>
                </c:pt>
                <c:pt idx="743">
                  <c:v>-198.76001400000001</c:v>
                </c:pt>
                <c:pt idx="744">
                  <c:v>-198.76935600000002</c:v>
                </c:pt>
                <c:pt idx="745">
                  <c:v>-198.75919400000001</c:v>
                </c:pt>
                <c:pt idx="746">
                  <c:v>-198.740906</c:v>
                </c:pt>
                <c:pt idx="747">
                  <c:v>-198.777199</c:v>
                </c:pt>
                <c:pt idx="748">
                  <c:v>-198.761878</c:v>
                </c:pt>
                <c:pt idx="749">
                  <c:v>-198.74740299999999</c:v>
                </c:pt>
                <c:pt idx="750">
                  <c:v>-198.76437899999999</c:v>
                </c:pt>
                <c:pt idx="751">
                  <c:v>-198.761078</c:v>
                </c:pt>
                <c:pt idx="752">
                  <c:v>-198.758633</c:v>
                </c:pt>
                <c:pt idx="753">
                  <c:v>-198.766198</c:v>
                </c:pt>
                <c:pt idx="754">
                  <c:v>-198.73451799999998</c:v>
                </c:pt>
                <c:pt idx="755">
                  <c:v>-198.76404400000001</c:v>
                </c:pt>
                <c:pt idx="756">
                  <c:v>-198.73000099999999</c:v>
                </c:pt>
                <c:pt idx="757">
                  <c:v>-198.774767</c:v>
                </c:pt>
                <c:pt idx="758">
                  <c:v>-198.74120099999999</c:v>
                </c:pt>
                <c:pt idx="759">
                  <c:v>-198.75348700000001</c:v>
                </c:pt>
                <c:pt idx="760">
                  <c:v>-198.732212</c:v>
                </c:pt>
                <c:pt idx="761">
                  <c:v>-198.76141699999999</c:v>
                </c:pt>
                <c:pt idx="762">
                  <c:v>-198.757339</c:v>
                </c:pt>
                <c:pt idx="763">
                  <c:v>-198.769946</c:v>
                </c:pt>
                <c:pt idx="764">
                  <c:v>-198.757317</c:v>
                </c:pt>
                <c:pt idx="765">
                  <c:v>-198.74596099999999</c:v>
                </c:pt>
                <c:pt idx="766">
                  <c:v>-198.760153</c:v>
                </c:pt>
                <c:pt idx="767">
                  <c:v>-198.79288500000001</c:v>
                </c:pt>
                <c:pt idx="768">
                  <c:v>-198.76989800000001</c:v>
                </c:pt>
                <c:pt idx="769">
                  <c:v>-198.75984099999999</c:v>
                </c:pt>
                <c:pt idx="770">
                  <c:v>-198.76783499999999</c:v>
                </c:pt>
                <c:pt idx="771">
                  <c:v>-198.75352599999999</c:v>
                </c:pt>
                <c:pt idx="772">
                  <c:v>-198.76288399999999</c:v>
                </c:pt>
                <c:pt idx="773">
                  <c:v>-198.76766499999999</c:v>
                </c:pt>
                <c:pt idx="774">
                  <c:v>-198.732328</c:v>
                </c:pt>
                <c:pt idx="775">
                  <c:v>-198.73985400000001</c:v>
                </c:pt>
                <c:pt idx="776">
                  <c:v>-198.73981899999998</c:v>
                </c:pt>
                <c:pt idx="777">
                  <c:v>-198.733418</c:v>
                </c:pt>
                <c:pt idx="778">
                  <c:v>-198.769363</c:v>
                </c:pt>
                <c:pt idx="779">
                  <c:v>-198.759096</c:v>
                </c:pt>
                <c:pt idx="780">
                  <c:v>-198.75985599999998</c:v>
                </c:pt>
                <c:pt idx="781">
                  <c:v>-198.763687</c:v>
                </c:pt>
                <c:pt idx="782">
                  <c:v>-198.774765</c:v>
                </c:pt>
                <c:pt idx="783">
                  <c:v>-198.77182400000001</c:v>
                </c:pt>
                <c:pt idx="784">
                  <c:v>-198.732857</c:v>
                </c:pt>
                <c:pt idx="785">
                  <c:v>-198.766131</c:v>
                </c:pt>
                <c:pt idx="786">
                  <c:v>-198.77695799999998</c:v>
                </c:pt>
                <c:pt idx="787">
                  <c:v>-198.74440099999998</c:v>
                </c:pt>
                <c:pt idx="788">
                  <c:v>-198.76709600000001</c:v>
                </c:pt>
                <c:pt idx="789">
                  <c:v>-198.710374</c:v>
                </c:pt>
                <c:pt idx="790">
                  <c:v>-198.760186</c:v>
                </c:pt>
                <c:pt idx="791">
                  <c:v>-198.75802400000001</c:v>
                </c:pt>
                <c:pt idx="792">
                  <c:v>-198.775239</c:v>
                </c:pt>
                <c:pt idx="793">
                  <c:v>-198.77121299999999</c:v>
                </c:pt>
                <c:pt idx="794">
                  <c:v>-198.70281900000001</c:v>
                </c:pt>
                <c:pt idx="795">
                  <c:v>-198.74739699999998</c:v>
                </c:pt>
                <c:pt idx="796">
                  <c:v>-198.758228</c:v>
                </c:pt>
                <c:pt idx="797">
                  <c:v>-198.749234</c:v>
                </c:pt>
                <c:pt idx="798">
                  <c:v>-198.749482</c:v>
                </c:pt>
                <c:pt idx="799">
                  <c:v>-198.73950600000001</c:v>
                </c:pt>
                <c:pt idx="800">
                  <c:v>-198.74268900000001</c:v>
                </c:pt>
                <c:pt idx="801">
                  <c:v>-198.74811800000001</c:v>
                </c:pt>
                <c:pt idx="802">
                  <c:v>-198.721497</c:v>
                </c:pt>
                <c:pt idx="803">
                  <c:v>-198.73875899999999</c:v>
                </c:pt>
                <c:pt idx="804">
                  <c:v>-198.75497999999999</c:v>
                </c:pt>
                <c:pt idx="805">
                  <c:v>-198.73139900000001</c:v>
                </c:pt>
                <c:pt idx="806">
                  <c:v>-198.735907</c:v>
                </c:pt>
                <c:pt idx="807">
                  <c:v>-198.74605500000001</c:v>
                </c:pt>
                <c:pt idx="808">
                  <c:v>-198.75156199999998</c:v>
                </c:pt>
                <c:pt idx="809">
                  <c:v>-198.75528</c:v>
                </c:pt>
                <c:pt idx="810">
                  <c:v>-198.74437899999998</c:v>
                </c:pt>
                <c:pt idx="811">
                  <c:v>-198.73928899999999</c:v>
                </c:pt>
                <c:pt idx="812">
                  <c:v>-198.73171600000001</c:v>
                </c:pt>
                <c:pt idx="813">
                  <c:v>-198.748818</c:v>
                </c:pt>
                <c:pt idx="814">
                  <c:v>-198.756587</c:v>
                </c:pt>
                <c:pt idx="815">
                  <c:v>-198.734487</c:v>
                </c:pt>
                <c:pt idx="816">
                  <c:v>-198.71305100000001</c:v>
                </c:pt>
                <c:pt idx="817">
                  <c:v>-198.74690699999999</c:v>
                </c:pt>
                <c:pt idx="818">
                  <c:v>-198.75783300000001</c:v>
                </c:pt>
                <c:pt idx="819">
                  <c:v>-198.739172</c:v>
                </c:pt>
                <c:pt idx="820">
                  <c:v>-198.742841</c:v>
                </c:pt>
                <c:pt idx="821">
                  <c:v>-198.749889</c:v>
                </c:pt>
                <c:pt idx="822">
                  <c:v>-198.75235699999999</c:v>
                </c:pt>
                <c:pt idx="823">
                  <c:v>-198.73011400000001</c:v>
                </c:pt>
                <c:pt idx="824">
                  <c:v>-198.72862000000001</c:v>
                </c:pt>
                <c:pt idx="825">
                  <c:v>-198.70310499999999</c:v>
                </c:pt>
                <c:pt idx="826">
                  <c:v>-198.75531900000001</c:v>
                </c:pt>
                <c:pt idx="827">
                  <c:v>-198.728554</c:v>
                </c:pt>
                <c:pt idx="828">
                  <c:v>-198.74303699999999</c:v>
                </c:pt>
                <c:pt idx="829">
                  <c:v>-198.750068</c:v>
                </c:pt>
                <c:pt idx="830">
                  <c:v>-198.74610800000002</c:v>
                </c:pt>
                <c:pt idx="831">
                  <c:v>-198.727025</c:v>
                </c:pt>
                <c:pt idx="832">
                  <c:v>-198.752352</c:v>
                </c:pt>
                <c:pt idx="833">
                  <c:v>-198.739172</c:v>
                </c:pt>
                <c:pt idx="834">
                  <c:v>-198.7527</c:v>
                </c:pt>
                <c:pt idx="835">
                  <c:v>-198.744891</c:v>
                </c:pt>
                <c:pt idx="836">
                  <c:v>-198.77045799999999</c:v>
                </c:pt>
                <c:pt idx="837">
                  <c:v>-198.754143</c:v>
                </c:pt>
                <c:pt idx="838">
                  <c:v>-198.75141099999999</c:v>
                </c:pt>
                <c:pt idx="839">
                  <c:v>-198.720247</c:v>
                </c:pt>
                <c:pt idx="840">
                  <c:v>-198.737731</c:v>
                </c:pt>
                <c:pt idx="841">
                  <c:v>-198.73110800000001</c:v>
                </c:pt>
                <c:pt idx="842">
                  <c:v>-198.74466200000001</c:v>
                </c:pt>
                <c:pt idx="843">
                  <c:v>-198.75502</c:v>
                </c:pt>
                <c:pt idx="844">
                  <c:v>-198.74149500000001</c:v>
                </c:pt>
                <c:pt idx="845">
                  <c:v>-198.76724400000001</c:v>
                </c:pt>
                <c:pt idx="846">
                  <c:v>-198.737483</c:v>
                </c:pt>
                <c:pt idx="847">
                  <c:v>-198.74899200000002</c:v>
                </c:pt>
                <c:pt idx="848">
                  <c:v>-198.72445000000002</c:v>
                </c:pt>
                <c:pt idx="849">
                  <c:v>-198.74630300000001</c:v>
                </c:pt>
                <c:pt idx="850">
                  <c:v>-198.72856200000001</c:v>
                </c:pt>
                <c:pt idx="851">
                  <c:v>-198.73773</c:v>
                </c:pt>
                <c:pt idx="852">
                  <c:v>-198.74159499999999</c:v>
                </c:pt>
                <c:pt idx="853">
                  <c:v>-198.74770599999999</c:v>
                </c:pt>
                <c:pt idx="854">
                  <c:v>-198.71566899999999</c:v>
                </c:pt>
                <c:pt idx="855">
                  <c:v>-198.72609199999999</c:v>
                </c:pt>
                <c:pt idx="856">
                  <c:v>-198.725988</c:v>
                </c:pt>
                <c:pt idx="857">
                  <c:v>-198.755788</c:v>
                </c:pt>
                <c:pt idx="858">
                  <c:v>-198.73956800000002</c:v>
                </c:pt>
                <c:pt idx="859">
                  <c:v>-198.76274599999999</c:v>
                </c:pt>
                <c:pt idx="860">
                  <c:v>-198.753443</c:v>
                </c:pt>
                <c:pt idx="861">
                  <c:v>-198.755662</c:v>
                </c:pt>
                <c:pt idx="862">
                  <c:v>-198.71897000000001</c:v>
                </c:pt>
                <c:pt idx="863">
                  <c:v>-198.75631300000001</c:v>
                </c:pt>
                <c:pt idx="864">
                  <c:v>-198.736649</c:v>
                </c:pt>
                <c:pt idx="865">
                  <c:v>-198.740184</c:v>
                </c:pt>
                <c:pt idx="866">
                  <c:v>-198.747141</c:v>
                </c:pt>
                <c:pt idx="867">
                  <c:v>-198.73143300000001</c:v>
                </c:pt>
                <c:pt idx="868">
                  <c:v>-198.744057</c:v>
                </c:pt>
                <c:pt idx="869">
                  <c:v>-198.742672</c:v>
                </c:pt>
                <c:pt idx="870">
                  <c:v>-198.73309699999999</c:v>
                </c:pt>
                <c:pt idx="871">
                  <c:v>-198.73801700000001</c:v>
                </c:pt>
                <c:pt idx="872">
                  <c:v>-198.726665</c:v>
                </c:pt>
                <c:pt idx="873">
                  <c:v>-198.73048199999999</c:v>
                </c:pt>
                <c:pt idx="874">
                  <c:v>-198.71925999999999</c:v>
                </c:pt>
                <c:pt idx="875">
                  <c:v>-198.76548</c:v>
                </c:pt>
                <c:pt idx="876">
                  <c:v>-198.74036599999999</c:v>
                </c:pt>
                <c:pt idx="877">
                  <c:v>-198.75683799999999</c:v>
                </c:pt>
                <c:pt idx="878">
                  <c:v>-198.750123</c:v>
                </c:pt>
                <c:pt idx="879">
                  <c:v>-198.70926700000001</c:v>
                </c:pt>
                <c:pt idx="880">
                  <c:v>-198.729196</c:v>
                </c:pt>
                <c:pt idx="881">
                  <c:v>-198.77224899999999</c:v>
                </c:pt>
                <c:pt idx="882">
                  <c:v>-198.759826</c:v>
                </c:pt>
                <c:pt idx="883">
                  <c:v>-198.75384099999999</c:v>
                </c:pt>
                <c:pt idx="884">
                  <c:v>-198.740522</c:v>
                </c:pt>
                <c:pt idx="885">
                  <c:v>-198.74115599999999</c:v>
                </c:pt>
                <c:pt idx="886">
                  <c:v>-198.74906000000001</c:v>
                </c:pt>
                <c:pt idx="887">
                  <c:v>-198.74020100000001</c:v>
                </c:pt>
                <c:pt idx="888">
                  <c:v>-198.73688300000001</c:v>
                </c:pt>
                <c:pt idx="889">
                  <c:v>-198.741196</c:v>
                </c:pt>
                <c:pt idx="890">
                  <c:v>-198.744305</c:v>
                </c:pt>
                <c:pt idx="891">
                  <c:v>-198.74349699999999</c:v>
                </c:pt>
                <c:pt idx="892">
                  <c:v>-198.737616</c:v>
                </c:pt>
                <c:pt idx="893">
                  <c:v>-198.74870000000001</c:v>
                </c:pt>
                <c:pt idx="894">
                  <c:v>-198.75783300000001</c:v>
                </c:pt>
                <c:pt idx="895">
                  <c:v>-198.72990800000002</c:v>
                </c:pt>
                <c:pt idx="896">
                  <c:v>-198.72855799999999</c:v>
                </c:pt>
                <c:pt idx="897">
                  <c:v>-198.749008</c:v>
                </c:pt>
                <c:pt idx="898">
                  <c:v>-198.74541600000001</c:v>
                </c:pt>
                <c:pt idx="899">
                  <c:v>-198.746072</c:v>
                </c:pt>
                <c:pt idx="900">
                  <c:v>-198.76274000000001</c:v>
                </c:pt>
                <c:pt idx="901">
                  <c:v>-198.73762500000001</c:v>
                </c:pt>
                <c:pt idx="902">
                  <c:v>-198.75668999999999</c:v>
                </c:pt>
                <c:pt idx="903">
                  <c:v>-198.72474800000001</c:v>
                </c:pt>
                <c:pt idx="904">
                  <c:v>-198.73649600000002</c:v>
                </c:pt>
                <c:pt idx="905">
                  <c:v>-198.77084300000001</c:v>
                </c:pt>
                <c:pt idx="906">
                  <c:v>-198.768215</c:v>
                </c:pt>
                <c:pt idx="907">
                  <c:v>-198.72519600000001</c:v>
                </c:pt>
                <c:pt idx="908">
                  <c:v>-198.73543600000002</c:v>
                </c:pt>
                <c:pt idx="909">
                  <c:v>-198.74502899999999</c:v>
                </c:pt>
                <c:pt idx="910">
                  <c:v>-198.75707700000001</c:v>
                </c:pt>
                <c:pt idx="911">
                  <c:v>-198.73653899999999</c:v>
                </c:pt>
                <c:pt idx="912">
                  <c:v>-198.736075</c:v>
                </c:pt>
                <c:pt idx="913">
                  <c:v>-198.738359</c:v>
                </c:pt>
                <c:pt idx="914">
                  <c:v>-198.72331199999999</c:v>
                </c:pt>
                <c:pt idx="915">
                  <c:v>-198.71635000000001</c:v>
                </c:pt>
                <c:pt idx="916">
                  <c:v>-198.73677899999998</c:v>
                </c:pt>
                <c:pt idx="917">
                  <c:v>-198.714743</c:v>
                </c:pt>
                <c:pt idx="918">
                  <c:v>-198.73736399999999</c:v>
                </c:pt>
                <c:pt idx="919">
                  <c:v>-198.76371599999999</c:v>
                </c:pt>
                <c:pt idx="920">
                  <c:v>-198.73245699999998</c:v>
                </c:pt>
                <c:pt idx="921">
                  <c:v>-198.72540000000001</c:v>
                </c:pt>
                <c:pt idx="922">
                  <c:v>-198.737278</c:v>
                </c:pt>
                <c:pt idx="923">
                  <c:v>-198.748842</c:v>
                </c:pt>
                <c:pt idx="924">
                  <c:v>-198.743966</c:v>
                </c:pt>
                <c:pt idx="925">
                  <c:v>-198.76306500000001</c:v>
                </c:pt>
                <c:pt idx="926">
                  <c:v>-198.737291</c:v>
                </c:pt>
                <c:pt idx="927">
                  <c:v>-198.745529</c:v>
                </c:pt>
                <c:pt idx="928">
                  <c:v>-198.753975</c:v>
                </c:pt>
                <c:pt idx="929">
                  <c:v>-198.72281599999999</c:v>
                </c:pt>
                <c:pt idx="930">
                  <c:v>-198.753342</c:v>
                </c:pt>
                <c:pt idx="931">
                  <c:v>-198.75468799999999</c:v>
                </c:pt>
                <c:pt idx="932">
                  <c:v>-198.74423899999999</c:v>
                </c:pt>
                <c:pt idx="933">
                  <c:v>-198.70964900000001</c:v>
                </c:pt>
                <c:pt idx="934">
                  <c:v>-198.752647</c:v>
                </c:pt>
                <c:pt idx="935">
                  <c:v>-198.73254800000001</c:v>
                </c:pt>
                <c:pt idx="936">
                  <c:v>-198.727137</c:v>
                </c:pt>
                <c:pt idx="937">
                  <c:v>-198.72871800000001</c:v>
                </c:pt>
                <c:pt idx="938">
                  <c:v>-198.72608099999999</c:v>
                </c:pt>
                <c:pt idx="939">
                  <c:v>-198.691721</c:v>
                </c:pt>
                <c:pt idx="940">
                  <c:v>-198.75022300000001</c:v>
                </c:pt>
                <c:pt idx="941">
                  <c:v>-198.73464100000001</c:v>
                </c:pt>
                <c:pt idx="942">
                  <c:v>-198.711533</c:v>
                </c:pt>
                <c:pt idx="943">
                  <c:v>-198.76602199999999</c:v>
                </c:pt>
                <c:pt idx="944">
                  <c:v>-198.73710800000001</c:v>
                </c:pt>
                <c:pt idx="945">
                  <c:v>-198.757293</c:v>
                </c:pt>
                <c:pt idx="946">
                  <c:v>-198.74012199999999</c:v>
                </c:pt>
                <c:pt idx="947">
                  <c:v>-198.75619499999999</c:v>
                </c:pt>
                <c:pt idx="948">
                  <c:v>-198.71279699999999</c:v>
                </c:pt>
                <c:pt idx="949">
                  <c:v>-198.73898400000002</c:v>
                </c:pt>
                <c:pt idx="950">
                  <c:v>-198.72654700000001</c:v>
                </c:pt>
                <c:pt idx="951">
                  <c:v>-198.762575</c:v>
                </c:pt>
                <c:pt idx="952">
                  <c:v>-198.72336300000001</c:v>
                </c:pt>
                <c:pt idx="953">
                  <c:v>-198.75826599999999</c:v>
                </c:pt>
                <c:pt idx="954">
                  <c:v>-198.74238</c:v>
                </c:pt>
                <c:pt idx="955">
                  <c:v>-198.70486700000001</c:v>
                </c:pt>
                <c:pt idx="956">
                  <c:v>-198.728523</c:v>
                </c:pt>
                <c:pt idx="957">
                  <c:v>-198.735041</c:v>
                </c:pt>
                <c:pt idx="958">
                  <c:v>-198.74676200000002</c:v>
                </c:pt>
                <c:pt idx="959">
                  <c:v>-198.71393500000002</c:v>
                </c:pt>
                <c:pt idx="960">
                  <c:v>-198.72707599999998</c:v>
                </c:pt>
                <c:pt idx="961">
                  <c:v>-198.72043600000001</c:v>
                </c:pt>
                <c:pt idx="962">
                  <c:v>-198.74123400000002</c:v>
                </c:pt>
                <c:pt idx="963">
                  <c:v>-198.74572499999999</c:v>
                </c:pt>
                <c:pt idx="964">
                  <c:v>-198.73718700000001</c:v>
                </c:pt>
                <c:pt idx="965">
                  <c:v>-198.75550900000002</c:v>
                </c:pt>
                <c:pt idx="966">
                  <c:v>-198.71330599999999</c:v>
                </c:pt>
                <c:pt idx="967">
                  <c:v>-198.74585500000001</c:v>
                </c:pt>
                <c:pt idx="968">
                  <c:v>-198.73152400000001</c:v>
                </c:pt>
                <c:pt idx="969">
                  <c:v>-198.68660300000002</c:v>
                </c:pt>
                <c:pt idx="970">
                  <c:v>-198.70911599999999</c:v>
                </c:pt>
                <c:pt idx="971">
                  <c:v>-198.74345399999999</c:v>
                </c:pt>
                <c:pt idx="972">
                  <c:v>-198.735311</c:v>
                </c:pt>
                <c:pt idx="973">
                  <c:v>-198.72663399999999</c:v>
                </c:pt>
                <c:pt idx="974">
                  <c:v>-198.724142</c:v>
                </c:pt>
                <c:pt idx="975">
                  <c:v>-198.707808</c:v>
                </c:pt>
                <c:pt idx="976">
                  <c:v>-198.738303</c:v>
                </c:pt>
                <c:pt idx="977">
                  <c:v>-198.735016</c:v>
                </c:pt>
                <c:pt idx="978">
                  <c:v>-198.735872</c:v>
                </c:pt>
                <c:pt idx="979">
                  <c:v>-198.720911</c:v>
                </c:pt>
                <c:pt idx="980">
                  <c:v>-198.71212599999998</c:v>
                </c:pt>
                <c:pt idx="981">
                  <c:v>-198.72548800000001</c:v>
                </c:pt>
                <c:pt idx="982">
                  <c:v>-198.70910699999999</c:v>
                </c:pt>
                <c:pt idx="983">
                  <c:v>-198.68617</c:v>
                </c:pt>
                <c:pt idx="984">
                  <c:v>-198.725571</c:v>
                </c:pt>
                <c:pt idx="985">
                  <c:v>-198.74716800000002</c:v>
                </c:pt>
                <c:pt idx="986">
                  <c:v>-198.747502</c:v>
                </c:pt>
                <c:pt idx="987">
                  <c:v>-198.75036</c:v>
                </c:pt>
                <c:pt idx="988">
                  <c:v>-198.74581699999999</c:v>
                </c:pt>
                <c:pt idx="989">
                  <c:v>-198.76634099999998</c:v>
                </c:pt>
                <c:pt idx="990">
                  <c:v>-198.715262</c:v>
                </c:pt>
                <c:pt idx="991">
                  <c:v>-198.72928000000002</c:v>
                </c:pt>
                <c:pt idx="992">
                  <c:v>-198.734331</c:v>
                </c:pt>
                <c:pt idx="993">
                  <c:v>-198.74628999999999</c:v>
                </c:pt>
                <c:pt idx="994">
                  <c:v>-198.722409</c:v>
                </c:pt>
                <c:pt idx="995">
                  <c:v>-198.756327</c:v>
                </c:pt>
                <c:pt idx="996">
                  <c:v>-198.744936</c:v>
                </c:pt>
                <c:pt idx="997">
                  <c:v>-198.734465</c:v>
                </c:pt>
                <c:pt idx="998">
                  <c:v>-198.727756</c:v>
                </c:pt>
                <c:pt idx="999">
                  <c:v>-198.73159100000001</c:v>
                </c:pt>
                <c:pt idx="1000">
                  <c:v>-198.75099499999999</c:v>
                </c:pt>
                <c:pt idx="1001">
                  <c:v>-198.72556299999999</c:v>
                </c:pt>
                <c:pt idx="1002">
                  <c:v>-198.72072499999999</c:v>
                </c:pt>
                <c:pt idx="1003">
                  <c:v>-198.708361</c:v>
                </c:pt>
                <c:pt idx="1004">
                  <c:v>-198.714585</c:v>
                </c:pt>
                <c:pt idx="1005">
                  <c:v>-198.71299099999999</c:v>
                </c:pt>
                <c:pt idx="1006">
                  <c:v>-198.69225399999999</c:v>
                </c:pt>
                <c:pt idx="1007">
                  <c:v>-198.716104</c:v>
                </c:pt>
                <c:pt idx="1008">
                  <c:v>-198.71712500000001</c:v>
                </c:pt>
                <c:pt idx="1009">
                  <c:v>-198.735625</c:v>
                </c:pt>
                <c:pt idx="1010">
                  <c:v>-198.739587</c:v>
                </c:pt>
                <c:pt idx="1011">
                  <c:v>-198.71943100000001</c:v>
                </c:pt>
                <c:pt idx="1012">
                  <c:v>-198.74620899999999</c:v>
                </c:pt>
                <c:pt idx="1013">
                  <c:v>-198.751082</c:v>
                </c:pt>
                <c:pt idx="1014">
                  <c:v>-198.71138100000002</c:v>
                </c:pt>
                <c:pt idx="1015">
                  <c:v>-198.72185099999999</c:v>
                </c:pt>
                <c:pt idx="1016">
                  <c:v>-198.72346199999998</c:v>
                </c:pt>
                <c:pt idx="1017">
                  <c:v>-198.69919000000002</c:v>
                </c:pt>
                <c:pt idx="1018">
                  <c:v>-198.714303</c:v>
                </c:pt>
                <c:pt idx="1019">
                  <c:v>-198.711524</c:v>
                </c:pt>
                <c:pt idx="1020">
                  <c:v>-198.715294</c:v>
                </c:pt>
                <c:pt idx="1021">
                  <c:v>-198.747626</c:v>
                </c:pt>
                <c:pt idx="1022">
                  <c:v>-198.71973599999998</c:v>
                </c:pt>
                <c:pt idx="1023">
                  <c:v>-198.737472</c:v>
                </c:pt>
                <c:pt idx="1024">
                  <c:v>-198.71927199999999</c:v>
                </c:pt>
                <c:pt idx="1025">
                  <c:v>-198.729547</c:v>
                </c:pt>
                <c:pt idx="1026">
                  <c:v>-198.71134599999999</c:v>
                </c:pt>
                <c:pt idx="1027">
                  <c:v>-198.74149</c:v>
                </c:pt>
                <c:pt idx="1028">
                  <c:v>-198.751283</c:v>
                </c:pt>
                <c:pt idx="1029">
                  <c:v>-198.70899600000001</c:v>
                </c:pt>
                <c:pt idx="1030">
                  <c:v>-198.74341699999999</c:v>
                </c:pt>
                <c:pt idx="1031">
                  <c:v>-198.74123</c:v>
                </c:pt>
                <c:pt idx="1032">
                  <c:v>-198.753072</c:v>
                </c:pt>
                <c:pt idx="1033">
                  <c:v>-198.74133399999999</c:v>
                </c:pt>
                <c:pt idx="1034">
                  <c:v>-198.737686</c:v>
                </c:pt>
                <c:pt idx="1035">
                  <c:v>-198.734072</c:v>
                </c:pt>
                <c:pt idx="1036">
                  <c:v>-198.72874000000002</c:v>
                </c:pt>
                <c:pt idx="1037">
                  <c:v>-198.74028200000001</c:v>
                </c:pt>
                <c:pt idx="1038">
                  <c:v>-198.75116199999999</c:v>
                </c:pt>
                <c:pt idx="1039">
                  <c:v>-198.74776499999999</c:v>
                </c:pt>
                <c:pt idx="1040">
                  <c:v>-198.74150299999999</c:v>
                </c:pt>
                <c:pt idx="1041">
                  <c:v>-198.72159199999999</c:v>
                </c:pt>
                <c:pt idx="1042">
                  <c:v>-198.72750299999998</c:v>
                </c:pt>
                <c:pt idx="1043">
                  <c:v>-198.708077</c:v>
                </c:pt>
                <c:pt idx="1044">
                  <c:v>-198.73422099999999</c:v>
                </c:pt>
                <c:pt idx="1045">
                  <c:v>-198.70673500000001</c:v>
                </c:pt>
                <c:pt idx="1046">
                  <c:v>-198.739158</c:v>
                </c:pt>
                <c:pt idx="1047">
                  <c:v>-198.72299899999999</c:v>
                </c:pt>
                <c:pt idx="1048">
                  <c:v>-198.703</c:v>
                </c:pt>
                <c:pt idx="1049">
                  <c:v>-198.72924900000001</c:v>
                </c:pt>
                <c:pt idx="1050">
                  <c:v>-198.700751</c:v>
                </c:pt>
                <c:pt idx="1051">
                  <c:v>-198.73504199999999</c:v>
                </c:pt>
                <c:pt idx="1052">
                  <c:v>-198.71709300000001</c:v>
                </c:pt>
                <c:pt idx="1053">
                  <c:v>-198.68946400000002</c:v>
                </c:pt>
                <c:pt idx="1054">
                  <c:v>-198.71553</c:v>
                </c:pt>
                <c:pt idx="1055">
                  <c:v>-198.741444</c:v>
                </c:pt>
                <c:pt idx="1056">
                  <c:v>-198.72290800000002</c:v>
                </c:pt>
                <c:pt idx="1057">
                  <c:v>-198.699185</c:v>
                </c:pt>
                <c:pt idx="1058">
                  <c:v>-198.72343800000002</c:v>
                </c:pt>
                <c:pt idx="1059">
                  <c:v>-198.71499599999999</c:v>
                </c:pt>
                <c:pt idx="1060">
                  <c:v>-198.72627900000001</c:v>
                </c:pt>
                <c:pt idx="1061">
                  <c:v>-198.706987</c:v>
                </c:pt>
                <c:pt idx="1062">
                  <c:v>-198.69058999999999</c:v>
                </c:pt>
                <c:pt idx="1063">
                  <c:v>-198.74851000000001</c:v>
                </c:pt>
                <c:pt idx="1064">
                  <c:v>-198.71755400000001</c:v>
                </c:pt>
                <c:pt idx="1065">
                  <c:v>-198.705229</c:v>
                </c:pt>
                <c:pt idx="1066">
                  <c:v>-198.71324999999999</c:v>
                </c:pt>
                <c:pt idx="1067">
                  <c:v>-198.696245</c:v>
                </c:pt>
                <c:pt idx="1068">
                  <c:v>-198.670648</c:v>
                </c:pt>
                <c:pt idx="1069">
                  <c:v>-198.698981</c:v>
                </c:pt>
                <c:pt idx="1070">
                  <c:v>-198.703597</c:v>
                </c:pt>
                <c:pt idx="1071">
                  <c:v>-198.71983900000001</c:v>
                </c:pt>
                <c:pt idx="1072">
                  <c:v>-198.68255199999999</c:v>
                </c:pt>
                <c:pt idx="1073">
                  <c:v>-198.71712100000002</c:v>
                </c:pt>
                <c:pt idx="1074">
                  <c:v>-198.69134199999999</c:v>
                </c:pt>
                <c:pt idx="1075">
                  <c:v>-198.70385800000003</c:v>
                </c:pt>
                <c:pt idx="1076">
                  <c:v>-198.692071</c:v>
                </c:pt>
                <c:pt idx="1077">
                  <c:v>-198.701031</c:v>
                </c:pt>
                <c:pt idx="1078">
                  <c:v>-198.69467300000002</c:v>
                </c:pt>
                <c:pt idx="1079">
                  <c:v>-198.70877400000001</c:v>
                </c:pt>
                <c:pt idx="1080">
                  <c:v>-198.71023299999999</c:v>
                </c:pt>
                <c:pt idx="1081">
                  <c:v>-198.69069999999999</c:v>
                </c:pt>
                <c:pt idx="1082">
                  <c:v>-198.66436100000001</c:v>
                </c:pt>
                <c:pt idx="1083">
                  <c:v>-198.668621</c:v>
                </c:pt>
                <c:pt idx="1084">
                  <c:v>-198.67783599999999</c:v>
                </c:pt>
                <c:pt idx="1085">
                  <c:v>-198.70693199999999</c:v>
                </c:pt>
                <c:pt idx="1086">
                  <c:v>-198.69632800000002</c:v>
                </c:pt>
                <c:pt idx="1087">
                  <c:v>-198.69122100000001</c:v>
                </c:pt>
                <c:pt idx="1088">
                  <c:v>-198.675308</c:v>
                </c:pt>
                <c:pt idx="1089">
                  <c:v>-198.67452699999998</c:v>
                </c:pt>
                <c:pt idx="1090">
                  <c:v>-198.66949</c:v>
                </c:pt>
                <c:pt idx="1091">
                  <c:v>-198.66089099999999</c:v>
                </c:pt>
                <c:pt idx="1092">
                  <c:v>-198.67524400000002</c:v>
                </c:pt>
                <c:pt idx="1093">
                  <c:v>-198.67818399999999</c:v>
                </c:pt>
                <c:pt idx="1094">
                  <c:v>-198.67383599999999</c:v>
                </c:pt>
                <c:pt idx="1095">
                  <c:v>-198.686083</c:v>
                </c:pt>
                <c:pt idx="1096">
                  <c:v>-198.69122999999999</c:v>
                </c:pt>
                <c:pt idx="1097">
                  <c:v>-198.68658299999998</c:v>
                </c:pt>
                <c:pt idx="1098">
                  <c:v>-198.69815700000001</c:v>
                </c:pt>
                <c:pt idx="1099">
                  <c:v>-198.69250199999999</c:v>
                </c:pt>
                <c:pt idx="1100">
                  <c:v>-198.696628</c:v>
                </c:pt>
                <c:pt idx="1101">
                  <c:v>-198.683244</c:v>
                </c:pt>
                <c:pt idx="1102">
                  <c:v>-198.69757100000001</c:v>
                </c:pt>
                <c:pt idx="1103">
                  <c:v>-198.69725300000002</c:v>
                </c:pt>
                <c:pt idx="1104">
                  <c:v>-198.694322</c:v>
                </c:pt>
                <c:pt idx="1105">
                  <c:v>-198.68542400000001</c:v>
                </c:pt>
                <c:pt idx="1106">
                  <c:v>-198.68473700000001</c:v>
                </c:pt>
                <c:pt idx="1107">
                  <c:v>-198.68392599999999</c:v>
                </c:pt>
                <c:pt idx="1108">
                  <c:v>-198.68949700000002</c:v>
                </c:pt>
                <c:pt idx="1109">
                  <c:v>-198.69226</c:v>
                </c:pt>
                <c:pt idx="1110">
                  <c:v>-198.657175</c:v>
                </c:pt>
                <c:pt idx="1111">
                  <c:v>-198.66442699999999</c:v>
                </c:pt>
                <c:pt idx="1112">
                  <c:v>-198.65307899999999</c:v>
                </c:pt>
                <c:pt idx="1113">
                  <c:v>-198.66618599999998</c:v>
                </c:pt>
                <c:pt idx="1114">
                  <c:v>-198.66096099999999</c:v>
                </c:pt>
                <c:pt idx="1115">
                  <c:v>-198.693737</c:v>
                </c:pt>
                <c:pt idx="1116">
                  <c:v>-198.69402300000002</c:v>
                </c:pt>
                <c:pt idx="1117">
                  <c:v>-198.660257</c:v>
                </c:pt>
                <c:pt idx="1118">
                  <c:v>-198.69042299999998</c:v>
                </c:pt>
                <c:pt idx="1119">
                  <c:v>-198.66952899999998</c:v>
                </c:pt>
                <c:pt idx="1120">
                  <c:v>-198.653245</c:v>
                </c:pt>
                <c:pt idx="1121">
                  <c:v>-198.67129299999999</c:v>
                </c:pt>
                <c:pt idx="1122">
                  <c:v>-198.68498600000001</c:v>
                </c:pt>
                <c:pt idx="1123">
                  <c:v>-198.64752100000001</c:v>
                </c:pt>
                <c:pt idx="1124">
                  <c:v>-198.65645000000001</c:v>
                </c:pt>
                <c:pt idx="1125">
                  <c:v>-198.66227700000002</c:v>
                </c:pt>
                <c:pt idx="1126">
                  <c:v>-198.701211</c:v>
                </c:pt>
                <c:pt idx="1127">
                  <c:v>-198.674756</c:v>
                </c:pt>
                <c:pt idx="1128">
                  <c:v>-198.671378</c:v>
                </c:pt>
                <c:pt idx="1129">
                  <c:v>-198.68382399999999</c:v>
                </c:pt>
                <c:pt idx="1130">
                  <c:v>-198.67461299999999</c:v>
                </c:pt>
                <c:pt idx="1131">
                  <c:v>-198.66879500000002</c:v>
                </c:pt>
                <c:pt idx="1132">
                  <c:v>-198.689798</c:v>
                </c:pt>
                <c:pt idx="1133">
                  <c:v>-198.66268099999999</c:v>
                </c:pt>
                <c:pt idx="1134">
                  <c:v>-198.665457</c:v>
                </c:pt>
                <c:pt idx="1135">
                  <c:v>-198.67604400000002</c:v>
                </c:pt>
                <c:pt idx="1136">
                  <c:v>-198.649788</c:v>
                </c:pt>
                <c:pt idx="1137">
                  <c:v>-198.68631100000002</c:v>
                </c:pt>
                <c:pt idx="1138">
                  <c:v>-198.676558</c:v>
                </c:pt>
                <c:pt idx="1139">
                  <c:v>-198.66297699999998</c:v>
                </c:pt>
                <c:pt idx="1140">
                  <c:v>-198.70221800000002</c:v>
                </c:pt>
                <c:pt idx="1141">
                  <c:v>-198.65473</c:v>
                </c:pt>
                <c:pt idx="1142">
                  <c:v>-198.65785099999999</c:v>
                </c:pt>
                <c:pt idx="1143">
                  <c:v>-198.67880600000001</c:v>
                </c:pt>
                <c:pt idx="1144">
                  <c:v>-198.686554</c:v>
                </c:pt>
                <c:pt idx="1145">
                  <c:v>-198.67912799999999</c:v>
                </c:pt>
                <c:pt idx="1146">
                  <c:v>-198.64308199999999</c:v>
                </c:pt>
                <c:pt idx="1147">
                  <c:v>-198.67022</c:v>
                </c:pt>
                <c:pt idx="1148">
                  <c:v>-198.650791</c:v>
                </c:pt>
                <c:pt idx="1149">
                  <c:v>-198.649787</c:v>
                </c:pt>
                <c:pt idx="1150">
                  <c:v>-198.66744499999999</c:v>
                </c:pt>
                <c:pt idx="1151">
                  <c:v>-198.67907099999999</c:v>
                </c:pt>
                <c:pt idx="1152">
                  <c:v>-198.65564600000002</c:v>
                </c:pt>
                <c:pt idx="1153">
                  <c:v>-198.63582500000001</c:v>
                </c:pt>
                <c:pt idx="1154">
                  <c:v>-198.674936</c:v>
                </c:pt>
                <c:pt idx="1155">
                  <c:v>-198.68367799999999</c:v>
                </c:pt>
                <c:pt idx="1156">
                  <c:v>-198.68829500000001</c:v>
                </c:pt>
                <c:pt idx="1157">
                  <c:v>-198.68691699999999</c:v>
                </c:pt>
                <c:pt idx="1158">
                  <c:v>-198.66773499999999</c:v>
                </c:pt>
                <c:pt idx="1159">
                  <c:v>-198.64955699999999</c:v>
                </c:pt>
                <c:pt idx="1160">
                  <c:v>-198.66559100000001</c:v>
                </c:pt>
                <c:pt idx="1161">
                  <c:v>-198.66019299999999</c:v>
                </c:pt>
                <c:pt idx="1162">
                  <c:v>-198.674905</c:v>
                </c:pt>
                <c:pt idx="1163">
                  <c:v>-198.64535699999999</c:v>
                </c:pt>
                <c:pt idx="1164">
                  <c:v>-198.647346</c:v>
                </c:pt>
                <c:pt idx="1165">
                  <c:v>-198.62760299999999</c:v>
                </c:pt>
                <c:pt idx="1166">
                  <c:v>-198.66572099999999</c:v>
                </c:pt>
                <c:pt idx="1167">
                  <c:v>-198.65436800000001</c:v>
                </c:pt>
                <c:pt idx="1168">
                  <c:v>-198.63265799999999</c:v>
                </c:pt>
                <c:pt idx="1169">
                  <c:v>-198.64376300000001</c:v>
                </c:pt>
                <c:pt idx="1170">
                  <c:v>-198.658164</c:v>
                </c:pt>
                <c:pt idx="1171">
                  <c:v>-198.62581900000001</c:v>
                </c:pt>
                <c:pt idx="1172">
                  <c:v>-198.68095099999999</c:v>
                </c:pt>
                <c:pt idx="1173">
                  <c:v>-198.65025599999998</c:v>
                </c:pt>
                <c:pt idx="1174">
                  <c:v>-198.65208799999999</c:v>
                </c:pt>
                <c:pt idx="1175">
                  <c:v>-198.65681599999999</c:v>
                </c:pt>
                <c:pt idx="1176">
                  <c:v>-198.60450399999999</c:v>
                </c:pt>
                <c:pt idx="1177">
                  <c:v>-198.628007</c:v>
                </c:pt>
                <c:pt idx="1178">
                  <c:v>-198.63397499999999</c:v>
                </c:pt>
                <c:pt idx="1179">
                  <c:v>-198.669264</c:v>
                </c:pt>
                <c:pt idx="1180">
                  <c:v>-198.62937400000001</c:v>
                </c:pt>
                <c:pt idx="1181">
                  <c:v>-198.65463199999999</c:v>
                </c:pt>
                <c:pt idx="1182">
                  <c:v>-198.65888000000001</c:v>
                </c:pt>
                <c:pt idx="1183">
                  <c:v>-198.663084</c:v>
                </c:pt>
                <c:pt idx="1184">
                  <c:v>-198.62543600000001</c:v>
                </c:pt>
                <c:pt idx="1185">
                  <c:v>-198.64600799999999</c:v>
                </c:pt>
                <c:pt idx="1186">
                  <c:v>-198.673002</c:v>
                </c:pt>
                <c:pt idx="1187">
                  <c:v>-198.62535299999999</c:v>
                </c:pt>
                <c:pt idx="1188">
                  <c:v>-198.63775200000001</c:v>
                </c:pt>
                <c:pt idx="1189">
                  <c:v>-198.63211100000001</c:v>
                </c:pt>
                <c:pt idx="1190">
                  <c:v>-198.65471500000001</c:v>
                </c:pt>
                <c:pt idx="1191">
                  <c:v>-198.60398699999999</c:v>
                </c:pt>
                <c:pt idx="1192">
                  <c:v>-198.63031699999999</c:v>
                </c:pt>
                <c:pt idx="1193">
                  <c:v>-198.65796700000001</c:v>
                </c:pt>
                <c:pt idx="1194">
                  <c:v>-198.630326</c:v>
                </c:pt>
                <c:pt idx="1195">
                  <c:v>-198.65803700000001</c:v>
                </c:pt>
                <c:pt idx="1196">
                  <c:v>-198.62722100000002</c:v>
                </c:pt>
                <c:pt idx="1197">
                  <c:v>-198.64885699999999</c:v>
                </c:pt>
                <c:pt idx="1198">
                  <c:v>-198.652401</c:v>
                </c:pt>
                <c:pt idx="1199">
                  <c:v>-198.65535800000001</c:v>
                </c:pt>
                <c:pt idx="1200">
                  <c:v>-198.648549</c:v>
                </c:pt>
                <c:pt idx="1201">
                  <c:v>-198.62766099999999</c:v>
                </c:pt>
                <c:pt idx="1202">
                  <c:v>-198.63966300000001</c:v>
                </c:pt>
                <c:pt idx="1203">
                  <c:v>-198.66136400000002</c:v>
                </c:pt>
                <c:pt idx="1204">
                  <c:v>-198.64067499999999</c:v>
                </c:pt>
                <c:pt idx="1205">
                  <c:v>-198.65153699999999</c:v>
                </c:pt>
                <c:pt idx="1206">
                  <c:v>-198.62874199999999</c:v>
                </c:pt>
                <c:pt idx="1207">
                  <c:v>-198.62372500000001</c:v>
                </c:pt>
                <c:pt idx="1208">
                  <c:v>-198.648831</c:v>
                </c:pt>
                <c:pt idx="1209">
                  <c:v>-198.65854999999999</c:v>
                </c:pt>
                <c:pt idx="1210">
                  <c:v>-198.64590900000002</c:v>
                </c:pt>
                <c:pt idx="1211">
                  <c:v>-198.62948</c:v>
                </c:pt>
                <c:pt idx="1212">
                  <c:v>-198.654269</c:v>
                </c:pt>
                <c:pt idx="1213">
                  <c:v>-198.627647</c:v>
                </c:pt>
                <c:pt idx="1214">
                  <c:v>-198.60859500000001</c:v>
                </c:pt>
                <c:pt idx="1215">
                  <c:v>-198.647741</c:v>
                </c:pt>
                <c:pt idx="1216">
                  <c:v>-198.63539400000002</c:v>
                </c:pt>
                <c:pt idx="1217">
                  <c:v>-198.63025199999998</c:v>
                </c:pt>
                <c:pt idx="1218">
                  <c:v>-198.63003900000001</c:v>
                </c:pt>
                <c:pt idx="1219">
                  <c:v>-198.65832400000002</c:v>
                </c:pt>
                <c:pt idx="1220">
                  <c:v>-198.61113500000002</c:v>
                </c:pt>
                <c:pt idx="1221">
                  <c:v>-198.63303999999999</c:v>
                </c:pt>
                <c:pt idx="1222">
                  <c:v>-198.623009</c:v>
                </c:pt>
                <c:pt idx="1223">
                  <c:v>-198.622648</c:v>
                </c:pt>
                <c:pt idx="1224">
                  <c:v>-198.60386099999999</c:v>
                </c:pt>
                <c:pt idx="1225">
                  <c:v>-198.63380000000001</c:v>
                </c:pt>
                <c:pt idx="1226">
                  <c:v>-198.62937099999999</c:v>
                </c:pt>
                <c:pt idx="1227">
                  <c:v>-198.641144</c:v>
                </c:pt>
                <c:pt idx="1228">
                  <c:v>-198.62782100000001</c:v>
                </c:pt>
                <c:pt idx="1229">
                  <c:v>-198.62516199999999</c:v>
                </c:pt>
                <c:pt idx="1230">
                  <c:v>-198.612109</c:v>
                </c:pt>
                <c:pt idx="1231">
                  <c:v>-198.62072500000002</c:v>
                </c:pt>
                <c:pt idx="1232">
                  <c:v>-198.66285400000001</c:v>
                </c:pt>
                <c:pt idx="1233">
                  <c:v>-198.605277</c:v>
                </c:pt>
                <c:pt idx="1234">
                  <c:v>-198.62590499999999</c:v>
                </c:pt>
                <c:pt idx="1235">
                  <c:v>-198.62600499999999</c:v>
                </c:pt>
                <c:pt idx="1236">
                  <c:v>-198.628051</c:v>
                </c:pt>
                <c:pt idx="1237">
                  <c:v>-198.59671299999999</c:v>
                </c:pt>
                <c:pt idx="1238">
                  <c:v>-198.59529700000002</c:v>
                </c:pt>
                <c:pt idx="1239">
                  <c:v>-198.62990500000001</c:v>
                </c:pt>
                <c:pt idx="1240">
                  <c:v>-198.625181</c:v>
                </c:pt>
                <c:pt idx="1241">
                  <c:v>-198.610927</c:v>
                </c:pt>
                <c:pt idx="1242">
                  <c:v>-198.60265900000002</c:v>
                </c:pt>
                <c:pt idx="1243">
                  <c:v>-198.62552700000001</c:v>
                </c:pt>
                <c:pt idx="1244">
                  <c:v>-198.616221</c:v>
                </c:pt>
                <c:pt idx="1245">
                  <c:v>-198.63015300000001</c:v>
                </c:pt>
                <c:pt idx="1246">
                  <c:v>-198.59663499999999</c:v>
                </c:pt>
                <c:pt idx="1247">
                  <c:v>-198.61976899999999</c:v>
                </c:pt>
                <c:pt idx="1248">
                  <c:v>-198.62155899999999</c:v>
                </c:pt>
                <c:pt idx="1249">
                  <c:v>-198.62494900000002</c:v>
                </c:pt>
                <c:pt idx="1250">
                  <c:v>-198.618977</c:v>
                </c:pt>
                <c:pt idx="1251">
                  <c:v>-198.598623</c:v>
                </c:pt>
                <c:pt idx="1252">
                  <c:v>-198.615365</c:v>
                </c:pt>
                <c:pt idx="1253">
                  <c:v>-198.585252</c:v>
                </c:pt>
                <c:pt idx="1254">
                  <c:v>-198.61491799999999</c:v>
                </c:pt>
                <c:pt idx="1255">
                  <c:v>-198.58825300000001</c:v>
                </c:pt>
                <c:pt idx="1256">
                  <c:v>-198.619595</c:v>
                </c:pt>
                <c:pt idx="1257">
                  <c:v>-198.604929</c:v>
                </c:pt>
                <c:pt idx="1258">
                  <c:v>-198.60598000000002</c:v>
                </c:pt>
                <c:pt idx="1259">
                  <c:v>-198.620994</c:v>
                </c:pt>
                <c:pt idx="1260">
                  <c:v>-198.61015699999999</c:v>
                </c:pt>
                <c:pt idx="1261">
                  <c:v>-198.60271</c:v>
                </c:pt>
                <c:pt idx="1262">
                  <c:v>-198.59689399999999</c:v>
                </c:pt>
                <c:pt idx="1263">
                  <c:v>-198.62793199999999</c:v>
                </c:pt>
                <c:pt idx="1264">
                  <c:v>-198.60627500000001</c:v>
                </c:pt>
                <c:pt idx="1265">
                  <c:v>-198.632127</c:v>
                </c:pt>
                <c:pt idx="1266">
                  <c:v>-198.593029</c:v>
                </c:pt>
                <c:pt idx="1267">
                  <c:v>-198.61560599999999</c:v>
                </c:pt>
                <c:pt idx="1268">
                  <c:v>-198.62689799999998</c:v>
                </c:pt>
                <c:pt idx="1269">
                  <c:v>-198.61156399999999</c:v>
                </c:pt>
                <c:pt idx="1270">
                  <c:v>-198.62384600000001</c:v>
                </c:pt>
                <c:pt idx="1271">
                  <c:v>-198.57978</c:v>
                </c:pt>
                <c:pt idx="1272">
                  <c:v>-198.59460099999998</c:v>
                </c:pt>
                <c:pt idx="1273">
                  <c:v>-198.61107799999999</c:v>
                </c:pt>
                <c:pt idx="1274">
                  <c:v>-198.627003</c:v>
                </c:pt>
                <c:pt idx="1275">
                  <c:v>-198.618122</c:v>
                </c:pt>
                <c:pt idx="1276">
                  <c:v>-198.61836</c:v>
                </c:pt>
                <c:pt idx="1277">
                  <c:v>-198.594223</c:v>
                </c:pt>
                <c:pt idx="1278">
                  <c:v>-198.593649</c:v>
                </c:pt>
                <c:pt idx="1279">
                  <c:v>-198.58294999999998</c:v>
                </c:pt>
                <c:pt idx="1280">
                  <c:v>-198.62483600000002</c:v>
                </c:pt>
                <c:pt idx="1281">
                  <c:v>-198.612551</c:v>
                </c:pt>
                <c:pt idx="1282">
                  <c:v>-198.628253</c:v>
                </c:pt>
                <c:pt idx="1283">
                  <c:v>-198.628345</c:v>
                </c:pt>
                <c:pt idx="1284">
                  <c:v>-198.59281200000001</c:v>
                </c:pt>
                <c:pt idx="1285">
                  <c:v>-198.60705100000001</c:v>
                </c:pt>
                <c:pt idx="1286">
                  <c:v>-198.60493600000001</c:v>
                </c:pt>
                <c:pt idx="1287">
                  <c:v>-198.617974</c:v>
                </c:pt>
                <c:pt idx="1288">
                  <c:v>-198.613766</c:v>
                </c:pt>
                <c:pt idx="1289">
                  <c:v>-198.626473</c:v>
                </c:pt>
                <c:pt idx="1290">
                  <c:v>-198.59650300000001</c:v>
                </c:pt>
                <c:pt idx="1291">
                  <c:v>-198.630638</c:v>
                </c:pt>
                <c:pt idx="1292">
                  <c:v>-198.60619700000001</c:v>
                </c:pt>
                <c:pt idx="1293">
                  <c:v>-198.62662499999999</c:v>
                </c:pt>
                <c:pt idx="1294">
                  <c:v>-198.59570399999998</c:v>
                </c:pt>
                <c:pt idx="1295">
                  <c:v>-198.609576</c:v>
                </c:pt>
                <c:pt idx="1296">
                  <c:v>-198.60638799999998</c:v>
                </c:pt>
                <c:pt idx="1297">
                  <c:v>-198.63782599999999</c:v>
                </c:pt>
                <c:pt idx="1298">
                  <c:v>-198.62699900000001</c:v>
                </c:pt>
                <c:pt idx="1299">
                  <c:v>-198.61625100000001</c:v>
                </c:pt>
                <c:pt idx="1300">
                  <c:v>-198.61603000000002</c:v>
                </c:pt>
                <c:pt idx="1301">
                  <c:v>-198.60338200000001</c:v>
                </c:pt>
                <c:pt idx="1302">
                  <c:v>-198.59565599999999</c:v>
                </c:pt>
                <c:pt idx="1303">
                  <c:v>-198.61056100000002</c:v>
                </c:pt>
                <c:pt idx="1304">
                  <c:v>-198.60894200000001</c:v>
                </c:pt>
                <c:pt idx="1305">
                  <c:v>-198.614036</c:v>
                </c:pt>
                <c:pt idx="1306">
                  <c:v>-198.605198</c:v>
                </c:pt>
                <c:pt idx="1307">
                  <c:v>-198.612033</c:v>
                </c:pt>
                <c:pt idx="1308">
                  <c:v>-198.611807</c:v>
                </c:pt>
                <c:pt idx="1309">
                  <c:v>-198.60986700000001</c:v>
                </c:pt>
                <c:pt idx="1310">
                  <c:v>-198.58205099999998</c:v>
                </c:pt>
                <c:pt idx="1311">
                  <c:v>-198.606044</c:v>
                </c:pt>
                <c:pt idx="1312">
                  <c:v>-198.58658</c:v>
                </c:pt>
                <c:pt idx="1313">
                  <c:v>-198.61379199999999</c:v>
                </c:pt>
                <c:pt idx="1314">
                  <c:v>-198.624675</c:v>
                </c:pt>
                <c:pt idx="1315">
                  <c:v>-198.608698</c:v>
                </c:pt>
                <c:pt idx="1316">
                  <c:v>-198.61299299999999</c:v>
                </c:pt>
                <c:pt idx="1317">
                  <c:v>-198.635797</c:v>
                </c:pt>
                <c:pt idx="1318">
                  <c:v>-198.604737</c:v>
                </c:pt>
                <c:pt idx="1319">
                  <c:v>-198.612897</c:v>
                </c:pt>
                <c:pt idx="1320">
                  <c:v>-198.637247</c:v>
                </c:pt>
                <c:pt idx="1321">
                  <c:v>-198.59195599999998</c:v>
                </c:pt>
                <c:pt idx="1322">
                  <c:v>-198.61320499999999</c:v>
                </c:pt>
                <c:pt idx="1323">
                  <c:v>-198.615993</c:v>
                </c:pt>
                <c:pt idx="1324">
                  <c:v>-198.64238900000001</c:v>
                </c:pt>
                <c:pt idx="1325">
                  <c:v>-198.604364</c:v>
                </c:pt>
                <c:pt idx="1326">
                  <c:v>-198.603903</c:v>
                </c:pt>
                <c:pt idx="1327">
                  <c:v>-198.60847100000001</c:v>
                </c:pt>
                <c:pt idx="1328">
                  <c:v>-198.60789</c:v>
                </c:pt>
                <c:pt idx="1329">
                  <c:v>-198.61560300000002</c:v>
                </c:pt>
                <c:pt idx="1330">
                  <c:v>-198.61366199999998</c:v>
                </c:pt>
                <c:pt idx="1331">
                  <c:v>-198.60580899999999</c:v>
                </c:pt>
                <c:pt idx="1332">
                  <c:v>-198.59932600000002</c:v>
                </c:pt>
                <c:pt idx="1333">
                  <c:v>-198.60918100000001</c:v>
                </c:pt>
                <c:pt idx="1334">
                  <c:v>-198.611538</c:v>
                </c:pt>
                <c:pt idx="1335">
                  <c:v>-198.64751000000001</c:v>
                </c:pt>
                <c:pt idx="1336">
                  <c:v>-198.59615200000002</c:v>
                </c:pt>
                <c:pt idx="1337">
                  <c:v>-198.62441099999998</c:v>
                </c:pt>
                <c:pt idx="1338">
                  <c:v>-198.63278299999999</c:v>
                </c:pt>
                <c:pt idx="1339">
                  <c:v>-198.61804800000002</c:v>
                </c:pt>
                <c:pt idx="1340">
                  <c:v>-198.62846199999998</c:v>
                </c:pt>
                <c:pt idx="1341">
                  <c:v>-198.60935799999999</c:v>
                </c:pt>
                <c:pt idx="1342">
                  <c:v>-198.61290599999998</c:v>
                </c:pt>
                <c:pt idx="1343">
                  <c:v>-198.608181</c:v>
                </c:pt>
                <c:pt idx="1344">
                  <c:v>-198.60245700000002</c:v>
                </c:pt>
                <c:pt idx="1345">
                  <c:v>-198.617445</c:v>
                </c:pt>
                <c:pt idx="1346">
                  <c:v>-198.63033000000001</c:v>
                </c:pt>
                <c:pt idx="1347">
                  <c:v>-198.597759</c:v>
                </c:pt>
                <c:pt idx="1348">
                  <c:v>-198.62182300000001</c:v>
                </c:pt>
                <c:pt idx="1349">
                  <c:v>-198.61428800000002</c:v>
                </c:pt>
                <c:pt idx="1350">
                  <c:v>-198.60939300000001</c:v>
                </c:pt>
                <c:pt idx="1351">
                  <c:v>-198.634378</c:v>
                </c:pt>
                <c:pt idx="1352">
                  <c:v>-198.64009300000001</c:v>
                </c:pt>
                <c:pt idx="1353">
                  <c:v>-198.62099000000001</c:v>
                </c:pt>
                <c:pt idx="1354">
                  <c:v>-198.61217400000001</c:v>
                </c:pt>
                <c:pt idx="1355">
                  <c:v>-198.63842099999999</c:v>
                </c:pt>
                <c:pt idx="1356">
                  <c:v>-198.610849</c:v>
                </c:pt>
                <c:pt idx="1357">
                  <c:v>-198.616165</c:v>
                </c:pt>
                <c:pt idx="1358">
                  <c:v>-198.62694000000002</c:v>
                </c:pt>
                <c:pt idx="1359">
                  <c:v>-198.607136</c:v>
                </c:pt>
                <c:pt idx="1360">
                  <c:v>-198.62793400000001</c:v>
                </c:pt>
                <c:pt idx="1361">
                  <c:v>-198.64201299999999</c:v>
                </c:pt>
                <c:pt idx="1362">
                  <c:v>-198.61576600000001</c:v>
                </c:pt>
                <c:pt idx="1363">
                  <c:v>-198.619709</c:v>
                </c:pt>
                <c:pt idx="1364">
                  <c:v>-198.63215099999999</c:v>
                </c:pt>
                <c:pt idx="1365">
                  <c:v>-198.61229499999999</c:v>
                </c:pt>
                <c:pt idx="1366">
                  <c:v>-198.63044000000002</c:v>
                </c:pt>
                <c:pt idx="1367">
                  <c:v>-198.61115799999999</c:v>
                </c:pt>
                <c:pt idx="1368">
                  <c:v>-198.621847</c:v>
                </c:pt>
                <c:pt idx="1369">
                  <c:v>-198.65196399999999</c:v>
                </c:pt>
                <c:pt idx="1370">
                  <c:v>-198.61829799999998</c:v>
                </c:pt>
                <c:pt idx="1371">
                  <c:v>-198.62863900000002</c:v>
                </c:pt>
                <c:pt idx="1372">
                  <c:v>-198.597523</c:v>
                </c:pt>
                <c:pt idx="1373">
                  <c:v>-198.62882999999999</c:v>
                </c:pt>
                <c:pt idx="1374">
                  <c:v>-198.62199799999999</c:v>
                </c:pt>
                <c:pt idx="1375">
                  <c:v>-198.63979899999998</c:v>
                </c:pt>
                <c:pt idx="1376">
                  <c:v>-198.62356199999999</c:v>
                </c:pt>
                <c:pt idx="1377">
                  <c:v>-198.636686</c:v>
                </c:pt>
                <c:pt idx="1378">
                  <c:v>-198.620206</c:v>
                </c:pt>
                <c:pt idx="1379">
                  <c:v>-198.624335</c:v>
                </c:pt>
                <c:pt idx="1380">
                  <c:v>-198.63520500000001</c:v>
                </c:pt>
                <c:pt idx="1381">
                  <c:v>-198.64072899999999</c:v>
                </c:pt>
                <c:pt idx="1382">
                  <c:v>-198.632521</c:v>
                </c:pt>
                <c:pt idx="1383">
                  <c:v>-198.65787500000002</c:v>
                </c:pt>
                <c:pt idx="1384">
                  <c:v>-198.62803099999999</c:v>
                </c:pt>
                <c:pt idx="1385">
                  <c:v>-198.65424899999999</c:v>
                </c:pt>
                <c:pt idx="1386">
                  <c:v>-198.61112900000001</c:v>
                </c:pt>
                <c:pt idx="1387">
                  <c:v>-198.65557799999999</c:v>
                </c:pt>
                <c:pt idx="1388">
                  <c:v>-198.61785700000001</c:v>
                </c:pt>
                <c:pt idx="1389">
                  <c:v>-198.63541899999998</c:v>
                </c:pt>
                <c:pt idx="1390">
                  <c:v>-198.636179</c:v>
                </c:pt>
                <c:pt idx="1391">
                  <c:v>-198.64287899999999</c:v>
                </c:pt>
                <c:pt idx="1392">
                  <c:v>-198.63720000000001</c:v>
                </c:pt>
                <c:pt idx="1393">
                  <c:v>-198.644218</c:v>
                </c:pt>
                <c:pt idx="1394">
                  <c:v>-198.63074700000001</c:v>
                </c:pt>
                <c:pt idx="1395">
                  <c:v>-198.631563</c:v>
                </c:pt>
                <c:pt idx="1396">
                  <c:v>-198.610444</c:v>
                </c:pt>
                <c:pt idx="1397">
                  <c:v>-198.645681</c:v>
                </c:pt>
                <c:pt idx="1398">
                  <c:v>-198.60969699999998</c:v>
                </c:pt>
                <c:pt idx="1399">
                  <c:v>-198.651726</c:v>
                </c:pt>
                <c:pt idx="1400">
                  <c:v>-198.647132</c:v>
                </c:pt>
                <c:pt idx="1401">
                  <c:v>-198.60293099999998</c:v>
                </c:pt>
                <c:pt idx="1402">
                  <c:v>-198.62162699999999</c:v>
                </c:pt>
                <c:pt idx="1403">
                  <c:v>-198.62248300000002</c:v>
                </c:pt>
                <c:pt idx="1404">
                  <c:v>-198.63111600000002</c:v>
                </c:pt>
                <c:pt idx="1405">
                  <c:v>-198.638364</c:v>
                </c:pt>
                <c:pt idx="1406">
                  <c:v>-198.64619400000001</c:v>
                </c:pt>
                <c:pt idx="1407">
                  <c:v>-198.63214099999999</c:v>
                </c:pt>
                <c:pt idx="1408">
                  <c:v>-198.63711799999999</c:v>
                </c:pt>
                <c:pt idx="1409">
                  <c:v>-198.664942</c:v>
                </c:pt>
                <c:pt idx="1410">
                  <c:v>-198.62383800000001</c:v>
                </c:pt>
                <c:pt idx="1411">
                  <c:v>-198.61380600000001</c:v>
                </c:pt>
                <c:pt idx="1412">
                  <c:v>-198.63724500000001</c:v>
                </c:pt>
                <c:pt idx="1413">
                  <c:v>-198.636506</c:v>
                </c:pt>
                <c:pt idx="1414">
                  <c:v>-198.646164</c:v>
                </c:pt>
                <c:pt idx="1415">
                  <c:v>-198.626071</c:v>
                </c:pt>
                <c:pt idx="1416">
                  <c:v>-198.60237599999999</c:v>
                </c:pt>
                <c:pt idx="1417">
                  <c:v>-198.61896100000001</c:v>
                </c:pt>
                <c:pt idx="1418">
                  <c:v>-198.63306700000001</c:v>
                </c:pt>
                <c:pt idx="1419">
                  <c:v>-198.62003800000002</c:v>
                </c:pt>
                <c:pt idx="1420">
                  <c:v>-198.64165700000001</c:v>
                </c:pt>
                <c:pt idx="1421">
                  <c:v>-198.61667300000002</c:v>
                </c:pt>
                <c:pt idx="1422">
                  <c:v>-198.60796099999999</c:v>
                </c:pt>
                <c:pt idx="1423">
                  <c:v>-198.61568700000001</c:v>
                </c:pt>
                <c:pt idx="1424">
                  <c:v>-198.630844</c:v>
                </c:pt>
                <c:pt idx="1425">
                  <c:v>-198.610794</c:v>
                </c:pt>
                <c:pt idx="1426">
                  <c:v>-198.63798299999999</c:v>
                </c:pt>
                <c:pt idx="1427">
                  <c:v>-198.62941899999998</c:v>
                </c:pt>
                <c:pt idx="1428">
                  <c:v>-198.61988299999999</c:v>
                </c:pt>
                <c:pt idx="1429">
                  <c:v>-198.60968099999999</c:v>
                </c:pt>
                <c:pt idx="1430">
                  <c:v>-198.63064800000001</c:v>
                </c:pt>
                <c:pt idx="1431">
                  <c:v>-198.639118</c:v>
                </c:pt>
                <c:pt idx="1432">
                  <c:v>-198.64689900000002</c:v>
                </c:pt>
                <c:pt idx="1433">
                  <c:v>-198.63001</c:v>
                </c:pt>
                <c:pt idx="1434">
                  <c:v>-198.63498300000001</c:v>
                </c:pt>
                <c:pt idx="1435">
                  <c:v>-198.624043</c:v>
                </c:pt>
                <c:pt idx="1436">
                  <c:v>-198.61774699999998</c:v>
                </c:pt>
                <c:pt idx="1437">
                  <c:v>-198.64147599999998</c:v>
                </c:pt>
                <c:pt idx="1438">
                  <c:v>-198.61403799999999</c:v>
                </c:pt>
                <c:pt idx="1439">
                  <c:v>-198.60542599999999</c:v>
                </c:pt>
                <c:pt idx="1440">
                  <c:v>-198.608171</c:v>
                </c:pt>
                <c:pt idx="1441">
                  <c:v>-198.62127700000002</c:v>
                </c:pt>
                <c:pt idx="1442">
                  <c:v>-198.66355799999999</c:v>
                </c:pt>
                <c:pt idx="1443">
                  <c:v>-198.617121</c:v>
                </c:pt>
                <c:pt idx="1444">
                  <c:v>-198.658478</c:v>
                </c:pt>
                <c:pt idx="1445">
                  <c:v>-198.63639000000001</c:v>
                </c:pt>
                <c:pt idx="1446">
                  <c:v>-198.61837200000002</c:v>
                </c:pt>
                <c:pt idx="1447">
                  <c:v>-198.63732300000001</c:v>
                </c:pt>
                <c:pt idx="1448">
                  <c:v>-198.63824400000001</c:v>
                </c:pt>
                <c:pt idx="1449">
                  <c:v>-198.65305699999999</c:v>
                </c:pt>
                <c:pt idx="1450">
                  <c:v>-198.64767699999999</c:v>
                </c:pt>
                <c:pt idx="1451">
                  <c:v>-198.636403</c:v>
                </c:pt>
                <c:pt idx="1452">
                  <c:v>-198.64342500000001</c:v>
                </c:pt>
                <c:pt idx="1453">
                  <c:v>-198.63740100000001</c:v>
                </c:pt>
                <c:pt idx="1454">
                  <c:v>-198.65241</c:v>
                </c:pt>
                <c:pt idx="1455">
                  <c:v>-198.638418</c:v>
                </c:pt>
                <c:pt idx="1456">
                  <c:v>-198.62148999999999</c:v>
                </c:pt>
                <c:pt idx="1457">
                  <c:v>-198.62220600000001</c:v>
                </c:pt>
                <c:pt idx="1458">
                  <c:v>-198.63920899999999</c:v>
                </c:pt>
                <c:pt idx="1459">
                  <c:v>-198.63553400000001</c:v>
                </c:pt>
                <c:pt idx="1460">
                  <c:v>-198.618684</c:v>
                </c:pt>
                <c:pt idx="1461">
                  <c:v>-198.61903999999998</c:v>
                </c:pt>
                <c:pt idx="1462">
                  <c:v>-198.621172</c:v>
                </c:pt>
                <c:pt idx="1463">
                  <c:v>-198.637202</c:v>
                </c:pt>
                <c:pt idx="1464">
                  <c:v>-198.61359000000002</c:v>
                </c:pt>
                <c:pt idx="1465">
                  <c:v>-198.63189400000002</c:v>
                </c:pt>
                <c:pt idx="1466">
                  <c:v>-198.63903400000001</c:v>
                </c:pt>
                <c:pt idx="1467">
                  <c:v>-198.64793300000002</c:v>
                </c:pt>
                <c:pt idx="1468">
                  <c:v>-198.619666</c:v>
                </c:pt>
                <c:pt idx="1469">
                  <c:v>-198.63385300000002</c:v>
                </c:pt>
                <c:pt idx="1470">
                  <c:v>-198.63053600000001</c:v>
                </c:pt>
                <c:pt idx="1471">
                  <c:v>-198.65554599999999</c:v>
                </c:pt>
                <c:pt idx="1472">
                  <c:v>-198.62814799999998</c:v>
                </c:pt>
                <c:pt idx="1473">
                  <c:v>-198.66612900000001</c:v>
                </c:pt>
                <c:pt idx="1474">
                  <c:v>-198.63960800000001</c:v>
                </c:pt>
                <c:pt idx="1475">
                  <c:v>-198.642583</c:v>
                </c:pt>
                <c:pt idx="1476">
                  <c:v>-198.646018</c:v>
                </c:pt>
                <c:pt idx="1477">
                  <c:v>-198.650139</c:v>
                </c:pt>
                <c:pt idx="1478">
                  <c:v>-198.63147000000001</c:v>
                </c:pt>
                <c:pt idx="1479">
                  <c:v>-198.62724</c:v>
                </c:pt>
                <c:pt idx="1480">
                  <c:v>-198.64563099999998</c:v>
                </c:pt>
                <c:pt idx="1481">
                  <c:v>-198.65800000000002</c:v>
                </c:pt>
                <c:pt idx="1482">
                  <c:v>-198.621364</c:v>
                </c:pt>
                <c:pt idx="1483">
                  <c:v>-198.62822600000001</c:v>
                </c:pt>
                <c:pt idx="1484">
                  <c:v>-198.62906799999999</c:v>
                </c:pt>
                <c:pt idx="1485">
                  <c:v>-198.64715900000002</c:v>
                </c:pt>
                <c:pt idx="1486">
                  <c:v>-198.62402699999998</c:v>
                </c:pt>
                <c:pt idx="1487">
                  <c:v>-198.62447400000002</c:v>
                </c:pt>
                <c:pt idx="1488">
                  <c:v>-198.62552399999998</c:v>
                </c:pt>
                <c:pt idx="1489">
                  <c:v>-198.621793</c:v>
                </c:pt>
                <c:pt idx="1490">
                  <c:v>-198.623379</c:v>
                </c:pt>
                <c:pt idx="1491">
                  <c:v>-198.63367500000001</c:v>
                </c:pt>
                <c:pt idx="1492">
                  <c:v>-198.62990599999998</c:v>
                </c:pt>
                <c:pt idx="1493">
                  <c:v>-198.64976999999999</c:v>
                </c:pt>
                <c:pt idx="1494">
                  <c:v>-198.638149</c:v>
                </c:pt>
                <c:pt idx="1495">
                  <c:v>-198.62121200000001</c:v>
                </c:pt>
                <c:pt idx="1496">
                  <c:v>-198.63773499999999</c:v>
                </c:pt>
                <c:pt idx="1497">
                  <c:v>-198.61831899999999</c:v>
                </c:pt>
                <c:pt idx="1498">
                  <c:v>-198.63475700000001</c:v>
                </c:pt>
                <c:pt idx="1499">
                  <c:v>-198.651464</c:v>
                </c:pt>
                <c:pt idx="1500">
                  <c:v>-198.62728799999999</c:v>
                </c:pt>
                <c:pt idx="1501">
                  <c:v>-198.64216200000001</c:v>
                </c:pt>
                <c:pt idx="1502">
                  <c:v>-198.65208100000001</c:v>
                </c:pt>
                <c:pt idx="1503">
                  <c:v>-198.63834300000002</c:v>
                </c:pt>
                <c:pt idx="1504">
                  <c:v>-198.656127</c:v>
                </c:pt>
                <c:pt idx="1505">
                  <c:v>-198.61310800000001</c:v>
                </c:pt>
                <c:pt idx="1506">
                  <c:v>-198.62729200000001</c:v>
                </c:pt>
                <c:pt idx="1507">
                  <c:v>-198.65144599999999</c:v>
                </c:pt>
                <c:pt idx="1508">
                  <c:v>-198.64293799999999</c:v>
                </c:pt>
                <c:pt idx="1509">
                  <c:v>-198.648662</c:v>
                </c:pt>
                <c:pt idx="1510">
                  <c:v>-198.64948699999999</c:v>
                </c:pt>
                <c:pt idx="1511">
                  <c:v>-198.626192</c:v>
                </c:pt>
                <c:pt idx="1512">
                  <c:v>-198.666449</c:v>
                </c:pt>
                <c:pt idx="1513">
                  <c:v>-198.62461199999998</c:v>
                </c:pt>
                <c:pt idx="1514">
                  <c:v>-198.65080799999998</c:v>
                </c:pt>
                <c:pt idx="1515">
                  <c:v>-198.63239899999999</c:v>
                </c:pt>
                <c:pt idx="1516">
                  <c:v>-198.64624799999999</c:v>
                </c:pt>
                <c:pt idx="1517">
                  <c:v>-198.65554499999999</c:v>
                </c:pt>
                <c:pt idx="1518">
                  <c:v>-198.64016699999999</c:v>
                </c:pt>
                <c:pt idx="1519">
                  <c:v>-198.65306100000001</c:v>
                </c:pt>
                <c:pt idx="1520">
                  <c:v>-198.64244399999998</c:v>
                </c:pt>
                <c:pt idx="1521">
                  <c:v>-198.642214</c:v>
                </c:pt>
                <c:pt idx="1522">
                  <c:v>-198.625202</c:v>
                </c:pt>
                <c:pt idx="1523">
                  <c:v>-198.660292</c:v>
                </c:pt>
                <c:pt idx="1524">
                  <c:v>-198.638813</c:v>
                </c:pt>
                <c:pt idx="1525">
                  <c:v>-198.631113</c:v>
                </c:pt>
                <c:pt idx="1526">
                  <c:v>-198.65307299999998</c:v>
                </c:pt>
                <c:pt idx="1527">
                  <c:v>-198.66510299999999</c:v>
                </c:pt>
                <c:pt idx="1528">
                  <c:v>-198.67495700000001</c:v>
                </c:pt>
                <c:pt idx="1529">
                  <c:v>-198.62762000000001</c:v>
                </c:pt>
                <c:pt idx="1530">
                  <c:v>-198.65156300000001</c:v>
                </c:pt>
                <c:pt idx="1531">
                  <c:v>-198.65909299999998</c:v>
                </c:pt>
                <c:pt idx="1532">
                  <c:v>-198.64886100000001</c:v>
                </c:pt>
                <c:pt idx="1533">
                  <c:v>-198.63179</c:v>
                </c:pt>
                <c:pt idx="1534">
                  <c:v>-198.654225</c:v>
                </c:pt>
                <c:pt idx="1535">
                  <c:v>-198.63458300000002</c:v>
                </c:pt>
                <c:pt idx="1536">
                  <c:v>-198.66304500000001</c:v>
                </c:pt>
                <c:pt idx="1537">
                  <c:v>-198.66743499999998</c:v>
                </c:pt>
                <c:pt idx="1538">
                  <c:v>-198.62889699999999</c:v>
                </c:pt>
                <c:pt idx="1539">
                  <c:v>-198.62682699999999</c:v>
                </c:pt>
                <c:pt idx="1540">
                  <c:v>-198.63340099999999</c:v>
                </c:pt>
                <c:pt idx="1541">
                  <c:v>-198.635998</c:v>
                </c:pt>
                <c:pt idx="1542">
                  <c:v>-198.60983199999998</c:v>
                </c:pt>
                <c:pt idx="1543">
                  <c:v>-198.64073999999999</c:v>
                </c:pt>
                <c:pt idx="1544">
                  <c:v>-198.65283099999999</c:v>
                </c:pt>
                <c:pt idx="1545">
                  <c:v>-198.645669</c:v>
                </c:pt>
                <c:pt idx="1546">
                  <c:v>-198.64785700000002</c:v>
                </c:pt>
                <c:pt idx="1547">
                  <c:v>-198.663344</c:v>
                </c:pt>
                <c:pt idx="1548">
                  <c:v>-198.636349</c:v>
                </c:pt>
                <c:pt idx="1549">
                  <c:v>-198.62836999999999</c:v>
                </c:pt>
                <c:pt idx="1550">
                  <c:v>-198.63845899999998</c:v>
                </c:pt>
                <c:pt idx="1551">
                  <c:v>-198.63121599999999</c:v>
                </c:pt>
                <c:pt idx="1552">
                  <c:v>-198.63072100000002</c:v>
                </c:pt>
                <c:pt idx="1553">
                  <c:v>-198.636089</c:v>
                </c:pt>
                <c:pt idx="1554">
                  <c:v>-198.64591099999998</c:v>
                </c:pt>
                <c:pt idx="1555">
                  <c:v>-198.62803600000001</c:v>
                </c:pt>
                <c:pt idx="1556">
                  <c:v>-198.624697</c:v>
                </c:pt>
                <c:pt idx="1557">
                  <c:v>-198.65534</c:v>
                </c:pt>
                <c:pt idx="1558">
                  <c:v>-198.64547299999998</c:v>
                </c:pt>
                <c:pt idx="1559">
                  <c:v>-198.64371400000002</c:v>
                </c:pt>
                <c:pt idx="1560">
                  <c:v>-198.63380000000001</c:v>
                </c:pt>
                <c:pt idx="1561">
                  <c:v>-198.650181</c:v>
                </c:pt>
                <c:pt idx="1562">
                  <c:v>-198.63660999999999</c:v>
                </c:pt>
                <c:pt idx="1563">
                  <c:v>-198.64632</c:v>
                </c:pt>
                <c:pt idx="1564">
                  <c:v>-198.654203</c:v>
                </c:pt>
                <c:pt idx="1565">
                  <c:v>-198.64784900000001</c:v>
                </c:pt>
                <c:pt idx="1566">
                  <c:v>-198.640657</c:v>
                </c:pt>
                <c:pt idx="1567">
                  <c:v>-198.62137099999998</c:v>
                </c:pt>
                <c:pt idx="1568">
                  <c:v>-198.64550700000001</c:v>
                </c:pt>
                <c:pt idx="1569">
                  <c:v>-198.65242800000001</c:v>
                </c:pt>
                <c:pt idx="1570">
                  <c:v>-198.627714</c:v>
                </c:pt>
                <c:pt idx="1571">
                  <c:v>-198.632518</c:v>
                </c:pt>
                <c:pt idx="1572">
                  <c:v>-198.61970200000002</c:v>
                </c:pt>
                <c:pt idx="1573">
                  <c:v>-198.623884</c:v>
                </c:pt>
                <c:pt idx="1574">
                  <c:v>-198.665471</c:v>
                </c:pt>
                <c:pt idx="1575">
                  <c:v>-198.62849600000001</c:v>
                </c:pt>
                <c:pt idx="1576">
                  <c:v>-198.618585</c:v>
                </c:pt>
                <c:pt idx="1577">
                  <c:v>-198.61246600000001</c:v>
                </c:pt>
                <c:pt idx="1578">
                  <c:v>-198.65209399999998</c:v>
                </c:pt>
                <c:pt idx="1579">
                  <c:v>-198.67020300000001</c:v>
                </c:pt>
                <c:pt idx="1580">
                  <c:v>-198.65343099999998</c:v>
                </c:pt>
                <c:pt idx="1581">
                  <c:v>-198.62878599999999</c:v>
                </c:pt>
                <c:pt idx="1582">
                  <c:v>-198.64336899999998</c:v>
                </c:pt>
                <c:pt idx="1583">
                  <c:v>-198.672222</c:v>
                </c:pt>
                <c:pt idx="1584">
                  <c:v>-198.64555300000001</c:v>
                </c:pt>
                <c:pt idx="1585">
                  <c:v>-198.63164</c:v>
                </c:pt>
                <c:pt idx="1586">
                  <c:v>-198.63304200000002</c:v>
                </c:pt>
                <c:pt idx="1587">
                  <c:v>-198.63269099999999</c:v>
                </c:pt>
                <c:pt idx="1588">
                  <c:v>-198.63049800000002</c:v>
                </c:pt>
                <c:pt idx="1589">
                  <c:v>-198.636</c:v>
                </c:pt>
                <c:pt idx="1590">
                  <c:v>-198.629142</c:v>
                </c:pt>
                <c:pt idx="1591">
                  <c:v>-198.63296800000001</c:v>
                </c:pt>
                <c:pt idx="1592">
                  <c:v>-198.64754600000001</c:v>
                </c:pt>
                <c:pt idx="1593">
                  <c:v>-198.644138</c:v>
                </c:pt>
                <c:pt idx="1594">
                  <c:v>-198.63014100000001</c:v>
                </c:pt>
                <c:pt idx="1595">
                  <c:v>-198.68658299999998</c:v>
                </c:pt>
                <c:pt idx="1596">
                  <c:v>-198.65874199999999</c:v>
                </c:pt>
                <c:pt idx="1597">
                  <c:v>-198.63395800000001</c:v>
                </c:pt>
                <c:pt idx="1598">
                  <c:v>-198.63794799999999</c:v>
                </c:pt>
                <c:pt idx="1599">
                  <c:v>-198.65300100000002</c:v>
                </c:pt>
                <c:pt idx="1600">
                  <c:v>-198.654786</c:v>
                </c:pt>
                <c:pt idx="1601">
                  <c:v>-198.664748</c:v>
                </c:pt>
                <c:pt idx="1602">
                  <c:v>-198.66153</c:v>
                </c:pt>
                <c:pt idx="1603">
                  <c:v>-198.63202000000001</c:v>
                </c:pt>
                <c:pt idx="1604">
                  <c:v>-198.64821000000001</c:v>
                </c:pt>
                <c:pt idx="1605">
                  <c:v>-198.63545999999999</c:v>
                </c:pt>
                <c:pt idx="1606">
                  <c:v>-198.65338299999999</c:v>
                </c:pt>
                <c:pt idx="1607">
                  <c:v>-198.647862</c:v>
                </c:pt>
                <c:pt idx="1608">
                  <c:v>-198.65101199999998</c:v>
                </c:pt>
                <c:pt idx="1609">
                  <c:v>-198.636653</c:v>
                </c:pt>
                <c:pt idx="1610">
                  <c:v>-198.64820599999999</c:v>
                </c:pt>
                <c:pt idx="1611">
                  <c:v>-198.64209</c:v>
                </c:pt>
                <c:pt idx="1612">
                  <c:v>-198.63605000000001</c:v>
                </c:pt>
                <c:pt idx="1613">
                  <c:v>-198.62357399999999</c:v>
                </c:pt>
                <c:pt idx="1614">
                  <c:v>-198.660335</c:v>
                </c:pt>
                <c:pt idx="1615">
                  <c:v>-198.62859799999998</c:v>
                </c:pt>
                <c:pt idx="1616">
                  <c:v>-198.626071</c:v>
                </c:pt>
                <c:pt idx="1617">
                  <c:v>-198.66000500000001</c:v>
                </c:pt>
                <c:pt idx="1618">
                  <c:v>-198.63683700000001</c:v>
                </c:pt>
                <c:pt idx="1619">
                  <c:v>-198.642607</c:v>
                </c:pt>
                <c:pt idx="1620">
                  <c:v>-198.66061200000001</c:v>
                </c:pt>
                <c:pt idx="1621">
                  <c:v>-198.642368</c:v>
                </c:pt>
                <c:pt idx="1622">
                  <c:v>-198.658906</c:v>
                </c:pt>
                <c:pt idx="1623">
                  <c:v>-198.65350799999999</c:v>
                </c:pt>
                <c:pt idx="1624">
                  <c:v>-198.653582</c:v>
                </c:pt>
                <c:pt idx="1625">
                  <c:v>-198.650767</c:v>
                </c:pt>
                <c:pt idx="1626">
                  <c:v>-198.65356</c:v>
                </c:pt>
                <c:pt idx="1627">
                  <c:v>-198.63326599999999</c:v>
                </c:pt>
                <c:pt idx="1628">
                  <c:v>-198.62510700000001</c:v>
                </c:pt>
                <c:pt idx="1629">
                  <c:v>-198.637157</c:v>
                </c:pt>
                <c:pt idx="1630">
                  <c:v>-198.65226100000001</c:v>
                </c:pt>
                <c:pt idx="1631">
                  <c:v>-198.635785</c:v>
                </c:pt>
                <c:pt idx="1632">
                  <c:v>-198.63425599999999</c:v>
                </c:pt>
                <c:pt idx="1633">
                  <c:v>-198.650116</c:v>
                </c:pt>
                <c:pt idx="1634">
                  <c:v>-198.640501</c:v>
                </c:pt>
                <c:pt idx="1635">
                  <c:v>-198.66418200000001</c:v>
                </c:pt>
                <c:pt idx="1636">
                  <c:v>-198.659436</c:v>
                </c:pt>
                <c:pt idx="1637">
                  <c:v>-198.62436400000001</c:v>
                </c:pt>
                <c:pt idx="1638">
                  <c:v>-198.619057</c:v>
                </c:pt>
                <c:pt idx="1639">
                  <c:v>-198.66079100000002</c:v>
                </c:pt>
                <c:pt idx="1640">
                  <c:v>-198.65002100000001</c:v>
                </c:pt>
                <c:pt idx="1641">
                  <c:v>-198.66235</c:v>
                </c:pt>
                <c:pt idx="1642">
                  <c:v>-198.66146499999999</c:v>
                </c:pt>
                <c:pt idx="1643">
                  <c:v>-198.65943899999999</c:v>
                </c:pt>
                <c:pt idx="1644">
                  <c:v>-198.64254699999998</c:v>
                </c:pt>
                <c:pt idx="1645">
                  <c:v>-198.61639300000002</c:v>
                </c:pt>
                <c:pt idx="1646">
                  <c:v>-198.676984</c:v>
                </c:pt>
                <c:pt idx="1647">
                  <c:v>-198.67054899999999</c:v>
                </c:pt>
                <c:pt idx="1648">
                  <c:v>-198.65553600000001</c:v>
                </c:pt>
                <c:pt idx="1649">
                  <c:v>-198.684212</c:v>
                </c:pt>
                <c:pt idx="1650">
                  <c:v>-198.66849499999998</c:v>
                </c:pt>
                <c:pt idx="1651">
                  <c:v>-198.64402799999999</c:v>
                </c:pt>
                <c:pt idx="1652">
                  <c:v>-198.655901</c:v>
                </c:pt>
                <c:pt idx="1653">
                  <c:v>-198.63971100000001</c:v>
                </c:pt>
                <c:pt idx="1654">
                  <c:v>-198.66353999999998</c:v>
                </c:pt>
                <c:pt idx="1655">
                  <c:v>-198.662667</c:v>
                </c:pt>
                <c:pt idx="1656">
                  <c:v>-198.675127</c:v>
                </c:pt>
                <c:pt idx="1657">
                  <c:v>-198.66835599999999</c:v>
                </c:pt>
                <c:pt idx="1658">
                  <c:v>-198.64396300000001</c:v>
                </c:pt>
                <c:pt idx="1659">
                  <c:v>-198.68598799999998</c:v>
                </c:pt>
                <c:pt idx="1660">
                  <c:v>-198.68716900000001</c:v>
                </c:pt>
                <c:pt idx="1661">
                  <c:v>-198.66635299999999</c:v>
                </c:pt>
                <c:pt idx="1662">
                  <c:v>-198.678348</c:v>
                </c:pt>
                <c:pt idx="1663">
                  <c:v>-198.669186</c:v>
                </c:pt>
                <c:pt idx="1664">
                  <c:v>-198.66295400000001</c:v>
                </c:pt>
                <c:pt idx="1665">
                  <c:v>-198.688515</c:v>
                </c:pt>
                <c:pt idx="1666">
                  <c:v>-198.67793700000001</c:v>
                </c:pt>
                <c:pt idx="1667">
                  <c:v>-198.64737199999999</c:v>
                </c:pt>
                <c:pt idx="1668">
                  <c:v>-198.64272499999998</c:v>
                </c:pt>
                <c:pt idx="1669">
                  <c:v>-198.666202</c:v>
                </c:pt>
                <c:pt idx="1670">
                  <c:v>-198.64976100000001</c:v>
                </c:pt>
                <c:pt idx="1671">
                  <c:v>-198.66750999999999</c:v>
                </c:pt>
                <c:pt idx="1672">
                  <c:v>-198.683695</c:v>
                </c:pt>
                <c:pt idx="1673">
                  <c:v>-198.65781199999998</c:v>
                </c:pt>
                <c:pt idx="1674">
                  <c:v>-198.64932999999999</c:v>
                </c:pt>
                <c:pt idx="1675">
                  <c:v>-198.67171299999998</c:v>
                </c:pt>
                <c:pt idx="1676">
                  <c:v>-198.67997799999998</c:v>
                </c:pt>
                <c:pt idx="1677">
                  <c:v>-198.68287799999999</c:v>
                </c:pt>
                <c:pt idx="1678">
                  <c:v>-198.66628399999999</c:v>
                </c:pt>
                <c:pt idx="1679">
                  <c:v>-198.67971700000001</c:v>
                </c:pt>
                <c:pt idx="1680">
                  <c:v>-198.669715</c:v>
                </c:pt>
                <c:pt idx="1681">
                  <c:v>-198.66562500000001</c:v>
                </c:pt>
                <c:pt idx="1682">
                  <c:v>-198.65553700000001</c:v>
                </c:pt>
                <c:pt idx="1683">
                  <c:v>-198.65603199999998</c:v>
                </c:pt>
                <c:pt idx="1684">
                  <c:v>-198.67705899999999</c:v>
                </c:pt>
                <c:pt idx="1685">
                  <c:v>-198.67089300000001</c:v>
                </c:pt>
                <c:pt idx="1686">
                  <c:v>-198.68504099999998</c:v>
                </c:pt>
                <c:pt idx="1687">
                  <c:v>-198.687816</c:v>
                </c:pt>
                <c:pt idx="1688">
                  <c:v>-198.71399099999999</c:v>
                </c:pt>
                <c:pt idx="1689">
                  <c:v>-198.67680799999999</c:v>
                </c:pt>
                <c:pt idx="1690">
                  <c:v>-198.66922099999999</c:v>
                </c:pt>
                <c:pt idx="1691">
                  <c:v>-198.663622</c:v>
                </c:pt>
                <c:pt idx="1692">
                  <c:v>-198.68971399999998</c:v>
                </c:pt>
                <c:pt idx="1693">
                  <c:v>-198.66751400000001</c:v>
                </c:pt>
                <c:pt idx="1694">
                  <c:v>-198.67941300000001</c:v>
                </c:pt>
                <c:pt idx="1695">
                  <c:v>-198.65594900000002</c:v>
                </c:pt>
                <c:pt idx="1696">
                  <c:v>-198.67554699999999</c:v>
                </c:pt>
                <c:pt idx="1697">
                  <c:v>-198.67774499999999</c:v>
                </c:pt>
                <c:pt idx="1698">
                  <c:v>-198.67837900000001</c:v>
                </c:pt>
                <c:pt idx="1699">
                  <c:v>-198.684876</c:v>
                </c:pt>
                <c:pt idx="1700">
                  <c:v>-198.70140499999999</c:v>
                </c:pt>
                <c:pt idx="1701">
                  <c:v>-198.70216400000001</c:v>
                </c:pt>
                <c:pt idx="1702">
                  <c:v>-198.68728099999998</c:v>
                </c:pt>
                <c:pt idx="1703">
                  <c:v>-198.69547599999999</c:v>
                </c:pt>
                <c:pt idx="1704">
                  <c:v>-198.69918900000002</c:v>
                </c:pt>
                <c:pt idx="1705">
                  <c:v>-198.68405099999998</c:v>
                </c:pt>
                <c:pt idx="1706">
                  <c:v>-198.65882299999998</c:v>
                </c:pt>
                <c:pt idx="1707">
                  <c:v>-198.70856599999999</c:v>
                </c:pt>
                <c:pt idx="1708">
                  <c:v>-198.70958999999999</c:v>
                </c:pt>
                <c:pt idx="1709">
                  <c:v>-198.68108900000001</c:v>
                </c:pt>
                <c:pt idx="1710">
                  <c:v>-198.69945000000001</c:v>
                </c:pt>
                <c:pt idx="1711">
                  <c:v>-198.700658</c:v>
                </c:pt>
                <c:pt idx="1712">
                  <c:v>-198.695481</c:v>
                </c:pt>
                <c:pt idx="1713">
                  <c:v>-198.71839299999999</c:v>
                </c:pt>
                <c:pt idx="1714">
                  <c:v>-198.68845399999998</c:v>
                </c:pt>
                <c:pt idx="1715">
                  <c:v>-198.69863800000002</c:v>
                </c:pt>
                <c:pt idx="1716">
                  <c:v>-198.70559499999999</c:v>
                </c:pt>
                <c:pt idx="1717">
                  <c:v>-198.692454</c:v>
                </c:pt>
                <c:pt idx="1718">
                  <c:v>-198.68618000000001</c:v>
                </c:pt>
                <c:pt idx="1719">
                  <c:v>-198.702392</c:v>
                </c:pt>
                <c:pt idx="1720">
                  <c:v>-198.71487299999998</c:v>
                </c:pt>
                <c:pt idx="1721">
                  <c:v>-198.71029899999999</c:v>
                </c:pt>
                <c:pt idx="1722">
                  <c:v>-198.69596000000001</c:v>
                </c:pt>
                <c:pt idx="1723">
                  <c:v>-198.67843199999999</c:v>
                </c:pt>
                <c:pt idx="1724">
                  <c:v>-198.73257799999999</c:v>
                </c:pt>
                <c:pt idx="1725">
                  <c:v>-198.710869</c:v>
                </c:pt>
                <c:pt idx="1726">
                  <c:v>-198.71923699999999</c:v>
                </c:pt>
                <c:pt idx="1727">
                  <c:v>-198.70019299999998</c:v>
                </c:pt>
                <c:pt idx="1728">
                  <c:v>-198.701279</c:v>
                </c:pt>
                <c:pt idx="1729">
                  <c:v>-198.694444</c:v>
                </c:pt>
                <c:pt idx="1730">
                  <c:v>-198.71965899999998</c:v>
                </c:pt>
                <c:pt idx="1731">
                  <c:v>-198.72505200000001</c:v>
                </c:pt>
                <c:pt idx="1732">
                  <c:v>-198.708372</c:v>
                </c:pt>
                <c:pt idx="1733">
                  <c:v>-198.713348</c:v>
                </c:pt>
                <c:pt idx="1734">
                  <c:v>-198.69578200000001</c:v>
                </c:pt>
                <c:pt idx="1735">
                  <c:v>-198.72836599999999</c:v>
                </c:pt>
                <c:pt idx="1736">
                  <c:v>-198.70002499999998</c:v>
                </c:pt>
                <c:pt idx="1737">
                  <c:v>-198.72020599999999</c:v>
                </c:pt>
                <c:pt idx="1738">
                  <c:v>-198.70325600000001</c:v>
                </c:pt>
                <c:pt idx="1739">
                  <c:v>-198.71848199999999</c:v>
                </c:pt>
                <c:pt idx="1740">
                  <c:v>-198.71450400000001</c:v>
                </c:pt>
                <c:pt idx="1741">
                  <c:v>-198.70882</c:v>
                </c:pt>
                <c:pt idx="1742">
                  <c:v>-198.704519</c:v>
                </c:pt>
                <c:pt idx="1743">
                  <c:v>-198.704645</c:v>
                </c:pt>
                <c:pt idx="1744">
                  <c:v>-198.70064199999999</c:v>
                </c:pt>
                <c:pt idx="1745">
                  <c:v>-198.698331</c:v>
                </c:pt>
                <c:pt idx="1746">
                  <c:v>-198.713987</c:v>
                </c:pt>
                <c:pt idx="1747">
                  <c:v>-198.71737899999999</c:v>
                </c:pt>
                <c:pt idx="1748">
                  <c:v>-198.711095</c:v>
                </c:pt>
                <c:pt idx="1749">
                  <c:v>-198.699861</c:v>
                </c:pt>
                <c:pt idx="1750">
                  <c:v>-198.736175</c:v>
                </c:pt>
                <c:pt idx="1751">
                  <c:v>-198.696113</c:v>
                </c:pt>
                <c:pt idx="1752">
                  <c:v>-198.716002</c:v>
                </c:pt>
                <c:pt idx="1753">
                  <c:v>-198.70087599999999</c:v>
                </c:pt>
                <c:pt idx="1754">
                  <c:v>-198.66794999999999</c:v>
                </c:pt>
                <c:pt idx="1755">
                  <c:v>-198.70453400000002</c:v>
                </c:pt>
                <c:pt idx="1756">
                  <c:v>-198.70509799999999</c:v>
                </c:pt>
                <c:pt idx="1757">
                  <c:v>-198.705029</c:v>
                </c:pt>
                <c:pt idx="1758">
                  <c:v>-198.70521600000001</c:v>
                </c:pt>
                <c:pt idx="1759">
                  <c:v>-198.702293</c:v>
                </c:pt>
                <c:pt idx="1760">
                  <c:v>-198.720259</c:v>
                </c:pt>
                <c:pt idx="1761">
                  <c:v>-198.67106800000002</c:v>
                </c:pt>
                <c:pt idx="1762">
                  <c:v>-198.69472399999998</c:v>
                </c:pt>
                <c:pt idx="1763">
                  <c:v>-198.702775</c:v>
                </c:pt>
                <c:pt idx="1764">
                  <c:v>-198.691462</c:v>
                </c:pt>
                <c:pt idx="1765">
                  <c:v>-198.69245699999999</c:v>
                </c:pt>
                <c:pt idx="1766">
                  <c:v>-198.69606999999999</c:v>
                </c:pt>
                <c:pt idx="1767">
                  <c:v>-198.73481200000001</c:v>
                </c:pt>
                <c:pt idx="1768">
                  <c:v>-198.703731</c:v>
                </c:pt>
                <c:pt idx="1769">
                  <c:v>-198.71140400000002</c:v>
                </c:pt>
                <c:pt idx="1770">
                  <c:v>-198.70492900000002</c:v>
                </c:pt>
                <c:pt idx="1771">
                  <c:v>-198.72192699999999</c:v>
                </c:pt>
                <c:pt idx="1772">
                  <c:v>-198.71265</c:v>
                </c:pt>
                <c:pt idx="1773">
                  <c:v>-198.70445899999999</c:v>
                </c:pt>
                <c:pt idx="1774">
                  <c:v>-198.71240699999998</c:v>
                </c:pt>
                <c:pt idx="1775">
                  <c:v>-198.71535600000001</c:v>
                </c:pt>
                <c:pt idx="1776">
                  <c:v>-198.70412099999999</c:v>
                </c:pt>
                <c:pt idx="1777">
                  <c:v>-198.71701400000001</c:v>
                </c:pt>
                <c:pt idx="1778">
                  <c:v>-198.70898500000001</c:v>
                </c:pt>
                <c:pt idx="1779">
                  <c:v>-198.71437499999999</c:v>
                </c:pt>
                <c:pt idx="1780">
                  <c:v>-198.70065199999999</c:v>
                </c:pt>
                <c:pt idx="1781">
                  <c:v>-198.69660099999999</c:v>
                </c:pt>
                <c:pt idx="1782">
                  <c:v>-198.724659</c:v>
                </c:pt>
                <c:pt idx="1783">
                  <c:v>-198.73182</c:v>
                </c:pt>
                <c:pt idx="1784">
                  <c:v>-198.72664799999998</c:v>
                </c:pt>
                <c:pt idx="1785">
                  <c:v>-198.729254</c:v>
                </c:pt>
                <c:pt idx="1786">
                  <c:v>-198.712343</c:v>
                </c:pt>
                <c:pt idx="1787">
                  <c:v>-198.68417099999999</c:v>
                </c:pt>
                <c:pt idx="1788">
                  <c:v>-198.72676100000001</c:v>
                </c:pt>
                <c:pt idx="1789">
                  <c:v>-198.698351</c:v>
                </c:pt>
                <c:pt idx="1790">
                  <c:v>-198.72878399999999</c:v>
                </c:pt>
                <c:pt idx="1791">
                  <c:v>-198.70603700000001</c:v>
                </c:pt>
                <c:pt idx="1792">
                  <c:v>-198.71486199999998</c:v>
                </c:pt>
                <c:pt idx="1793">
                  <c:v>-198.71041499999998</c:v>
                </c:pt>
                <c:pt idx="1794">
                  <c:v>-198.69756000000001</c:v>
                </c:pt>
                <c:pt idx="1795">
                  <c:v>-198.68580899999998</c:v>
                </c:pt>
                <c:pt idx="1796">
                  <c:v>-198.738686</c:v>
                </c:pt>
                <c:pt idx="1797">
                  <c:v>-198.68865700000001</c:v>
                </c:pt>
                <c:pt idx="1798">
                  <c:v>-198.72809899999999</c:v>
                </c:pt>
                <c:pt idx="1799">
                  <c:v>-198.73372700000002</c:v>
                </c:pt>
                <c:pt idx="1800">
                  <c:v>-198.70367900000002</c:v>
                </c:pt>
                <c:pt idx="1801">
                  <c:v>-198.70546400000001</c:v>
                </c:pt>
                <c:pt idx="1802">
                  <c:v>-198.72129899999999</c:v>
                </c:pt>
                <c:pt idx="1803">
                  <c:v>-198.70801800000001</c:v>
                </c:pt>
                <c:pt idx="1804">
                  <c:v>-198.71601200000001</c:v>
                </c:pt>
                <c:pt idx="1805">
                  <c:v>-198.71688499999999</c:v>
                </c:pt>
                <c:pt idx="1806">
                  <c:v>-198.710857</c:v>
                </c:pt>
                <c:pt idx="1807">
                  <c:v>-198.73165500000002</c:v>
                </c:pt>
                <c:pt idx="1808">
                  <c:v>-198.72494599999999</c:v>
                </c:pt>
                <c:pt idx="1809">
                  <c:v>-198.70293599999999</c:v>
                </c:pt>
                <c:pt idx="1810">
                  <c:v>-198.71008900000001</c:v>
                </c:pt>
                <c:pt idx="1811">
                  <c:v>-198.74086600000001</c:v>
                </c:pt>
                <c:pt idx="1812">
                  <c:v>-198.728408</c:v>
                </c:pt>
                <c:pt idx="1813">
                  <c:v>-198.71200999999999</c:v>
                </c:pt>
                <c:pt idx="1814">
                  <c:v>-198.698938</c:v>
                </c:pt>
                <c:pt idx="1815">
                  <c:v>-198.71918299999999</c:v>
                </c:pt>
                <c:pt idx="1816">
                  <c:v>-198.72479000000001</c:v>
                </c:pt>
                <c:pt idx="1817">
                  <c:v>-198.73460399999999</c:v>
                </c:pt>
                <c:pt idx="1818">
                  <c:v>-198.69744</c:v>
                </c:pt>
                <c:pt idx="1819">
                  <c:v>-198.71973</c:v>
                </c:pt>
                <c:pt idx="1820">
                  <c:v>-198.69439</c:v>
                </c:pt>
                <c:pt idx="1821">
                  <c:v>-198.717038</c:v>
                </c:pt>
                <c:pt idx="1822">
                  <c:v>-198.704296</c:v>
                </c:pt>
                <c:pt idx="1823">
                  <c:v>-198.715214</c:v>
                </c:pt>
                <c:pt idx="1824">
                  <c:v>-198.719145</c:v>
                </c:pt>
                <c:pt idx="1825">
                  <c:v>-198.73213000000001</c:v>
                </c:pt>
                <c:pt idx="1826">
                  <c:v>-198.73995600000001</c:v>
                </c:pt>
                <c:pt idx="1827">
                  <c:v>-198.705105</c:v>
                </c:pt>
                <c:pt idx="1828">
                  <c:v>-198.71957</c:v>
                </c:pt>
                <c:pt idx="1829">
                  <c:v>-198.730358</c:v>
                </c:pt>
                <c:pt idx="1830">
                  <c:v>-198.686183</c:v>
                </c:pt>
                <c:pt idx="1831">
                  <c:v>-198.72610600000002</c:v>
                </c:pt>
                <c:pt idx="1832">
                  <c:v>-198.723735</c:v>
                </c:pt>
                <c:pt idx="1833">
                  <c:v>-198.73890800000001</c:v>
                </c:pt>
                <c:pt idx="1834">
                  <c:v>-198.72845100000001</c:v>
                </c:pt>
                <c:pt idx="1835">
                  <c:v>-198.69471199999998</c:v>
                </c:pt>
                <c:pt idx="1836">
                  <c:v>-198.721521</c:v>
                </c:pt>
                <c:pt idx="1837">
                  <c:v>-198.716812</c:v>
                </c:pt>
                <c:pt idx="1838">
                  <c:v>-198.70659000000001</c:v>
                </c:pt>
                <c:pt idx="1839">
                  <c:v>-198.71335100000002</c:v>
                </c:pt>
                <c:pt idx="1840">
                  <c:v>-198.728095</c:v>
                </c:pt>
                <c:pt idx="1841">
                  <c:v>-198.738392</c:v>
                </c:pt>
                <c:pt idx="1842">
                  <c:v>-198.72036900000001</c:v>
                </c:pt>
                <c:pt idx="1843">
                  <c:v>-198.76364900000002</c:v>
                </c:pt>
                <c:pt idx="1844">
                  <c:v>-198.68982700000001</c:v>
                </c:pt>
                <c:pt idx="1845">
                  <c:v>-198.73021500000002</c:v>
                </c:pt>
                <c:pt idx="1846">
                  <c:v>-198.72030899999999</c:v>
                </c:pt>
                <c:pt idx="1847">
                  <c:v>-198.74445</c:v>
                </c:pt>
                <c:pt idx="1848">
                  <c:v>-198.72859099999999</c:v>
                </c:pt>
                <c:pt idx="1849">
                  <c:v>-198.71032500000001</c:v>
                </c:pt>
                <c:pt idx="1850">
                  <c:v>-198.726519</c:v>
                </c:pt>
                <c:pt idx="1851">
                  <c:v>-198.71288300000001</c:v>
                </c:pt>
                <c:pt idx="1852">
                  <c:v>-198.752793</c:v>
                </c:pt>
                <c:pt idx="1853">
                  <c:v>-198.72746100000001</c:v>
                </c:pt>
                <c:pt idx="1854">
                  <c:v>-198.74393800000001</c:v>
                </c:pt>
                <c:pt idx="1855">
                  <c:v>-198.73008899999999</c:v>
                </c:pt>
                <c:pt idx="1856">
                  <c:v>-198.731505</c:v>
                </c:pt>
                <c:pt idx="1857">
                  <c:v>-198.72002699999999</c:v>
                </c:pt>
                <c:pt idx="1858">
                  <c:v>-198.72021799999999</c:v>
                </c:pt>
                <c:pt idx="1859">
                  <c:v>-198.71455499999999</c:v>
                </c:pt>
                <c:pt idx="1860">
                  <c:v>-198.722554</c:v>
                </c:pt>
                <c:pt idx="1861">
                  <c:v>-198.73027999999999</c:v>
                </c:pt>
                <c:pt idx="1862">
                  <c:v>-198.73761000000002</c:v>
                </c:pt>
                <c:pt idx="1863">
                  <c:v>-198.715093</c:v>
                </c:pt>
                <c:pt idx="1864">
                  <c:v>-198.70056599999998</c:v>
                </c:pt>
                <c:pt idx="1865">
                  <c:v>-198.717308</c:v>
                </c:pt>
                <c:pt idx="1866">
                  <c:v>-198.72223700000001</c:v>
                </c:pt>
                <c:pt idx="1867">
                  <c:v>-198.729142</c:v>
                </c:pt>
                <c:pt idx="1868">
                  <c:v>-198.726046</c:v>
                </c:pt>
                <c:pt idx="1869">
                  <c:v>-198.73157400000002</c:v>
                </c:pt>
                <c:pt idx="1870">
                  <c:v>-198.71887999999998</c:v>
                </c:pt>
                <c:pt idx="1871">
                  <c:v>-198.725998</c:v>
                </c:pt>
                <c:pt idx="1872">
                  <c:v>-198.72900300000001</c:v>
                </c:pt>
                <c:pt idx="1873">
                  <c:v>-198.75787800000001</c:v>
                </c:pt>
                <c:pt idx="1874">
                  <c:v>-198.73390699999999</c:v>
                </c:pt>
                <c:pt idx="1875">
                  <c:v>-198.72747799999999</c:v>
                </c:pt>
                <c:pt idx="1876">
                  <c:v>-198.739395</c:v>
                </c:pt>
                <c:pt idx="1877">
                  <c:v>-198.738474</c:v>
                </c:pt>
                <c:pt idx="1878">
                  <c:v>-198.73268200000001</c:v>
                </c:pt>
                <c:pt idx="1879">
                  <c:v>-198.728995</c:v>
                </c:pt>
                <c:pt idx="1880">
                  <c:v>-198.74750800000001</c:v>
                </c:pt>
                <c:pt idx="1881">
                  <c:v>-198.742974</c:v>
                </c:pt>
                <c:pt idx="1882">
                  <c:v>-198.72486499999999</c:v>
                </c:pt>
                <c:pt idx="1883">
                  <c:v>-198.73817499999998</c:v>
                </c:pt>
                <c:pt idx="1884">
                  <c:v>-198.732395</c:v>
                </c:pt>
                <c:pt idx="1885">
                  <c:v>-198.73761500000001</c:v>
                </c:pt>
                <c:pt idx="1886">
                  <c:v>-198.75259700000001</c:v>
                </c:pt>
                <c:pt idx="1887">
                  <c:v>-198.74059799999998</c:v>
                </c:pt>
                <c:pt idx="1888">
                  <c:v>-198.73333299999999</c:v>
                </c:pt>
                <c:pt idx="1889">
                  <c:v>-198.755259</c:v>
                </c:pt>
                <c:pt idx="1890">
                  <c:v>-198.74758600000001</c:v>
                </c:pt>
                <c:pt idx="1891">
                  <c:v>-198.73378500000001</c:v>
                </c:pt>
                <c:pt idx="1892">
                  <c:v>-198.73581300000001</c:v>
                </c:pt>
                <c:pt idx="1893">
                  <c:v>-198.73509100000001</c:v>
                </c:pt>
                <c:pt idx="1894">
                  <c:v>-198.74749800000001</c:v>
                </c:pt>
                <c:pt idx="1895">
                  <c:v>-198.754482</c:v>
                </c:pt>
                <c:pt idx="1896">
                  <c:v>-198.71808999999999</c:v>
                </c:pt>
                <c:pt idx="1897">
                  <c:v>-198.72826499999999</c:v>
                </c:pt>
                <c:pt idx="1898">
                  <c:v>-198.76398900000001</c:v>
                </c:pt>
                <c:pt idx="1899">
                  <c:v>-198.734002</c:v>
                </c:pt>
                <c:pt idx="1900">
                  <c:v>-198.71660900000001</c:v>
                </c:pt>
                <c:pt idx="1901">
                  <c:v>-198.73937800000002</c:v>
                </c:pt>
                <c:pt idx="1902">
                  <c:v>-198.723141</c:v>
                </c:pt>
                <c:pt idx="1903">
                  <c:v>-198.750157</c:v>
                </c:pt>
                <c:pt idx="1904">
                  <c:v>-198.714877</c:v>
                </c:pt>
                <c:pt idx="1905">
                  <c:v>-198.75623200000001</c:v>
                </c:pt>
                <c:pt idx="1906">
                  <c:v>-198.73724999999999</c:v>
                </c:pt>
                <c:pt idx="1907">
                  <c:v>-198.728195</c:v>
                </c:pt>
                <c:pt idx="1908">
                  <c:v>-198.758712</c:v>
                </c:pt>
                <c:pt idx="1909">
                  <c:v>-198.73442699999998</c:v>
                </c:pt>
                <c:pt idx="1910">
                  <c:v>-198.71713499999998</c:v>
                </c:pt>
                <c:pt idx="1911">
                  <c:v>-198.723353</c:v>
                </c:pt>
                <c:pt idx="1912">
                  <c:v>-198.73354599999999</c:v>
                </c:pt>
                <c:pt idx="1913">
                  <c:v>-198.73722000000001</c:v>
                </c:pt>
                <c:pt idx="1914">
                  <c:v>-198.74673899999999</c:v>
                </c:pt>
                <c:pt idx="1915">
                  <c:v>-198.738506</c:v>
                </c:pt>
                <c:pt idx="1916">
                  <c:v>-198.74830699999998</c:v>
                </c:pt>
                <c:pt idx="1917">
                  <c:v>-198.75296700000001</c:v>
                </c:pt>
                <c:pt idx="1918">
                  <c:v>-198.75483800000001</c:v>
                </c:pt>
                <c:pt idx="1919">
                  <c:v>-198.745397</c:v>
                </c:pt>
                <c:pt idx="1920">
                  <c:v>-198.74054699999999</c:v>
                </c:pt>
                <c:pt idx="1921">
                  <c:v>-198.739452</c:v>
                </c:pt>
                <c:pt idx="1922">
                  <c:v>-198.71171899999999</c:v>
                </c:pt>
                <c:pt idx="1923">
                  <c:v>-198.74631400000001</c:v>
                </c:pt>
                <c:pt idx="1924">
                  <c:v>-198.76726300000001</c:v>
                </c:pt>
                <c:pt idx="1925">
                  <c:v>-198.73441400000002</c:v>
                </c:pt>
                <c:pt idx="1926">
                  <c:v>-198.72913400000002</c:v>
                </c:pt>
                <c:pt idx="1927">
                  <c:v>-198.710216</c:v>
                </c:pt>
                <c:pt idx="1928">
                  <c:v>-198.71862899999999</c:v>
                </c:pt>
                <c:pt idx="1929">
                  <c:v>-198.75210299999998</c:v>
                </c:pt>
                <c:pt idx="1930">
                  <c:v>-198.75357499999998</c:v>
                </c:pt>
                <c:pt idx="1931">
                  <c:v>-198.760267</c:v>
                </c:pt>
                <c:pt idx="1932">
                  <c:v>-198.75558000000001</c:v>
                </c:pt>
                <c:pt idx="1933">
                  <c:v>-198.739869</c:v>
                </c:pt>
                <c:pt idx="1934">
                  <c:v>-198.72951499999999</c:v>
                </c:pt>
                <c:pt idx="1935">
                  <c:v>-198.76433499999999</c:v>
                </c:pt>
                <c:pt idx="1936">
                  <c:v>-198.76220799999999</c:v>
                </c:pt>
                <c:pt idx="1937">
                  <c:v>-198.73449600000001</c:v>
                </c:pt>
                <c:pt idx="1938">
                  <c:v>-198.71649499999998</c:v>
                </c:pt>
                <c:pt idx="1939">
                  <c:v>-198.758095</c:v>
                </c:pt>
                <c:pt idx="1940">
                  <c:v>-198.772426</c:v>
                </c:pt>
                <c:pt idx="1941">
                  <c:v>-198.734995</c:v>
                </c:pt>
                <c:pt idx="1942">
                  <c:v>-198.73202999999998</c:v>
                </c:pt>
                <c:pt idx="1943">
                  <c:v>-198.713382</c:v>
                </c:pt>
                <c:pt idx="1944">
                  <c:v>-198.72476800000001</c:v>
                </c:pt>
                <c:pt idx="1945">
                  <c:v>-198.73823100000001</c:v>
                </c:pt>
                <c:pt idx="1946">
                  <c:v>-198.732034</c:v>
                </c:pt>
                <c:pt idx="1947">
                  <c:v>-198.74347699999998</c:v>
                </c:pt>
                <c:pt idx="1948">
                  <c:v>-198.729985</c:v>
                </c:pt>
                <c:pt idx="1949">
                  <c:v>-198.74587399999999</c:v>
                </c:pt>
                <c:pt idx="1950">
                  <c:v>-198.72121199999998</c:v>
                </c:pt>
                <c:pt idx="1951">
                  <c:v>-198.739577</c:v>
                </c:pt>
                <c:pt idx="1952">
                  <c:v>-198.733206</c:v>
                </c:pt>
                <c:pt idx="1953">
                  <c:v>-198.73559</c:v>
                </c:pt>
                <c:pt idx="1954">
                  <c:v>-198.74177399999999</c:v>
                </c:pt>
                <c:pt idx="1955">
                  <c:v>-198.75533200000001</c:v>
                </c:pt>
                <c:pt idx="1956">
                  <c:v>-198.75937100000002</c:v>
                </c:pt>
                <c:pt idx="1957">
                  <c:v>-198.740284</c:v>
                </c:pt>
                <c:pt idx="1958">
                  <c:v>-198.71567400000001</c:v>
                </c:pt>
                <c:pt idx="1959">
                  <c:v>-198.75756000000001</c:v>
                </c:pt>
                <c:pt idx="1960">
                  <c:v>-198.72922799999998</c:v>
                </c:pt>
                <c:pt idx="1961">
                  <c:v>-198.72833800000001</c:v>
                </c:pt>
                <c:pt idx="1962">
                  <c:v>-198.76241100000001</c:v>
                </c:pt>
                <c:pt idx="1963">
                  <c:v>-198.728815</c:v>
                </c:pt>
                <c:pt idx="1964">
                  <c:v>-198.738496</c:v>
                </c:pt>
                <c:pt idx="1965">
                  <c:v>-198.73823899999999</c:v>
                </c:pt>
                <c:pt idx="1966">
                  <c:v>-198.72706099999999</c:v>
                </c:pt>
                <c:pt idx="1967">
                  <c:v>-198.74919199999999</c:v>
                </c:pt>
                <c:pt idx="1968">
                  <c:v>-198.75360799999999</c:v>
                </c:pt>
                <c:pt idx="1969">
                  <c:v>-198.73222900000002</c:v>
                </c:pt>
                <c:pt idx="1970">
                  <c:v>-198.75297800000001</c:v>
                </c:pt>
                <c:pt idx="1971">
                  <c:v>-198.724447</c:v>
                </c:pt>
                <c:pt idx="1972">
                  <c:v>-198.721124</c:v>
                </c:pt>
                <c:pt idx="1973">
                  <c:v>-198.72413399999999</c:v>
                </c:pt>
                <c:pt idx="1974">
                  <c:v>-198.71783199999999</c:v>
                </c:pt>
                <c:pt idx="1975">
                  <c:v>-198.73118700000001</c:v>
                </c:pt>
                <c:pt idx="1976">
                  <c:v>-198.767878</c:v>
                </c:pt>
                <c:pt idx="1977">
                  <c:v>-198.74194199999999</c:v>
                </c:pt>
                <c:pt idx="1978">
                  <c:v>-198.737864</c:v>
                </c:pt>
                <c:pt idx="1979">
                  <c:v>-198.73059000000001</c:v>
                </c:pt>
                <c:pt idx="1980">
                  <c:v>-198.73704800000002</c:v>
                </c:pt>
                <c:pt idx="1981">
                  <c:v>-198.73772500000001</c:v>
                </c:pt>
                <c:pt idx="1982">
                  <c:v>-198.719469</c:v>
                </c:pt>
                <c:pt idx="1983">
                  <c:v>-198.77201200000002</c:v>
                </c:pt>
                <c:pt idx="1984">
                  <c:v>-198.761967</c:v>
                </c:pt>
                <c:pt idx="1985">
                  <c:v>-198.724919</c:v>
                </c:pt>
                <c:pt idx="1986">
                  <c:v>-198.72666000000001</c:v>
                </c:pt>
                <c:pt idx="1987">
                  <c:v>-198.74569</c:v>
                </c:pt>
                <c:pt idx="1988">
                  <c:v>-198.73973599999999</c:v>
                </c:pt>
                <c:pt idx="1989">
                  <c:v>-198.74009599999999</c:v>
                </c:pt>
                <c:pt idx="1990">
                  <c:v>-198.744473</c:v>
                </c:pt>
                <c:pt idx="1991">
                  <c:v>-198.75433100000001</c:v>
                </c:pt>
                <c:pt idx="1992">
                  <c:v>-198.758713</c:v>
                </c:pt>
                <c:pt idx="1993">
                  <c:v>-198.72100900000001</c:v>
                </c:pt>
                <c:pt idx="1994">
                  <c:v>-198.74463399999999</c:v>
                </c:pt>
                <c:pt idx="1995">
                  <c:v>-198.73244299999999</c:v>
                </c:pt>
                <c:pt idx="1996">
                  <c:v>-198.73128800000001</c:v>
                </c:pt>
                <c:pt idx="1997">
                  <c:v>-198.72566</c:v>
                </c:pt>
                <c:pt idx="1998">
                  <c:v>-198.714538</c:v>
                </c:pt>
                <c:pt idx="1999">
                  <c:v>-198.73441499999998</c:v>
                </c:pt>
                <c:pt idx="2000">
                  <c:v>-198.758465</c:v>
                </c:pt>
                <c:pt idx="2001">
                  <c:v>-198.73128399999999</c:v>
                </c:pt>
                <c:pt idx="2002">
                  <c:v>-198.747613</c:v>
                </c:pt>
                <c:pt idx="2003">
                  <c:v>-198.74310100000002</c:v>
                </c:pt>
                <c:pt idx="2004">
                  <c:v>-198.722837</c:v>
                </c:pt>
                <c:pt idx="2005">
                  <c:v>-198.75605999999999</c:v>
                </c:pt>
                <c:pt idx="2006">
                  <c:v>-198.74630099999999</c:v>
                </c:pt>
                <c:pt idx="2007">
                  <c:v>-198.729994</c:v>
                </c:pt>
                <c:pt idx="2008">
                  <c:v>-198.72075199999998</c:v>
                </c:pt>
                <c:pt idx="2009">
                  <c:v>-198.738001</c:v>
                </c:pt>
                <c:pt idx="2010">
                  <c:v>-198.723106</c:v>
                </c:pt>
                <c:pt idx="2011">
                  <c:v>-198.73756700000001</c:v>
                </c:pt>
                <c:pt idx="2012">
                  <c:v>-198.750508</c:v>
                </c:pt>
                <c:pt idx="2013">
                  <c:v>-198.736581</c:v>
                </c:pt>
                <c:pt idx="2014">
                  <c:v>-198.73418000000001</c:v>
                </c:pt>
                <c:pt idx="2015">
                  <c:v>-198.744103</c:v>
                </c:pt>
                <c:pt idx="2016">
                  <c:v>-198.74337399999999</c:v>
                </c:pt>
                <c:pt idx="2017">
                  <c:v>-198.739013</c:v>
                </c:pt>
                <c:pt idx="2018">
                  <c:v>-198.71773399999998</c:v>
                </c:pt>
                <c:pt idx="2019">
                  <c:v>-198.76305000000002</c:v>
                </c:pt>
                <c:pt idx="2020">
                  <c:v>-198.758611</c:v>
                </c:pt>
                <c:pt idx="2021">
                  <c:v>-198.73844300000002</c:v>
                </c:pt>
                <c:pt idx="2022">
                  <c:v>-198.76496500000002</c:v>
                </c:pt>
                <c:pt idx="2023">
                  <c:v>-198.74711199999999</c:v>
                </c:pt>
                <c:pt idx="2024">
                  <c:v>-198.74318200000002</c:v>
                </c:pt>
                <c:pt idx="2025">
                  <c:v>-198.752028</c:v>
                </c:pt>
                <c:pt idx="2026">
                  <c:v>-198.73897400000001</c:v>
                </c:pt>
                <c:pt idx="2027">
                  <c:v>-198.734657</c:v>
                </c:pt>
                <c:pt idx="2028">
                  <c:v>-198.76215100000002</c:v>
                </c:pt>
                <c:pt idx="2029">
                  <c:v>-198.73134299999998</c:v>
                </c:pt>
                <c:pt idx="2030">
                  <c:v>-198.74422799999999</c:v>
                </c:pt>
                <c:pt idx="2031">
                  <c:v>-198.74210500000001</c:v>
                </c:pt>
                <c:pt idx="2032">
                  <c:v>-198.72601499999999</c:v>
                </c:pt>
                <c:pt idx="2033">
                  <c:v>-198.73920799999999</c:v>
                </c:pt>
                <c:pt idx="2034">
                  <c:v>-198.756449</c:v>
                </c:pt>
                <c:pt idx="2035">
                  <c:v>-198.745632</c:v>
                </c:pt>
                <c:pt idx="2036">
                  <c:v>-198.733003</c:v>
                </c:pt>
                <c:pt idx="2037">
                  <c:v>-198.73807600000001</c:v>
                </c:pt>
                <c:pt idx="2038">
                  <c:v>-198.745936</c:v>
                </c:pt>
                <c:pt idx="2039">
                  <c:v>-198.74796400000002</c:v>
                </c:pt>
                <c:pt idx="2040">
                  <c:v>-198.75335799999999</c:v>
                </c:pt>
                <c:pt idx="2041">
                  <c:v>-198.74491499999999</c:v>
                </c:pt>
                <c:pt idx="2042">
                  <c:v>-198.73065700000001</c:v>
                </c:pt>
                <c:pt idx="2043">
                  <c:v>-198.768709</c:v>
                </c:pt>
                <c:pt idx="2044">
                  <c:v>-198.74082900000002</c:v>
                </c:pt>
                <c:pt idx="2045">
                  <c:v>-198.75542899999999</c:v>
                </c:pt>
                <c:pt idx="2046">
                  <c:v>-198.751113</c:v>
                </c:pt>
                <c:pt idx="2047">
                  <c:v>-198.72660200000001</c:v>
                </c:pt>
                <c:pt idx="2048">
                  <c:v>-198.75546399999999</c:v>
                </c:pt>
                <c:pt idx="2049">
                  <c:v>-198.75239400000001</c:v>
                </c:pt>
                <c:pt idx="2050">
                  <c:v>-198.75559799999999</c:v>
                </c:pt>
                <c:pt idx="2051">
                  <c:v>-198.77577099999999</c:v>
                </c:pt>
                <c:pt idx="2052">
                  <c:v>-198.77354300000002</c:v>
                </c:pt>
                <c:pt idx="2053">
                  <c:v>-198.748099</c:v>
                </c:pt>
                <c:pt idx="2054">
                  <c:v>-198.78884299999999</c:v>
                </c:pt>
                <c:pt idx="2055">
                  <c:v>-198.76860099999999</c:v>
                </c:pt>
                <c:pt idx="2056">
                  <c:v>-198.75250700000001</c:v>
                </c:pt>
                <c:pt idx="2057">
                  <c:v>-198.74528000000001</c:v>
                </c:pt>
                <c:pt idx="2058">
                  <c:v>-198.74822800000001</c:v>
                </c:pt>
                <c:pt idx="2059">
                  <c:v>-198.74233900000002</c:v>
                </c:pt>
                <c:pt idx="2060">
                  <c:v>-198.73866599999999</c:v>
                </c:pt>
                <c:pt idx="2061">
                  <c:v>-198.78239300000001</c:v>
                </c:pt>
                <c:pt idx="2062">
                  <c:v>-198.756393</c:v>
                </c:pt>
                <c:pt idx="2063">
                  <c:v>-198.72742199999999</c:v>
                </c:pt>
                <c:pt idx="2064">
                  <c:v>-198.75472099999999</c:v>
                </c:pt>
                <c:pt idx="2065">
                  <c:v>-198.761492</c:v>
                </c:pt>
                <c:pt idx="2066">
                  <c:v>-198.766312</c:v>
                </c:pt>
                <c:pt idx="2067">
                  <c:v>-198.766751</c:v>
                </c:pt>
                <c:pt idx="2068">
                  <c:v>-198.76407</c:v>
                </c:pt>
                <c:pt idx="2069">
                  <c:v>-198.73630700000001</c:v>
                </c:pt>
                <c:pt idx="2070">
                  <c:v>-198.76579899999999</c:v>
                </c:pt>
                <c:pt idx="2071">
                  <c:v>-198.757001</c:v>
                </c:pt>
                <c:pt idx="2072">
                  <c:v>-198.77187499999999</c:v>
                </c:pt>
                <c:pt idx="2073">
                  <c:v>-198.76824500000001</c:v>
                </c:pt>
                <c:pt idx="2074">
                  <c:v>-198.753861</c:v>
                </c:pt>
                <c:pt idx="2075">
                  <c:v>-198.73257699999999</c:v>
                </c:pt>
                <c:pt idx="2076">
                  <c:v>-198.74786399999999</c:v>
                </c:pt>
                <c:pt idx="2077">
                  <c:v>-198.769677</c:v>
                </c:pt>
                <c:pt idx="2078">
                  <c:v>-198.792182</c:v>
                </c:pt>
                <c:pt idx="2079">
                  <c:v>-198.76814899999999</c:v>
                </c:pt>
                <c:pt idx="2080">
                  <c:v>-198.746105</c:v>
                </c:pt>
                <c:pt idx="2081">
                  <c:v>-198.77157599999998</c:v>
                </c:pt>
                <c:pt idx="2082">
                  <c:v>-198.77642700000001</c:v>
                </c:pt>
                <c:pt idx="2083">
                  <c:v>-198.78146899999999</c:v>
                </c:pt>
                <c:pt idx="2084">
                  <c:v>-198.74231</c:v>
                </c:pt>
                <c:pt idx="2085">
                  <c:v>-198.78262000000001</c:v>
                </c:pt>
                <c:pt idx="2086">
                  <c:v>-198.77357799999999</c:v>
                </c:pt>
                <c:pt idx="2087">
                  <c:v>-198.74934500000001</c:v>
                </c:pt>
                <c:pt idx="2088">
                  <c:v>-198.784887</c:v>
                </c:pt>
                <c:pt idx="2089">
                  <c:v>-198.77800299999998</c:v>
                </c:pt>
                <c:pt idx="2090">
                  <c:v>-198.78123400000001</c:v>
                </c:pt>
                <c:pt idx="2091">
                  <c:v>-198.77330000000001</c:v>
                </c:pt>
                <c:pt idx="2092">
                  <c:v>-198.798327</c:v>
                </c:pt>
                <c:pt idx="2093">
                  <c:v>-198.75113900000002</c:v>
                </c:pt>
                <c:pt idx="2094">
                  <c:v>-198.758939</c:v>
                </c:pt>
                <c:pt idx="2095">
                  <c:v>-198.79226400000002</c:v>
                </c:pt>
                <c:pt idx="2096">
                  <c:v>-198.752185</c:v>
                </c:pt>
                <c:pt idx="2097">
                  <c:v>-198.78519</c:v>
                </c:pt>
                <c:pt idx="2098">
                  <c:v>-198.75237200000001</c:v>
                </c:pt>
                <c:pt idx="2099">
                  <c:v>-198.79252099999999</c:v>
                </c:pt>
                <c:pt idx="2100">
                  <c:v>-198.77738199999999</c:v>
                </c:pt>
                <c:pt idx="2101">
                  <c:v>-198.78357</c:v>
                </c:pt>
                <c:pt idx="2102">
                  <c:v>-198.79421500000001</c:v>
                </c:pt>
                <c:pt idx="2103">
                  <c:v>-198.77123699999999</c:v>
                </c:pt>
                <c:pt idx="2104">
                  <c:v>-198.77451200000002</c:v>
                </c:pt>
                <c:pt idx="2105">
                  <c:v>-198.79983899999999</c:v>
                </c:pt>
                <c:pt idx="2106">
                  <c:v>-198.754795</c:v>
                </c:pt>
                <c:pt idx="2107">
                  <c:v>-198.75860900000001</c:v>
                </c:pt>
                <c:pt idx="2108">
                  <c:v>-198.77511999999999</c:v>
                </c:pt>
                <c:pt idx="2109">
                  <c:v>-198.78134800000001</c:v>
                </c:pt>
                <c:pt idx="2110">
                  <c:v>-198.76140599999999</c:v>
                </c:pt>
                <c:pt idx="2111">
                  <c:v>-198.76475400000001</c:v>
                </c:pt>
                <c:pt idx="2112">
                  <c:v>-198.800859</c:v>
                </c:pt>
                <c:pt idx="2113">
                  <c:v>-198.78132100000002</c:v>
                </c:pt>
                <c:pt idx="2114">
                  <c:v>-198.778851</c:v>
                </c:pt>
                <c:pt idx="2115">
                  <c:v>-198.78226800000002</c:v>
                </c:pt>
                <c:pt idx="2116">
                  <c:v>-198.77622299999999</c:v>
                </c:pt>
                <c:pt idx="2117">
                  <c:v>-198.76148799999999</c:v>
                </c:pt>
                <c:pt idx="2118">
                  <c:v>-198.773526</c:v>
                </c:pt>
                <c:pt idx="2119">
                  <c:v>-198.77700899999999</c:v>
                </c:pt>
                <c:pt idx="2120">
                  <c:v>-198.75355400000001</c:v>
                </c:pt>
                <c:pt idx="2121">
                  <c:v>-198.78859600000001</c:v>
                </c:pt>
                <c:pt idx="2122">
                  <c:v>-198.805802</c:v>
                </c:pt>
                <c:pt idx="2123">
                  <c:v>-198.78125199999999</c:v>
                </c:pt>
                <c:pt idx="2124">
                  <c:v>-198.798641</c:v>
                </c:pt>
                <c:pt idx="2125">
                  <c:v>-198.79078999999999</c:v>
                </c:pt>
                <c:pt idx="2126">
                  <c:v>-198.782095</c:v>
                </c:pt>
                <c:pt idx="2127">
                  <c:v>-198.79585799999998</c:v>
                </c:pt>
                <c:pt idx="2128">
                  <c:v>-198.77887799999999</c:v>
                </c:pt>
                <c:pt idx="2129">
                  <c:v>-198.80479099999999</c:v>
                </c:pt>
                <c:pt idx="2130">
                  <c:v>-198.79029</c:v>
                </c:pt>
                <c:pt idx="2131">
                  <c:v>-198.83525500000002</c:v>
                </c:pt>
                <c:pt idx="2132">
                  <c:v>-198.807413</c:v>
                </c:pt>
                <c:pt idx="2133">
                  <c:v>-198.79771700000001</c:v>
                </c:pt>
                <c:pt idx="2134">
                  <c:v>-198.79645299999999</c:v>
                </c:pt>
                <c:pt idx="2135">
                  <c:v>-198.81275500000001</c:v>
                </c:pt>
                <c:pt idx="2136">
                  <c:v>-198.80524600000001</c:v>
                </c:pt>
                <c:pt idx="2137">
                  <c:v>-198.791707</c:v>
                </c:pt>
                <c:pt idx="2138">
                  <c:v>-198.78537</c:v>
                </c:pt>
                <c:pt idx="2139">
                  <c:v>-198.78308099999998</c:v>
                </c:pt>
                <c:pt idx="2140">
                  <c:v>-198.813333</c:v>
                </c:pt>
                <c:pt idx="2141">
                  <c:v>-198.792461</c:v>
                </c:pt>
                <c:pt idx="2142">
                  <c:v>-198.81679</c:v>
                </c:pt>
                <c:pt idx="2143">
                  <c:v>-198.813593</c:v>
                </c:pt>
                <c:pt idx="2144">
                  <c:v>-198.80661799999999</c:v>
                </c:pt>
                <c:pt idx="2145">
                  <c:v>-198.81427400000001</c:v>
                </c:pt>
                <c:pt idx="2146">
                  <c:v>-198.78692000000001</c:v>
                </c:pt>
                <c:pt idx="2147">
                  <c:v>-198.79983100000001</c:v>
                </c:pt>
                <c:pt idx="2148">
                  <c:v>-198.82091500000001</c:v>
                </c:pt>
                <c:pt idx="2149">
                  <c:v>-198.78658099999998</c:v>
                </c:pt>
                <c:pt idx="2150">
                  <c:v>-198.784336</c:v>
                </c:pt>
                <c:pt idx="2151">
                  <c:v>-198.795154</c:v>
                </c:pt>
                <c:pt idx="2152">
                  <c:v>-198.772042</c:v>
                </c:pt>
                <c:pt idx="2153">
                  <c:v>-198.78688200000002</c:v>
                </c:pt>
                <c:pt idx="2154">
                  <c:v>-198.81062399999999</c:v>
                </c:pt>
                <c:pt idx="2155">
                  <c:v>-198.79996600000001</c:v>
                </c:pt>
                <c:pt idx="2156">
                  <c:v>-198.81242599999999</c:v>
                </c:pt>
                <c:pt idx="2157">
                  <c:v>-198.77629400000001</c:v>
                </c:pt>
                <c:pt idx="2158">
                  <c:v>-198.800284</c:v>
                </c:pt>
                <c:pt idx="2159">
                  <c:v>-198.80724499999999</c:v>
                </c:pt>
                <c:pt idx="2160">
                  <c:v>-198.807762</c:v>
                </c:pt>
                <c:pt idx="2161">
                  <c:v>-198.811362</c:v>
                </c:pt>
                <c:pt idx="2162">
                  <c:v>-198.793418</c:v>
                </c:pt>
                <c:pt idx="2163">
                  <c:v>-198.78971299999998</c:v>
                </c:pt>
                <c:pt idx="2164">
                  <c:v>-198.79585</c:v>
                </c:pt>
                <c:pt idx="2165">
                  <c:v>-198.78866200000002</c:v>
                </c:pt>
                <c:pt idx="2166">
                  <c:v>-198.78606099999999</c:v>
                </c:pt>
                <c:pt idx="2167">
                  <c:v>-198.800175</c:v>
                </c:pt>
                <c:pt idx="2168">
                  <c:v>-198.78611699999999</c:v>
                </c:pt>
                <c:pt idx="2169">
                  <c:v>-198.791855</c:v>
                </c:pt>
                <c:pt idx="2170">
                  <c:v>-198.79503400000002</c:v>
                </c:pt>
                <c:pt idx="2171">
                  <c:v>-198.809786</c:v>
                </c:pt>
                <c:pt idx="2172">
                  <c:v>-198.81395500000002</c:v>
                </c:pt>
                <c:pt idx="2173">
                  <c:v>-198.81663900000001</c:v>
                </c:pt>
                <c:pt idx="2174">
                  <c:v>-198.82328799999999</c:v>
                </c:pt>
                <c:pt idx="2175">
                  <c:v>-198.794939</c:v>
                </c:pt>
                <c:pt idx="2176">
                  <c:v>-198.801106</c:v>
                </c:pt>
                <c:pt idx="2177">
                  <c:v>-198.78204100000002</c:v>
                </c:pt>
                <c:pt idx="2178">
                  <c:v>-198.78319999999999</c:v>
                </c:pt>
                <c:pt idx="2179">
                  <c:v>-198.77126199999998</c:v>
                </c:pt>
                <c:pt idx="2180">
                  <c:v>-198.79267199999998</c:v>
                </c:pt>
                <c:pt idx="2181">
                  <c:v>-198.78830300000001</c:v>
                </c:pt>
                <c:pt idx="2182">
                  <c:v>-198.80763299999998</c:v>
                </c:pt>
                <c:pt idx="2183">
                  <c:v>-198.77148800000001</c:v>
                </c:pt>
                <c:pt idx="2184">
                  <c:v>-198.773347</c:v>
                </c:pt>
                <c:pt idx="2185">
                  <c:v>-198.780903</c:v>
                </c:pt>
                <c:pt idx="2186">
                  <c:v>-198.79447500000001</c:v>
                </c:pt>
                <c:pt idx="2187">
                  <c:v>-198.811464</c:v>
                </c:pt>
                <c:pt idx="2188">
                  <c:v>-198.80330000000001</c:v>
                </c:pt>
                <c:pt idx="2189">
                  <c:v>-198.770824</c:v>
                </c:pt>
                <c:pt idx="2190">
                  <c:v>-198.81563299999999</c:v>
                </c:pt>
                <c:pt idx="2191">
                  <c:v>-198.802257</c:v>
                </c:pt>
                <c:pt idx="2192">
                  <c:v>-198.809166</c:v>
                </c:pt>
                <c:pt idx="2193">
                  <c:v>-198.779123</c:v>
                </c:pt>
                <c:pt idx="2194">
                  <c:v>-198.774415</c:v>
                </c:pt>
                <c:pt idx="2195">
                  <c:v>-198.79252500000001</c:v>
                </c:pt>
                <c:pt idx="2196">
                  <c:v>-198.80143699999999</c:v>
                </c:pt>
                <c:pt idx="2197">
                  <c:v>-198.793498</c:v>
                </c:pt>
                <c:pt idx="2198">
                  <c:v>-198.780269</c:v>
                </c:pt>
                <c:pt idx="2199">
                  <c:v>-198.74115900000001</c:v>
                </c:pt>
                <c:pt idx="2200">
                  <c:v>-198.76727300000002</c:v>
                </c:pt>
                <c:pt idx="2201">
                  <c:v>-198.75972099999998</c:v>
                </c:pt>
                <c:pt idx="2202">
                  <c:v>-198.80702500000001</c:v>
                </c:pt>
                <c:pt idx="2203">
                  <c:v>-198.783739</c:v>
                </c:pt>
                <c:pt idx="2204">
                  <c:v>-198.79092300000002</c:v>
                </c:pt>
                <c:pt idx="2205">
                  <c:v>-198.78028700000002</c:v>
                </c:pt>
                <c:pt idx="2206">
                  <c:v>-198.76816700000001</c:v>
                </c:pt>
                <c:pt idx="2207">
                  <c:v>-198.78621999999999</c:v>
                </c:pt>
                <c:pt idx="2208">
                  <c:v>-198.78351000000001</c:v>
                </c:pt>
                <c:pt idx="2209">
                  <c:v>-198.77970099999999</c:v>
                </c:pt>
                <c:pt idx="2210">
                  <c:v>-198.76478399999999</c:v>
                </c:pt>
                <c:pt idx="2211">
                  <c:v>-198.789072</c:v>
                </c:pt>
                <c:pt idx="2212">
                  <c:v>-198.79293799999999</c:v>
                </c:pt>
                <c:pt idx="2213">
                  <c:v>-198.80088600000002</c:v>
                </c:pt>
                <c:pt idx="2214">
                  <c:v>-198.80578</c:v>
                </c:pt>
                <c:pt idx="2215">
                  <c:v>-198.807647</c:v>
                </c:pt>
                <c:pt idx="2216">
                  <c:v>-198.780057</c:v>
                </c:pt>
                <c:pt idx="2217">
                  <c:v>-198.80731300000002</c:v>
                </c:pt>
                <c:pt idx="2218">
                  <c:v>-198.790437</c:v>
                </c:pt>
                <c:pt idx="2219">
                  <c:v>-198.808468</c:v>
                </c:pt>
                <c:pt idx="2220">
                  <c:v>-198.78895199999999</c:v>
                </c:pt>
                <c:pt idx="2221">
                  <c:v>-198.772931</c:v>
                </c:pt>
                <c:pt idx="2222">
                  <c:v>-198.77629200000001</c:v>
                </c:pt>
                <c:pt idx="2223">
                  <c:v>-198.77609699999999</c:v>
                </c:pt>
                <c:pt idx="2224">
                  <c:v>-198.78257299999999</c:v>
                </c:pt>
                <c:pt idx="2225">
                  <c:v>-198.75996000000001</c:v>
                </c:pt>
                <c:pt idx="2226">
                  <c:v>-198.810823</c:v>
                </c:pt>
                <c:pt idx="2227">
                  <c:v>-198.78917899999999</c:v>
                </c:pt>
                <c:pt idx="2228">
                  <c:v>-198.794285</c:v>
                </c:pt>
                <c:pt idx="2229">
                  <c:v>-198.78693200000001</c:v>
                </c:pt>
                <c:pt idx="2230">
                  <c:v>-198.80214899999999</c:v>
                </c:pt>
                <c:pt idx="2231">
                  <c:v>-198.78017</c:v>
                </c:pt>
                <c:pt idx="2232">
                  <c:v>-198.80079799999999</c:v>
                </c:pt>
                <c:pt idx="2233">
                  <c:v>-198.790154</c:v>
                </c:pt>
                <c:pt idx="2234">
                  <c:v>-198.771906</c:v>
                </c:pt>
                <c:pt idx="2235">
                  <c:v>-198.79030600000002</c:v>
                </c:pt>
                <c:pt idx="2236">
                  <c:v>-198.815147</c:v>
                </c:pt>
                <c:pt idx="2237">
                  <c:v>-198.790302</c:v>
                </c:pt>
                <c:pt idx="2238">
                  <c:v>-198.79297800000001</c:v>
                </c:pt>
                <c:pt idx="2239">
                  <c:v>-198.778108</c:v>
                </c:pt>
                <c:pt idx="2240">
                  <c:v>-198.794532</c:v>
                </c:pt>
                <c:pt idx="2241">
                  <c:v>-198.78270600000002</c:v>
                </c:pt>
                <c:pt idx="2242">
                  <c:v>-198.789569</c:v>
                </c:pt>
                <c:pt idx="2243">
                  <c:v>-198.78885600000001</c:v>
                </c:pt>
                <c:pt idx="2244">
                  <c:v>-198.79110499999999</c:v>
                </c:pt>
                <c:pt idx="2245">
                  <c:v>-198.799374</c:v>
                </c:pt>
                <c:pt idx="2246">
                  <c:v>-198.794758</c:v>
                </c:pt>
                <c:pt idx="2247">
                  <c:v>-198.78671</c:v>
                </c:pt>
                <c:pt idx="2248">
                  <c:v>-198.799465</c:v>
                </c:pt>
                <c:pt idx="2249">
                  <c:v>-198.781837</c:v>
                </c:pt>
                <c:pt idx="2250">
                  <c:v>-198.80394200000001</c:v>
                </c:pt>
                <c:pt idx="2251">
                  <c:v>-198.75466</c:v>
                </c:pt>
                <c:pt idx="2252">
                  <c:v>-198.784999</c:v>
                </c:pt>
                <c:pt idx="2253">
                  <c:v>-198.80247</c:v>
                </c:pt>
                <c:pt idx="2254">
                  <c:v>-198.808368</c:v>
                </c:pt>
                <c:pt idx="2255">
                  <c:v>-198.771241</c:v>
                </c:pt>
                <c:pt idx="2256">
                  <c:v>-198.76794099999998</c:v>
                </c:pt>
                <c:pt idx="2257">
                  <c:v>-198.81124599999998</c:v>
                </c:pt>
                <c:pt idx="2258">
                  <c:v>-198.77045099999998</c:v>
                </c:pt>
                <c:pt idx="2259">
                  <c:v>-198.77081100000001</c:v>
                </c:pt>
                <c:pt idx="2260">
                  <c:v>-198.79684600000002</c:v>
                </c:pt>
                <c:pt idx="2261">
                  <c:v>-198.76659899999999</c:v>
                </c:pt>
                <c:pt idx="2262">
                  <c:v>-198.78365300000002</c:v>
                </c:pt>
                <c:pt idx="2263">
                  <c:v>-198.82260400000001</c:v>
                </c:pt>
                <c:pt idx="2264">
                  <c:v>-198.801984</c:v>
                </c:pt>
                <c:pt idx="2265">
                  <c:v>-198.76560000000001</c:v>
                </c:pt>
                <c:pt idx="2266">
                  <c:v>-198.76535699999999</c:v>
                </c:pt>
                <c:pt idx="2267">
                  <c:v>-198.77158399999999</c:v>
                </c:pt>
                <c:pt idx="2268">
                  <c:v>-198.793228</c:v>
                </c:pt>
                <c:pt idx="2269">
                  <c:v>-198.804958</c:v>
                </c:pt>
                <c:pt idx="2270">
                  <c:v>-198.776477</c:v>
                </c:pt>
                <c:pt idx="2271">
                  <c:v>-198.81203199999999</c:v>
                </c:pt>
                <c:pt idx="2272">
                  <c:v>-198.761786</c:v>
                </c:pt>
                <c:pt idx="2273">
                  <c:v>-198.78967599999999</c:v>
                </c:pt>
                <c:pt idx="2274">
                  <c:v>-198.76894300000001</c:v>
                </c:pt>
                <c:pt idx="2275">
                  <c:v>-198.80547799999999</c:v>
                </c:pt>
                <c:pt idx="2276">
                  <c:v>-198.761639</c:v>
                </c:pt>
                <c:pt idx="2277">
                  <c:v>-198.79157800000002</c:v>
                </c:pt>
                <c:pt idx="2278">
                  <c:v>-198.80895700000002</c:v>
                </c:pt>
                <c:pt idx="2279">
                  <c:v>-198.78791699999999</c:v>
                </c:pt>
                <c:pt idx="2280">
                  <c:v>-198.77101100000002</c:v>
                </c:pt>
                <c:pt idx="2281">
                  <c:v>-198.795886</c:v>
                </c:pt>
                <c:pt idx="2282">
                  <c:v>-198.78129000000001</c:v>
                </c:pt>
                <c:pt idx="2283">
                  <c:v>-198.777737</c:v>
                </c:pt>
                <c:pt idx="2284">
                  <c:v>-198.80105800000001</c:v>
                </c:pt>
                <c:pt idx="2285">
                  <c:v>-198.77642900000001</c:v>
                </c:pt>
                <c:pt idx="2286">
                  <c:v>-198.78420299999999</c:v>
                </c:pt>
                <c:pt idx="2287">
                  <c:v>-198.81013799999999</c:v>
                </c:pt>
                <c:pt idx="2288">
                  <c:v>-198.77345500000001</c:v>
                </c:pt>
                <c:pt idx="2289">
                  <c:v>-198.790952</c:v>
                </c:pt>
                <c:pt idx="2290">
                  <c:v>-198.788307</c:v>
                </c:pt>
                <c:pt idx="2291">
                  <c:v>-198.76358400000001</c:v>
                </c:pt>
                <c:pt idx="2292">
                  <c:v>-198.758725</c:v>
                </c:pt>
                <c:pt idx="2293">
                  <c:v>-198.789502</c:v>
                </c:pt>
                <c:pt idx="2294">
                  <c:v>-198.78660500000001</c:v>
                </c:pt>
                <c:pt idx="2295">
                  <c:v>-198.77867499999999</c:v>
                </c:pt>
                <c:pt idx="2296">
                  <c:v>-198.75601899999998</c:v>
                </c:pt>
                <c:pt idx="2297">
                  <c:v>-198.761955</c:v>
                </c:pt>
                <c:pt idx="2298">
                  <c:v>-198.76167699999999</c:v>
                </c:pt>
                <c:pt idx="2299">
                  <c:v>-198.78443300000001</c:v>
                </c:pt>
                <c:pt idx="2300">
                  <c:v>-198.77715499999999</c:v>
                </c:pt>
                <c:pt idx="2301">
                  <c:v>-198.76916399999999</c:v>
                </c:pt>
                <c:pt idx="2302">
                  <c:v>-198.74731599999998</c:v>
                </c:pt>
                <c:pt idx="2303">
                  <c:v>-198.77283</c:v>
                </c:pt>
                <c:pt idx="2304">
                  <c:v>-198.741592</c:v>
                </c:pt>
                <c:pt idx="2305">
                  <c:v>-198.77137400000001</c:v>
                </c:pt>
                <c:pt idx="2306">
                  <c:v>-198.785888</c:v>
                </c:pt>
                <c:pt idx="2307">
                  <c:v>-198.78176299999998</c:v>
                </c:pt>
                <c:pt idx="2308">
                  <c:v>-198.75970999999998</c:v>
                </c:pt>
                <c:pt idx="2309">
                  <c:v>-198.768056</c:v>
                </c:pt>
                <c:pt idx="2310">
                  <c:v>-198.768573</c:v>
                </c:pt>
                <c:pt idx="2311">
                  <c:v>-198.77411000000001</c:v>
                </c:pt>
                <c:pt idx="2312">
                  <c:v>-198.774744</c:v>
                </c:pt>
                <c:pt idx="2313">
                  <c:v>-198.790808</c:v>
                </c:pt>
                <c:pt idx="2314">
                  <c:v>-198.79871600000001</c:v>
                </c:pt>
                <c:pt idx="2315">
                  <c:v>-198.78879700000002</c:v>
                </c:pt>
                <c:pt idx="2316">
                  <c:v>-198.78473699999998</c:v>
                </c:pt>
                <c:pt idx="2317">
                  <c:v>-198.790899</c:v>
                </c:pt>
                <c:pt idx="2318">
                  <c:v>-198.786135</c:v>
                </c:pt>
                <c:pt idx="2319">
                  <c:v>-198.760617</c:v>
                </c:pt>
                <c:pt idx="2320">
                  <c:v>-198.76584600000001</c:v>
                </c:pt>
                <c:pt idx="2321">
                  <c:v>-198.783725</c:v>
                </c:pt>
                <c:pt idx="2322">
                  <c:v>-198.79617099999999</c:v>
                </c:pt>
                <c:pt idx="2323">
                  <c:v>-198.789818</c:v>
                </c:pt>
                <c:pt idx="2324">
                  <c:v>-198.75970599999999</c:v>
                </c:pt>
                <c:pt idx="2325">
                  <c:v>-198.819592</c:v>
                </c:pt>
                <c:pt idx="2326">
                  <c:v>-198.78032000000002</c:v>
                </c:pt>
                <c:pt idx="2327">
                  <c:v>-198.76578499999999</c:v>
                </c:pt>
                <c:pt idx="2328">
                  <c:v>-198.768283</c:v>
                </c:pt>
                <c:pt idx="2329">
                  <c:v>-198.77193</c:v>
                </c:pt>
                <c:pt idx="2330">
                  <c:v>-198.78127599999999</c:v>
                </c:pt>
                <c:pt idx="2331">
                  <c:v>-198.77767600000001</c:v>
                </c:pt>
                <c:pt idx="2332">
                  <c:v>-198.81072</c:v>
                </c:pt>
                <c:pt idx="2333">
                  <c:v>-198.78776400000001</c:v>
                </c:pt>
                <c:pt idx="2334">
                  <c:v>-198.78306499999999</c:v>
                </c:pt>
                <c:pt idx="2335">
                  <c:v>-198.785923</c:v>
                </c:pt>
                <c:pt idx="2336">
                  <c:v>-198.80730200000002</c:v>
                </c:pt>
                <c:pt idx="2337">
                  <c:v>-198.78090699999998</c:v>
                </c:pt>
                <c:pt idx="2338">
                  <c:v>-198.769564</c:v>
                </c:pt>
                <c:pt idx="2339">
                  <c:v>-198.796333</c:v>
                </c:pt>
                <c:pt idx="2340">
                  <c:v>-198.77426300000002</c:v>
                </c:pt>
                <c:pt idx="2341">
                  <c:v>-198.80123999999998</c:v>
                </c:pt>
                <c:pt idx="2342">
                  <c:v>-198.77681100000001</c:v>
                </c:pt>
                <c:pt idx="2343">
                  <c:v>-198.789884</c:v>
                </c:pt>
                <c:pt idx="2344">
                  <c:v>-198.78446400000001</c:v>
                </c:pt>
                <c:pt idx="2345">
                  <c:v>-198.77777900000001</c:v>
                </c:pt>
                <c:pt idx="2346">
                  <c:v>-198.750212</c:v>
                </c:pt>
                <c:pt idx="2347">
                  <c:v>-198.77291500000001</c:v>
                </c:pt>
                <c:pt idx="2348">
                  <c:v>-198.78039799999999</c:v>
                </c:pt>
                <c:pt idx="2349">
                  <c:v>-198.76972799999999</c:v>
                </c:pt>
                <c:pt idx="2350">
                  <c:v>-198.769024</c:v>
                </c:pt>
                <c:pt idx="2351">
                  <c:v>-198.76697899999999</c:v>
                </c:pt>
                <c:pt idx="2352">
                  <c:v>-198.77716700000002</c:v>
                </c:pt>
                <c:pt idx="2353">
                  <c:v>-198.767843</c:v>
                </c:pt>
                <c:pt idx="2354">
                  <c:v>-198.808266</c:v>
                </c:pt>
                <c:pt idx="2355">
                  <c:v>-198.78107599999998</c:v>
                </c:pt>
                <c:pt idx="2356">
                  <c:v>-198.78308099999998</c:v>
                </c:pt>
                <c:pt idx="2357">
                  <c:v>-198.812873</c:v>
                </c:pt>
                <c:pt idx="2358">
                  <c:v>-198.79287000000002</c:v>
                </c:pt>
                <c:pt idx="2359">
                  <c:v>-198.773436</c:v>
                </c:pt>
                <c:pt idx="2360">
                  <c:v>-198.763769</c:v>
                </c:pt>
                <c:pt idx="2361">
                  <c:v>-198.768981</c:v>
                </c:pt>
                <c:pt idx="2362">
                  <c:v>-198.77693199999999</c:v>
                </c:pt>
                <c:pt idx="2363">
                  <c:v>-198.76895400000001</c:v>
                </c:pt>
                <c:pt idx="2364">
                  <c:v>-198.75521800000001</c:v>
                </c:pt>
                <c:pt idx="2365">
                  <c:v>-198.77136900000002</c:v>
                </c:pt>
                <c:pt idx="2366">
                  <c:v>-198.78633400000001</c:v>
                </c:pt>
                <c:pt idx="2367">
                  <c:v>-198.777996</c:v>
                </c:pt>
                <c:pt idx="2368">
                  <c:v>-198.78047100000001</c:v>
                </c:pt>
                <c:pt idx="2369">
                  <c:v>-198.75858700000001</c:v>
                </c:pt>
                <c:pt idx="2370">
                  <c:v>-198.77803800000001</c:v>
                </c:pt>
                <c:pt idx="2371">
                  <c:v>-198.74615399999999</c:v>
                </c:pt>
                <c:pt idx="2372">
                  <c:v>-198.77885500000002</c:v>
                </c:pt>
                <c:pt idx="2373">
                  <c:v>-198.77046000000001</c:v>
                </c:pt>
                <c:pt idx="2374">
                  <c:v>-198.77824699999999</c:v>
                </c:pt>
                <c:pt idx="2375">
                  <c:v>-198.75419299999999</c:v>
                </c:pt>
                <c:pt idx="2376">
                  <c:v>-198.76371699999999</c:v>
                </c:pt>
                <c:pt idx="2377">
                  <c:v>-198.75828799999999</c:v>
                </c:pt>
                <c:pt idx="2378">
                  <c:v>-198.773066</c:v>
                </c:pt>
                <c:pt idx="2379">
                  <c:v>-198.771659</c:v>
                </c:pt>
                <c:pt idx="2380">
                  <c:v>-198.77025599999999</c:v>
                </c:pt>
                <c:pt idx="2381">
                  <c:v>-198.769744</c:v>
                </c:pt>
                <c:pt idx="2382">
                  <c:v>-198.765253</c:v>
                </c:pt>
                <c:pt idx="2383">
                  <c:v>-198.78440000000001</c:v>
                </c:pt>
                <c:pt idx="2384">
                  <c:v>-198.774912</c:v>
                </c:pt>
                <c:pt idx="2385">
                  <c:v>-198.76735199999999</c:v>
                </c:pt>
                <c:pt idx="2386">
                  <c:v>-198.751227</c:v>
                </c:pt>
                <c:pt idx="2387">
                  <c:v>-198.747874</c:v>
                </c:pt>
                <c:pt idx="2388">
                  <c:v>-198.78985499999999</c:v>
                </c:pt>
                <c:pt idx="2389">
                  <c:v>-198.77266600000002</c:v>
                </c:pt>
                <c:pt idx="2390">
                  <c:v>-198.76387600000001</c:v>
                </c:pt>
                <c:pt idx="2391">
                  <c:v>-198.76664700000001</c:v>
                </c:pt>
                <c:pt idx="2392">
                  <c:v>-198.78641999999999</c:v>
                </c:pt>
                <c:pt idx="2393">
                  <c:v>-198.74216200000001</c:v>
                </c:pt>
                <c:pt idx="2394">
                  <c:v>-198.76896100000002</c:v>
                </c:pt>
                <c:pt idx="2395">
                  <c:v>-198.775093</c:v>
                </c:pt>
                <c:pt idx="2396">
                  <c:v>-198.759208</c:v>
                </c:pt>
                <c:pt idx="2397">
                  <c:v>-198.76144400000001</c:v>
                </c:pt>
                <c:pt idx="2398">
                  <c:v>-198.775836</c:v>
                </c:pt>
                <c:pt idx="2399">
                  <c:v>-198.77485899999999</c:v>
                </c:pt>
                <c:pt idx="2400">
                  <c:v>-198.777973</c:v>
                </c:pt>
                <c:pt idx="2401">
                  <c:v>-198.781361</c:v>
                </c:pt>
                <c:pt idx="2402">
                  <c:v>-198.78416200000001</c:v>
                </c:pt>
                <c:pt idx="2403">
                  <c:v>-198.78618900000001</c:v>
                </c:pt>
                <c:pt idx="2404">
                  <c:v>-198.768754</c:v>
                </c:pt>
                <c:pt idx="2405">
                  <c:v>-198.78749300000001</c:v>
                </c:pt>
                <c:pt idx="2406">
                  <c:v>-198.77841599999999</c:v>
                </c:pt>
                <c:pt idx="2407">
                  <c:v>-198.78279000000001</c:v>
                </c:pt>
                <c:pt idx="2408">
                  <c:v>-198.795874</c:v>
                </c:pt>
                <c:pt idx="2409">
                  <c:v>-198.799622</c:v>
                </c:pt>
                <c:pt idx="2410">
                  <c:v>-198.768406</c:v>
                </c:pt>
                <c:pt idx="2411">
                  <c:v>-198.80482499999999</c:v>
                </c:pt>
                <c:pt idx="2412">
                  <c:v>-198.766561</c:v>
                </c:pt>
                <c:pt idx="2413">
                  <c:v>-198.78646799999999</c:v>
                </c:pt>
                <c:pt idx="2414">
                  <c:v>-198.812195</c:v>
                </c:pt>
                <c:pt idx="2415">
                  <c:v>-198.799184</c:v>
                </c:pt>
                <c:pt idx="2416">
                  <c:v>-198.78097</c:v>
                </c:pt>
                <c:pt idx="2417">
                  <c:v>-198.790381</c:v>
                </c:pt>
                <c:pt idx="2418">
                  <c:v>-198.79963599999999</c:v>
                </c:pt>
                <c:pt idx="2419">
                  <c:v>-198.79019</c:v>
                </c:pt>
                <c:pt idx="2420">
                  <c:v>-198.785078</c:v>
                </c:pt>
                <c:pt idx="2421">
                  <c:v>-198.803518</c:v>
                </c:pt>
                <c:pt idx="2422">
                  <c:v>-198.78106499999998</c:v>
                </c:pt>
                <c:pt idx="2423">
                  <c:v>-198.79253</c:v>
                </c:pt>
                <c:pt idx="2424">
                  <c:v>-198.78298100000001</c:v>
                </c:pt>
                <c:pt idx="2425">
                  <c:v>-198.80492899999999</c:v>
                </c:pt>
                <c:pt idx="2426">
                  <c:v>-198.813141</c:v>
                </c:pt>
                <c:pt idx="2427">
                  <c:v>-198.793768</c:v>
                </c:pt>
                <c:pt idx="2428">
                  <c:v>-198.80138099999999</c:v>
                </c:pt>
                <c:pt idx="2429">
                  <c:v>-198.79583</c:v>
                </c:pt>
                <c:pt idx="2430">
                  <c:v>-198.79516599999999</c:v>
                </c:pt>
                <c:pt idx="2431">
                  <c:v>-198.79401999999999</c:v>
                </c:pt>
                <c:pt idx="2432">
                  <c:v>-198.780788</c:v>
                </c:pt>
                <c:pt idx="2433">
                  <c:v>-198.78809699999999</c:v>
                </c:pt>
                <c:pt idx="2434">
                  <c:v>-198.79953499999999</c:v>
                </c:pt>
                <c:pt idx="2435">
                  <c:v>-198.83088100000001</c:v>
                </c:pt>
                <c:pt idx="2436">
                  <c:v>-198.78952999999998</c:v>
                </c:pt>
                <c:pt idx="2437">
                  <c:v>-198.80766400000002</c:v>
                </c:pt>
                <c:pt idx="2438">
                  <c:v>-198.80624899999998</c:v>
                </c:pt>
                <c:pt idx="2439">
                  <c:v>-198.827876</c:v>
                </c:pt>
                <c:pt idx="2440">
                  <c:v>-198.801129</c:v>
                </c:pt>
                <c:pt idx="2441">
                  <c:v>-198.81350499999999</c:v>
                </c:pt>
                <c:pt idx="2442">
                  <c:v>-198.812972</c:v>
                </c:pt>
                <c:pt idx="2443">
                  <c:v>-198.80212799999998</c:v>
                </c:pt>
                <c:pt idx="2444">
                  <c:v>-198.80273199999999</c:v>
                </c:pt>
                <c:pt idx="2445">
                  <c:v>-198.821943</c:v>
                </c:pt>
                <c:pt idx="2446">
                  <c:v>-198.80847199999999</c:v>
                </c:pt>
                <c:pt idx="2447">
                  <c:v>-198.80853199999999</c:v>
                </c:pt>
                <c:pt idx="2448">
                  <c:v>-198.794419</c:v>
                </c:pt>
                <c:pt idx="2449">
                  <c:v>-198.81903</c:v>
                </c:pt>
                <c:pt idx="2450">
                  <c:v>-198.82091399999999</c:v>
                </c:pt>
                <c:pt idx="2451">
                  <c:v>-198.83127199999998</c:v>
                </c:pt>
                <c:pt idx="2452">
                  <c:v>-198.82387600000001</c:v>
                </c:pt>
                <c:pt idx="2453">
                  <c:v>-198.78645800000001</c:v>
                </c:pt>
                <c:pt idx="2454">
                  <c:v>-198.789277</c:v>
                </c:pt>
                <c:pt idx="2455">
                  <c:v>-198.833404</c:v>
                </c:pt>
                <c:pt idx="2456">
                  <c:v>-198.82695200000001</c:v>
                </c:pt>
                <c:pt idx="2457">
                  <c:v>-198.804981</c:v>
                </c:pt>
                <c:pt idx="2458">
                  <c:v>-198.82832299999998</c:v>
                </c:pt>
                <c:pt idx="2459">
                  <c:v>-198.82691199999999</c:v>
                </c:pt>
                <c:pt idx="2460">
                  <c:v>-198.850111</c:v>
                </c:pt>
                <c:pt idx="2461">
                  <c:v>-198.833574</c:v>
                </c:pt>
                <c:pt idx="2462">
                  <c:v>-198.83503300000001</c:v>
                </c:pt>
                <c:pt idx="2463">
                  <c:v>-198.82772900000001</c:v>
                </c:pt>
                <c:pt idx="2464">
                  <c:v>-198.81351599999999</c:v>
                </c:pt>
                <c:pt idx="2465">
                  <c:v>-198.82811199999998</c:v>
                </c:pt>
                <c:pt idx="2466">
                  <c:v>-198.79785100000001</c:v>
                </c:pt>
                <c:pt idx="2467">
                  <c:v>-198.81603000000001</c:v>
                </c:pt>
                <c:pt idx="2468">
                  <c:v>-198.821541</c:v>
                </c:pt>
                <c:pt idx="2469">
                  <c:v>-198.844041</c:v>
                </c:pt>
                <c:pt idx="2470">
                  <c:v>-198.82409899999999</c:v>
                </c:pt>
                <c:pt idx="2471">
                  <c:v>-198.83385699999999</c:v>
                </c:pt>
                <c:pt idx="2472">
                  <c:v>-198.84737899999999</c:v>
                </c:pt>
                <c:pt idx="2473">
                  <c:v>-198.83439999999999</c:v>
                </c:pt>
                <c:pt idx="2474">
                  <c:v>-198.881857</c:v>
                </c:pt>
                <c:pt idx="2475">
                  <c:v>-198.82098999999999</c:v>
                </c:pt>
                <c:pt idx="2476">
                  <c:v>-198.83850799999999</c:v>
                </c:pt>
                <c:pt idx="2477">
                  <c:v>-198.863901</c:v>
                </c:pt>
                <c:pt idx="2478">
                  <c:v>-198.84807499999999</c:v>
                </c:pt>
                <c:pt idx="2479">
                  <c:v>-198.84677200000002</c:v>
                </c:pt>
                <c:pt idx="2480">
                  <c:v>-198.858341</c:v>
                </c:pt>
                <c:pt idx="2481">
                  <c:v>-198.864946</c:v>
                </c:pt>
                <c:pt idx="2482">
                  <c:v>-198.833279</c:v>
                </c:pt>
                <c:pt idx="2483">
                  <c:v>-198.830983</c:v>
                </c:pt>
                <c:pt idx="2484">
                  <c:v>-198.82511499999998</c:v>
                </c:pt>
                <c:pt idx="2485">
                  <c:v>-198.85068100000001</c:v>
                </c:pt>
                <c:pt idx="2486">
                  <c:v>-198.83773099999999</c:v>
                </c:pt>
                <c:pt idx="2487">
                  <c:v>-198.843898</c:v>
                </c:pt>
                <c:pt idx="2488">
                  <c:v>-198.84040199999998</c:v>
                </c:pt>
                <c:pt idx="2489">
                  <c:v>-198.83394000000001</c:v>
                </c:pt>
                <c:pt idx="2490">
                  <c:v>-198.83707100000001</c:v>
                </c:pt>
                <c:pt idx="2491">
                  <c:v>-198.84069700000001</c:v>
                </c:pt>
                <c:pt idx="2492">
                  <c:v>-198.825242</c:v>
                </c:pt>
                <c:pt idx="2493">
                  <c:v>-198.84510500000002</c:v>
                </c:pt>
                <c:pt idx="2494">
                  <c:v>-198.87940900000001</c:v>
                </c:pt>
                <c:pt idx="2495">
                  <c:v>-198.87202200000002</c:v>
                </c:pt>
                <c:pt idx="2496">
                  <c:v>-198.86277999999999</c:v>
                </c:pt>
                <c:pt idx="2497">
                  <c:v>-198.839451</c:v>
                </c:pt>
                <c:pt idx="2498">
                  <c:v>-198.85733000000002</c:v>
                </c:pt>
                <c:pt idx="2499">
                  <c:v>-198.858328</c:v>
                </c:pt>
                <c:pt idx="2500">
                  <c:v>-198.83918199999999</c:v>
                </c:pt>
                <c:pt idx="2501">
                  <c:v>-198.871284</c:v>
                </c:pt>
                <c:pt idx="2502">
                  <c:v>-198.864453</c:v>
                </c:pt>
                <c:pt idx="2503">
                  <c:v>-198.87152699999999</c:v>
                </c:pt>
                <c:pt idx="2504">
                  <c:v>-198.84329</c:v>
                </c:pt>
                <c:pt idx="2505">
                  <c:v>-198.851776</c:v>
                </c:pt>
                <c:pt idx="2506">
                  <c:v>-198.839868</c:v>
                </c:pt>
                <c:pt idx="2507">
                  <c:v>-198.86053999999999</c:v>
                </c:pt>
                <c:pt idx="2508">
                  <c:v>-198.845384</c:v>
                </c:pt>
                <c:pt idx="2509">
                  <c:v>-198.85867300000001</c:v>
                </c:pt>
                <c:pt idx="2510">
                  <c:v>-198.85294400000001</c:v>
                </c:pt>
                <c:pt idx="2511">
                  <c:v>-198.85477700000001</c:v>
                </c:pt>
                <c:pt idx="2512">
                  <c:v>-198.83711</c:v>
                </c:pt>
                <c:pt idx="2513">
                  <c:v>-198.89218099999999</c:v>
                </c:pt>
                <c:pt idx="2514">
                  <c:v>-198.829432</c:v>
                </c:pt>
                <c:pt idx="2515">
                  <c:v>-198.82973200000001</c:v>
                </c:pt>
                <c:pt idx="2516">
                  <c:v>-198.82785999999999</c:v>
                </c:pt>
                <c:pt idx="2517">
                  <c:v>-198.843591</c:v>
                </c:pt>
                <c:pt idx="2518">
                  <c:v>-198.859993</c:v>
                </c:pt>
                <c:pt idx="2519">
                  <c:v>-198.85931099999999</c:v>
                </c:pt>
                <c:pt idx="2520">
                  <c:v>-198.84532300000001</c:v>
                </c:pt>
                <c:pt idx="2521">
                  <c:v>-198.829859</c:v>
                </c:pt>
                <c:pt idx="2522">
                  <c:v>-198.845653</c:v>
                </c:pt>
                <c:pt idx="2523">
                  <c:v>-198.85646699999998</c:v>
                </c:pt>
                <c:pt idx="2524">
                  <c:v>-198.83609900000002</c:v>
                </c:pt>
                <c:pt idx="2525">
                  <c:v>-198.832426</c:v>
                </c:pt>
                <c:pt idx="2526">
                  <c:v>-198.840091</c:v>
                </c:pt>
                <c:pt idx="2527">
                  <c:v>-198.86661999999998</c:v>
                </c:pt>
                <c:pt idx="2528">
                  <c:v>-198.83148399999999</c:v>
                </c:pt>
                <c:pt idx="2529">
                  <c:v>-198.83845399999998</c:v>
                </c:pt>
                <c:pt idx="2530">
                  <c:v>-198.834259</c:v>
                </c:pt>
                <c:pt idx="2531">
                  <c:v>-198.839248</c:v>
                </c:pt>
                <c:pt idx="2532">
                  <c:v>-198.833429</c:v>
                </c:pt>
                <c:pt idx="2533">
                  <c:v>-198.85130799999999</c:v>
                </c:pt>
                <c:pt idx="2534">
                  <c:v>-198.87102400000001</c:v>
                </c:pt>
                <c:pt idx="2535">
                  <c:v>-198.87355600000001</c:v>
                </c:pt>
                <c:pt idx="2536">
                  <c:v>-198.835948</c:v>
                </c:pt>
                <c:pt idx="2537">
                  <c:v>-198.82059999999998</c:v>
                </c:pt>
                <c:pt idx="2538">
                  <c:v>-198.828969</c:v>
                </c:pt>
                <c:pt idx="2539">
                  <c:v>-198.850053</c:v>
                </c:pt>
                <c:pt idx="2540">
                  <c:v>-198.83309</c:v>
                </c:pt>
                <c:pt idx="2541">
                  <c:v>-198.82522600000001</c:v>
                </c:pt>
                <c:pt idx="2542">
                  <c:v>-198.83619899999999</c:v>
                </c:pt>
                <c:pt idx="2543">
                  <c:v>-198.85509500000001</c:v>
                </c:pt>
                <c:pt idx="2544">
                  <c:v>-198.850075</c:v>
                </c:pt>
                <c:pt idx="2545">
                  <c:v>-198.82859100000002</c:v>
                </c:pt>
                <c:pt idx="2546">
                  <c:v>-198.84705199999999</c:v>
                </c:pt>
                <c:pt idx="2547">
                  <c:v>-198.84796899999998</c:v>
                </c:pt>
                <c:pt idx="2548">
                  <c:v>-198.836004</c:v>
                </c:pt>
                <c:pt idx="2549">
                  <c:v>-198.83801099999999</c:v>
                </c:pt>
                <c:pt idx="2550">
                  <c:v>-198.84489400000001</c:v>
                </c:pt>
                <c:pt idx="2551">
                  <c:v>-198.83390700000001</c:v>
                </c:pt>
                <c:pt idx="2552">
                  <c:v>-198.840114</c:v>
                </c:pt>
                <c:pt idx="2553">
                  <c:v>-198.847262</c:v>
                </c:pt>
                <c:pt idx="2554">
                  <c:v>-198.85523899999998</c:v>
                </c:pt>
                <c:pt idx="2555">
                  <c:v>-198.854444</c:v>
                </c:pt>
                <c:pt idx="2556">
                  <c:v>-198.80953600000001</c:v>
                </c:pt>
                <c:pt idx="2557">
                  <c:v>-198.83506700000001</c:v>
                </c:pt>
                <c:pt idx="2558">
                  <c:v>-198.83923999999999</c:v>
                </c:pt>
                <c:pt idx="2559">
                  <c:v>-198.81386999999998</c:v>
                </c:pt>
                <c:pt idx="2560">
                  <c:v>-198.85409300000001</c:v>
                </c:pt>
                <c:pt idx="2561">
                  <c:v>-198.83263499999998</c:v>
                </c:pt>
                <c:pt idx="2562">
                  <c:v>-198.85027600000001</c:v>
                </c:pt>
                <c:pt idx="2563">
                  <c:v>-198.81261900000001</c:v>
                </c:pt>
                <c:pt idx="2564">
                  <c:v>-198.819537</c:v>
                </c:pt>
                <c:pt idx="2565">
                  <c:v>-198.80569699999998</c:v>
                </c:pt>
                <c:pt idx="2566">
                  <c:v>-198.84333700000002</c:v>
                </c:pt>
                <c:pt idx="2567">
                  <c:v>-198.832436</c:v>
                </c:pt>
                <c:pt idx="2568">
                  <c:v>-198.82698600000001</c:v>
                </c:pt>
                <c:pt idx="2569">
                  <c:v>-198.84941599999999</c:v>
                </c:pt>
                <c:pt idx="2570">
                  <c:v>-198.83845499999998</c:v>
                </c:pt>
                <c:pt idx="2571">
                  <c:v>-198.82973900000002</c:v>
                </c:pt>
                <c:pt idx="2572">
                  <c:v>-198.83754300000001</c:v>
                </c:pt>
                <c:pt idx="2573">
                  <c:v>-198.811026</c:v>
                </c:pt>
                <c:pt idx="2574">
                  <c:v>-198.825053</c:v>
                </c:pt>
                <c:pt idx="2575">
                  <c:v>-198.81156900000002</c:v>
                </c:pt>
                <c:pt idx="2576">
                  <c:v>-198.82071100000002</c:v>
                </c:pt>
                <c:pt idx="2577">
                  <c:v>-198.837717</c:v>
                </c:pt>
                <c:pt idx="2578">
                  <c:v>-198.81455299999999</c:v>
                </c:pt>
                <c:pt idx="2579">
                  <c:v>-198.81585100000001</c:v>
                </c:pt>
                <c:pt idx="2580">
                  <c:v>-198.80145899999999</c:v>
                </c:pt>
                <c:pt idx="2581">
                  <c:v>-198.81980800000002</c:v>
                </c:pt>
                <c:pt idx="2582">
                  <c:v>-198.83947599999999</c:v>
                </c:pt>
                <c:pt idx="2583">
                  <c:v>-198.83674300000001</c:v>
                </c:pt>
                <c:pt idx="2584">
                  <c:v>-198.795219</c:v>
                </c:pt>
                <c:pt idx="2585">
                  <c:v>-198.830555</c:v>
                </c:pt>
                <c:pt idx="2586">
                  <c:v>-198.825513</c:v>
                </c:pt>
                <c:pt idx="2587">
                  <c:v>-198.83951499999998</c:v>
                </c:pt>
                <c:pt idx="2588">
                  <c:v>-198.837695</c:v>
                </c:pt>
                <c:pt idx="2589">
                  <c:v>-198.820303</c:v>
                </c:pt>
                <c:pt idx="2590">
                  <c:v>-198.81656800000002</c:v>
                </c:pt>
                <c:pt idx="2591">
                  <c:v>-198.852969</c:v>
                </c:pt>
                <c:pt idx="2592">
                  <c:v>-198.838629</c:v>
                </c:pt>
                <c:pt idx="2593">
                  <c:v>-198.83159000000001</c:v>
                </c:pt>
                <c:pt idx="2594">
                  <c:v>-198.82055400000002</c:v>
                </c:pt>
                <c:pt idx="2595">
                  <c:v>-198.84195099999999</c:v>
                </c:pt>
                <c:pt idx="2596">
                  <c:v>-198.811105</c:v>
                </c:pt>
                <c:pt idx="2597">
                  <c:v>-198.831468</c:v>
                </c:pt>
                <c:pt idx="2598">
                  <c:v>-198.82993900000002</c:v>
                </c:pt>
                <c:pt idx="2599">
                  <c:v>-198.83094199999999</c:v>
                </c:pt>
                <c:pt idx="2600">
                  <c:v>-198.83168899999998</c:v>
                </c:pt>
                <c:pt idx="2601">
                  <c:v>-198.82041599999999</c:v>
                </c:pt>
                <c:pt idx="2602">
                  <c:v>-198.81105700000001</c:v>
                </c:pt>
                <c:pt idx="2603">
                  <c:v>-198.832311</c:v>
                </c:pt>
                <c:pt idx="2604">
                  <c:v>-198.81053199999999</c:v>
                </c:pt>
                <c:pt idx="2605">
                  <c:v>-198.80257599999999</c:v>
                </c:pt>
                <c:pt idx="2606">
                  <c:v>-198.819987</c:v>
                </c:pt>
                <c:pt idx="2607">
                  <c:v>-198.83670600000002</c:v>
                </c:pt>
                <c:pt idx="2608">
                  <c:v>-198.80779099999998</c:v>
                </c:pt>
                <c:pt idx="2609">
                  <c:v>-198.81695999999999</c:v>
                </c:pt>
                <c:pt idx="2610">
                  <c:v>-198.78977</c:v>
                </c:pt>
                <c:pt idx="2611">
                  <c:v>-198.818106</c:v>
                </c:pt>
                <c:pt idx="2612">
                  <c:v>-198.80908700000001</c:v>
                </c:pt>
                <c:pt idx="2613">
                  <c:v>-198.82410399999998</c:v>
                </c:pt>
                <c:pt idx="2614">
                  <c:v>-198.832885</c:v>
                </c:pt>
                <c:pt idx="2615">
                  <c:v>-198.81742499999999</c:v>
                </c:pt>
                <c:pt idx="2616">
                  <c:v>-198.79818600000002</c:v>
                </c:pt>
                <c:pt idx="2617">
                  <c:v>-198.82504599999999</c:v>
                </c:pt>
                <c:pt idx="2618">
                  <c:v>-198.79366099999999</c:v>
                </c:pt>
                <c:pt idx="2619">
                  <c:v>-198.81253100000001</c:v>
                </c:pt>
                <c:pt idx="2620">
                  <c:v>-198.83213000000001</c:v>
                </c:pt>
                <c:pt idx="2621">
                  <c:v>-198.817351</c:v>
                </c:pt>
                <c:pt idx="2622">
                  <c:v>-198.827192</c:v>
                </c:pt>
                <c:pt idx="2623">
                  <c:v>-198.79774800000001</c:v>
                </c:pt>
                <c:pt idx="2624">
                  <c:v>-198.806421</c:v>
                </c:pt>
                <c:pt idx="2625">
                  <c:v>-198.790774</c:v>
                </c:pt>
                <c:pt idx="2626">
                  <c:v>-198.82508999999999</c:v>
                </c:pt>
                <c:pt idx="2627">
                  <c:v>-198.84470199999998</c:v>
                </c:pt>
                <c:pt idx="2628">
                  <c:v>-198.804588</c:v>
                </c:pt>
                <c:pt idx="2629">
                  <c:v>-198.81141499999998</c:v>
                </c:pt>
                <c:pt idx="2630">
                  <c:v>-198.81143599999999</c:v>
                </c:pt>
                <c:pt idx="2631">
                  <c:v>-198.80740599999999</c:v>
                </c:pt>
                <c:pt idx="2632">
                  <c:v>-198.80642</c:v>
                </c:pt>
                <c:pt idx="2633">
                  <c:v>-198.80771899999999</c:v>
                </c:pt>
                <c:pt idx="2634">
                  <c:v>-198.806399</c:v>
                </c:pt>
                <c:pt idx="2635">
                  <c:v>-198.804675</c:v>
                </c:pt>
                <c:pt idx="2636">
                  <c:v>-198.833688</c:v>
                </c:pt>
                <c:pt idx="2637">
                  <c:v>-198.82155</c:v>
                </c:pt>
                <c:pt idx="2638">
                  <c:v>-198.84270799999999</c:v>
                </c:pt>
                <c:pt idx="2639">
                  <c:v>-198.816104</c:v>
                </c:pt>
                <c:pt idx="2640">
                  <c:v>-198.82016899999999</c:v>
                </c:pt>
                <c:pt idx="2641">
                  <c:v>-198.80160799999999</c:v>
                </c:pt>
                <c:pt idx="2642">
                  <c:v>-198.82002499999999</c:v>
                </c:pt>
                <c:pt idx="2643">
                  <c:v>-198.79051200000001</c:v>
                </c:pt>
                <c:pt idx="2644">
                  <c:v>-198.815439</c:v>
                </c:pt>
                <c:pt idx="2645">
                  <c:v>-198.822158</c:v>
                </c:pt>
                <c:pt idx="2646">
                  <c:v>-198.80005800000001</c:v>
                </c:pt>
                <c:pt idx="2647">
                  <c:v>-198.808391</c:v>
                </c:pt>
                <c:pt idx="2648">
                  <c:v>-198.83145999999999</c:v>
                </c:pt>
                <c:pt idx="2649">
                  <c:v>-198.82997499999999</c:v>
                </c:pt>
                <c:pt idx="2650">
                  <c:v>-198.776126</c:v>
                </c:pt>
                <c:pt idx="2651">
                  <c:v>-198.80790100000002</c:v>
                </c:pt>
                <c:pt idx="2652">
                  <c:v>-198.795367</c:v>
                </c:pt>
                <c:pt idx="2653">
                  <c:v>-198.80076099999999</c:v>
                </c:pt>
                <c:pt idx="2654">
                  <c:v>-198.80200299999998</c:v>
                </c:pt>
                <c:pt idx="2655">
                  <c:v>-198.798303</c:v>
                </c:pt>
                <c:pt idx="2656">
                  <c:v>-198.805711</c:v>
                </c:pt>
                <c:pt idx="2657">
                  <c:v>-198.802381</c:v>
                </c:pt>
                <c:pt idx="2658">
                  <c:v>-198.78776300000001</c:v>
                </c:pt>
                <c:pt idx="2659">
                  <c:v>-198.80644599999999</c:v>
                </c:pt>
                <c:pt idx="2660">
                  <c:v>-198.78557499999999</c:v>
                </c:pt>
                <c:pt idx="2661">
                  <c:v>-198.81135700000002</c:v>
                </c:pt>
                <c:pt idx="2662">
                  <c:v>-198.81919199999999</c:v>
                </c:pt>
                <c:pt idx="2663">
                  <c:v>-198.770962</c:v>
                </c:pt>
                <c:pt idx="2664">
                  <c:v>-198.763553</c:v>
                </c:pt>
                <c:pt idx="2665">
                  <c:v>-198.800319</c:v>
                </c:pt>
                <c:pt idx="2666">
                  <c:v>-198.79337800000002</c:v>
                </c:pt>
                <c:pt idx="2667">
                  <c:v>-198.79481999999999</c:v>
                </c:pt>
                <c:pt idx="2668">
                  <c:v>-198.77506099999999</c:v>
                </c:pt>
                <c:pt idx="2669">
                  <c:v>-198.78942699999999</c:v>
                </c:pt>
                <c:pt idx="2670">
                  <c:v>-198.78393800000001</c:v>
                </c:pt>
                <c:pt idx="2671">
                  <c:v>-198.81745000000001</c:v>
                </c:pt>
                <c:pt idx="2672">
                  <c:v>-198.75160099999999</c:v>
                </c:pt>
                <c:pt idx="2673">
                  <c:v>-198.79463699999999</c:v>
                </c:pt>
                <c:pt idx="2674">
                  <c:v>-198.792801</c:v>
                </c:pt>
                <c:pt idx="2675">
                  <c:v>-198.780224</c:v>
                </c:pt>
                <c:pt idx="2676">
                  <c:v>-198.776768</c:v>
                </c:pt>
                <c:pt idx="2677">
                  <c:v>-198.77071799999999</c:v>
                </c:pt>
                <c:pt idx="2678">
                  <c:v>-198.77049600000001</c:v>
                </c:pt>
                <c:pt idx="2679">
                  <c:v>-198.78052</c:v>
                </c:pt>
                <c:pt idx="2680">
                  <c:v>-198.803293</c:v>
                </c:pt>
                <c:pt idx="2681">
                  <c:v>-198.766966</c:v>
                </c:pt>
                <c:pt idx="2682">
                  <c:v>-198.79938100000001</c:v>
                </c:pt>
                <c:pt idx="2683">
                  <c:v>-198.78242699999998</c:v>
                </c:pt>
                <c:pt idx="2684">
                  <c:v>-198.74451399999998</c:v>
                </c:pt>
                <c:pt idx="2685">
                  <c:v>-198.788241</c:v>
                </c:pt>
                <c:pt idx="2686">
                  <c:v>-198.758971</c:v>
                </c:pt>
                <c:pt idx="2687">
                  <c:v>-198.752939</c:v>
                </c:pt>
                <c:pt idx="2688">
                  <c:v>-198.795333</c:v>
                </c:pt>
                <c:pt idx="2689">
                  <c:v>-198.804948</c:v>
                </c:pt>
                <c:pt idx="2690">
                  <c:v>-198.766515</c:v>
                </c:pt>
                <c:pt idx="2691">
                  <c:v>-198.756856</c:v>
                </c:pt>
                <c:pt idx="2692">
                  <c:v>-198.80499599999999</c:v>
                </c:pt>
                <c:pt idx="2693">
                  <c:v>-198.77395000000001</c:v>
                </c:pt>
                <c:pt idx="2694">
                  <c:v>-198.77027100000001</c:v>
                </c:pt>
                <c:pt idx="2695">
                  <c:v>-198.745847</c:v>
                </c:pt>
                <c:pt idx="2696">
                  <c:v>-198.77995999999999</c:v>
                </c:pt>
                <c:pt idx="2697">
                  <c:v>-198.765289</c:v>
                </c:pt>
                <c:pt idx="2698">
                  <c:v>-198.78226100000001</c:v>
                </c:pt>
                <c:pt idx="2699">
                  <c:v>-198.78334699999999</c:v>
                </c:pt>
                <c:pt idx="2700">
                  <c:v>-198.74955599999998</c:v>
                </c:pt>
                <c:pt idx="2701">
                  <c:v>-198.75977899999998</c:v>
                </c:pt>
                <c:pt idx="2702">
                  <c:v>-198.75486699999999</c:v>
                </c:pt>
                <c:pt idx="2703">
                  <c:v>-198.785909</c:v>
                </c:pt>
                <c:pt idx="2704">
                  <c:v>-198.75897399999999</c:v>
                </c:pt>
                <c:pt idx="2705">
                  <c:v>-198.74716699999999</c:v>
                </c:pt>
                <c:pt idx="2706">
                  <c:v>-198.764017</c:v>
                </c:pt>
                <c:pt idx="2707">
                  <c:v>-198.80529099999998</c:v>
                </c:pt>
                <c:pt idx="2708">
                  <c:v>-198.72654300000002</c:v>
                </c:pt>
                <c:pt idx="2709">
                  <c:v>-198.76555400000001</c:v>
                </c:pt>
                <c:pt idx="2710">
                  <c:v>-198.767087</c:v>
                </c:pt>
                <c:pt idx="2711">
                  <c:v>-198.774969</c:v>
                </c:pt>
                <c:pt idx="2712">
                  <c:v>-198.76167600000002</c:v>
                </c:pt>
                <c:pt idx="2713">
                  <c:v>-198.74528600000002</c:v>
                </c:pt>
                <c:pt idx="2714">
                  <c:v>-198.751283</c:v>
                </c:pt>
                <c:pt idx="2715">
                  <c:v>-198.77549000000002</c:v>
                </c:pt>
                <c:pt idx="2716">
                  <c:v>-198.76440299999999</c:v>
                </c:pt>
                <c:pt idx="2717">
                  <c:v>-198.78017199999999</c:v>
                </c:pt>
                <c:pt idx="2718">
                  <c:v>-198.767</c:v>
                </c:pt>
                <c:pt idx="2719">
                  <c:v>-198.762809</c:v>
                </c:pt>
                <c:pt idx="2720">
                  <c:v>-198.76317800000001</c:v>
                </c:pt>
                <c:pt idx="2721">
                  <c:v>-198.75839200000001</c:v>
                </c:pt>
                <c:pt idx="2722">
                  <c:v>-198.767278</c:v>
                </c:pt>
                <c:pt idx="2723">
                  <c:v>-198.72613800000002</c:v>
                </c:pt>
                <c:pt idx="2724">
                  <c:v>-198.73977500000001</c:v>
                </c:pt>
                <c:pt idx="2725">
                  <c:v>-198.77749499999999</c:v>
                </c:pt>
                <c:pt idx="2726">
                  <c:v>-198.74640600000001</c:v>
                </c:pt>
                <c:pt idx="2727">
                  <c:v>-198.76096700000002</c:v>
                </c:pt>
                <c:pt idx="2728">
                  <c:v>-198.74894599999999</c:v>
                </c:pt>
                <c:pt idx="2729">
                  <c:v>-198.74591900000001</c:v>
                </c:pt>
                <c:pt idx="2730">
                  <c:v>-198.746658</c:v>
                </c:pt>
                <c:pt idx="2731">
                  <c:v>-198.75699700000001</c:v>
                </c:pt>
                <c:pt idx="2732">
                  <c:v>-198.748008</c:v>
                </c:pt>
                <c:pt idx="2733">
                  <c:v>-198.763407</c:v>
                </c:pt>
                <c:pt idx="2734">
                  <c:v>-198.75144299999999</c:v>
                </c:pt>
                <c:pt idx="2735">
                  <c:v>-198.766772</c:v>
                </c:pt>
                <c:pt idx="2736">
                  <c:v>-198.75404800000001</c:v>
                </c:pt>
                <c:pt idx="2737">
                  <c:v>-198.72701000000001</c:v>
                </c:pt>
                <c:pt idx="2738">
                  <c:v>-198.72615099999999</c:v>
                </c:pt>
                <c:pt idx="2739">
                  <c:v>-198.767224</c:v>
                </c:pt>
                <c:pt idx="2740">
                  <c:v>-198.747929</c:v>
                </c:pt>
                <c:pt idx="2741">
                  <c:v>-198.753297</c:v>
                </c:pt>
                <c:pt idx="2742">
                  <c:v>-198.734106</c:v>
                </c:pt>
                <c:pt idx="2743">
                  <c:v>-198.72294500000001</c:v>
                </c:pt>
                <c:pt idx="2744">
                  <c:v>-198.749796</c:v>
                </c:pt>
                <c:pt idx="2745">
                  <c:v>-198.751586</c:v>
                </c:pt>
                <c:pt idx="2746">
                  <c:v>-198.72498300000001</c:v>
                </c:pt>
                <c:pt idx="2747">
                  <c:v>-198.746948</c:v>
                </c:pt>
                <c:pt idx="2748">
                  <c:v>-198.73616999999999</c:v>
                </c:pt>
                <c:pt idx="2749">
                  <c:v>-198.74209300000001</c:v>
                </c:pt>
                <c:pt idx="2750">
                  <c:v>-198.714055</c:v>
                </c:pt>
                <c:pt idx="2751">
                  <c:v>-198.71617499999999</c:v>
                </c:pt>
                <c:pt idx="2752">
                  <c:v>-198.74750299999999</c:v>
                </c:pt>
                <c:pt idx="2753">
                  <c:v>-198.74052399999999</c:v>
                </c:pt>
                <c:pt idx="2754">
                  <c:v>-198.740476</c:v>
                </c:pt>
                <c:pt idx="2755">
                  <c:v>-198.735131</c:v>
                </c:pt>
                <c:pt idx="2756">
                  <c:v>-198.74875400000002</c:v>
                </c:pt>
                <c:pt idx="2757">
                  <c:v>-198.76142200000001</c:v>
                </c:pt>
                <c:pt idx="2758">
                  <c:v>-198.758881</c:v>
                </c:pt>
                <c:pt idx="2759">
                  <c:v>-198.72670099999999</c:v>
                </c:pt>
                <c:pt idx="2760">
                  <c:v>-198.71620100000001</c:v>
                </c:pt>
                <c:pt idx="2761">
                  <c:v>-198.723692</c:v>
                </c:pt>
                <c:pt idx="2762">
                  <c:v>-198.70436600000002</c:v>
                </c:pt>
                <c:pt idx="2763">
                  <c:v>-198.73694500000002</c:v>
                </c:pt>
                <c:pt idx="2764">
                  <c:v>-198.71940499999999</c:v>
                </c:pt>
                <c:pt idx="2765">
                  <c:v>-198.734948</c:v>
                </c:pt>
                <c:pt idx="2766">
                  <c:v>-198.766007</c:v>
                </c:pt>
                <c:pt idx="2767">
                  <c:v>-198.7312</c:v>
                </c:pt>
                <c:pt idx="2768">
                  <c:v>-198.71989500000001</c:v>
                </c:pt>
                <c:pt idx="2769">
                  <c:v>-198.73335400000002</c:v>
                </c:pt>
                <c:pt idx="2770">
                  <c:v>-198.732551</c:v>
                </c:pt>
                <c:pt idx="2771">
                  <c:v>-198.754347</c:v>
                </c:pt>
                <c:pt idx="2772">
                  <c:v>-198.74960899999999</c:v>
                </c:pt>
                <c:pt idx="2773">
                  <c:v>-198.72958400000002</c:v>
                </c:pt>
                <c:pt idx="2774">
                  <c:v>-198.75466799999998</c:v>
                </c:pt>
                <c:pt idx="2775">
                  <c:v>-198.72286199999999</c:v>
                </c:pt>
                <c:pt idx="2776">
                  <c:v>-198.75698700000001</c:v>
                </c:pt>
                <c:pt idx="2777">
                  <c:v>-198.70478199999999</c:v>
                </c:pt>
                <c:pt idx="2778">
                  <c:v>-198.73466099999999</c:v>
                </c:pt>
                <c:pt idx="2779">
                  <c:v>-198.74626000000001</c:v>
                </c:pt>
                <c:pt idx="2780">
                  <c:v>-198.755324</c:v>
                </c:pt>
                <c:pt idx="2781">
                  <c:v>-198.70398800000001</c:v>
                </c:pt>
                <c:pt idx="2782">
                  <c:v>-198.72785999999999</c:v>
                </c:pt>
                <c:pt idx="2783">
                  <c:v>-198.70416600000001</c:v>
                </c:pt>
                <c:pt idx="2784">
                  <c:v>-198.740793</c:v>
                </c:pt>
                <c:pt idx="2785">
                  <c:v>-198.70169099999998</c:v>
                </c:pt>
                <c:pt idx="2786">
                  <c:v>-198.70826100000002</c:v>
                </c:pt>
                <c:pt idx="2787">
                  <c:v>-198.724729</c:v>
                </c:pt>
                <c:pt idx="2788">
                  <c:v>-198.71069299999999</c:v>
                </c:pt>
                <c:pt idx="2789">
                  <c:v>-198.70158600000002</c:v>
                </c:pt>
                <c:pt idx="2790">
                  <c:v>-198.722566</c:v>
                </c:pt>
                <c:pt idx="2791">
                  <c:v>-198.74337600000001</c:v>
                </c:pt>
                <c:pt idx="2792">
                  <c:v>-198.74901399999999</c:v>
                </c:pt>
                <c:pt idx="2793">
                  <c:v>-198.71909600000001</c:v>
                </c:pt>
                <c:pt idx="2794">
                  <c:v>-198.72179800000001</c:v>
                </c:pt>
                <c:pt idx="2795">
                  <c:v>-198.72195299999998</c:v>
                </c:pt>
                <c:pt idx="2796">
                  <c:v>-198.73814299999998</c:v>
                </c:pt>
                <c:pt idx="2797">
                  <c:v>-198.70905100000002</c:v>
                </c:pt>
                <c:pt idx="2798">
                  <c:v>-198.72483299999999</c:v>
                </c:pt>
                <c:pt idx="2799">
                  <c:v>-198.74856199999999</c:v>
                </c:pt>
                <c:pt idx="2800">
                  <c:v>-198.73675799999998</c:v>
                </c:pt>
                <c:pt idx="2801">
                  <c:v>-198.74911399999999</c:v>
                </c:pt>
                <c:pt idx="2802">
                  <c:v>-198.694863</c:v>
                </c:pt>
                <c:pt idx="2803">
                  <c:v>-198.740714</c:v>
                </c:pt>
                <c:pt idx="2804">
                  <c:v>-198.74291600000001</c:v>
                </c:pt>
                <c:pt idx="2805">
                  <c:v>-198.737888</c:v>
                </c:pt>
                <c:pt idx="2806">
                  <c:v>-198.71388999999999</c:v>
                </c:pt>
                <c:pt idx="2807">
                  <c:v>-198.74006399999999</c:v>
                </c:pt>
                <c:pt idx="2808">
                  <c:v>-198.72944100000001</c:v>
                </c:pt>
                <c:pt idx="2809">
                  <c:v>-198.737604</c:v>
                </c:pt>
                <c:pt idx="2810">
                  <c:v>-198.73843399999998</c:v>
                </c:pt>
                <c:pt idx="2811">
                  <c:v>-198.73576700000001</c:v>
                </c:pt>
                <c:pt idx="2812">
                  <c:v>-198.725167</c:v>
                </c:pt>
                <c:pt idx="2813">
                  <c:v>-198.72367299999999</c:v>
                </c:pt>
                <c:pt idx="2814">
                  <c:v>-198.736549</c:v>
                </c:pt>
                <c:pt idx="2815">
                  <c:v>-198.70320599999999</c:v>
                </c:pt>
                <c:pt idx="2816">
                  <c:v>-198.74685500000001</c:v>
                </c:pt>
                <c:pt idx="2817">
                  <c:v>-198.74193499999998</c:v>
                </c:pt>
                <c:pt idx="2818">
                  <c:v>-198.733588</c:v>
                </c:pt>
                <c:pt idx="2819">
                  <c:v>-198.73627500000001</c:v>
                </c:pt>
                <c:pt idx="2820">
                  <c:v>-198.729027</c:v>
                </c:pt>
                <c:pt idx="2821">
                  <c:v>-198.75110799999999</c:v>
                </c:pt>
                <c:pt idx="2822">
                  <c:v>-198.72178400000001</c:v>
                </c:pt>
                <c:pt idx="2823">
                  <c:v>-198.75618299999999</c:v>
                </c:pt>
                <c:pt idx="2824">
                  <c:v>-198.76484699999997</c:v>
                </c:pt>
                <c:pt idx="2825">
                  <c:v>-198.74669</c:v>
                </c:pt>
                <c:pt idx="2826">
                  <c:v>-198.74113600000001</c:v>
                </c:pt>
                <c:pt idx="2827">
                  <c:v>-198.73344</c:v>
                </c:pt>
                <c:pt idx="2828">
                  <c:v>-198.74725000000001</c:v>
                </c:pt>
                <c:pt idx="2829">
                  <c:v>-198.74939899999998</c:v>
                </c:pt>
                <c:pt idx="2830">
                  <c:v>-198.74421000000001</c:v>
                </c:pt>
                <c:pt idx="2831">
                  <c:v>-198.73198099999999</c:v>
                </c:pt>
                <c:pt idx="2832">
                  <c:v>-198.73390000000001</c:v>
                </c:pt>
                <c:pt idx="2833">
                  <c:v>-198.76479</c:v>
                </c:pt>
                <c:pt idx="2834">
                  <c:v>-198.74352300000001</c:v>
                </c:pt>
                <c:pt idx="2835">
                  <c:v>-198.77359300000001</c:v>
                </c:pt>
                <c:pt idx="2836">
                  <c:v>-198.73060100000001</c:v>
                </c:pt>
                <c:pt idx="2837">
                  <c:v>-198.72647900000001</c:v>
                </c:pt>
                <c:pt idx="2838">
                  <c:v>-198.738482</c:v>
                </c:pt>
                <c:pt idx="2839">
                  <c:v>-198.74703400000001</c:v>
                </c:pt>
                <c:pt idx="2840">
                  <c:v>-198.773954</c:v>
                </c:pt>
                <c:pt idx="2841">
                  <c:v>-198.75241800000001</c:v>
                </c:pt>
                <c:pt idx="2842">
                  <c:v>-198.759987</c:v>
                </c:pt>
                <c:pt idx="2843">
                  <c:v>-198.76380899999998</c:v>
                </c:pt>
                <c:pt idx="2844">
                  <c:v>-198.76353499999999</c:v>
                </c:pt>
                <c:pt idx="2845">
                  <c:v>-198.77112699999998</c:v>
                </c:pt>
                <c:pt idx="2846">
                  <c:v>-198.75511599999999</c:v>
                </c:pt>
                <c:pt idx="2847">
                  <c:v>-198.73675900000001</c:v>
                </c:pt>
                <c:pt idx="2848">
                  <c:v>-198.77259100000001</c:v>
                </c:pt>
                <c:pt idx="2849">
                  <c:v>-198.74775399999999</c:v>
                </c:pt>
                <c:pt idx="2850">
                  <c:v>-198.75936799999999</c:v>
                </c:pt>
                <c:pt idx="2851">
                  <c:v>-198.76209499999999</c:v>
                </c:pt>
                <c:pt idx="2852">
                  <c:v>-198.77270799999999</c:v>
                </c:pt>
                <c:pt idx="2853">
                  <c:v>-198.75667899999999</c:v>
                </c:pt>
                <c:pt idx="2854">
                  <c:v>-198.74229600000001</c:v>
                </c:pt>
                <c:pt idx="2855">
                  <c:v>-198.76466600000001</c:v>
                </c:pt>
                <c:pt idx="2856">
                  <c:v>-198.75189699999999</c:v>
                </c:pt>
                <c:pt idx="2857">
                  <c:v>-198.77109300000001</c:v>
                </c:pt>
                <c:pt idx="2858">
                  <c:v>-198.75824299999999</c:v>
                </c:pt>
                <c:pt idx="2859">
                  <c:v>-198.78017800000001</c:v>
                </c:pt>
                <c:pt idx="2860">
                  <c:v>-198.74351200000001</c:v>
                </c:pt>
                <c:pt idx="2861">
                  <c:v>-198.80649099999999</c:v>
                </c:pt>
                <c:pt idx="2862">
                  <c:v>-198.75458699999999</c:v>
                </c:pt>
                <c:pt idx="2863">
                  <c:v>-198.73806199999999</c:v>
                </c:pt>
                <c:pt idx="2864">
                  <c:v>-198.78258399999999</c:v>
                </c:pt>
                <c:pt idx="2865">
                  <c:v>-198.783761</c:v>
                </c:pt>
                <c:pt idx="2866">
                  <c:v>-198.761574</c:v>
                </c:pt>
                <c:pt idx="2867">
                  <c:v>-198.75307900000001</c:v>
                </c:pt>
                <c:pt idx="2868">
                  <c:v>-198.76308899999998</c:v>
                </c:pt>
                <c:pt idx="2869">
                  <c:v>-198.78271899999999</c:v>
                </c:pt>
                <c:pt idx="2870">
                  <c:v>-198.747851</c:v>
                </c:pt>
                <c:pt idx="2871">
                  <c:v>-198.75871700000002</c:v>
                </c:pt>
                <c:pt idx="2872">
                  <c:v>-198.778064</c:v>
                </c:pt>
                <c:pt idx="2873">
                  <c:v>-198.79164399999999</c:v>
                </c:pt>
                <c:pt idx="2874">
                  <c:v>-198.77467200000001</c:v>
                </c:pt>
                <c:pt idx="2875">
                  <c:v>-198.77144200000001</c:v>
                </c:pt>
                <c:pt idx="2876">
                  <c:v>-198.756055</c:v>
                </c:pt>
                <c:pt idx="2877">
                  <c:v>-198.757237</c:v>
                </c:pt>
                <c:pt idx="2878">
                  <c:v>-198.76441499999999</c:v>
                </c:pt>
                <c:pt idx="2879">
                  <c:v>-198.772302</c:v>
                </c:pt>
                <c:pt idx="2880">
                  <c:v>-198.770534</c:v>
                </c:pt>
                <c:pt idx="2881">
                  <c:v>-198.751217</c:v>
                </c:pt>
                <c:pt idx="2882">
                  <c:v>-198.787283</c:v>
                </c:pt>
                <c:pt idx="2883">
                  <c:v>-198.762891</c:v>
                </c:pt>
                <c:pt idx="2884">
                  <c:v>-198.74736099999998</c:v>
                </c:pt>
                <c:pt idx="2885">
                  <c:v>-198.75730199999998</c:v>
                </c:pt>
                <c:pt idx="2886">
                  <c:v>-198.78060500000001</c:v>
                </c:pt>
                <c:pt idx="2887">
                  <c:v>-198.754054</c:v>
                </c:pt>
                <c:pt idx="2888">
                  <c:v>-198.76577</c:v>
                </c:pt>
                <c:pt idx="2889">
                  <c:v>-198.76151900000002</c:v>
                </c:pt>
                <c:pt idx="2890">
                  <c:v>-198.75381000000002</c:v>
                </c:pt>
                <c:pt idx="2891">
                  <c:v>-198.79542699999999</c:v>
                </c:pt>
                <c:pt idx="2892">
                  <c:v>-198.76553999999999</c:v>
                </c:pt>
                <c:pt idx="2893">
                  <c:v>-198.75698700000001</c:v>
                </c:pt>
                <c:pt idx="2894">
                  <c:v>-198.78084899999999</c:v>
                </c:pt>
                <c:pt idx="2895">
                  <c:v>-198.758635</c:v>
                </c:pt>
                <c:pt idx="2896">
                  <c:v>-198.762305</c:v>
                </c:pt>
                <c:pt idx="2897">
                  <c:v>-198.77473900000001</c:v>
                </c:pt>
                <c:pt idx="2898">
                  <c:v>-198.78114400000001</c:v>
                </c:pt>
                <c:pt idx="2899">
                  <c:v>-198.76616000000001</c:v>
                </c:pt>
                <c:pt idx="2900">
                  <c:v>-198.770599</c:v>
                </c:pt>
                <c:pt idx="2901">
                  <c:v>-198.77661000000001</c:v>
                </c:pt>
                <c:pt idx="2902">
                  <c:v>-198.80300099999999</c:v>
                </c:pt>
                <c:pt idx="2903">
                  <c:v>-198.75603799999999</c:v>
                </c:pt>
                <c:pt idx="2904">
                  <c:v>-198.79172700000001</c:v>
                </c:pt>
                <c:pt idx="2905">
                  <c:v>-198.77822999999998</c:v>
                </c:pt>
                <c:pt idx="2906">
                  <c:v>-198.77273700000001</c:v>
                </c:pt>
                <c:pt idx="2907">
                  <c:v>-198.76052900000002</c:v>
                </c:pt>
                <c:pt idx="2908">
                  <c:v>-198.755718</c:v>
                </c:pt>
                <c:pt idx="2909">
                  <c:v>-198.778087</c:v>
                </c:pt>
                <c:pt idx="2910">
                  <c:v>-198.77121299999999</c:v>
                </c:pt>
                <c:pt idx="2911">
                  <c:v>-198.786542</c:v>
                </c:pt>
                <c:pt idx="2912">
                  <c:v>-198.77597700000001</c:v>
                </c:pt>
                <c:pt idx="2913">
                  <c:v>-198.77580699999999</c:v>
                </c:pt>
                <c:pt idx="2914">
                  <c:v>-198.80372199999999</c:v>
                </c:pt>
                <c:pt idx="2915">
                  <c:v>-198.78541799999999</c:v>
                </c:pt>
                <c:pt idx="2916">
                  <c:v>-198.75632199999998</c:v>
                </c:pt>
                <c:pt idx="2917">
                  <c:v>-198.77883400000002</c:v>
                </c:pt>
                <c:pt idx="2918">
                  <c:v>-198.785144</c:v>
                </c:pt>
                <c:pt idx="2919">
                  <c:v>-198.77146000000002</c:v>
                </c:pt>
                <c:pt idx="2920">
                  <c:v>-198.77448200000001</c:v>
                </c:pt>
                <c:pt idx="2921">
                  <c:v>-198.77374400000002</c:v>
                </c:pt>
                <c:pt idx="2922">
                  <c:v>-198.78686000000002</c:v>
                </c:pt>
                <c:pt idx="2923">
                  <c:v>-198.78048900000002</c:v>
                </c:pt>
                <c:pt idx="2924">
                  <c:v>-198.76085599999999</c:v>
                </c:pt>
                <c:pt idx="2925">
                  <c:v>-198.80618999999999</c:v>
                </c:pt>
                <c:pt idx="2926">
                  <c:v>-198.785766</c:v>
                </c:pt>
                <c:pt idx="2927">
                  <c:v>-198.76738700000001</c:v>
                </c:pt>
                <c:pt idx="2928">
                  <c:v>-198.775586</c:v>
                </c:pt>
                <c:pt idx="2929">
                  <c:v>-198.78017299999999</c:v>
                </c:pt>
                <c:pt idx="2930">
                  <c:v>-198.77216099999998</c:v>
                </c:pt>
                <c:pt idx="2931">
                  <c:v>-198.78712999999999</c:v>
                </c:pt>
                <c:pt idx="2932">
                  <c:v>-198.78842900000001</c:v>
                </c:pt>
                <c:pt idx="2933">
                  <c:v>-198.77451500000001</c:v>
                </c:pt>
                <c:pt idx="2934">
                  <c:v>-198.77919199999999</c:v>
                </c:pt>
                <c:pt idx="2935">
                  <c:v>-198.77029399999998</c:v>
                </c:pt>
                <c:pt idx="2936">
                  <c:v>-198.745114</c:v>
                </c:pt>
                <c:pt idx="2937">
                  <c:v>-198.77799300000001</c:v>
                </c:pt>
                <c:pt idx="2938">
                  <c:v>-198.76735699999998</c:v>
                </c:pt>
                <c:pt idx="2939">
                  <c:v>-198.770284</c:v>
                </c:pt>
                <c:pt idx="2940">
                  <c:v>-198.771995</c:v>
                </c:pt>
                <c:pt idx="2941">
                  <c:v>-198.80832799999999</c:v>
                </c:pt>
                <c:pt idx="2942">
                  <c:v>-198.757451</c:v>
                </c:pt>
                <c:pt idx="2943">
                  <c:v>-198.76681400000001</c:v>
                </c:pt>
                <c:pt idx="2944">
                  <c:v>-198.75742599999998</c:v>
                </c:pt>
                <c:pt idx="2945">
                  <c:v>-198.76783600000002</c:v>
                </c:pt>
                <c:pt idx="2946">
                  <c:v>-198.769408</c:v>
                </c:pt>
                <c:pt idx="2947">
                  <c:v>-198.751194</c:v>
                </c:pt>
                <c:pt idx="2948">
                  <c:v>-198.76879199999999</c:v>
                </c:pt>
                <c:pt idx="2949">
                  <c:v>-198.748941</c:v>
                </c:pt>
                <c:pt idx="2950">
                  <c:v>-198.75435999999999</c:v>
                </c:pt>
                <c:pt idx="2951">
                  <c:v>-198.805353</c:v>
                </c:pt>
                <c:pt idx="2952">
                  <c:v>-198.74391199999999</c:v>
                </c:pt>
                <c:pt idx="2953">
                  <c:v>-198.768496</c:v>
                </c:pt>
                <c:pt idx="2954">
                  <c:v>-198.80187000000001</c:v>
                </c:pt>
                <c:pt idx="2955">
                  <c:v>-198.73471799999999</c:v>
                </c:pt>
                <c:pt idx="2956">
                  <c:v>-198.768652</c:v>
                </c:pt>
                <c:pt idx="2957">
                  <c:v>-198.74975599999999</c:v>
                </c:pt>
                <c:pt idx="2958">
                  <c:v>-198.76874000000001</c:v>
                </c:pt>
                <c:pt idx="2959">
                  <c:v>-198.76547300000001</c:v>
                </c:pt>
                <c:pt idx="2960">
                  <c:v>-198.76850399999998</c:v>
                </c:pt>
                <c:pt idx="2961">
                  <c:v>-198.75545</c:v>
                </c:pt>
                <c:pt idx="2962">
                  <c:v>-198.77977899999999</c:v>
                </c:pt>
                <c:pt idx="2963">
                  <c:v>-198.774385</c:v>
                </c:pt>
                <c:pt idx="2964">
                  <c:v>-198.78377899999998</c:v>
                </c:pt>
                <c:pt idx="2965">
                  <c:v>-198.74706900000001</c:v>
                </c:pt>
                <c:pt idx="2966">
                  <c:v>-198.785417</c:v>
                </c:pt>
                <c:pt idx="2967">
                  <c:v>-198.77851900000002</c:v>
                </c:pt>
                <c:pt idx="2968">
                  <c:v>-198.769947</c:v>
                </c:pt>
                <c:pt idx="2969">
                  <c:v>-198.76524000000001</c:v>
                </c:pt>
                <c:pt idx="2970">
                  <c:v>-198.77872000000002</c:v>
                </c:pt>
                <c:pt idx="2971">
                  <c:v>-198.76947799999999</c:v>
                </c:pt>
                <c:pt idx="2972">
                  <c:v>-198.75489099999999</c:v>
                </c:pt>
                <c:pt idx="2973">
                  <c:v>-198.77597899999998</c:v>
                </c:pt>
                <c:pt idx="2974">
                  <c:v>-198.75950700000001</c:v>
                </c:pt>
                <c:pt idx="2975">
                  <c:v>-198.788252</c:v>
                </c:pt>
                <c:pt idx="2976">
                  <c:v>-198.77345600000001</c:v>
                </c:pt>
                <c:pt idx="2977">
                  <c:v>-198.78340500000002</c:v>
                </c:pt>
                <c:pt idx="2978">
                  <c:v>-198.76147</c:v>
                </c:pt>
                <c:pt idx="2979">
                  <c:v>-198.75541999999999</c:v>
                </c:pt>
                <c:pt idx="2980">
                  <c:v>-198.77196599999999</c:v>
                </c:pt>
                <c:pt idx="2981">
                  <c:v>-198.76024100000001</c:v>
                </c:pt>
                <c:pt idx="2982">
                  <c:v>-198.77843799999999</c:v>
                </c:pt>
                <c:pt idx="2983">
                  <c:v>-198.76118300000002</c:v>
                </c:pt>
                <c:pt idx="2984">
                  <c:v>-198.747052</c:v>
                </c:pt>
                <c:pt idx="2985">
                  <c:v>-198.74711300000001</c:v>
                </c:pt>
                <c:pt idx="2986">
                  <c:v>-198.76593399999999</c:v>
                </c:pt>
                <c:pt idx="2987">
                  <c:v>-198.79203000000001</c:v>
                </c:pt>
                <c:pt idx="2988">
                  <c:v>-198.751126</c:v>
                </c:pt>
                <c:pt idx="2989">
                  <c:v>-198.75519399999999</c:v>
                </c:pt>
                <c:pt idx="2990">
                  <c:v>-198.75066100000001</c:v>
                </c:pt>
                <c:pt idx="2991">
                  <c:v>-198.764566</c:v>
                </c:pt>
                <c:pt idx="2992">
                  <c:v>-198.74144100000001</c:v>
                </c:pt>
                <c:pt idx="2993">
                  <c:v>-198.758838</c:v>
                </c:pt>
                <c:pt idx="2994">
                  <c:v>-198.76240799999999</c:v>
                </c:pt>
                <c:pt idx="2995">
                  <c:v>-198.75714499999998</c:v>
                </c:pt>
                <c:pt idx="2996">
                  <c:v>-198.78145899999998</c:v>
                </c:pt>
                <c:pt idx="2997">
                  <c:v>-198.770115</c:v>
                </c:pt>
                <c:pt idx="2998">
                  <c:v>-198.758151</c:v>
                </c:pt>
                <c:pt idx="2999">
                  <c:v>-198.752623</c:v>
                </c:pt>
                <c:pt idx="3000">
                  <c:v>-198.75800800000002</c:v>
                </c:pt>
                <c:pt idx="3001">
                  <c:v>-198.73164699999998</c:v>
                </c:pt>
                <c:pt idx="3002">
                  <c:v>-198.75245800000002</c:v>
                </c:pt>
                <c:pt idx="3003">
                  <c:v>-198.77013699999998</c:v>
                </c:pt>
                <c:pt idx="3004">
                  <c:v>-198.77623</c:v>
                </c:pt>
                <c:pt idx="3005">
                  <c:v>-198.76012700000001</c:v>
                </c:pt>
                <c:pt idx="3006">
                  <c:v>-198.73792699999998</c:v>
                </c:pt>
                <c:pt idx="3007">
                  <c:v>-198.76534699999999</c:v>
                </c:pt>
                <c:pt idx="3008">
                  <c:v>-198.73246899999998</c:v>
                </c:pt>
                <c:pt idx="3009">
                  <c:v>-198.77203500000002</c:v>
                </c:pt>
                <c:pt idx="3010">
                  <c:v>-198.73113899999998</c:v>
                </c:pt>
                <c:pt idx="3011">
                  <c:v>-198.75160599999998</c:v>
                </c:pt>
                <c:pt idx="3012">
                  <c:v>-198.76057800000001</c:v>
                </c:pt>
                <c:pt idx="3013">
                  <c:v>-198.76715799999999</c:v>
                </c:pt>
                <c:pt idx="3014">
                  <c:v>-198.73236700000001</c:v>
                </c:pt>
                <c:pt idx="3015">
                  <c:v>-198.71803199999999</c:v>
                </c:pt>
                <c:pt idx="3016">
                  <c:v>-198.72411599999998</c:v>
                </c:pt>
                <c:pt idx="3017">
                  <c:v>-198.73545399999998</c:v>
                </c:pt>
                <c:pt idx="3018">
                  <c:v>-198.75980900000002</c:v>
                </c:pt>
                <c:pt idx="3019">
                  <c:v>-198.76404400000001</c:v>
                </c:pt>
                <c:pt idx="3020">
                  <c:v>-198.73338699999999</c:v>
                </c:pt>
                <c:pt idx="3021">
                  <c:v>-198.757464</c:v>
                </c:pt>
                <c:pt idx="3022">
                  <c:v>-198.73664499999998</c:v>
                </c:pt>
                <c:pt idx="3023">
                  <c:v>-198.730909</c:v>
                </c:pt>
                <c:pt idx="3024">
                  <c:v>-198.72082900000001</c:v>
                </c:pt>
                <c:pt idx="3025">
                  <c:v>-198.73540800000001</c:v>
                </c:pt>
                <c:pt idx="3026">
                  <c:v>-198.730952</c:v>
                </c:pt>
                <c:pt idx="3027">
                  <c:v>-198.73060899999999</c:v>
                </c:pt>
                <c:pt idx="3028">
                  <c:v>-198.74496600000001</c:v>
                </c:pt>
                <c:pt idx="3029">
                  <c:v>-198.74219099999999</c:v>
                </c:pt>
                <c:pt idx="3030">
                  <c:v>-198.72546700000001</c:v>
                </c:pt>
                <c:pt idx="3031">
                  <c:v>-198.71225200000001</c:v>
                </c:pt>
                <c:pt idx="3032">
                  <c:v>-198.74002400000001</c:v>
                </c:pt>
                <c:pt idx="3033">
                  <c:v>-198.724616</c:v>
                </c:pt>
                <c:pt idx="3034">
                  <c:v>-198.73488699999999</c:v>
                </c:pt>
                <c:pt idx="3035">
                  <c:v>-198.73292799999999</c:v>
                </c:pt>
                <c:pt idx="3036">
                  <c:v>-198.71399300000002</c:v>
                </c:pt>
                <c:pt idx="3037">
                  <c:v>-198.74672099999998</c:v>
                </c:pt>
                <c:pt idx="3038">
                  <c:v>-198.73140699999999</c:v>
                </c:pt>
                <c:pt idx="3039">
                  <c:v>-198.726383</c:v>
                </c:pt>
                <c:pt idx="3040">
                  <c:v>-198.75078200000002</c:v>
                </c:pt>
                <c:pt idx="3041">
                  <c:v>-198.73329699999999</c:v>
                </c:pt>
                <c:pt idx="3042">
                  <c:v>-198.74271200000001</c:v>
                </c:pt>
                <c:pt idx="3043">
                  <c:v>-198.74572599999999</c:v>
                </c:pt>
                <c:pt idx="3044">
                  <c:v>-198.73082500000001</c:v>
                </c:pt>
                <c:pt idx="3045">
                  <c:v>-198.729736</c:v>
                </c:pt>
                <c:pt idx="3046">
                  <c:v>-198.734061</c:v>
                </c:pt>
                <c:pt idx="3047">
                  <c:v>-198.75554099999999</c:v>
                </c:pt>
                <c:pt idx="3048">
                  <c:v>-198.7568</c:v>
                </c:pt>
                <c:pt idx="3049">
                  <c:v>-198.73409599999999</c:v>
                </c:pt>
                <c:pt idx="3050">
                  <c:v>-198.73998900000001</c:v>
                </c:pt>
                <c:pt idx="3051">
                  <c:v>-198.73713500000002</c:v>
                </c:pt>
                <c:pt idx="3052">
                  <c:v>-198.706423</c:v>
                </c:pt>
                <c:pt idx="3053">
                  <c:v>-198.72808000000001</c:v>
                </c:pt>
                <c:pt idx="3054">
                  <c:v>-198.73338699999999</c:v>
                </c:pt>
                <c:pt idx="3055">
                  <c:v>-198.75402</c:v>
                </c:pt>
                <c:pt idx="3056">
                  <c:v>-198.739507</c:v>
                </c:pt>
                <c:pt idx="3057">
                  <c:v>-198.752713</c:v>
                </c:pt>
                <c:pt idx="3058">
                  <c:v>-198.726313</c:v>
                </c:pt>
                <c:pt idx="3059">
                  <c:v>-198.74471300000002</c:v>
                </c:pt>
                <c:pt idx="3060">
                  <c:v>-198.73987099999999</c:v>
                </c:pt>
                <c:pt idx="3061">
                  <c:v>-198.752578</c:v>
                </c:pt>
                <c:pt idx="3062">
                  <c:v>-198.715304</c:v>
                </c:pt>
                <c:pt idx="3063">
                  <c:v>-198.75494499999999</c:v>
                </c:pt>
                <c:pt idx="3064">
                  <c:v>-198.728858</c:v>
                </c:pt>
                <c:pt idx="3065">
                  <c:v>-198.72962100000001</c:v>
                </c:pt>
                <c:pt idx="3066">
                  <c:v>-198.715473</c:v>
                </c:pt>
                <c:pt idx="3067">
                  <c:v>-198.75130100000001</c:v>
                </c:pt>
                <c:pt idx="3068">
                  <c:v>-198.722217</c:v>
                </c:pt>
                <c:pt idx="3069">
                  <c:v>-198.70478199999999</c:v>
                </c:pt>
                <c:pt idx="3070">
                  <c:v>-198.75822700000001</c:v>
                </c:pt>
                <c:pt idx="3071">
                  <c:v>-198.74853899999999</c:v>
                </c:pt>
                <c:pt idx="3072">
                  <c:v>-198.74410899999998</c:v>
                </c:pt>
                <c:pt idx="3073">
                  <c:v>-198.73269300000001</c:v>
                </c:pt>
                <c:pt idx="3074">
                  <c:v>-198.73522</c:v>
                </c:pt>
                <c:pt idx="3075">
                  <c:v>-198.74566799999999</c:v>
                </c:pt>
                <c:pt idx="3076">
                  <c:v>-198.72920500000001</c:v>
                </c:pt>
                <c:pt idx="3077">
                  <c:v>-198.74296699999999</c:v>
                </c:pt>
                <c:pt idx="3078">
                  <c:v>-198.72427100000002</c:v>
                </c:pt>
                <c:pt idx="3079">
                  <c:v>-198.71922599999999</c:v>
                </c:pt>
                <c:pt idx="3080">
                  <c:v>-198.732922</c:v>
                </c:pt>
                <c:pt idx="3081">
                  <c:v>-198.75559899999999</c:v>
                </c:pt>
                <c:pt idx="3082">
                  <c:v>-198.715329</c:v>
                </c:pt>
                <c:pt idx="3083">
                  <c:v>-198.738055</c:v>
                </c:pt>
                <c:pt idx="3084">
                  <c:v>-198.738011</c:v>
                </c:pt>
                <c:pt idx="3085">
                  <c:v>-198.70728200000002</c:v>
                </c:pt>
                <c:pt idx="3086">
                  <c:v>-198.73626200000001</c:v>
                </c:pt>
                <c:pt idx="3087">
                  <c:v>-198.720832</c:v>
                </c:pt>
                <c:pt idx="3088">
                  <c:v>-198.71152499999999</c:v>
                </c:pt>
                <c:pt idx="3089">
                  <c:v>-198.721822</c:v>
                </c:pt>
                <c:pt idx="3090">
                  <c:v>-198.73180100000002</c:v>
                </c:pt>
                <c:pt idx="3091">
                  <c:v>-198.743449</c:v>
                </c:pt>
                <c:pt idx="3092">
                  <c:v>-198.731505</c:v>
                </c:pt>
                <c:pt idx="3093">
                  <c:v>-198.74853400000001</c:v>
                </c:pt>
                <c:pt idx="3094">
                  <c:v>-198.741263</c:v>
                </c:pt>
                <c:pt idx="3095">
                  <c:v>-198.741364</c:v>
                </c:pt>
                <c:pt idx="3096">
                  <c:v>-198.68977599999999</c:v>
                </c:pt>
                <c:pt idx="3097">
                  <c:v>-198.720709</c:v>
                </c:pt>
                <c:pt idx="3098">
                  <c:v>-198.75125199999999</c:v>
                </c:pt>
                <c:pt idx="3099">
                  <c:v>-198.71994100000001</c:v>
                </c:pt>
                <c:pt idx="3100">
                  <c:v>-198.69308999999998</c:v>
                </c:pt>
                <c:pt idx="3101">
                  <c:v>-198.71965399999999</c:v>
                </c:pt>
                <c:pt idx="3102">
                  <c:v>-198.707719</c:v>
                </c:pt>
                <c:pt idx="3103">
                  <c:v>-198.72256399999998</c:v>
                </c:pt>
                <c:pt idx="3104">
                  <c:v>-198.67983100000001</c:v>
                </c:pt>
                <c:pt idx="3105">
                  <c:v>-198.73592200000002</c:v>
                </c:pt>
                <c:pt idx="3106">
                  <c:v>-198.72054</c:v>
                </c:pt>
                <c:pt idx="3107">
                  <c:v>-198.69826599999999</c:v>
                </c:pt>
                <c:pt idx="3108">
                  <c:v>-198.701314</c:v>
                </c:pt>
                <c:pt idx="3109">
                  <c:v>-198.740881</c:v>
                </c:pt>
                <c:pt idx="3110">
                  <c:v>-198.742367</c:v>
                </c:pt>
                <c:pt idx="3111">
                  <c:v>-198.736908</c:v>
                </c:pt>
                <c:pt idx="3112">
                  <c:v>-198.73422500000001</c:v>
                </c:pt>
                <c:pt idx="3113">
                  <c:v>-198.72511699999998</c:v>
                </c:pt>
                <c:pt idx="3114">
                  <c:v>-198.73319499999999</c:v>
                </c:pt>
                <c:pt idx="3115">
                  <c:v>-198.69030599999999</c:v>
                </c:pt>
                <c:pt idx="3116">
                  <c:v>-198.743426</c:v>
                </c:pt>
                <c:pt idx="3117">
                  <c:v>-198.71548000000001</c:v>
                </c:pt>
                <c:pt idx="3118">
                  <c:v>-198.710351</c:v>
                </c:pt>
                <c:pt idx="3119">
                  <c:v>-198.73594199999999</c:v>
                </c:pt>
                <c:pt idx="3120">
                  <c:v>-198.69672300000002</c:v>
                </c:pt>
                <c:pt idx="3121">
                  <c:v>-198.71811100000002</c:v>
                </c:pt>
                <c:pt idx="3122">
                  <c:v>-198.710003</c:v>
                </c:pt>
                <c:pt idx="3123">
                  <c:v>-198.73007100000001</c:v>
                </c:pt>
                <c:pt idx="3124">
                  <c:v>-198.719818</c:v>
                </c:pt>
                <c:pt idx="3125">
                  <c:v>-198.71490499999999</c:v>
                </c:pt>
                <c:pt idx="3126">
                  <c:v>-198.71263500000001</c:v>
                </c:pt>
                <c:pt idx="3127">
                  <c:v>-198.76932500000001</c:v>
                </c:pt>
                <c:pt idx="3128">
                  <c:v>-198.72654900000001</c:v>
                </c:pt>
                <c:pt idx="3129">
                  <c:v>-198.72785999999999</c:v>
                </c:pt>
                <c:pt idx="3130">
                  <c:v>-198.71348600000002</c:v>
                </c:pt>
                <c:pt idx="3131">
                  <c:v>-198.72789900000001</c:v>
                </c:pt>
                <c:pt idx="3132">
                  <c:v>-198.69868100000002</c:v>
                </c:pt>
                <c:pt idx="3133">
                  <c:v>-198.748874</c:v>
                </c:pt>
                <c:pt idx="3134">
                  <c:v>-198.70698400000001</c:v>
                </c:pt>
                <c:pt idx="3135">
                  <c:v>-198.73139500000002</c:v>
                </c:pt>
                <c:pt idx="3136">
                  <c:v>-198.724109</c:v>
                </c:pt>
                <c:pt idx="3137">
                  <c:v>-198.720078</c:v>
                </c:pt>
                <c:pt idx="3138">
                  <c:v>-198.734622</c:v>
                </c:pt>
                <c:pt idx="3139">
                  <c:v>-198.72732999999999</c:v>
                </c:pt>
                <c:pt idx="3140">
                  <c:v>-198.73810900000001</c:v>
                </c:pt>
                <c:pt idx="3141">
                  <c:v>-198.713954</c:v>
                </c:pt>
                <c:pt idx="3142">
                  <c:v>-198.72878499999999</c:v>
                </c:pt>
                <c:pt idx="3143">
                  <c:v>-198.71385900000001</c:v>
                </c:pt>
                <c:pt idx="3144">
                  <c:v>-198.74316000000002</c:v>
                </c:pt>
                <c:pt idx="3145">
                  <c:v>-198.722014</c:v>
                </c:pt>
                <c:pt idx="3146">
                  <c:v>-198.725875</c:v>
                </c:pt>
                <c:pt idx="3147">
                  <c:v>-198.71660399999999</c:v>
                </c:pt>
                <c:pt idx="3148">
                  <c:v>-198.74500900000001</c:v>
                </c:pt>
                <c:pt idx="3149">
                  <c:v>-198.71109300000001</c:v>
                </c:pt>
                <c:pt idx="3150">
                  <c:v>-198.725967</c:v>
                </c:pt>
                <c:pt idx="3151">
                  <c:v>-198.71586500000001</c:v>
                </c:pt>
                <c:pt idx="3152">
                  <c:v>-198.73844400000002</c:v>
                </c:pt>
                <c:pt idx="3153">
                  <c:v>-198.744068</c:v>
                </c:pt>
                <c:pt idx="3154">
                  <c:v>-198.722354</c:v>
                </c:pt>
                <c:pt idx="3155">
                  <c:v>-198.743402</c:v>
                </c:pt>
                <c:pt idx="3156">
                  <c:v>-198.71381100000002</c:v>
                </c:pt>
                <c:pt idx="3157">
                  <c:v>-198.749617</c:v>
                </c:pt>
                <c:pt idx="3158">
                  <c:v>-198.72454100000002</c:v>
                </c:pt>
                <c:pt idx="3159">
                  <c:v>-198.76527300000001</c:v>
                </c:pt>
                <c:pt idx="3160">
                  <c:v>-198.74549200000001</c:v>
                </c:pt>
                <c:pt idx="3161">
                  <c:v>-198.72893300000001</c:v>
                </c:pt>
                <c:pt idx="3162">
                  <c:v>-198.72412</c:v>
                </c:pt>
                <c:pt idx="3163">
                  <c:v>-198.747649</c:v>
                </c:pt>
                <c:pt idx="3164">
                  <c:v>-198.74761899999999</c:v>
                </c:pt>
                <c:pt idx="3165">
                  <c:v>-198.74800500000001</c:v>
                </c:pt>
                <c:pt idx="3166">
                  <c:v>-198.73073400000001</c:v>
                </c:pt>
                <c:pt idx="3167">
                  <c:v>-198.73627599999998</c:v>
                </c:pt>
                <c:pt idx="3168">
                  <c:v>-198.71745899999999</c:v>
                </c:pt>
                <c:pt idx="3169">
                  <c:v>-198.71966900000001</c:v>
                </c:pt>
                <c:pt idx="3170">
                  <c:v>-198.743763</c:v>
                </c:pt>
                <c:pt idx="3171">
                  <c:v>-198.77507</c:v>
                </c:pt>
                <c:pt idx="3172">
                  <c:v>-198.72503699999999</c:v>
                </c:pt>
                <c:pt idx="3173">
                  <c:v>-198.739563</c:v>
                </c:pt>
                <c:pt idx="3174">
                  <c:v>-198.751046</c:v>
                </c:pt>
                <c:pt idx="3175">
                  <c:v>-198.71196900000001</c:v>
                </c:pt>
                <c:pt idx="3176">
                  <c:v>-198.730343</c:v>
                </c:pt>
                <c:pt idx="3177">
                  <c:v>-198.73726099999999</c:v>
                </c:pt>
                <c:pt idx="3178">
                  <c:v>-198.74603300000001</c:v>
                </c:pt>
                <c:pt idx="3179">
                  <c:v>-198.75509600000001</c:v>
                </c:pt>
                <c:pt idx="3180">
                  <c:v>-198.74523399999998</c:v>
                </c:pt>
                <c:pt idx="3181">
                  <c:v>-198.75945300000001</c:v>
                </c:pt>
                <c:pt idx="3182">
                  <c:v>-198.76481999999999</c:v>
                </c:pt>
                <c:pt idx="3183">
                  <c:v>-198.77704900000001</c:v>
                </c:pt>
                <c:pt idx="3184">
                  <c:v>-198.74635899999998</c:v>
                </c:pt>
                <c:pt idx="3185">
                  <c:v>-198.757147</c:v>
                </c:pt>
                <c:pt idx="3186">
                  <c:v>-198.74110000000002</c:v>
                </c:pt>
                <c:pt idx="3187">
                  <c:v>-198.72697299999999</c:v>
                </c:pt>
                <c:pt idx="3188">
                  <c:v>-198.76266600000002</c:v>
                </c:pt>
                <c:pt idx="3189">
                  <c:v>-198.78001499999999</c:v>
                </c:pt>
                <c:pt idx="3190">
                  <c:v>-198.77083999999999</c:v>
                </c:pt>
                <c:pt idx="3191">
                  <c:v>-198.77286800000002</c:v>
                </c:pt>
                <c:pt idx="3192">
                  <c:v>-198.75850600000001</c:v>
                </c:pt>
                <c:pt idx="3193">
                  <c:v>-198.76407899999998</c:v>
                </c:pt>
                <c:pt idx="3194">
                  <c:v>-198.78675999999999</c:v>
                </c:pt>
                <c:pt idx="3195">
                  <c:v>-198.78132299999999</c:v>
                </c:pt>
                <c:pt idx="3196">
                  <c:v>-198.78387599999999</c:v>
                </c:pt>
                <c:pt idx="3197">
                  <c:v>-198.77853100000002</c:v>
                </c:pt>
                <c:pt idx="3198">
                  <c:v>-198.784402</c:v>
                </c:pt>
                <c:pt idx="3199">
                  <c:v>-198.78340400000002</c:v>
                </c:pt>
                <c:pt idx="3200">
                  <c:v>-198.77721500000001</c:v>
                </c:pt>
                <c:pt idx="3201">
                  <c:v>-198.775274</c:v>
                </c:pt>
                <c:pt idx="3202">
                  <c:v>-198.758059</c:v>
                </c:pt>
                <c:pt idx="3203">
                  <c:v>-198.802954</c:v>
                </c:pt>
                <c:pt idx="3204">
                  <c:v>-198.741118</c:v>
                </c:pt>
                <c:pt idx="3205">
                  <c:v>-198.78703400000001</c:v>
                </c:pt>
                <c:pt idx="3206">
                  <c:v>-198.78219999999999</c:v>
                </c:pt>
                <c:pt idx="3207">
                  <c:v>-198.80815200000001</c:v>
                </c:pt>
                <c:pt idx="3208">
                  <c:v>-198.77974599999999</c:v>
                </c:pt>
                <c:pt idx="3209">
                  <c:v>-198.78057100000001</c:v>
                </c:pt>
                <c:pt idx="3210">
                  <c:v>-198.79902300000001</c:v>
                </c:pt>
                <c:pt idx="3211">
                  <c:v>-198.77536000000001</c:v>
                </c:pt>
                <c:pt idx="3212">
                  <c:v>-198.807287</c:v>
                </c:pt>
                <c:pt idx="3213">
                  <c:v>-198.79419799999999</c:v>
                </c:pt>
                <c:pt idx="3214">
                  <c:v>-198.789357</c:v>
                </c:pt>
                <c:pt idx="3215">
                  <c:v>-198.77919500000002</c:v>
                </c:pt>
                <c:pt idx="3216">
                  <c:v>-198.79925900000001</c:v>
                </c:pt>
                <c:pt idx="3217">
                  <c:v>-198.7783</c:v>
                </c:pt>
                <c:pt idx="3218">
                  <c:v>-198.784693</c:v>
                </c:pt>
                <c:pt idx="3219">
                  <c:v>-198.778153</c:v>
                </c:pt>
                <c:pt idx="3220">
                  <c:v>-198.77368099999998</c:v>
                </c:pt>
                <c:pt idx="3221">
                  <c:v>-198.78461100000001</c:v>
                </c:pt>
                <c:pt idx="3222">
                  <c:v>-198.75626600000001</c:v>
                </c:pt>
                <c:pt idx="3223">
                  <c:v>-198.805204</c:v>
                </c:pt>
                <c:pt idx="3224">
                  <c:v>-198.770228</c:v>
                </c:pt>
                <c:pt idx="3225">
                  <c:v>-198.80871400000001</c:v>
                </c:pt>
                <c:pt idx="3226">
                  <c:v>-198.76605000000001</c:v>
                </c:pt>
                <c:pt idx="3227">
                  <c:v>-198.78652600000001</c:v>
                </c:pt>
                <c:pt idx="3228">
                  <c:v>-198.789074</c:v>
                </c:pt>
                <c:pt idx="3229">
                  <c:v>-198.782071</c:v>
                </c:pt>
                <c:pt idx="3230">
                  <c:v>-198.780911</c:v>
                </c:pt>
                <c:pt idx="3231">
                  <c:v>-198.81102799999999</c:v>
                </c:pt>
                <c:pt idx="3232">
                  <c:v>-198.80946</c:v>
                </c:pt>
                <c:pt idx="3233">
                  <c:v>-198.78157100000001</c:v>
                </c:pt>
                <c:pt idx="3234">
                  <c:v>-198.80741</c:v>
                </c:pt>
                <c:pt idx="3235">
                  <c:v>-198.79436900000002</c:v>
                </c:pt>
                <c:pt idx="3236">
                  <c:v>-198.78302199999999</c:v>
                </c:pt>
                <c:pt idx="3237">
                  <c:v>-198.82540699999998</c:v>
                </c:pt>
                <c:pt idx="3238">
                  <c:v>-198.81124500000001</c:v>
                </c:pt>
                <c:pt idx="3239">
                  <c:v>-198.81014200000001</c:v>
                </c:pt>
                <c:pt idx="3240">
                  <c:v>-198.799464</c:v>
                </c:pt>
                <c:pt idx="3241">
                  <c:v>-198.80703700000001</c:v>
                </c:pt>
                <c:pt idx="3242">
                  <c:v>-198.78189699999999</c:v>
                </c:pt>
                <c:pt idx="3243">
                  <c:v>-198.816361</c:v>
                </c:pt>
                <c:pt idx="3244">
                  <c:v>-198.80114799999998</c:v>
                </c:pt>
                <c:pt idx="3245">
                  <c:v>-198.810272</c:v>
                </c:pt>
                <c:pt idx="3246">
                  <c:v>-198.798047</c:v>
                </c:pt>
                <c:pt idx="3247">
                  <c:v>-198.80632499999999</c:v>
                </c:pt>
                <c:pt idx="3248">
                  <c:v>-198.828022</c:v>
                </c:pt>
                <c:pt idx="3249">
                  <c:v>-198.82484199999999</c:v>
                </c:pt>
                <c:pt idx="3250">
                  <c:v>-198.834675</c:v>
                </c:pt>
                <c:pt idx="3251">
                  <c:v>-198.81783799999999</c:v>
                </c:pt>
                <c:pt idx="3252">
                  <c:v>-198.823644</c:v>
                </c:pt>
                <c:pt idx="3253">
                  <c:v>-198.809912</c:v>
                </c:pt>
                <c:pt idx="3254">
                  <c:v>-198.82351800000001</c:v>
                </c:pt>
                <c:pt idx="3255">
                  <c:v>-198.80709400000001</c:v>
                </c:pt>
                <c:pt idx="3256">
                  <c:v>-198.789163</c:v>
                </c:pt>
                <c:pt idx="3257">
                  <c:v>-198.81372100000002</c:v>
                </c:pt>
                <c:pt idx="3258">
                  <c:v>-198.80720199999999</c:v>
                </c:pt>
                <c:pt idx="3259">
                  <c:v>-198.81002599999999</c:v>
                </c:pt>
                <c:pt idx="3260">
                  <c:v>-198.824986</c:v>
                </c:pt>
                <c:pt idx="3261">
                  <c:v>-198.83556899999999</c:v>
                </c:pt>
                <c:pt idx="3262">
                  <c:v>-198.84478899999999</c:v>
                </c:pt>
                <c:pt idx="3263">
                  <c:v>-198.81326899999999</c:v>
                </c:pt>
                <c:pt idx="3264">
                  <c:v>-198.815237</c:v>
                </c:pt>
                <c:pt idx="3265">
                  <c:v>-198.82878600000001</c:v>
                </c:pt>
                <c:pt idx="3266">
                  <c:v>-198.82546000000002</c:v>
                </c:pt>
                <c:pt idx="3267">
                  <c:v>-198.82546000000002</c:v>
                </c:pt>
                <c:pt idx="3268">
                  <c:v>-198.83095799999998</c:v>
                </c:pt>
                <c:pt idx="3269">
                  <c:v>-198.82288</c:v>
                </c:pt>
                <c:pt idx="3270">
                  <c:v>-198.79782299999999</c:v>
                </c:pt>
                <c:pt idx="3271">
                  <c:v>-198.84291000000002</c:v>
                </c:pt>
                <c:pt idx="3272">
                  <c:v>-198.82560799999999</c:v>
                </c:pt>
                <c:pt idx="3273">
                  <c:v>-198.84214899999998</c:v>
                </c:pt>
                <c:pt idx="3274">
                  <c:v>-198.86076600000001</c:v>
                </c:pt>
                <c:pt idx="3275">
                  <c:v>-198.825074</c:v>
                </c:pt>
                <c:pt idx="3276">
                  <c:v>-198.85745800000001</c:v>
                </c:pt>
                <c:pt idx="3277">
                  <c:v>-198.81370000000001</c:v>
                </c:pt>
                <c:pt idx="3278">
                  <c:v>-198.81941</c:v>
                </c:pt>
                <c:pt idx="3279">
                  <c:v>-198.83804899999998</c:v>
                </c:pt>
                <c:pt idx="3280">
                  <c:v>-198.85163400000002</c:v>
                </c:pt>
                <c:pt idx="3281">
                  <c:v>-198.83750700000002</c:v>
                </c:pt>
                <c:pt idx="3282">
                  <c:v>-198.82408799999999</c:v>
                </c:pt>
                <c:pt idx="3283">
                  <c:v>-198.856199</c:v>
                </c:pt>
                <c:pt idx="3284">
                  <c:v>-198.823194</c:v>
                </c:pt>
                <c:pt idx="3285">
                  <c:v>-198.83811899999998</c:v>
                </c:pt>
                <c:pt idx="3286">
                  <c:v>-198.86767599999999</c:v>
                </c:pt>
                <c:pt idx="3287">
                  <c:v>-198.82695900000002</c:v>
                </c:pt>
                <c:pt idx="3288">
                  <c:v>-198.85147800000001</c:v>
                </c:pt>
                <c:pt idx="3289">
                  <c:v>-198.85876500000001</c:v>
                </c:pt>
                <c:pt idx="3290">
                  <c:v>-198.84179799999998</c:v>
                </c:pt>
                <c:pt idx="3291">
                  <c:v>-198.84777800000001</c:v>
                </c:pt>
                <c:pt idx="3292">
                  <c:v>-198.82864000000001</c:v>
                </c:pt>
                <c:pt idx="3293">
                  <c:v>-198.852924</c:v>
                </c:pt>
                <c:pt idx="3294">
                  <c:v>-198.87335300000001</c:v>
                </c:pt>
                <c:pt idx="3295">
                  <c:v>-198.8443</c:v>
                </c:pt>
                <c:pt idx="3296">
                  <c:v>-198.82763299999999</c:v>
                </c:pt>
                <c:pt idx="3297">
                  <c:v>-198.83584500000001</c:v>
                </c:pt>
                <c:pt idx="3298">
                  <c:v>-198.846554</c:v>
                </c:pt>
                <c:pt idx="3299">
                  <c:v>-198.829139</c:v>
                </c:pt>
                <c:pt idx="3300">
                  <c:v>-198.84774400000001</c:v>
                </c:pt>
                <c:pt idx="3301">
                  <c:v>-198.829374</c:v>
                </c:pt>
                <c:pt idx="3302">
                  <c:v>-198.84701899999999</c:v>
                </c:pt>
                <c:pt idx="3303">
                  <c:v>-198.82223100000002</c:v>
                </c:pt>
                <c:pt idx="3304">
                  <c:v>-198.83556300000001</c:v>
                </c:pt>
                <c:pt idx="3305">
                  <c:v>-198.82326400000002</c:v>
                </c:pt>
                <c:pt idx="3306">
                  <c:v>-198.829509</c:v>
                </c:pt>
                <c:pt idx="3307">
                  <c:v>-198.86850799999999</c:v>
                </c:pt>
                <c:pt idx="3308">
                  <c:v>-198.83442600000001</c:v>
                </c:pt>
                <c:pt idx="3309">
                  <c:v>-198.83561900000001</c:v>
                </c:pt>
                <c:pt idx="3310">
                  <c:v>-198.820077</c:v>
                </c:pt>
                <c:pt idx="3311">
                  <c:v>-198.84851800000001</c:v>
                </c:pt>
                <c:pt idx="3312">
                  <c:v>-198.787363</c:v>
                </c:pt>
                <c:pt idx="3313">
                  <c:v>-198.82835400000002</c:v>
                </c:pt>
                <c:pt idx="3314">
                  <c:v>-198.839189</c:v>
                </c:pt>
                <c:pt idx="3315">
                  <c:v>-198.851249</c:v>
                </c:pt>
                <c:pt idx="3316">
                  <c:v>-198.851957</c:v>
                </c:pt>
                <c:pt idx="3317">
                  <c:v>-198.84388900000002</c:v>
                </c:pt>
                <c:pt idx="3318">
                  <c:v>-198.80998500000001</c:v>
                </c:pt>
                <c:pt idx="3319">
                  <c:v>-198.80783500000001</c:v>
                </c:pt>
                <c:pt idx="3320">
                  <c:v>-198.83074300000001</c:v>
                </c:pt>
                <c:pt idx="3321">
                  <c:v>-198.83775699999998</c:v>
                </c:pt>
                <c:pt idx="3322">
                  <c:v>-198.82907499999999</c:v>
                </c:pt>
                <c:pt idx="3323">
                  <c:v>-198.83201100000002</c:v>
                </c:pt>
                <c:pt idx="3324">
                  <c:v>-198.834621</c:v>
                </c:pt>
                <c:pt idx="3325">
                  <c:v>-198.809707</c:v>
                </c:pt>
                <c:pt idx="3326">
                  <c:v>-198.82408600000002</c:v>
                </c:pt>
                <c:pt idx="3327">
                  <c:v>-198.813164</c:v>
                </c:pt>
                <c:pt idx="3328">
                  <c:v>-198.82336100000001</c:v>
                </c:pt>
                <c:pt idx="3329">
                  <c:v>-198.819874</c:v>
                </c:pt>
                <c:pt idx="3330">
                  <c:v>-198.79955799999999</c:v>
                </c:pt>
                <c:pt idx="3331">
                  <c:v>-198.82941400000001</c:v>
                </c:pt>
                <c:pt idx="3332">
                  <c:v>-198.845057</c:v>
                </c:pt>
                <c:pt idx="3333">
                  <c:v>-198.83109100000001</c:v>
                </c:pt>
                <c:pt idx="3334">
                  <c:v>-198.84227299999998</c:v>
                </c:pt>
                <c:pt idx="3335">
                  <c:v>-198.79697000000002</c:v>
                </c:pt>
                <c:pt idx="3336">
                  <c:v>-198.79368299999999</c:v>
                </c:pt>
                <c:pt idx="3337">
                  <c:v>-198.814233</c:v>
                </c:pt>
                <c:pt idx="3338">
                  <c:v>-198.79834199999999</c:v>
                </c:pt>
                <c:pt idx="3339">
                  <c:v>-198.81241300000002</c:v>
                </c:pt>
                <c:pt idx="3340">
                  <c:v>-198.78416299999998</c:v>
                </c:pt>
                <c:pt idx="3341">
                  <c:v>-198.78871899999999</c:v>
                </c:pt>
                <c:pt idx="3342">
                  <c:v>-198.77783600000001</c:v>
                </c:pt>
                <c:pt idx="3343">
                  <c:v>-198.80199999999999</c:v>
                </c:pt>
                <c:pt idx="3344">
                  <c:v>-198.77044900000001</c:v>
                </c:pt>
                <c:pt idx="3345">
                  <c:v>-198.824591</c:v>
                </c:pt>
                <c:pt idx="3346">
                  <c:v>-198.80245500000001</c:v>
                </c:pt>
                <c:pt idx="3347">
                  <c:v>-198.82843800000001</c:v>
                </c:pt>
                <c:pt idx="3348">
                  <c:v>-198.82744299999999</c:v>
                </c:pt>
                <c:pt idx="3349">
                  <c:v>-198.811566</c:v>
                </c:pt>
                <c:pt idx="3350">
                  <c:v>-198.824195</c:v>
                </c:pt>
                <c:pt idx="3351">
                  <c:v>-198.80507399999999</c:v>
                </c:pt>
                <c:pt idx="3352">
                  <c:v>-198.81326899999999</c:v>
                </c:pt>
                <c:pt idx="3353">
                  <c:v>-198.80720700000001</c:v>
                </c:pt>
                <c:pt idx="3354">
                  <c:v>-198.78937100000002</c:v>
                </c:pt>
                <c:pt idx="3355">
                  <c:v>-198.79395600000001</c:v>
                </c:pt>
                <c:pt idx="3356">
                  <c:v>-198.79313999999999</c:v>
                </c:pt>
                <c:pt idx="3357">
                  <c:v>-198.78973200000001</c:v>
                </c:pt>
                <c:pt idx="3358">
                  <c:v>-198.818411</c:v>
                </c:pt>
                <c:pt idx="3359">
                  <c:v>-198.79017899999999</c:v>
                </c:pt>
                <c:pt idx="3360">
                  <c:v>-198.78738300000001</c:v>
                </c:pt>
                <c:pt idx="3361">
                  <c:v>-198.79720900000001</c:v>
                </c:pt>
                <c:pt idx="3362">
                  <c:v>-198.79507700000002</c:v>
                </c:pt>
                <c:pt idx="3363">
                  <c:v>-198.79382699999999</c:v>
                </c:pt>
                <c:pt idx="3364">
                  <c:v>-198.793475</c:v>
                </c:pt>
                <c:pt idx="3365">
                  <c:v>-198.803212</c:v>
                </c:pt>
                <c:pt idx="3366">
                  <c:v>-198.78239200000002</c:v>
                </c:pt>
                <c:pt idx="3367">
                  <c:v>-198.80933000000002</c:v>
                </c:pt>
                <c:pt idx="3368">
                  <c:v>-198.80378999999999</c:v>
                </c:pt>
                <c:pt idx="3369">
                  <c:v>-198.807502</c:v>
                </c:pt>
                <c:pt idx="3370">
                  <c:v>-198.77929599999999</c:v>
                </c:pt>
                <c:pt idx="3371">
                  <c:v>-198.80397600000001</c:v>
                </c:pt>
                <c:pt idx="3372">
                  <c:v>-198.78851500000002</c:v>
                </c:pt>
                <c:pt idx="3373">
                  <c:v>-198.79440399999999</c:v>
                </c:pt>
                <c:pt idx="3374">
                  <c:v>-198.80977300000001</c:v>
                </c:pt>
                <c:pt idx="3375">
                  <c:v>-198.811801</c:v>
                </c:pt>
                <c:pt idx="3376">
                  <c:v>-198.778176</c:v>
                </c:pt>
                <c:pt idx="3377">
                  <c:v>-198.81581</c:v>
                </c:pt>
                <c:pt idx="3378">
                  <c:v>-198.80077599999998</c:v>
                </c:pt>
                <c:pt idx="3379">
                  <c:v>-198.78469000000001</c:v>
                </c:pt>
                <c:pt idx="3380">
                  <c:v>-198.781477</c:v>
                </c:pt>
                <c:pt idx="3381">
                  <c:v>-198.794287</c:v>
                </c:pt>
                <c:pt idx="3382">
                  <c:v>-198.78079500000001</c:v>
                </c:pt>
                <c:pt idx="3383">
                  <c:v>-198.79608999999999</c:v>
                </c:pt>
                <c:pt idx="3384">
                  <c:v>-198.789289</c:v>
                </c:pt>
                <c:pt idx="3385">
                  <c:v>-198.828248</c:v>
                </c:pt>
                <c:pt idx="3386">
                  <c:v>-198.772513</c:v>
                </c:pt>
                <c:pt idx="3387">
                  <c:v>-198.78179399999999</c:v>
                </c:pt>
                <c:pt idx="3388">
                  <c:v>-198.78036900000001</c:v>
                </c:pt>
                <c:pt idx="3389">
                  <c:v>-198.785416</c:v>
                </c:pt>
                <c:pt idx="3390">
                  <c:v>-198.786237</c:v>
                </c:pt>
                <c:pt idx="3391">
                  <c:v>-198.763407</c:v>
                </c:pt>
                <c:pt idx="3392">
                  <c:v>-198.77215699999999</c:v>
                </c:pt>
                <c:pt idx="3393">
                  <c:v>-198.81236699999999</c:v>
                </c:pt>
                <c:pt idx="3394">
                  <c:v>-198.80327700000001</c:v>
                </c:pt>
                <c:pt idx="3395">
                  <c:v>-198.79587700000002</c:v>
                </c:pt>
                <c:pt idx="3396">
                  <c:v>-198.79926</c:v>
                </c:pt>
                <c:pt idx="3397">
                  <c:v>-198.80393800000002</c:v>
                </c:pt>
                <c:pt idx="3398">
                  <c:v>-198.78900300000001</c:v>
                </c:pt>
                <c:pt idx="3399">
                  <c:v>-198.81641000000002</c:v>
                </c:pt>
                <c:pt idx="3400">
                  <c:v>-198.79208199999999</c:v>
                </c:pt>
                <c:pt idx="3401">
                  <c:v>-198.754873</c:v>
                </c:pt>
                <c:pt idx="3402">
                  <c:v>-198.79995100000002</c:v>
                </c:pt>
                <c:pt idx="3403">
                  <c:v>-198.81717399999999</c:v>
                </c:pt>
                <c:pt idx="3404">
                  <c:v>-198.788217</c:v>
                </c:pt>
                <c:pt idx="3405">
                  <c:v>-198.76815400000001</c:v>
                </c:pt>
                <c:pt idx="3406">
                  <c:v>-198.77095</c:v>
                </c:pt>
                <c:pt idx="3407">
                  <c:v>-198.77619099999998</c:v>
                </c:pt>
                <c:pt idx="3408">
                  <c:v>-198.782814</c:v>
                </c:pt>
                <c:pt idx="3409">
                  <c:v>-198.791921</c:v>
                </c:pt>
                <c:pt idx="3410">
                  <c:v>-198.7938</c:v>
                </c:pt>
                <c:pt idx="3411">
                  <c:v>-198.78706100000002</c:v>
                </c:pt>
                <c:pt idx="3412">
                  <c:v>-198.77585200000001</c:v>
                </c:pt>
                <c:pt idx="3413">
                  <c:v>-198.79234199999999</c:v>
                </c:pt>
                <c:pt idx="3414">
                  <c:v>-198.78832</c:v>
                </c:pt>
                <c:pt idx="3415">
                  <c:v>-198.79333199999999</c:v>
                </c:pt>
                <c:pt idx="3416">
                  <c:v>-198.82777400000001</c:v>
                </c:pt>
                <c:pt idx="3417">
                  <c:v>-198.79076499999999</c:v>
                </c:pt>
                <c:pt idx="3418">
                  <c:v>-198.795368</c:v>
                </c:pt>
                <c:pt idx="3419">
                  <c:v>-198.76044899999999</c:v>
                </c:pt>
                <c:pt idx="3420">
                  <c:v>-198.79723199999998</c:v>
                </c:pt>
                <c:pt idx="3421">
                  <c:v>-198.759332</c:v>
                </c:pt>
                <c:pt idx="3422">
                  <c:v>-198.825121</c:v>
                </c:pt>
                <c:pt idx="3423">
                  <c:v>-198.777219</c:v>
                </c:pt>
                <c:pt idx="3424">
                  <c:v>-198.77528699999999</c:v>
                </c:pt>
                <c:pt idx="3425">
                  <c:v>-198.78904500000002</c:v>
                </c:pt>
                <c:pt idx="3426">
                  <c:v>-198.75666999999999</c:v>
                </c:pt>
                <c:pt idx="3427">
                  <c:v>-198.79307600000001</c:v>
                </c:pt>
                <c:pt idx="3428">
                  <c:v>-198.794149</c:v>
                </c:pt>
                <c:pt idx="3429">
                  <c:v>-198.77894499999999</c:v>
                </c:pt>
                <c:pt idx="3430">
                  <c:v>-198.767233</c:v>
                </c:pt>
                <c:pt idx="3431">
                  <c:v>-198.77457100000001</c:v>
                </c:pt>
                <c:pt idx="3432">
                  <c:v>-198.77693400000001</c:v>
                </c:pt>
                <c:pt idx="3433">
                  <c:v>-198.746713</c:v>
                </c:pt>
                <c:pt idx="3434">
                  <c:v>-198.83941300000001</c:v>
                </c:pt>
                <c:pt idx="3435">
                  <c:v>-198.75996700000002</c:v>
                </c:pt>
                <c:pt idx="3436">
                  <c:v>-198.77752000000001</c:v>
                </c:pt>
                <c:pt idx="3437">
                  <c:v>-198.77283800000001</c:v>
                </c:pt>
                <c:pt idx="3438">
                  <c:v>-198.778966</c:v>
                </c:pt>
                <c:pt idx="3439">
                  <c:v>-198.77748</c:v>
                </c:pt>
                <c:pt idx="3440">
                  <c:v>-198.76248999999999</c:v>
                </c:pt>
                <c:pt idx="3441">
                  <c:v>-198.76021399999999</c:v>
                </c:pt>
                <c:pt idx="3442">
                  <c:v>-198.78089800000001</c:v>
                </c:pt>
                <c:pt idx="3443">
                  <c:v>-198.74534</c:v>
                </c:pt>
                <c:pt idx="3444">
                  <c:v>-198.79573200000002</c:v>
                </c:pt>
                <c:pt idx="3445">
                  <c:v>-198.78164899999999</c:v>
                </c:pt>
                <c:pt idx="3446">
                  <c:v>-198.768235</c:v>
                </c:pt>
                <c:pt idx="3447">
                  <c:v>-198.79002600000001</c:v>
                </c:pt>
                <c:pt idx="3448">
                  <c:v>-198.77460499999998</c:v>
                </c:pt>
                <c:pt idx="3449">
                  <c:v>-198.76908499999999</c:v>
                </c:pt>
                <c:pt idx="3450">
                  <c:v>-198.789683</c:v>
                </c:pt>
                <c:pt idx="3451">
                  <c:v>-198.74985999999998</c:v>
                </c:pt>
                <c:pt idx="3452">
                  <c:v>-198.78307699999999</c:v>
                </c:pt>
                <c:pt idx="3453">
                  <c:v>-198.74914800000002</c:v>
                </c:pt>
                <c:pt idx="3454">
                  <c:v>-198.78472300000001</c:v>
                </c:pt>
                <c:pt idx="3455">
                  <c:v>-198.75501499999999</c:v>
                </c:pt>
                <c:pt idx="3456">
                  <c:v>-198.75456800000001</c:v>
                </c:pt>
                <c:pt idx="3457">
                  <c:v>-198.77224699999999</c:v>
                </c:pt>
                <c:pt idx="3458">
                  <c:v>-198.78654700000001</c:v>
                </c:pt>
                <c:pt idx="3459">
                  <c:v>-198.776624</c:v>
                </c:pt>
                <c:pt idx="3460">
                  <c:v>-198.77517799999998</c:v>
                </c:pt>
                <c:pt idx="3461">
                  <c:v>-198.80155999999999</c:v>
                </c:pt>
                <c:pt idx="3462">
                  <c:v>-198.79596699999999</c:v>
                </c:pt>
                <c:pt idx="3463">
                  <c:v>-198.75247000000002</c:v>
                </c:pt>
                <c:pt idx="3464">
                  <c:v>-198.782161</c:v>
                </c:pt>
                <c:pt idx="3465">
                  <c:v>-198.789188</c:v>
                </c:pt>
                <c:pt idx="3466">
                  <c:v>-198.77761899999999</c:v>
                </c:pt>
                <c:pt idx="3467">
                  <c:v>-198.766696</c:v>
                </c:pt>
                <c:pt idx="3468">
                  <c:v>-198.76672300000001</c:v>
                </c:pt>
                <c:pt idx="3469">
                  <c:v>-198.736458</c:v>
                </c:pt>
                <c:pt idx="3470">
                  <c:v>-198.75223500000001</c:v>
                </c:pt>
                <c:pt idx="3471">
                  <c:v>-198.735749</c:v>
                </c:pt>
                <c:pt idx="3472">
                  <c:v>-198.75361100000001</c:v>
                </c:pt>
                <c:pt idx="3473">
                  <c:v>-198.74532199999999</c:v>
                </c:pt>
                <c:pt idx="3474">
                  <c:v>-198.78311600000001</c:v>
                </c:pt>
                <c:pt idx="3475">
                  <c:v>-198.77218999999999</c:v>
                </c:pt>
                <c:pt idx="3476">
                  <c:v>-198.766032</c:v>
                </c:pt>
                <c:pt idx="3477">
                  <c:v>-198.78493900000001</c:v>
                </c:pt>
                <c:pt idx="3478">
                  <c:v>-198.759062</c:v>
                </c:pt>
                <c:pt idx="3479">
                  <c:v>-198.77352200000001</c:v>
                </c:pt>
                <c:pt idx="3480">
                  <c:v>-198.759747</c:v>
                </c:pt>
                <c:pt idx="3481">
                  <c:v>-198.777535</c:v>
                </c:pt>
                <c:pt idx="3482">
                  <c:v>-198.75335899999999</c:v>
                </c:pt>
                <c:pt idx="3483">
                  <c:v>-198.76419000000001</c:v>
                </c:pt>
                <c:pt idx="3484">
                  <c:v>-198.76611399999999</c:v>
                </c:pt>
                <c:pt idx="3485">
                  <c:v>-198.782895</c:v>
                </c:pt>
                <c:pt idx="3486">
                  <c:v>-198.76778200000001</c:v>
                </c:pt>
                <c:pt idx="3487">
                  <c:v>-198.73021199999999</c:v>
                </c:pt>
                <c:pt idx="3488">
                  <c:v>-198.76809</c:v>
                </c:pt>
                <c:pt idx="3489">
                  <c:v>-198.75589099999999</c:v>
                </c:pt>
                <c:pt idx="3490">
                  <c:v>-198.77373499999999</c:v>
                </c:pt>
                <c:pt idx="3491">
                  <c:v>-198.780888</c:v>
                </c:pt>
                <c:pt idx="3492">
                  <c:v>-198.76648699999998</c:v>
                </c:pt>
                <c:pt idx="3493">
                  <c:v>-198.77083400000001</c:v>
                </c:pt>
                <c:pt idx="3494">
                  <c:v>-198.74648399999998</c:v>
                </c:pt>
                <c:pt idx="3495">
                  <c:v>-198.77233700000002</c:v>
                </c:pt>
                <c:pt idx="3496">
                  <c:v>-198.78946999999999</c:v>
                </c:pt>
                <c:pt idx="3497">
                  <c:v>-198.75286400000002</c:v>
                </c:pt>
                <c:pt idx="3498">
                  <c:v>-198.77127299999998</c:v>
                </c:pt>
                <c:pt idx="3499">
                  <c:v>-198.766223</c:v>
                </c:pt>
                <c:pt idx="3500">
                  <c:v>-198.76198400000001</c:v>
                </c:pt>
                <c:pt idx="3501">
                  <c:v>-198.77406500000001</c:v>
                </c:pt>
                <c:pt idx="3502">
                  <c:v>-198.77379999999999</c:v>
                </c:pt>
                <c:pt idx="3503">
                  <c:v>-198.790525</c:v>
                </c:pt>
                <c:pt idx="3504">
                  <c:v>-198.787936</c:v>
                </c:pt>
                <c:pt idx="3505">
                  <c:v>-198.77010900000002</c:v>
                </c:pt>
                <c:pt idx="3506">
                  <c:v>-198.77301499999999</c:v>
                </c:pt>
                <c:pt idx="3507">
                  <c:v>-198.77386100000001</c:v>
                </c:pt>
                <c:pt idx="3508">
                  <c:v>-198.78257299999999</c:v>
                </c:pt>
                <c:pt idx="3509">
                  <c:v>-198.77352200000001</c:v>
                </c:pt>
                <c:pt idx="3510">
                  <c:v>-198.79181800000001</c:v>
                </c:pt>
                <c:pt idx="3511">
                  <c:v>-198.760963</c:v>
                </c:pt>
                <c:pt idx="3512">
                  <c:v>-198.76939199999998</c:v>
                </c:pt>
                <c:pt idx="3513">
                  <c:v>-198.78446199999999</c:v>
                </c:pt>
                <c:pt idx="3514">
                  <c:v>-198.762169</c:v>
                </c:pt>
                <c:pt idx="3515">
                  <c:v>-198.761888</c:v>
                </c:pt>
                <c:pt idx="3516">
                  <c:v>-198.77053000000001</c:v>
                </c:pt>
                <c:pt idx="3517">
                  <c:v>-198.783693</c:v>
                </c:pt>
                <c:pt idx="3518">
                  <c:v>-198.769938</c:v>
                </c:pt>
                <c:pt idx="3519">
                  <c:v>-198.80945</c:v>
                </c:pt>
                <c:pt idx="3520">
                  <c:v>-198.79405400000002</c:v>
                </c:pt>
                <c:pt idx="3521">
                  <c:v>-198.762799</c:v>
                </c:pt>
                <c:pt idx="3522">
                  <c:v>-198.779076</c:v>
                </c:pt>
                <c:pt idx="3523">
                  <c:v>-198.794284</c:v>
                </c:pt>
                <c:pt idx="3524">
                  <c:v>-198.79747599999999</c:v>
                </c:pt>
                <c:pt idx="3525">
                  <c:v>-198.75312700000001</c:v>
                </c:pt>
                <c:pt idx="3526">
                  <c:v>-198.77436799999998</c:v>
                </c:pt>
                <c:pt idx="3527">
                  <c:v>-198.774877</c:v>
                </c:pt>
                <c:pt idx="3528">
                  <c:v>-198.791853</c:v>
                </c:pt>
                <c:pt idx="3529">
                  <c:v>-198.77613199999999</c:v>
                </c:pt>
                <c:pt idx="3530">
                  <c:v>-198.789252</c:v>
                </c:pt>
                <c:pt idx="3531">
                  <c:v>-198.79184000000001</c:v>
                </c:pt>
                <c:pt idx="3532">
                  <c:v>-198.79205200000001</c:v>
                </c:pt>
                <c:pt idx="3533">
                  <c:v>-198.78400099999999</c:v>
                </c:pt>
                <c:pt idx="3534">
                  <c:v>-198.78383700000001</c:v>
                </c:pt>
                <c:pt idx="3535">
                  <c:v>-198.76902799999999</c:v>
                </c:pt>
                <c:pt idx="3536">
                  <c:v>-198.79936600000002</c:v>
                </c:pt>
                <c:pt idx="3537">
                  <c:v>-198.79484500000001</c:v>
                </c:pt>
                <c:pt idx="3538">
                  <c:v>-198.781409</c:v>
                </c:pt>
                <c:pt idx="3539">
                  <c:v>-198.77611899999999</c:v>
                </c:pt>
                <c:pt idx="3540">
                  <c:v>-198.79143999999999</c:v>
                </c:pt>
                <c:pt idx="3541">
                  <c:v>-198.77588799999998</c:v>
                </c:pt>
                <c:pt idx="3542">
                  <c:v>-198.79273799999999</c:v>
                </c:pt>
                <c:pt idx="3543">
                  <c:v>-198.80917600000001</c:v>
                </c:pt>
                <c:pt idx="3544">
                  <c:v>-198.815056</c:v>
                </c:pt>
                <c:pt idx="3545">
                  <c:v>-198.79588200000001</c:v>
                </c:pt>
                <c:pt idx="3546">
                  <c:v>-198.822903</c:v>
                </c:pt>
                <c:pt idx="3547">
                  <c:v>-198.78918200000001</c:v>
                </c:pt>
                <c:pt idx="3548">
                  <c:v>-198.79101400000002</c:v>
                </c:pt>
                <c:pt idx="3549">
                  <c:v>-198.81726600000002</c:v>
                </c:pt>
                <c:pt idx="3550">
                  <c:v>-198.81034</c:v>
                </c:pt>
                <c:pt idx="3551">
                  <c:v>-198.815369</c:v>
                </c:pt>
                <c:pt idx="3552">
                  <c:v>-198.81308900000002</c:v>
                </c:pt>
                <c:pt idx="3553">
                  <c:v>-198.819243</c:v>
                </c:pt>
                <c:pt idx="3554">
                  <c:v>-198.81728799999999</c:v>
                </c:pt>
                <c:pt idx="3555">
                  <c:v>-198.816959</c:v>
                </c:pt>
                <c:pt idx="3556">
                  <c:v>-198.821493</c:v>
                </c:pt>
                <c:pt idx="3557">
                  <c:v>-198.78863899999999</c:v>
                </c:pt>
                <c:pt idx="3558">
                  <c:v>-198.81503899999998</c:v>
                </c:pt>
                <c:pt idx="3559">
                  <c:v>-198.79757699999999</c:v>
                </c:pt>
                <c:pt idx="3560">
                  <c:v>-198.81869599999999</c:v>
                </c:pt>
                <c:pt idx="3561">
                  <c:v>-198.82172199999999</c:v>
                </c:pt>
                <c:pt idx="3562">
                  <c:v>-198.80303599999999</c:v>
                </c:pt>
                <c:pt idx="3563">
                  <c:v>-198.813749</c:v>
                </c:pt>
                <c:pt idx="3564">
                  <c:v>-198.83014299999999</c:v>
                </c:pt>
                <c:pt idx="3565">
                  <c:v>-198.83568300000002</c:v>
                </c:pt>
                <c:pt idx="3566">
                  <c:v>-198.84290200000001</c:v>
                </c:pt>
                <c:pt idx="3567">
                  <c:v>-198.83896299999998</c:v>
                </c:pt>
                <c:pt idx="3568">
                  <c:v>-198.83236600000001</c:v>
                </c:pt>
                <c:pt idx="3569">
                  <c:v>-198.820246</c:v>
                </c:pt>
                <c:pt idx="3570">
                  <c:v>-198.83157199999999</c:v>
                </c:pt>
                <c:pt idx="3571">
                  <c:v>-198.82093700000001</c:v>
                </c:pt>
                <c:pt idx="3572">
                  <c:v>-198.81080499999999</c:v>
                </c:pt>
                <c:pt idx="3573">
                  <c:v>-198.82620499999999</c:v>
                </c:pt>
                <c:pt idx="3574">
                  <c:v>-198.83317</c:v>
                </c:pt>
                <c:pt idx="3575">
                  <c:v>-198.84568199999998</c:v>
                </c:pt>
                <c:pt idx="3576">
                  <c:v>-198.823351</c:v>
                </c:pt>
                <c:pt idx="3577">
                  <c:v>-198.82467700000001</c:v>
                </c:pt>
                <c:pt idx="3578">
                  <c:v>-198.824138</c:v>
                </c:pt>
                <c:pt idx="3579">
                  <c:v>-198.83463900000001</c:v>
                </c:pt>
                <c:pt idx="3580">
                  <c:v>-198.82405499999999</c:v>
                </c:pt>
                <c:pt idx="3581">
                  <c:v>-198.834305</c:v>
                </c:pt>
                <c:pt idx="3582">
                  <c:v>-198.82207099999999</c:v>
                </c:pt>
                <c:pt idx="3583">
                  <c:v>-198.81127499999999</c:v>
                </c:pt>
                <c:pt idx="3584">
                  <c:v>-198.84006299999999</c:v>
                </c:pt>
                <c:pt idx="3585">
                  <c:v>-198.84129999999999</c:v>
                </c:pt>
                <c:pt idx="3586">
                  <c:v>-198.83180300000001</c:v>
                </c:pt>
                <c:pt idx="3587">
                  <c:v>-198.81646000000001</c:v>
                </c:pt>
                <c:pt idx="3588">
                  <c:v>-198.84033600000001</c:v>
                </c:pt>
                <c:pt idx="3589">
                  <c:v>-198.84262999999999</c:v>
                </c:pt>
                <c:pt idx="3590">
                  <c:v>-198.86951100000002</c:v>
                </c:pt>
                <c:pt idx="3591">
                  <c:v>-198.83916399999998</c:v>
                </c:pt>
                <c:pt idx="3592">
                  <c:v>-198.825107</c:v>
                </c:pt>
                <c:pt idx="3593">
                  <c:v>-198.860322</c:v>
                </c:pt>
                <c:pt idx="3594">
                  <c:v>-198.831625</c:v>
                </c:pt>
                <c:pt idx="3595">
                  <c:v>-198.83396999999999</c:v>
                </c:pt>
                <c:pt idx="3596">
                  <c:v>-198.864026</c:v>
                </c:pt>
                <c:pt idx="3597">
                  <c:v>-198.84267700000001</c:v>
                </c:pt>
                <c:pt idx="3598">
                  <c:v>-198.858802</c:v>
                </c:pt>
                <c:pt idx="3599">
                  <c:v>-198.85255699999999</c:v>
                </c:pt>
                <c:pt idx="3600">
                  <c:v>-198.84050999999999</c:v>
                </c:pt>
                <c:pt idx="3601">
                  <c:v>-198.876182</c:v>
                </c:pt>
                <c:pt idx="3602">
                  <c:v>-198.84695600000001</c:v>
                </c:pt>
                <c:pt idx="3603">
                  <c:v>-198.84255200000001</c:v>
                </c:pt>
                <c:pt idx="3604">
                  <c:v>-198.849279</c:v>
                </c:pt>
                <c:pt idx="3605">
                  <c:v>-198.8571</c:v>
                </c:pt>
                <c:pt idx="3606">
                  <c:v>-198.859432</c:v>
                </c:pt>
                <c:pt idx="3607">
                  <c:v>-198.863507</c:v>
                </c:pt>
                <c:pt idx="3608">
                  <c:v>-198.86211600000001</c:v>
                </c:pt>
                <c:pt idx="3609">
                  <c:v>-198.854803</c:v>
                </c:pt>
                <c:pt idx="3610">
                  <c:v>-198.85134600000001</c:v>
                </c:pt>
                <c:pt idx="3611">
                  <c:v>-198.85724400000001</c:v>
                </c:pt>
                <c:pt idx="3612">
                  <c:v>-198.86583400000001</c:v>
                </c:pt>
                <c:pt idx="3613">
                  <c:v>-198.868865</c:v>
                </c:pt>
                <c:pt idx="3614">
                  <c:v>-198.85620699999998</c:v>
                </c:pt>
                <c:pt idx="3615">
                  <c:v>-198.86581200000001</c:v>
                </c:pt>
                <c:pt idx="3616">
                  <c:v>-198.87046699999999</c:v>
                </c:pt>
                <c:pt idx="3617">
                  <c:v>-198.85584900000001</c:v>
                </c:pt>
                <c:pt idx="3618">
                  <c:v>-198.86863</c:v>
                </c:pt>
                <c:pt idx="3619">
                  <c:v>-198.84537600000002</c:v>
                </c:pt>
                <c:pt idx="3620">
                  <c:v>-198.86000999999999</c:v>
                </c:pt>
                <c:pt idx="3621">
                  <c:v>-198.869756</c:v>
                </c:pt>
                <c:pt idx="3622">
                  <c:v>-198.85712799999999</c:v>
                </c:pt>
                <c:pt idx="3623">
                  <c:v>-198.882519</c:v>
                </c:pt>
                <c:pt idx="3624">
                  <c:v>-198.840407</c:v>
                </c:pt>
                <c:pt idx="3625">
                  <c:v>-198.85795200000001</c:v>
                </c:pt>
                <c:pt idx="3626">
                  <c:v>-198.87418099999999</c:v>
                </c:pt>
                <c:pt idx="3627">
                  <c:v>-198.84102899999999</c:v>
                </c:pt>
                <c:pt idx="3628">
                  <c:v>-198.884274</c:v>
                </c:pt>
                <c:pt idx="3629">
                  <c:v>-198.84313499999999</c:v>
                </c:pt>
                <c:pt idx="3630">
                  <c:v>-198.83690799999999</c:v>
                </c:pt>
                <c:pt idx="3631">
                  <c:v>-198.842341</c:v>
                </c:pt>
                <c:pt idx="3632">
                  <c:v>-198.836816</c:v>
                </c:pt>
                <c:pt idx="3633">
                  <c:v>-198.86925600000001</c:v>
                </c:pt>
                <c:pt idx="3634">
                  <c:v>-198.86447899999999</c:v>
                </c:pt>
                <c:pt idx="3635">
                  <c:v>-198.87029899999999</c:v>
                </c:pt>
                <c:pt idx="3636">
                  <c:v>-198.87957999999998</c:v>
                </c:pt>
                <c:pt idx="3637">
                  <c:v>-198.852385</c:v>
                </c:pt>
                <c:pt idx="3638">
                  <c:v>-198.84168399999999</c:v>
                </c:pt>
                <c:pt idx="3639">
                  <c:v>-198.86304200000001</c:v>
                </c:pt>
                <c:pt idx="3640">
                  <c:v>-198.87327400000001</c:v>
                </c:pt>
                <c:pt idx="3641">
                  <c:v>-198.86939999999998</c:v>
                </c:pt>
                <c:pt idx="3642">
                  <c:v>-198.89591300000001</c:v>
                </c:pt>
                <c:pt idx="3643">
                  <c:v>-198.85786199999998</c:v>
                </c:pt>
                <c:pt idx="3644">
                  <c:v>-198.86952099999999</c:v>
                </c:pt>
                <c:pt idx="3645">
                  <c:v>-198.83806300000001</c:v>
                </c:pt>
                <c:pt idx="3646">
                  <c:v>-198.850604</c:v>
                </c:pt>
                <c:pt idx="3647">
                  <c:v>-198.874212</c:v>
                </c:pt>
                <c:pt idx="3648">
                  <c:v>-198.86665600000001</c:v>
                </c:pt>
                <c:pt idx="3649">
                  <c:v>-198.88777900000002</c:v>
                </c:pt>
                <c:pt idx="3650">
                  <c:v>-198.86394999999999</c:v>
                </c:pt>
                <c:pt idx="3651">
                  <c:v>-198.87354299999998</c:v>
                </c:pt>
                <c:pt idx="3652">
                  <c:v>-198.846024</c:v>
                </c:pt>
                <c:pt idx="3653">
                  <c:v>-198.882407</c:v>
                </c:pt>
                <c:pt idx="3654">
                  <c:v>-198.862065</c:v>
                </c:pt>
                <c:pt idx="3655">
                  <c:v>-198.88124300000001</c:v>
                </c:pt>
                <c:pt idx="3656">
                  <c:v>-198.86368100000001</c:v>
                </c:pt>
                <c:pt idx="3657">
                  <c:v>-198.878837</c:v>
                </c:pt>
                <c:pt idx="3658">
                  <c:v>-198.87763000000001</c:v>
                </c:pt>
                <c:pt idx="3659">
                  <c:v>-198.87240500000001</c:v>
                </c:pt>
                <c:pt idx="3660">
                  <c:v>-198.867481</c:v>
                </c:pt>
                <c:pt idx="3661">
                  <c:v>-198.89081900000002</c:v>
                </c:pt>
                <c:pt idx="3662">
                  <c:v>-198.834745</c:v>
                </c:pt>
                <c:pt idx="3663">
                  <c:v>-198.87473800000001</c:v>
                </c:pt>
                <c:pt idx="3664">
                  <c:v>-198.87598399999999</c:v>
                </c:pt>
                <c:pt idx="3665">
                  <c:v>-198.847804</c:v>
                </c:pt>
                <c:pt idx="3666">
                  <c:v>-198.868402</c:v>
                </c:pt>
                <c:pt idx="3667">
                  <c:v>-198.88957199999999</c:v>
                </c:pt>
                <c:pt idx="3668">
                  <c:v>-198.87494599999999</c:v>
                </c:pt>
                <c:pt idx="3669">
                  <c:v>-198.85992899999999</c:v>
                </c:pt>
                <c:pt idx="3670">
                  <c:v>-198.86596599999999</c:v>
                </c:pt>
                <c:pt idx="3671">
                  <c:v>-198.876983</c:v>
                </c:pt>
                <c:pt idx="3672">
                  <c:v>-198.857597</c:v>
                </c:pt>
                <c:pt idx="3673">
                  <c:v>-198.873661</c:v>
                </c:pt>
                <c:pt idx="3674">
                  <c:v>-198.88003599999999</c:v>
                </c:pt>
                <c:pt idx="3675">
                  <c:v>-198.877726</c:v>
                </c:pt>
                <c:pt idx="3676">
                  <c:v>-198.89425</c:v>
                </c:pt>
                <c:pt idx="3677">
                  <c:v>-198.874539</c:v>
                </c:pt>
                <c:pt idx="3678">
                  <c:v>-198.89481000000001</c:v>
                </c:pt>
                <c:pt idx="3679">
                  <c:v>-198.898124</c:v>
                </c:pt>
                <c:pt idx="3680">
                  <c:v>-198.915942</c:v>
                </c:pt>
                <c:pt idx="3681">
                  <c:v>-198.87939299999999</c:v>
                </c:pt>
                <c:pt idx="3682">
                  <c:v>-198.852746</c:v>
                </c:pt>
                <c:pt idx="3683">
                  <c:v>-198.86829699999998</c:v>
                </c:pt>
                <c:pt idx="3684">
                  <c:v>-198.867334</c:v>
                </c:pt>
                <c:pt idx="3685">
                  <c:v>-198.87089</c:v>
                </c:pt>
                <c:pt idx="3686">
                  <c:v>-198.90113199999999</c:v>
                </c:pt>
                <c:pt idx="3687">
                  <c:v>-198.86307299999999</c:v>
                </c:pt>
                <c:pt idx="3688">
                  <c:v>-198.88030900000001</c:v>
                </c:pt>
                <c:pt idx="3689">
                  <c:v>-198.86108899999999</c:v>
                </c:pt>
                <c:pt idx="3690">
                  <c:v>-198.873097</c:v>
                </c:pt>
                <c:pt idx="3691">
                  <c:v>-198.85827899999998</c:v>
                </c:pt>
                <c:pt idx="3692">
                  <c:v>-198.89768100000001</c:v>
                </c:pt>
                <c:pt idx="3693">
                  <c:v>-198.881204</c:v>
                </c:pt>
                <c:pt idx="3694">
                  <c:v>-198.864068</c:v>
                </c:pt>
                <c:pt idx="3695">
                  <c:v>-198.84010000000001</c:v>
                </c:pt>
                <c:pt idx="3696">
                  <c:v>-198.86587</c:v>
                </c:pt>
                <c:pt idx="3697">
                  <c:v>-198.849932</c:v>
                </c:pt>
                <c:pt idx="3698">
                  <c:v>-198.83336499999999</c:v>
                </c:pt>
                <c:pt idx="3699">
                  <c:v>-198.84635399999999</c:v>
                </c:pt>
                <c:pt idx="3700">
                  <c:v>-198.862166</c:v>
                </c:pt>
                <c:pt idx="3701">
                  <c:v>-198.89353800000001</c:v>
                </c:pt>
                <c:pt idx="3702">
                  <c:v>-198.87145900000002</c:v>
                </c:pt>
                <c:pt idx="3703">
                  <c:v>-198.87326899999999</c:v>
                </c:pt>
                <c:pt idx="3704">
                  <c:v>-198.85800499999999</c:v>
                </c:pt>
                <c:pt idx="3705">
                  <c:v>-198.845698</c:v>
                </c:pt>
                <c:pt idx="3706">
                  <c:v>-198.84442899999999</c:v>
                </c:pt>
                <c:pt idx="3707">
                  <c:v>-198.85503899999998</c:v>
                </c:pt>
                <c:pt idx="3708">
                  <c:v>-198.84057799999999</c:v>
                </c:pt>
                <c:pt idx="3709">
                  <c:v>-198.86074500000001</c:v>
                </c:pt>
                <c:pt idx="3710">
                  <c:v>-198.86588700000001</c:v>
                </c:pt>
                <c:pt idx="3711">
                  <c:v>-198.830603</c:v>
                </c:pt>
                <c:pt idx="3712">
                  <c:v>-198.85159100000001</c:v>
                </c:pt>
                <c:pt idx="3713">
                  <c:v>-198.842389</c:v>
                </c:pt>
                <c:pt idx="3714">
                  <c:v>-198.84277500000002</c:v>
                </c:pt>
                <c:pt idx="3715">
                  <c:v>-198.85879600000001</c:v>
                </c:pt>
                <c:pt idx="3716">
                  <c:v>-198.86455899999999</c:v>
                </c:pt>
                <c:pt idx="3717">
                  <c:v>-198.81110000000001</c:v>
                </c:pt>
                <c:pt idx="3718">
                  <c:v>-198.86005499999999</c:v>
                </c:pt>
                <c:pt idx="3719">
                  <c:v>-198.84463400000001</c:v>
                </c:pt>
                <c:pt idx="3720">
                  <c:v>-198.86989600000001</c:v>
                </c:pt>
                <c:pt idx="3721">
                  <c:v>-198.80508800000001</c:v>
                </c:pt>
                <c:pt idx="3722">
                  <c:v>-198.848994</c:v>
                </c:pt>
                <c:pt idx="3723">
                  <c:v>-198.85633300000001</c:v>
                </c:pt>
                <c:pt idx="3724">
                  <c:v>-198.84745699999999</c:v>
                </c:pt>
                <c:pt idx="3725">
                  <c:v>-198.826851</c:v>
                </c:pt>
                <c:pt idx="3726">
                  <c:v>-198.82871299999999</c:v>
                </c:pt>
                <c:pt idx="3727">
                  <c:v>-198.83546999999999</c:v>
                </c:pt>
                <c:pt idx="3728">
                  <c:v>-198.83945300000002</c:v>
                </c:pt>
                <c:pt idx="3729">
                  <c:v>-198.83951400000001</c:v>
                </c:pt>
                <c:pt idx="3730">
                  <c:v>-198.827718</c:v>
                </c:pt>
                <c:pt idx="3731">
                  <c:v>-198.844638</c:v>
                </c:pt>
                <c:pt idx="3732">
                  <c:v>-198.82291499999999</c:v>
                </c:pt>
                <c:pt idx="3733">
                  <c:v>-198.85725400000001</c:v>
                </c:pt>
                <c:pt idx="3734">
                  <c:v>-198.82685899999998</c:v>
                </c:pt>
                <c:pt idx="3735">
                  <c:v>-198.83757700000001</c:v>
                </c:pt>
                <c:pt idx="3736">
                  <c:v>-198.828014</c:v>
                </c:pt>
                <c:pt idx="3737">
                  <c:v>-198.83242999999999</c:v>
                </c:pt>
                <c:pt idx="3738">
                  <c:v>-198.83341200000001</c:v>
                </c:pt>
                <c:pt idx="3739">
                  <c:v>-198.82885999999999</c:v>
                </c:pt>
                <c:pt idx="3740">
                  <c:v>-198.843244</c:v>
                </c:pt>
                <c:pt idx="3741">
                  <c:v>-198.82080099999999</c:v>
                </c:pt>
                <c:pt idx="3742">
                  <c:v>-198.82450499999999</c:v>
                </c:pt>
                <c:pt idx="3743">
                  <c:v>-198.818299</c:v>
                </c:pt>
                <c:pt idx="3744">
                  <c:v>-198.84006500000001</c:v>
                </c:pt>
                <c:pt idx="3745">
                  <c:v>-198.79357499999998</c:v>
                </c:pt>
                <c:pt idx="3746">
                  <c:v>-198.813839</c:v>
                </c:pt>
                <c:pt idx="3747">
                  <c:v>-198.84222800000001</c:v>
                </c:pt>
                <c:pt idx="3748">
                  <c:v>-198.80391900000001</c:v>
                </c:pt>
                <c:pt idx="3749">
                  <c:v>-198.79653200000001</c:v>
                </c:pt>
                <c:pt idx="3750">
                  <c:v>-198.82243600000001</c:v>
                </c:pt>
                <c:pt idx="3751">
                  <c:v>-198.831861</c:v>
                </c:pt>
                <c:pt idx="3752">
                  <c:v>-198.85310100000001</c:v>
                </c:pt>
                <c:pt idx="3753">
                  <c:v>-198.80983000000001</c:v>
                </c:pt>
                <c:pt idx="3754">
                  <c:v>-198.80901799999998</c:v>
                </c:pt>
                <c:pt idx="3755">
                  <c:v>-198.81769</c:v>
                </c:pt>
                <c:pt idx="3756">
                  <c:v>-198.78608399999999</c:v>
                </c:pt>
                <c:pt idx="3757">
                  <c:v>-198.82195400000001</c:v>
                </c:pt>
                <c:pt idx="3758">
                  <c:v>-198.83027900000002</c:v>
                </c:pt>
                <c:pt idx="3759">
                  <c:v>-198.81081499999999</c:v>
                </c:pt>
                <c:pt idx="3760">
                  <c:v>-198.82620499999999</c:v>
                </c:pt>
                <c:pt idx="3761">
                  <c:v>-198.79235799999998</c:v>
                </c:pt>
                <c:pt idx="3762">
                  <c:v>-198.81412800000001</c:v>
                </c:pt>
                <c:pt idx="3763">
                  <c:v>-198.80543799999998</c:v>
                </c:pt>
                <c:pt idx="3764">
                  <c:v>-198.81079800000001</c:v>
                </c:pt>
                <c:pt idx="3765">
                  <c:v>-198.832594</c:v>
                </c:pt>
                <c:pt idx="3766">
                  <c:v>-198.82737399999999</c:v>
                </c:pt>
                <c:pt idx="3767">
                  <c:v>-198.80051</c:v>
                </c:pt>
                <c:pt idx="3768">
                  <c:v>-198.80245099999999</c:v>
                </c:pt>
                <c:pt idx="3769">
                  <c:v>-198.82354000000001</c:v>
                </c:pt>
                <c:pt idx="3770">
                  <c:v>-198.81927399999998</c:v>
                </c:pt>
                <c:pt idx="3771">
                  <c:v>-198.809325</c:v>
                </c:pt>
                <c:pt idx="3772">
                  <c:v>-198.807084</c:v>
                </c:pt>
                <c:pt idx="3773">
                  <c:v>-198.80153799999999</c:v>
                </c:pt>
                <c:pt idx="3774">
                  <c:v>-198.824568</c:v>
                </c:pt>
                <c:pt idx="3775">
                  <c:v>-198.82027200000002</c:v>
                </c:pt>
                <c:pt idx="3776">
                  <c:v>-198.783841</c:v>
                </c:pt>
                <c:pt idx="3777">
                  <c:v>-198.79941400000001</c:v>
                </c:pt>
                <c:pt idx="3778">
                  <c:v>-198.79809399999999</c:v>
                </c:pt>
                <c:pt idx="3779">
                  <c:v>-198.82574399999999</c:v>
                </c:pt>
                <c:pt idx="3780">
                  <c:v>-198.818466</c:v>
                </c:pt>
                <c:pt idx="3781">
                  <c:v>-198.81641199999999</c:v>
                </c:pt>
                <c:pt idx="3782">
                  <c:v>-198.79001700000001</c:v>
                </c:pt>
                <c:pt idx="3783">
                  <c:v>-198.796435</c:v>
                </c:pt>
                <c:pt idx="3784">
                  <c:v>-198.82039800000001</c:v>
                </c:pt>
                <c:pt idx="3785">
                  <c:v>-198.79034200000001</c:v>
                </c:pt>
                <c:pt idx="3786">
                  <c:v>-198.770421</c:v>
                </c:pt>
                <c:pt idx="3787">
                  <c:v>-198.81735800000001</c:v>
                </c:pt>
                <c:pt idx="3788">
                  <c:v>-198.80251000000001</c:v>
                </c:pt>
                <c:pt idx="3789">
                  <c:v>-198.81670199999999</c:v>
                </c:pt>
                <c:pt idx="3790">
                  <c:v>-198.78946999999999</c:v>
                </c:pt>
                <c:pt idx="3791">
                  <c:v>-198.80235399999998</c:v>
                </c:pt>
                <c:pt idx="3792">
                  <c:v>-198.76635300000001</c:v>
                </c:pt>
                <c:pt idx="3793">
                  <c:v>-198.79580100000001</c:v>
                </c:pt>
                <c:pt idx="3794">
                  <c:v>-198.80202399999999</c:v>
                </c:pt>
                <c:pt idx="3795">
                  <c:v>-198.81948199999999</c:v>
                </c:pt>
                <c:pt idx="3796">
                  <c:v>-198.77805599999999</c:v>
                </c:pt>
                <c:pt idx="3797">
                  <c:v>-198.813242</c:v>
                </c:pt>
                <c:pt idx="3798">
                  <c:v>-198.782251</c:v>
                </c:pt>
                <c:pt idx="3799">
                  <c:v>-198.80462</c:v>
                </c:pt>
                <c:pt idx="3800">
                  <c:v>-198.81354899999999</c:v>
                </c:pt>
                <c:pt idx="3801">
                  <c:v>-198.799027</c:v>
                </c:pt>
                <c:pt idx="3802">
                  <c:v>-198.806883</c:v>
                </c:pt>
                <c:pt idx="3803">
                  <c:v>-198.81042200000002</c:v>
                </c:pt>
                <c:pt idx="3804">
                  <c:v>-198.815304</c:v>
                </c:pt>
                <c:pt idx="3805">
                  <c:v>-198.81584599999999</c:v>
                </c:pt>
                <c:pt idx="3806">
                  <c:v>-198.801637</c:v>
                </c:pt>
                <c:pt idx="3807">
                  <c:v>-198.80890600000001</c:v>
                </c:pt>
                <c:pt idx="3808">
                  <c:v>-198.80473700000002</c:v>
                </c:pt>
                <c:pt idx="3809">
                  <c:v>-198.82388900000001</c:v>
                </c:pt>
                <c:pt idx="3810">
                  <c:v>-198.83249700000002</c:v>
                </c:pt>
                <c:pt idx="3811">
                  <c:v>-198.79224399999998</c:v>
                </c:pt>
                <c:pt idx="3812">
                  <c:v>-198.834069</c:v>
                </c:pt>
                <c:pt idx="3813">
                  <c:v>-198.808663</c:v>
                </c:pt>
                <c:pt idx="3814">
                  <c:v>-198.82572199999998</c:v>
                </c:pt>
                <c:pt idx="3815">
                  <c:v>-198.83612200000002</c:v>
                </c:pt>
                <c:pt idx="3816">
                  <c:v>-198.80507499999999</c:v>
                </c:pt>
                <c:pt idx="3817">
                  <c:v>-198.82769300000001</c:v>
                </c:pt>
                <c:pt idx="3818">
                  <c:v>-198.811342</c:v>
                </c:pt>
                <c:pt idx="3819">
                  <c:v>-198.833786</c:v>
                </c:pt>
                <c:pt idx="3820">
                  <c:v>-198.81245000000001</c:v>
                </c:pt>
                <c:pt idx="3821">
                  <c:v>-198.801411</c:v>
                </c:pt>
                <c:pt idx="3822">
                  <c:v>-198.815482</c:v>
                </c:pt>
                <c:pt idx="3823">
                  <c:v>-198.803</c:v>
                </c:pt>
                <c:pt idx="3824">
                  <c:v>-198.839888</c:v>
                </c:pt>
                <c:pt idx="3825">
                  <c:v>-198.82420199999999</c:v>
                </c:pt>
                <c:pt idx="3826">
                  <c:v>-198.826764</c:v>
                </c:pt>
                <c:pt idx="3827">
                  <c:v>-198.80709999999999</c:v>
                </c:pt>
                <c:pt idx="3828">
                  <c:v>-198.827924</c:v>
                </c:pt>
                <c:pt idx="3829">
                  <c:v>-198.8407</c:v>
                </c:pt>
                <c:pt idx="3830">
                  <c:v>-198.81761399999999</c:v>
                </c:pt>
                <c:pt idx="3831">
                  <c:v>-198.83839900000001</c:v>
                </c:pt>
                <c:pt idx="3832">
                  <c:v>-198.81652</c:v>
                </c:pt>
                <c:pt idx="3833">
                  <c:v>-198.83355599999999</c:v>
                </c:pt>
                <c:pt idx="3834">
                  <c:v>-198.83811600000001</c:v>
                </c:pt>
                <c:pt idx="3835">
                  <c:v>-198.840969</c:v>
                </c:pt>
                <c:pt idx="3836">
                  <c:v>-198.83032900000001</c:v>
                </c:pt>
                <c:pt idx="3837">
                  <c:v>-198.81777400000001</c:v>
                </c:pt>
                <c:pt idx="3838">
                  <c:v>-198.818365</c:v>
                </c:pt>
                <c:pt idx="3839">
                  <c:v>-198.82825299999999</c:v>
                </c:pt>
                <c:pt idx="3840">
                  <c:v>-198.822981</c:v>
                </c:pt>
                <c:pt idx="3841">
                  <c:v>-198.85335000000001</c:v>
                </c:pt>
                <c:pt idx="3842">
                  <c:v>-198.83708200000001</c:v>
                </c:pt>
                <c:pt idx="3843">
                  <c:v>-198.83445900000001</c:v>
                </c:pt>
                <c:pt idx="3844">
                  <c:v>-198.83185699999999</c:v>
                </c:pt>
                <c:pt idx="3845">
                  <c:v>-198.856281</c:v>
                </c:pt>
                <c:pt idx="3846">
                  <c:v>-198.82234700000001</c:v>
                </c:pt>
                <c:pt idx="3847">
                  <c:v>-198.83272599999998</c:v>
                </c:pt>
                <c:pt idx="3848">
                  <c:v>-198.874439</c:v>
                </c:pt>
                <c:pt idx="3849">
                  <c:v>-198.85582100000002</c:v>
                </c:pt>
                <c:pt idx="3850">
                  <c:v>-198.870295</c:v>
                </c:pt>
                <c:pt idx="3851">
                  <c:v>-198.86446699999999</c:v>
                </c:pt>
                <c:pt idx="3852">
                  <c:v>-198.85652099999999</c:v>
                </c:pt>
                <c:pt idx="3853">
                  <c:v>-198.87213699999998</c:v>
                </c:pt>
                <c:pt idx="3854">
                  <c:v>-198.88552200000001</c:v>
                </c:pt>
                <c:pt idx="3855">
                  <c:v>-198.846068</c:v>
                </c:pt>
                <c:pt idx="3856">
                  <c:v>-198.830647</c:v>
                </c:pt>
                <c:pt idx="3857">
                  <c:v>-198.869336</c:v>
                </c:pt>
                <c:pt idx="3858">
                  <c:v>-198.86091100000002</c:v>
                </c:pt>
                <c:pt idx="3859">
                  <c:v>-198.847578</c:v>
                </c:pt>
                <c:pt idx="3860">
                  <c:v>-198.83419499999999</c:v>
                </c:pt>
                <c:pt idx="3861">
                  <c:v>-198.85895200000002</c:v>
                </c:pt>
                <c:pt idx="3862">
                  <c:v>-198.86029000000002</c:v>
                </c:pt>
                <c:pt idx="3863">
                  <c:v>-198.87029200000001</c:v>
                </c:pt>
                <c:pt idx="3864">
                  <c:v>-198.87016600000001</c:v>
                </c:pt>
                <c:pt idx="3865">
                  <c:v>-198.868798</c:v>
                </c:pt>
                <c:pt idx="3866">
                  <c:v>-198.87249800000001</c:v>
                </c:pt>
                <c:pt idx="3867">
                  <c:v>-198.878265</c:v>
                </c:pt>
                <c:pt idx="3868">
                  <c:v>-198.866344</c:v>
                </c:pt>
                <c:pt idx="3869">
                  <c:v>-198.88592599999998</c:v>
                </c:pt>
                <c:pt idx="3870">
                  <c:v>-198.85204299999998</c:v>
                </c:pt>
                <c:pt idx="3871">
                  <c:v>-198.852295</c:v>
                </c:pt>
                <c:pt idx="3872">
                  <c:v>-198.87858199999999</c:v>
                </c:pt>
                <c:pt idx="3873">
                  <c:v>-198.911214</c:v>
                </c:pt>
                <c:pt idx="3874">
                  <c:v>-198.89034699999999</c:v>
                </c:pt>
                <c:pt idx="3875">
                  <c:v>-198.884332</c:v>
                </c:pt>
                <c:pt idx="3876">
                  <c:v>-198.88247800000002</c:v>
                </c:pt>
                <c:pt idx="3877">
                  <c:v>-198.85846700000002</c:v>
                </c:pt>
                <c:pt idx="3878">
                  <c:v>-198.87397899999999</c:v>
                </c:pt>
                <c:pt idx="3879">
                  <c:v>-198.87983199999999</c:v>
                </c:pt>
                <c:pt idx="3880">
                  <c:v>-198.89386500000001</c:v>
                </c:pt>
                <c:pt idx="3881">
                  <c:v>-198.90644600000002</c:v>
                </c:pt>
                <c:pt idx="3882">
                  <c:v>-198.88020600000002</c:v>
                </c:pt>
                <c:pt idx="3883">
                  <c:v>-198.86228399999999</c:v>
                </c:pt>
                <c:pt idx="3884">
                  <c:v>-198.91029399999999</c:v>
                </c:pt>
                <c:pt idx="3885">
                  <c:v>-198.85818500000002</c:v>
                </c:pt>
                <c:pt idx="3886">
                  <c:v>-198.91510500000001</c:v>
                </c:pt>
                <c:pt idx="3887">
                  <c:v>-198.885366</c:v>
                </c:pt>
                <c:pt idx="3888">
                  <c:v>-198.890929</c:v>
                </c:pt>
                <c:pt idx="3889">
                  <c:v>-198.889036</c:v>
                </c:pt>
                <c:pt idx="3890">
                  <c:v>-198.896344</c:v>
                </c:pt>
                <c:pt idx="3891">
                  <c:v>-198.894104</c:v>
                </c:pt>
                <c:pt idx="3892">
                  <c:v>-198.89507600000002</c:v>
                </c:pt>
                <c:pt idx="3893">
                  <c:v>-198.914297</c:v>
                </c:pt>
                <c:pt idx="3894">
                  <c:v>-198.89990600000002</c:v>
                </c:pt>
                <c:pt idx="3895">
                  <c:v>-198.91387599999999</c:v>
                </c:pt>
                <c:pt idx="3896">
                  <c:v>-198.88058900000001</c:v>
                </c:pt>
                <c:pt idx="3897">
                  <c:v>-198.898672</c:v>
                </c:pt>
                <c:pt idx="3898">
                  <c:v>-198.88630000000001</c:v>
                </c:pt>
                <c:pt idx="3899">
                  <c:v>-198.905438</c:v>
                </c:pt>
                <c:pt idx="3900">
                  <c:v>-198.91000700000001</c:v>
                </c:pt>
                <c:pt idx="3901">
                  <c:v>-198.898169</c:v>
                </c:pt>
                <c:pt idx="3902">
                  <c:v>-198.905383</c:v>
                </c:pt>
                <c:pt idx="3903">
                  <c:v>-198.88992199999998</c:v>
                </c:pt>
                <c:pt idx="3904">
                  <c:v>-198.894352</c:v>
                </c:pt>
                <c:pt idx="3905">
                  <c:v>-198.88924500000002</c:v>
                </c:pt>
                <c:pt idx="3906">
                  <c:v>-198.89476999999999</c:v>
                </c:pt>
                <c:pt idx="3907">
                  <c:v>-198.88512800000001</c:v>
                </c:pt>
                <c:pt idx="3908">
                  <c:v>-198.92345700000001</c:v>
                </c:pt>
                <c:pt idx="3909">
                  <c:v>-198.89400900000001</c:v>
                </c:pt>
                <c:pt idx="3910">
                  <c:v>-198.91117599999998</c:v>
                </c:pt>
                <c:pt idx="3911">
                  <c:v>-198.89644099999998</c:v>
                </c:pt>
                <c:pt idx="3912">
                  <c:v>-198.87377599999999</c:v>
                </c:pt>
                <c:pt idx="3913">
                  <c:v>-198.90891299999998</c:v>
                </c:pt>
                <c:pt idx="3914">
                  <c:v>-198.92056499999998</c:v>
                </c:pt>
                <c:pt idx="3915">
                  <c:v>-198.87600399999999</c:v>
                </c:pt>
                <c:pt idx="3916">
                  <c:v>-198.91372899999999</c:v>
                </c:pt>
                <c:pt idx="3917">
                  <c:v>-198.887383</c:v>
                </c:pt>
                <c:pt idx="3918">
                  <c:v>-198.89209400000001</c:v>
                </c:pt>
                <c:pt idx="3919">
                  <c:v>-198.89738800000001</c:v>
                </c:pt>
                <c:pt idx="3920">
                  <c:v>-198.92236800000001</c:v>
                </c:pt>
                <c:pt idx="3921">
                  <c:v>-198.902986</c:v>
                </c:pt>
                <c:pt idx="3922">
                  <c:v>-198.900723</c:v>
                </c:pt>
                <c:pt idx="3923">
                  <c:v>-198.895951</c:v>
                </c:pt>
                <c:pt idx="3924">
                  <c:v>-198.91873699999999</c:v>
                </c:pt>
                <c:pt idx="3925">
                  <c:v>-198.900575</c:v>
                </c:pt>
                <c:pt idx="3926">
                  <c:v>-198.91853699999999</c:v>
                </c:pt>
                <c:pt idx="3927">
                  <c:v>-198.91960600000002</c:v>
                </c:pt>
                <c:pt idx="3928">
                  <c:v>-198.91744700000001</c:v>
                </c:pt>
                <c:pt idx="3929">
                  <c:v>-198.918125</c:v>
                </c:pt>
                <c:pt idx="3930">
                  <c:v>-198.905079</c:v>
                </c:pt>
                <c:pt idx="3931">
                  <c:v>-198.91521</c:v>
                </c:pt>
                <c:pt idx="3932">
                  <c:v>-198.88775200000001</c:v>
                </c:pt>
                <c:pt idx="3933">
                  <c:v>-198.912948</c:v>
                </c:pt>
                <c:pt idx="3934">
                  <c:v>-198.892225</c:v>
                </c:pt>
                <c:pt idx="3935">
                  <c:v>-198.90835300000001</c:v>
                </c:pt>
                <c:pt idx="3936">
                  <c:v>-198.907554</c:v>
                </c:pt>
                <c:pt idx="3937">
                  <c:v>-198.88856800000002</c:v>
                </c:pt>
                <c:pt idx="3938">
                  <c:v>-198.90213500000002</c:v>
                </c:pt>
                <c:pt idx="3939">
                  <c:v>-198.87906599999999</c:v>
                </c:pt>
                <c:pt idx="3940">
                  <c:v>-198.903659</c:v>
                </c:pt>
                <c:pt idx="3941">
                  <c:v>-198.90863199999998</c:v>
                </c:pt>
                <c:pt idx="3942">
                  <c:v>-198.89893000000001</c:v>
                </c:pt>
                <c:pt idx="3943">
                  <c:v>-198.90339399999999</c:v>
                </c:pt>
                <c:pt idx="3944">
                  <c:v>-198.88267100000002</c:v>
                </c:pt>
                <c:pt idx="3945">
                  <c:v>-198.94395600000001</c:v>
                </c:pt>
                <c:pt idx="3946">
                  <c:v>-198.89622499999999</c:v>
                </c:pt>
                <c:pt idx="3947">
                  <c:v>-198.90865399999998</c:v>
                </c:pt>
                <c:pt idx="3948">
                  <c:v>-198.90592600000002</c:v>
                </c:pt>
                <c:pt idx="3949">
                  <c:v>-198.92797900000002</c:v>
                </c:pt>
                <c:pt idx="3950">
                  <c:v>-198.921943</c:v>
                </c:pt>
                <c:pt idx="3951">
                  <c:v>-198.91250099999999</c:v>
                </c:pt>
                <c:pt idx="3952">
                  <c:v>-198.91166799999999</c:v>
                </c:pt>
                <c:pt idx="3953">
                  <c:v>-198.92018899999999</c:v>
                </c:pt>
                <c:pt idx="3954">
                  <c:v>-198.92312899999999</c:v>
                </c:pt>
                <c:pt idx="3955">
                  <c:v>-198.89918600000001</c:v>
                </c:pt>
                <c:pt idx="3956">
                  <c:v>-198.91042200000001</c:v>
                </c:pt>
                <c:pt idx="3957">
                  <c:v>-198.93406400000001</c:v>
                </c:pt>
                <c:pt idx="3958">
                  <c:v>-198.90717799999999</c:v>
                </c:pt>
                <c:pt idx="3959">
                  <c:v>-198.91508200000001</c:v>
                </c:pt>
                <c:pt idx="3960">
                  <c:v>-198.88074899999998</c:v>
                </c:pt>
                <c:pt idx="3961">
                  <c:v>-198.92113600000002</c:v>
                </c:pt>
                <c:pt idx="3962">
                  <c:v>-198.91116499999998</c:v>
                </c:pt>
                <c:pt idx="3963">
                  <c:v>-198.87948399999999</c:v>
                </c:pt>
                <c:pt idx="3964">
                  <c:v>-198.91247200000001</c:v>
                </c:pt>
                <c:pt idx="3965">
                  <c:v>-198.864068</c:v>
                </c:pt>
                <c:pt idx="3966">
                  <c:v>-198.889017</c:v>
                </c:pt>
                <c:pt idx="3967">
                  <c:v>-198.87969700000002</c:v>
                </c:pt>
                <c:pt idx="3968">
                  <c:v>-198.89877000000001</c:v>
                </c:pt>
                <c:pt idx="3969">
                  <c:v>-198.86471900000001</c:v>
                </c:pt>
                <c:pt idx="3970">
                  <c:v>-198.893846</c:v>
                </c:pt>
                <c:pt idx="3971">
                  <c:v>-198.90190200000001</c:v>
                </c:pt>
                <c:pt idx="3972">
                  <c:v>-198.88776999999999</c:v>
                </c:pt>
                <c:pt idx="3973">
                  <c:v>-198.89582200000001</c:v>
                </c:pt>
                <c:pt idx="3974">
                  <c:v>-198.911551</c:v>
                </c:pt>
                <c:pt idx="3975">
                  <c:v>-198.89137500000001</c:v>
                </c:pt>
                <c:pt idx="3976">
                  <c:v>-198.87825999999998</c:v>
                </c:pt>
                <c:pt idx="3977">
                  <c:v>-198.90254000000002</c:v>
                </c:pt>
                <c:pt idx="3978">
                  <c:v>-198.90529800000002</c:v>
                </c:pt>
                <c:pt idx="3979">
                  <c:v>-198.88844</c:v>
                </c:pt>
                <c:pt idx="3980">
                  <c:v>-198.914266</c:v>
                </c:pt>
                <c:pt idx="3981">
                  <c:v>-198.87203700000001</c:v>
                </c:pt>
                <c:pt idx="3982">
                  <c:v>-198.86488</c:v>
                </c:pt>
                <c:pt idx="3983">
                  <c:v>-198.88516100000001</c:v>
                </c:pt>
                <c:pt idx="3984">
                  <c:v>-198.86914099999998</c:v>
                </c:pt>
                <c:pt idx="3985">
                  <c:v>-198.87322700000001</c:v>
                </c:pt>
                <c:pt idx="3986">
                  <c:v>-198.876341</c:v>
                </c:pt>
                <c:pt idx="3987">
                  <c:v>-198.878443</c:v>
                </c:pt>
                <c:pt idx="3988">
                  <c:v>-198.855604</c:v>
                </c:pt>
                <c:pt idx="3989">
                  <c:v>-198.884514</c:v>
                </c:pt>
                <c:pt idx="3990">
                  <c:v>-198.86441200000002</c:v>
                </c:pt>
                <c:pt idx="3991">
                  <c:v>-198.86795599999999</c:v>
                </c:pt>
                <c:pt idx="3992">
                  <c:v>-198.89633600000002</c:v>
                </c:pt>
                <c:pt idx="3993">
                  <c:v>-198.88500099999999</c:v>
                </c:pt>
                <c:pt idx="3994">
                  <c:v>-198.897096</c:v>
                </c:pt>
                <c:pt idx="3995">
                  <c:v>-198.89103800000001</c:v>
                </c:pt>
                <c:pt idx="3996">
                  <c:v>-198.92218500000001</c:v>
                </c:pt>
                <c:pt idx="3997">
                  <c:v>-198.835993</c:v>
                </c:pt>
                <c:pt idx="3998">
                  <c:v>-198.88475</c:v>
                </c:pt>
                <c:pt idx="3999">
                  <c:v>-198.88408900000002</c:v>
                </c:pt>
                <c:pt idx="4000">
                  <c:v>-198.88101899999998</c:v>
                </c:pt>
                <c:pt idx="4001">
                  <c:v>-198.89216300000001</c:v>
                </c:pt>
                <c:pt idx="4002">
                  <c:v>-198.84599499999999</c:v>
                </c:pt>
                <c:pt idx="4003">
                  <c:v>-198.86335799999998</c:v>
                </c:pt>
                <c:pt idx="4004">
                  <c:v>-198.87455700000001</c:v>
                </c:pt>
                <c:pt idx="4005">
                  <c:v>-198.88574</c:v>
                </c:pt>
                <c:pt idx="4006">
                  <c:v>-198.89261500000001</c:v>
                </c:pt>
                <c:pt idx="4007">
                  <c:v>-198.86073400000001</c:v>
                </c:pt>
                <c:pt idx="4008">
                  <c:v>-198.87457900000001</c:v>
                </c:pt>
                <c:pt idx="4009">
                  <c:v>-198.85543200000001</c:v>
                </c:pt>
                <c:pt idx="4010">
                  <c:v>-198.88623899999999</c:v>
                </c:pt>
                <c:pt idx="4011">
                  <c:v>-198.878592</c:v>
                </c:pt>
                <c:pt idx="4012">
                  <c:v>-198.87768</c:v>
                </c:pt>
                <c:pt idx="4013">
                  <c:v>-198.86080799999999</c:v>
                </c:pt>
                <c:pt idx="4014">
                  <c:v>-198.88693799999999</c:v>
                </c:pt>
                <c:pt idx="4015">
                  <c:v>-198.85516200000001</c:v>
                </c:pt>
                <c:pt idx="4016">
                  <c:v>-198.86856799999998</c:v>
                </c:pt>
                <c:pt idx="4017">
                  <c:v>-198.86707100000001</c:v>
                </c:pt>
                <c:pt idx="4018">
                  <c:v>-198.85900599999999</c:v>
                </c:pt>
                <c:pt idx="4019">
                  <c:v>-198.86893800000001</c:v>
                </c:pt>
                <c:pt idx="4020">
                  <c:v>-198.849065</c:v>
                </c:pt>
                <c:pt idx="4021">
                  <c:v>-198.88065500000002</c:v>
                </c:pt>
                <c:pt idx="4022">
                  <c:v>-198.849287</c:v>
                </c:pt>
                <c:pt idx="4023">
                  <c:v>-198.845392</c:v>
                </c:pt>
                <c:pt idx="4024">
                  <c:v>-198.85701299999999</c:v>
                </c:pt>
                <c:pt idx="4025">
                  <c:v>-198.86682300000001</c:v>
                </c:pt>
                <c:pt idx="4026">
                  <c:v>-198.858146</c:v>
                </c:pt>
                <c:pt idx="4027">
                  <c:v>-198.83275899999998</c:v>
                </c:pt>
                <c:pt idx="4028">
                  <c:v>-198.84658999999999</c:v>
                </c:pt>
                <c:pt idx="4029">
                  <c:v>-198.84315999999998</c:v>
                </c:pt>
                <c:pt idx="4030">
                  <c:v>-198.84301600000001</c:v>
                </c:pt>
                <c:pt idx="4031">
                  <c:v>-198.854433</c:v>
                </c:pt>
                <c:pt idx="4032">
                  <c:v>-198.852023</c:v>
                </c:pt>
                <c:pt idx="4033">
                  <c:v>-198.85868499999998</c:v>
                </c:pt>
                <c:pt idx="4034">
                  <c:v>-198.86413999999999</c:v>
                </c:pt>
                <c:pt idx="4035">
                  <c:v>-198.844233</c:v>
                </c:pt>
                <c:pt idx="4036">
                  <c:v>-198.85106400000001</c:v>
                </c:pt>
                <c:pt idx="4037">
                  <c:v>-198.87114</c:v>
                </c:pt>
                <c:pt idx="4038">
                  <c:v>-198.85911100000001</c:v>
                </c:pt>
                <c:pt idx="4039">
                  <c:v>-198.818871</c:v>
                </c:pt>
                <c:pt idx="4040">
                  <c:v>-198.83454</c:v>
                </c:pt>
                <c:pt idx="4041">
                  <c:v>-198.85217600000001</c:v>
                </c:pt>
                <c:pt idx="4042">
                  <c:v>-198.85740899999999</c:v>
                </c:pt>
                <c:pt idx="4043">
                  <c:v>-198.84661299999999</c:v>
                </c:pt>
                <c:pt idx="4044">
                  <c:v>-198.82524599999999</c:v>
                </c:pt>
                <c:pt idx="4045">
                  <c:v>-198.845797</c:v>
                </c:pt>
                <c:pt idx="4046">
                  <c:v>-198.82266200000001</c:v>
                </c:pt>
                <c:pt idx="4047">
                  <c:v>-198.84709899999999</c:v>
                </c:pt>
                <c:pt idx="4048">
                  <c:v>-198.864779</c:v>
                </c:pt>
                <c:pt idx="4049">
                  <c:v>-198.81850599999999</c:v>
                </c:pt>
                <c:pt idx="4050">
                  <c:v>-198.84663</c:v>
                </c:pt>
                <c:pt idx="4051">
                  <c:v>-198.854907</c:v>
                </c:pt>
                <c:pt idx="4052">
                  <c:v>-198.84515400000001</c:v>
                </c:pt>
                <c:pt idx="4053">
                  <c:v>-198.835894</c:v>
                </c:pt>
                <c:pt idx="4054">
                  <c:v>-198.81444100000002</c:v>
                </c:pt>
                <c:pt idx="4055">
                  <c:v>-198.821989</c:v>
                </c:pt>
                <c:pt idx="4056">
                  <c:v>-198.84848</c:v>
                </c:pt>
                <c:pt idx="4057">
                  <c:v>-198.81478800000002</c:v>
                </c:pt>
                <c:pt idx="4058">
                  <c:v>-198.83401800000001</c:v>
                </c:pt>
                <c:pt idx="4059">
                  <c:v>-198.86871200000002</c:v>
                </c:pt>
                <c:pt idx="4060">
                  <c:v>-198.82322199999999</c:v>
                </c:pt>
                <c:pt idx="4061">
                  <c:v>-198.824781</c:v>
                </c:pt>
                <c:pt idx="4062">
                  <c:v>-198.84478000000001</c:v>
                </c:pt>
                <c:pt idx="4063">
                  <c:v>-198.82636600000001</c:v>
                </c:pt>
                <c:pt idx="4064">
                  <c:v>-198.82031699999999</c:v>
                </c:pt>
                <c:pt idx="4065">
                  <c:v>-198.82817699999998</c:v>
                </c:pt>
                <c:pt idx="4066">
                  <c:v>-198.82735099999999</c:v>
                </c:pt>
                <c:pt idx="4067">
                  <c:v>-198.81392399999999</c:v>
                </c:pt>
                <c:pt idx="4068">
                  <c:v>-198.825906</c:v>
                </c:pt>
                <c:pt idx="4069">
                  <c:v>-198.82569699999999</c:v>
                </c:pt>
                <c:pt idx="4070">
                  <c:v>-198.80141700000001</c:v>
                </c:pt>
                <c:pt idx="4071">
                  <c:v>-198.81638699999999</c:v>
                </c:pt>
                <c:pt idx="4072">
                  <c:v>-198.81940899999998</c:v>
                </c:pt>
                <c:pt idx="4073">
                  <c:v>-198.84051499999998</c:v>
                </c:pt>
                <c:pt idx="4074">
                  <c:v>-198.810655</c:v>
                </c:pt>
                <c:pt idx="4075">
                  <c:v>-198.807962</c:v>
                </c:pt>
                <c:pt idx="4076">
                  <c:v>-198.799611</c:v>
                </c:pt>
                <c:pt idx="4077">
                  <c:v>-198.81442799999999</c:v>
                </c:pt>
                <c:pt idx="4078">
                  <c:v>-198.81775100000002</c:v>
                </c:pt>
                <c:pt idx="4079">
                  <c:v>-198.80960299999998</c:v>
                </c:pt>
                <c:pt idx="4080">
                  <c:v>-198.82893300000001</c:v>
                </c:pt>
                <c:pt idx="4081">
                  <c:v>-198.803315</c:v>
                </c:pt>
                <c:pt idx="4082">
                  <c:v>-198.82736400000002</c:v>
                </c:pt>
                <c:pt idx="4083">
                  <c:v>-198.81523999999999</c:v>
                </c:pt>
                <c:pt idx="4084">
                  <c:v>-198.80328399999999</c:v>
                </c:pt>
                <c:pt idx="4085">
                  <c:v>-198.83668400000002</c:v>
                </c:pt>
                <c:pt idx="4086">
                  <c:v>-198.80358000000001</c:v>
                </c:pt>
                <c:pt idx="4087">
                  <c:v>-198.84014500000001</c:v>
                </c:pt>
                <c:pt idx="4088">
                  <c:v>-198.787915</c:v>
                </c:pt>
                <c:pt idx="4089">
                  <c:v>-198.820663</c:v>
                </c:pt>
                <c:pt idx="4090">
                  <c:v>-198.81256000000002</c:v>
                </c:pt>
                <c:pt idx="4091">
                  <c:v>-198.813242</c:v>
                </c:pt>
                <c:pt idx="4092">
                  <c:v>-198.82761200000002</c:v>
                </c:pt>
                <c:pt idx="4093">
                  <c:v>-198.82564400000001</c:v>
                </c:pt>
                <c:pt idx="4094">
                  <c:v>-198.819513</c:v>
                </c:pt>
                <c:pt idx="4095">
                  <c:v>-198.81101000000001</c:v>
                </c:pt>
                <c:pt idx="4096">
                  <c:v>-198.81656899999999</c:v>
                </c:pt>
                <c:pt idx="4097">
                  <c:v>-198.80278899999999</c:v>
                </c:pt>
                <c:pt idx="4098">
                  <c:v>-198.81374599999998</c:v>
                </c:pt>
                <c:pt idx="4099">
                  <c:v>-198.809089</c:v>
                </c:pt>
                <c:pt idx="4100">
                  <c:v>-198.812547</c:v>
                </c:pt>
                <c:pt idx="4101">
                  <c:v>-198.81671599999999</c:v>
                </c:pt>
                <c:pt idx="4102">
                  <c:v>-198.787567</c:v>
                </c:pt>
                <c:pt idx="4103">
                  <c:v>-198.80308399999998</c:v>
                </c:pt>
                <c:pt idx="4104">
                  <c:v>-198.792878</c:v>
                </c:pt>
                <c:pt idx="4105">
                  <c:v>-198.79346899999999</c:v>
                </c:pt>
                <c:pt idx="4106">
                  <c:v>-198.79529700000001</c:v>
                </c:pt>
                <c:pt idx="4107">
                  <c:v>-198.80801299999999</c:v>
                </c:pt>
                <c:pt idx="4108">
                  <c:v>-198.78496999999999</c:v>
                </c:pt>
                <c:pt idx="4109">
                  <c:v>-198.78712400000001</c:v>
                </c:pt>
                <c:pt idx="4110">
                  <c:v>-198.80173299999998</c:v>
                </c:pt>
                <c:pt idx="4111">
                  <c:v>-198.81107399999999</c:v>
                </c:pt>
                <c:pt idx="4112">
                  <c:v>-198.769384</c:v>
                </c:pt>
                <c:pt idx="4113">
                  <c:v>-198.77121700000001</c:v>
                </c:pt>
                <c:pt idx="4114">
                  <c:v>-198.786438</c:v>
                </c:pt>
                <c:pt idx="4115">
                  <c:v>-198.775668</c:v>
                </c:pt>
                <c:pt idx="4116">
                  <c:v>-198.771963</c:v>
                </c:pt>
                <c:pt idx="4117">
                  <c:v>-198.79226500000001</c:v>
                </c:pt>
                <c:pt idx="4118">
                  <c:v>-198.79020700000001</c:v>
                </c:pt>
                <c:pt idx="4119">
                  <c:v>-198.76355599999999</c:v>
                </c:pt>
                <c:pt idx="4120">
                  <c:v>-198.77592900000002</c:v>
                </c:pt>
                <c:pt idx="4121">
                  <c:v>-198.774126</c:v>
                </c:pt>
                <c:pt idx="4122">
                  <c:v>-198.78117</c:v>
                </c:pt>
                <c:pt idx="4123">
                  <c:v>-198.79371599999999</c:v>
                </c:pt>
                <c:pt idx="4124">
                  <c:v>-198.77097699999999</c:v>
                </c:pt>
                <c:pt idx="4125">
                  <c:v>-198.79069699999999</c:v>
                </c:pt>
                <c:pt idx="4126">
                  <c:v>-198.757936</c:v>
                </c:pt>
                <c:pt idx="4127">
                  <c:v>-198.774517</c:v>
                </c:pt>
                <c:pt idx="4128">
                  <c:v>-198.781721</c:v>
                </c:pt>
                <c:pt idx="4129">
                  <c:v>-198.79752999999999</c:v>
                </c:pt>
                <c:pt idx="4130">
                  <c:v>-198.753803</c:v>
                </c:pt>
                <c:pt idx="4131">
                  <c:v>-198.78900100000001</c:v>
                </c:pt>
                <c:pt idx="4132">
                  <c:v>-198.76673099999999</c:v>
                </c:pt>
                <c:pt idx="4133">
                  <c:v>-198.76023700000002</c:v>
                </c:pt>
                <c:pt idx="4134">
                  <c:v>-198.77206700000002</c:v>
                </c:pt>
                <c:pt idx="4135">
                  <c:v>-198.79379800000001</c:v>
                </c:pt>
                <c:pt idx="4136">
                  <c:v>-198.75351499999999</c:v>
                </c:pt>
                <c:pt idx="4137">
                  <c:v>-198.77683200000001</c:v>
                </c:pt>
                <c:pt idx="4138">
                  <c:v>-198.757589</c:v>
                </c:pt>
                <c:pt idx="4139">
                  <c:v>-198.77806100000001</c:v>
                </c:pt>
                <c:pt idx="4140">
                  <c:v>-198.77319299999999</c:v>
                </c:pt>
                <c:pt idx="4141">
                  <c:v>-198.76545299999998</c:v>
                </c:pt>
                <c:pt idx="4142">
                  <c:v>-198.76544899999999</c:v>
                </c:pt>
                <c:pt idx="4143">
                  <c:v>-198.77311799999998</c:v>
                </c:pt>
                <c:pt idx="4144">
                  <c:v>-198.77670000000001</c:v>
                </c:pt>
                <c:pt idx="4145">
                  <c:v>-198.751239</c:v>
                </c:pt>
                <c:pt idx="4146">
                  <c:v>-198.78817000000001</c:v>
                </c:pt>
                <c:pt idx="4147">
                  <c:v>-198.76582199999999</c:v>
                </c:pt>
                <c:pt idx="4148">
                  <c:v>-198.76495800000001</c:v>
                </c:pt>
                <c:pt idx="4149">
                  <c:v>-198.76576599999999</c:v>
                </c:pt>
                <c:pt idx="4150">
                  <c:v>-198.75897700000002</c:v>
                </c:pt>
                <c:pt idx="4151">
                  <c:v>-198.76299900000001</c:v>
                </c:pt>
                <c:pt idx="4152">
                  <c:v>-198.77410799999998</c:v>
                </c:pt>
                <c:pt idx="4153">
                  <c:v>-198.74956299999999</c:v>
                </c:pt>
                <c:pt idx="4154">
                  <c:v>-198.76285199999998</c:v>
                </c:pt>
                <c:pt idx="4155">
                  <c:v>-198.75814400000002</c:v>
                </c:pt>
                <c:pt idx="4156">
                  <c:v>-198.78577999999999</c:v>
                </c:pt>
                <c:pt idx="4157">
                  <c:v>-198.773842</c:v>
                </c:pt>
                <c:pt idx="4158">
                  <c:v>-198.753749</c:v>
                </c:pt>
                <c:pt idx="4159">
                  <c:v>-198.74583999999999</c:v>
                </c:pt>
                <c:pt idx="4160">
                  <c:v>-198.772808</c:v>
                </c:pt>
                <c:pt idx="4161">
                  <c:v>-198.76835700000001</c:v>
                </c:pt>
                <c:pt idx="4162">
                  <c:v>-198.748176</c:v>
                </c:pt>
                <c:pt idx="4163">
                  <c:v>-198.764183</c:v>
                </c:pt>
                <c:pt idx="4164">
                  <c:v>-198.73248599999999</c:v>
                </c:pt>
                <c:pt idx="4165">
                  <c:v>-198.78184199999998</c:v>
                </c:pt>
                <c:pt idx="4166">
                  <c:v>-198.76301599999999</c:v>
                </c:pt>
                <c:pt idx="4167">
                  <c:v>-198.76289800000001</c:v>
                </c:pt>
                <c:pt idx="4168">
                  <c:v>-198.74533500000001</c:v>
                </c:pt>
                <c:pt idx="4169">
                  <c:v>-198.766063</c:v>
                </c:pt>
                <c:pt idx="4170">
                  <c:v>-198.75947599999998</c:v>
                </c:pt>
                <c:pt idx="4171">
                  <c:v>-198.76903899999999</c:v>
                </c:pt>
                <c:pt idx="4172">
                  <c:v>-198.74107999999998</c:v>
                </c:pt>
                <c:pt idx="4173">
                  <c:v>-198.76557700000001</c:v>
                </c:pt>
                <c:pt idx="4174">
                  <c:v>-198.73156399999999</c:v>
                </c:pt>
                <c:pt idx="4175">
                  <c:v>-198.73031400000002</c:v>
                </c:pt>
                <c:pt idx="4176">
                  <c:v>-198.72653600000001</c:v>
                </c:pt>
                <c:pt idx="4177">
                  <c:v>-198.764174</c:v>
                </c:pt>
                <c:pt idx="4178">
                  <c:v>-198.747502</c:v>
                </c:pt>
                <c:pt idx="4179">
                  <c:v>-198.75686100000001</c:v>
                </c:pt>
                <c:pt idx="4180">
                  <c:v>-198.75917100000001</c:v>
                </c:pt>
                <c:pt idx="4181">
                  <c:v>-198.75968799999998</c:v>
                </c:pt>
                <c:pt idx="4182">
                  <c:v>-198.72977900000001</c:v>
                </c:pt>
                <c:pt idx="4183">
                  <c:v>-198.74894399999999</c:v>
                </c:pt>
                <c:pt idx="4184">
                  <c:v>-198.75513699999999</c:v>
                </c:pt>
                <c:pt idx="4185">
                  <c:v>-198.76648800000001</c:v>
                </c:pt>
                <c:pt idx="4186">
                  <c:v>-198.746194</c:v>
                </c:pt>
                <c:pt idx="4187">
                  <c:v>-198.75099300000002</c:v>
                </c:pt>
                <c:pt idx="4188">
                  <c:v>-198.76764800000001</c:v>
                </c:pt>
                <c:pt idx="4189">
                  <c:v>-198.77378000000002</c:v>
                </c:pt>
                <c:pt idx="4190">
                  <c:v>-198.73854700000001</c:v>
                </c:pt>
                <c:pt idx="4191">
                  <c:v>-198.73562799999999</c:v>
                </c:pt>
                <c:pt idx="4192">
                  <c:v>-198.76657499999999</c:v>
                </c:pt>
                <c:pt idx="4193">
                  <c:v>-198.73484299999998</c:v>
                </c:pt>
                <c:pt idx="4194">
                  <c:v>-198.760695</c:v>
                </c:pt>
                <c:pt idx="4195">
                  <c:v>-198.71495299999998</c:v>
                </c:pt>
                <c:pt idx="4196">
                  <c:v>-198.75692899999999</c:v>
                </c:pt>
                <c:pt idx="4197">
                  <c:v>-198.76540599999998</c:v>
                </c:pt>
                <c:pt idx="4198">
                  <c:v>-198.73699199999999</c:v>
                </c:pt>
                <c:pt idx="4199">
                  <c:v>-198.75433699999999</c:v>
                </c:pt>
                <c:pt idx="4200">
                  <c:v>-198.75469699999999</c:v>
                </c:pt>
                <c:pt idx="4201">
                  <c:v>-198.75875300000001</c:v>
                </c:pt>
                <c:pt idx="4202">
                  <c:v>-198.757667</c:v>
                </c:pt>
                <c:pt idx="4203">
                  <c:v>-198.754614</c:v>
                </c:pt>
                <c:pt idx="4204">
                  <c:v>-198.77771799999999</c:v>
                </c:pt>
                <c:pt idx="4205">
                  <c:v>-198.73171099999999</c:v>
                </c:pt>
                <c:pt idx="4206">
                  <c:v>-198.73876300000001</c:v>
                </c:pt>
                <c:pt idx="4207">
                  <c:v>-198.75492699999998</c:v>
                </c:pt>
                <c:pt idx="4208">
                  <c:v>-198.75233500000002</c:v>
                </c:pt>
                <c:pt idx="4209">
                  <c:v>-198.76119299999999</c:v>
                </c:pt>
                <c:pt idx="4210">
                  <c:v>-198.76811999999998</c:v>
                </c:pt>
                <c:pt idx="4211">
                  <c:v>-198.76630900000001</c:v>
                </c:pt>
                <c:pt idx="4212">
                  <c:v>-198.754097</c:v>
                </c:pt>
                <c:pt idx="4213">
                  <c:v>-198.753736</c:v>
                </c:pt>
                <c:pt idx="4214">
                  <c:v>-198.764546</c:v>
                </c:pt>
                <c:pt idx="4215">
                  <c:v>-198.76964800000002</c:v>
                </c:pt>
                <c:pt idx="4216">
                  <c:v>-198.75801799999999</c:v>
                </c:pt>
                <c:pt idx="4217">
                  <c:v>-198.78753600000002</c:v>
                </c:pt>
                <c:pt idx="4218">
                  <c:v>-198.76644400000001</c:v>
                </c:pt>
                <c:pt idx="4219">
                  <c:v>-198.75824900000001</c:v>
                </c:pt>
                <c:pt idx="4220">
                  <c:v>-198.76723799999999</c:v>
                </c:pt>
                <c:pt idx="4221">
                  <c:v>-198.792101</c:v>
                </c:pt>
                <c:pt idx="4222">
                  <c:v>-198.77626699999999</c:v>
                </c:pt>
                <c:pt idx="4223">
                  <c:v>-198.78613000000001</c:v>
                </c:pt>
                <c:pt idx="4224">
                  <c:v>-198.769362</c:v>
                </c:pt>
                <c:pt idx="4225">
                  <c:v>-198.7927</c:v>
                </c:pt>
                <c:pt idx="4226">
                  <c:v>-198.75968699999999</c:v>
                </c:pt>
                <c:pt idx="4227">
                  <c:v>-198.77580699999999</c:v>
                </c:pt>
                <c:pt idx="4228">
                  <c:v>-198.785335</c:v>
                </c:pt>
                <c:pt idx="4229">
                  <c:v>-198.79952700000001</c:v>
                </c:pt>
                <c:pt idx="4230">
                  <c:v>-198.78621999999999</c:v>
                </c:pt>
                <c:pt idx="4231">
                  <c:v>-198.781092</c:v>
                </c:pt>
                <c:pt idx="4232">
                  <c:v>-198.774135</c:v>
                </c:pt>
                <c:pt idx="4233">
                  <c:v>-198.78466599999999</c:v>
                </c:pt>
                <c:pt idx="4234">
                  <c:v>-198.77374800000001</c:v>
                </c:pt>
                <c:pt idx="4235">
                  <c:v>-198.77203599999999</c:v>
                </c:pt>
                <c:pt idx="4236">
                  <c:v>-198.799665</c:v>
                </c:pt>
                <c:pt idx="4237">
                  <c:v>-198.80597499999999</c:v>
                </c:pt>
                <c:pt idx="4238">
                  <c:v>-198.76832300000001</c:v>
                </c:pt>
                <c:pt idx="4239">
                  <c:v>-198.79808</c:v>
                </c:pt>
                <c:pt idx="4240">
                  <c:v>-198.81256000000002</c:v>
                </c:pt>
                <c:pt idx="4241">
                  <c:v>-198.81426999999999</c:v>
                </c:pt>
                <c:pt idx="4242">
                  <c:v>-198.823477</c:v>
                </c:pt>
                <c:pt idx="4243">
                  <c:v>-198.80845499999998</c:v>
                </c:pt>
                <c:pt idx="4244">
                  <c:v>-198.822821</c:v>
                </c:pt>
                <c:pt idx="4245">
                  <c:v>-198.809167</c:v>
                </c:pt>
                <c:pt idx="4246">
                  <c:v>-198.80394699999999</c:v>
                </c:pt>
                <c:pt idx="4247">
                  <c:v>-198.78964199999999</c:v>
                </c:pt>
                <c:pt idx="4248">
                  <c:v>-198.82510099999999</c:v>
                </c:pt>
                <c:pt idx="4249">
                  <c:v>-198.77237500000001</c:v>
                </c:pt>
                <c:pt idx="4250">
                  <c:v>-198.77749499999999</c:v>
                </c:pt>
                <c:pt idx="4251">
                  <c:v>-198.79363800000002</c:v>
                </c:pt>
                <c:pt idx="4252">
                  <c:v>-198.80558100000002</c:v>
                </c:pt>
                <c:pt idx="4253">
                  <c:v>-198.854602</c:v>
                </c:pt>
                <c:pt idx="4254">
                  <c:v>-198.826021</c:v>
                </c:pt>
                <c:pt idx="4255">
                  <c:v>-198.834507</c:v>
                </c:pt>
                <c:pt idx="4256">
                  <c:v>-198.83434600000001</c:v>
                </c:pt>
                <c:pt idx="4257">
                  <c:v>-198.837964</c:v>
                </c:pt>
                <c:pt idx="4258">
                  <c:v>-198.83578799999998</c:v>
                </c:pt>
                <c:pt idx="4259">
                  <c:v>-198.840396</c:v>
                </c:pt>
                <c:pt idx="4260">
                  <c:v>-198.828462</c:v>
                </c:pt>
                <c:pt idx="4261">
                  <c:v>-198.80445399999999</c:v>
                </c:pt>
                <c:pt idx="4262">
                  <c:v>-198.858023</c:v>
                </c:pt>
                <c:pt idx="4263">
                  <c:v>-198.84452100000001</c:v>
                </c:pt>
                <c:pt idx="4264">
                  <c:v>-198.82352</c:v>
                </c:pt>
                <c:pt idx="4265">
                  <c:v>-198.80340000000001</c:v>
                </c:pt>
                <c:pt idx="4266">
                  <c:v>-198.811421</c:v>
                </c:pt>
                <c:pt idx="4267">
                  <c:v>-198.87183300000001</c:v>
                </c:pt>
                <c:pt idx="4268">
                  <c:v>-198.86428599999999</c:v>
                </c:pt>
                <c:pt idx="4269">
                  <c:v>-198.867604</c:v>
                </c:pt>
                <c:pt idx="4270">
                  <c:v>-198.84725400000002</c:v>
                </c:pt>
                <c:pt idx="4271">
                  <c:v>-198.875316</c:v>
                </c:pt>
                <c:pt idx="4272">
                  <c:v>-198.877084</c:v>
                </c:pt>
                <c:pt idx="4273">
                  <c:v>-198.83839800000001</c:v>
                </c:pt>
                <c:pt idx="4274">
                  <c:v>-198.87142900000001</c:v>
                </c:pt>
                <c:pt idx="4275">
                  <c:v>-198.85175699999999</c:v>
                </c:pt>
                <c:pt idx="4276">
                  <c:v>-198.87756999999999</c:v>
                </c:pt>
                <c:pt idx="4277">
                  <c:v>-198.86686899999998</c:v>
                </c:pt>
                <c:pt idx="4278">
                  <c:v>-198.88439300000002</c:v>
                </c:pt>
                <c:pt idx="4279">
                  <c:v>-198.892436</c:v>
                </c:pt>
                <c:pt idx="4280">
                  <c:v>-198.891336</c:v>
                </c:pt>
                <c:pt idx="4281">
                  <c:v>-198.88699800000001</c:v>
                </c:pt>
                <c:pt idx="4282">
                  <c:v>-198.870812</c:v>
                </c:pt>
                <c:pt idx="4283">
                  <c:v>-198.85692399999999</c:v>
                </c:pt>
                <c:pt idx="4284">
                  <c:v>-198.859444</c:v>
                </c:pt>
                <c:pt idx="4285">
                  <c:v>-198.89327699999998</c:v>
                </c:pt>
                <c:pt idx="4286">
                  <c:v>-198.89561399999999</c:v>
                </c:pt>
                <c:pt idx="4287">
                  <c:v>-198.88312399999998</c:v>
                </c:pt>
                <c:pt idx="4288">
                  <c:v>-198.90552399999999</c:v>
                </c:pt>
                <c:pt idx="4289">
                  <c:v>-198.87831300000002</c:v>
                </c:pt>
                <c:pt idx="4290">
                  <c:v>-198.89117199999998</c:v>
                </c:pt>
                <c:pt idx="4291">
                  <c:v>-198.88444000000001</c:v>
                </c:pt>
                <c:pt idx="4292">
                  <c:v>-198.90244899999999</c:v>
                </c:pt>
                <c:pt idx="4293">
                  <c:v>-198.91097400000001</c:v>
                </c:pt>
                <c:pt idx="4294">
                  <c:v>-198.91163900000001</c:v>
                </c:pt>
                <c:pt idx="4295">
                  <c:v>-198.92847600000002</c:v>
                </c:pt>
                <c:pt idx="4296">
                  <c:v>-198.91726300000002</c:v>
                </c:pt>
                <c:pt idx="4297">
                  <c:v>-198.919534</c:v>
                </c:pt>
                <c:pt idx="4298">
                  <c:v>-198.91833599999998</c:v>
                </c:pt>
                <c:pt idx="4299">
                  <c:v>-198.93230199999999</c:v>
                </c:pt>
                <c:pt idx="4300">
                  <c:v>-198.942464</c:v>
                </c:pt>
                <c:pt idx="4301">
                  <c:v>-198.91569099999998</c:v>
                </c:pt>
                <c:pt idx="4302">
                  <c:v>-198.92611300000002</c:v>
                </c:pt>
                <c:pt idx="4303">
                  <c:v>-198.90447399999999</c:v>
                </c:pt>
                <c:pt idx="4304">
                  <c:v>-198.952787</c:v>
                </c:pt>
                <c:pt idx="4305">
                  <c:v>-198.92388199999999</c:v>
                </c:pt>
                <c:pt idx="4306">
                  <c:v>-198.92031599999999</c:v>
                </c:pt>
                <c:pt idx="4307">
                  <c:v>-198.930543</c:v>
                </c:pt>
                <c:pt idx="4308">
                  <c:v>-198.95111900000001</c:v>
                </c:pt>
                <c:pt idx="4309">
                  <c:v>-198.92363799999998</c:v>
                </c:pt>
                <c:pt idx="4310">
                  <c:v>-198.95744200000001</c:v>
                </c:pt>
                <c:pt idx="4311">
                  <c:v>-198.93227200000001</c:v>
                </c:pt>
                <c:pt idx="4312">
                  <c:v>-198.96191100000001</c:v>
                </c:pt>
                <c:pt idx="4313">
                  <c:v>-198.93591499999999</c:v>
                </c:pt>
                <c:pt idx="4314">
                  <c:v>-198.96080799999999</c:v>
                </c:pt>
                <c:pt idx="4315">
                  <c:v>-198.93725699999999</c:v>
                </c:pt>
                <c:pt idx="4316">
                  <c:v>-198.961038</c:v>
                </c:pt>
                <c:pt idx="4317">
                  <c:v>-198.94511299999999</c:v>
                </c:pt>
                <c:pt idx="4318">
                  <c:v>-198.99130700000001</c:v>
                </c:pt>
                <c:pt idx="4319">
                  <c:v>-198.973814</c:v>
                </c:pt>
                <c:pt idx="4320">
                  <c:v>-198.96218000000002</c:v>
                </c:pt>
                <c:pt idx="4321">
                  <c:v>-198.96232800000001</c:v>
                </c:pt>
                <c:pt idx="4322">
                  <c:v>-198.98128399999999</c:v>
                </c:pt>
                <c:pt idx="4323">
                  <c:v>-198.96020899999999</c:v>
                </c:pt>
                <c:pt idx="4324">
                  <c:v>-198.96582000000001</c:v>
                </c:pt>
                <c:pt idx="4325">
                  <c:v>-198.991581</c:v>
                </c:pt>
                <c:pt idx="4326">
                  <c:v>-198.99381300000002</c:v>
                </c:pt>
                <c:pt idx="4327">
                  <c:v>-198.95533599999999</c:v>
                </c:pt>
                <c:pt idx="4328">
                  <c:v>-198.98723899999999</c:v>
                </c:pt>
                <c:pt idx="4329">
                  <c:v>-198.971813</c:v>
                </c:pt>
                <c:pt idx="4330">
                  <c:v>-199.00517399999998</c:v>
                </c:pt>
                <c:pt idx="4331">
                  <c:v>-198.960083</c:v>
                </c:pt>
                <c:pt idx="4332">
                  <c:v>-198.97602999999998</c:v>
                </c:pt>
                <c:pt idx="4333">
                  <c:v>-198.97610800000001</c:v>
                </c:pt>
                <c:pt idx="4334">
                  <c:v>-198.94197800000001</c:v>
                </c:pt>
                <c:pt idx="4335">
                  <c:v>-199.01739499999999</c:v>
                </c:pt>
                <c:pt idx="4336">
                  <c:v>-198.984173</c:v>
                </c:pt>
                <c:pt idx="4337">
                  <c:v>-198.972139</c:v>
                </c:pt>
                <c:pt idx="4338">
                  <c:v>-198.96994999999998</c:v>
                </c:pt>
                <c:pt idx="4339">
                  <c:v>-198.96933000000001</c:v>
                </c:pt>
                <c:pt idx="4340">
                  <c:v>-198.97170500000001</c:v>
                </c:pt>
                <c:pt idx="4341">
                  <c:v>-198.99219399999998</c:v>
                </c:pt>
                <c:pt idx="4342">
                  <c:v>-199.00372900000002</c:v>
                </c:pt>
                <c:pt idx="4343">
                  <c:v>-198.94904</c:v>
                </c:pt>
                <c:pt idx="4344">
                  <c:v>-198.97397999999998</c:v>
                </c:pt>
                <c:pt idx="4345">
                  <c:v>-198.98978</c:v>
                </c:pt>
                <c:pt idx="4346">
                  <c:v>-198.96886899999998</c:v>
                </c:pt>
                <c:pt idx="4347">
                  <c:v>-198.97220900000002</c:v>
                </c:pt>
                <c:pt idx="4348">
                  <c:v>-198.96569500000001</c:v>
                </c:pt>
                <c:pt idx="4349">
                  <c:v>-198.96850499999999</c:v>
                </c:pt>
                <c:pt idx="4350">
                  <c:v>-198.96747100000002</c:v>
                </c:pt>
                <c:pt idx="4351">
                  <c:v>-199.01109</c:v>
                </c:pt>
                <c:pt idx="4352">
                  <c:v>-198.957674</c:v>
                </c:pt>
                <c:pt idx="4353">
                  <c:v>-198.99186</c:v>
                </c:pt>
                <c:pt idx="4354">
                  <c:v>-198.95458600000001</c:v>
                </c:pt>
                <c:pt idx="4355">
                  <c:v>-198.96931600000002</c:v>
                </c:pt>
                <c:pt idx="4356">
                  <c:v>-198.970011</c:v>
                </c:pt>
                <c:pt idx="4357">
                  <c:v>-198.967975</c:v>
                </c:pt>
                <c:pt idx="4358">
                  <c:v>-198.96196399999999</c:v>
                </c:pt>
                <c:pt idx="4359">
                  <c:v>-198.95909899999998</c:v>
                </c:pt>
                <c:pt idx="4360">
                  <c:v>-198.98786900000002</c:v>
                </c:pt>
                <c:pt idx="4361">
                  <c:v>-198.96172200000001</c:v>
                </c:pt>
                <c:pt idx="4362">
                  <c:v>-199.00205700000001</c:v>
                </c:pt>
                <c:pt idx="4363">
                  <c:v>-198.952989</c:v>
                </c:pt>
                <c:pt idx="4364">
                  <c:v>-198.97301300000001</c:v>
                </c:pt>
                <c:pt idx="4365">
                  <c:v>-198.940629</c:v>
                </c:pt>
                <c:pt idx="4366">
                  <c:v>-198.99193</c:v>
                </c:pt>
                <c:pt idx="4367">
                  <c:v>-198.94551899999999</c:v>
                </c:pt>
                <c:pt idx="4368">
                  <c:v>-198.97255699999999</c:v>
                </c:pt>
                <c:pt idx="4369">
                  <c:v>-198.989811</c:v>
                </c:pt>
                <c:pt idx="4370">
                  <c:v>-198.96328099999999</c:v>
                </c:pt>
                <c:pt idx="4371">
                  <c:v>-199.00395500000002</c:v>
                </c:pt>
                <c:pt idx="4372">
                  <c:v>-198.972162</c:v>
                </c:pt>
                <c:pt idx="4373">
                  <c:v>-198.96831900000001</c:v>
                </c:pt>
                <c:pt idx="4374">
                  <c:v>-198.98637100000002</c:v>
                </c:pt>
                <c:pt idx="4375">
                  <c:v>-198.97709900000001</c:v>
                </c:pt>
                <c:pt idx="4376">
                  <c:v>-198.987809</c:v>
                </c:pt>
                <c:pt idx="4377">
                  <c:v>-198.98058300000002</c:v>
                </c:pt>
                <c:pt idx="4378">
                  <c:v>-198.96400199999999</c:v>
                </c:pt>
                <c:pt idx="4379">
                  <c:v>-198.96162699999999</c:v>
                </c:pt>
                <c:pt idx="4380">
                  <c:v>-198.96769800000001</c:v>
                </c:pt>
                <c:pt idx="4381">
                  <c:v>-198.981829</c:v>
                </c:pt>
                <c:pt idx="4382">
                  <c:v>-198.981008</c:v>
                </c:pt>
                <c:pt idx="4383">
                  <c:v>-198.98120800000001</c:v>
                </c:pt>
                <c:pt idx="4384">
                  <c:v>-198.98559800000001</c:v>
                </c:pt>
                <c:pt idx="4385">
                  <c:v>-198.97686999999999</c:v>
                </c:pt>
                <c:pt idx="4386">
                  <c:v>-198.99084500000001</c:v>
                </c:pt>
                <c:pt idx="4387">
                  <c:v>-198.97212400000001</c:v>
                </c:pt>
                <c:pt idx="4388">
                  <c:v>-198.973883</c:v>
                </c:pt>
                <c:pt idx="4389">
                  <c:v>-198.97545500000001</c:v>
                </c:pt>
                <c:pt idx="4390">
                  <c:v>-198.979602</c:v>
                </c:pt>
                <c:pt idx="4391">
                  <c:v>-198.95710099999999</c:v>
                </c:pt>
                <c:pt idx="4392">
                  <c:v>-198.97410399999998</c:v>
                </c:pt>
                <c:pt idx="4393">
                  <c:v>-198.96498</c:v>
                </c:pt>
                <c:pt idx="4394">
                  <c:v>-199.01596800000002</c:v>
                </c:pt>
                <c:pt idx="4395">
                  <c:v>-199.00482799999997</c:v>
                </c:pt>
                <c:pt idx="4396">
                  <c:v>-198.96367599999999</c:v>
                </c:pt>
                <c:pt idx="4397">
                  <c:v>-198.97416000000001</c:v>
                </c:pt>
                <c:pt idx="4398">
                  <c:v>-198.973005</c:v>
                </c:pt>
                <c:pt idx="4399">
                  <c:v>-198.97810799999999</c:v>
                </c:pt>
                <c:pt idx="4400">
                  <c:v>-198.96379899999999</c:v>
                </c:pt>
                <c:pt idx="4401">
                  <c:v>-198.95287200000001</c:v>
                </c:pt>
                <c:pt idx="4402">
                  <c:v>-198.97416000000001</c:v>
                </c:pt>
                <c:pt idx="4403">
                  <c:v>-198.97293599999998</c:v>
                </c:pt>
                <c:pt idx="4404">
                  <c:v>-198.96689499999999</c:v>
                </c:pt>
                <c:pt idx="4405">
                  <c:v>-198.97243600000002</c:v>
                </c:pt>
                <c:pt idx="4406">
                  <c:v>-198.978264</c:v>
                </c:pt>
                <c:pt idx="4407">
                  <c:v>-198.98137800000001</c:v>
                </c:pt>
                <c:pt idx="4408">
                  <c:v>-198.97613200000001</c:v>
                </c:pt>
                <c:pt idx="4409">
                  <c:v>-198.93789799999999</c:v>
                </c:pt>
                <c:pt idx="4410">
                  <c:v>-198.935428</c:v>
                </c:pt>
                <c:pt idx="4411">
                  <c:v>-198.95963399999999</c:v>
                </c:pt>
                <c:pt idx="4412">
                  <c:v>-198.92539600000001</c:v>
                </c:pt>
                <c:pt idx="4413">
                  <c:v>-198.955444</c:v>
                </c:pt>
                <c:pt idx="4414">
                  <c:v>-198.94039599999999</c:v>
                </c:pt>
                <c:pt idx="4415">
                  <c:v>-198.924002</c:v>
                </c:pt>
                <c:pt idx="4416">
                  <c:v>-198.904325</c:v>
                </c:pt>
                <c:pt idx="4417">
                  <c:v>-198.93808200000001</c:v>
                </c:pt>
                <c:pt idx="4418">
                  <c:v>-198.922786</c:v>
                </c:pt>
                <c:pt idx="4419">
                  <c:v>-198.915525</c:v>
                </c:pt>
                <c:pt idx="4420">
                  <c:v>-198.88987299999999</c:v>
                </c:pt>
                <c:pt idx="4421">
                  <c:v>-198.93498099999999</c:v>
                </c:pt>
                <c:pt idx="4422">
                  <c:v>-198.923755</c:v>
                </c:pt>
                <c:pt idx="4423">
                  <c:v>-198.89883699999999</c:v>
                </c:pt>
                <c:pt idx="4424">
                  <c:v>-198.905238</c:v>
                </c:pt>
                <c:pt idx="4425">
                  <c:v>-198.89150100000001</c:v>
                </c:pt>
                <c:pt idx="4426">
                  <c:v>-198.90574599999999</c:v>
                </c:pt>
                <c:pt idx="4427">
                  <c:v>-198.895466</c:v>
                </c:pt>
                <c:pt idx="4428">
                  <c:v>-198.87193299999998</c:v>
                </c:pt>
                <c:pt idx="4429">
                  <c:v>-198.90046900000002</c:v>
                </c:pt>
                <c:pt idx="4430">
                  <c:v>-198.88311100000001</c:v>
                </c:pt>
                <c:pt idx="4431">
                  <c:v>-198.87060400000001</c:v>
                </c:pt>
                <c:pt idx="4432">
                  <c:v>-198.880505</c:v>
                </c:pt>
                <c:pt idx="4433">
                  <c:v>-198.886538</c:v>
                </c:pt>
                <c:pt idx="4434">
                  <c:v>-198.89954800000001</c:v>
                </c:pt>
                <c:pt idx="4435">
                  <c:v>-198.88215099999999</c:v>
                </c:pt>
                <c:pt idx="4436">
                  <c:v>-198.89775900000001</c:v>
                </c:pt>
                <c:pt idx="4437">
                  <c:v>-198.890086</c:v>
                </c:pt>
                <c:pt idx="4438">
                  <c:v>-198.88147000000001</c:v>
                </c:pt>
                <c:pt idx="4439">
                  <c:v>-198.87289699999999</c:v>
                </c:pt>
                <c:pt idx="4440">
                  <c:v>-198.86989199999999</c:v>
                </c:pt>
                <c:pt idx="4441">
                  <c:v>-198.87474800000001</c:v>
                </c:pt>
                <c:pt idx="4442">
                  <c:v>-198.882442</c:v>
                </c:pt>
                <c:pt idx="4443">
                  <c:v>-198.85747600000002</c:v>
                </c:pt>
                <c:pt idx="4444">
                  <c:v>-198.85018000000002</c:v>
                </c:pt>
                <c:pt idx="4445">
                  <c:v>-198.888822</c:v>
                </c:pt>
                <c:pt idx="4446">
                  <c:v>-198.866614</c:v>
                </c:pt>
                <c:pt idx="4447">
                  <c:v>-198.88313399999998</c:v>
                </c:pt>
                <c:pt idx="4448">
                  <c:v>-198.88352</c:v>
                </c:pt>
                <c:pt idx="4449">
                  <c:v>-198.86873300000002</c:v>
                </c:pt>
                <c:pt idx="4450">
                  <c:v>-198.852609</c:v>
                </c:pt>
                <c:pt idx="4451">
                  <c:v>-198.85798</c:v>
                </c:pt>
                <c:pt idx="4452">
                  <c:v>-198.82541000000001</c:v>
                </c:pt>
                <c:pt idx="4453">
                  <c:v>-198.85739000000001</c:v>
                </c:pt>
                <c:pt idx="4454">
                  <c:v>-198.87065699999999</c:v>
                </c:pt>
                <c:pt idx="4455">
                  <c:v>-198.859948</c:v>
                </c:pt>
                <c:pt idx="4456">
                  <c:v>-198.819413</c:v>
                </c:pt>
                <c:pt idx="4457">
                  <c:v>-198.83793900000001</c:v>
                </c:pt>
                <c:pt idx="4458">
                  <c:v>-198.86066</c:v>
                </c:pt>
                <c:pt idx="4459">
                  <c:v>-198.84111799999999</c:v>
                </c:pt>
                <c:pt idx="4460">
                  <c:v>-198.86901599999999</c:v>
                </c:pt>
                <c:pt idx="4461">
                  <c:v>-198.845508</c:v>
                </c:pt>
                <c:pt idx="4462">
                  <c:v>-198.836106</c:v>
                </c:pt>
                <c:pt idx="4463">
                  <c:v>-198.873571</c:v>
                </c:pt>
                <c:pt idx="4464">
                  <c:v>-198.846721</c:v>
                </c:pt>
                <c:pt idx="4465">
                  <c:v>-198.842082</c:v>
                </c:pt>
                <c:pt idx="4466">
                  <c:v>-198.83060800000001</c:v>
                </c:pt>
                <c:pt idx="4467">
                  <c:v>-198.82955699999999</c:v>
                </c:pt>
                <c:pt idx="4468">
                  <c:v>-198.83845099999999</c:v>
                </c:pt>
                <c:pt idx="4469">
                  <c:v>-198.82053300000001</c:v>
                </c:pt>
                <c:pt idx="4470">
                  <c:v>-198.82348199999998</c:v>
                </c:pt>
                <c:pt idx="4471">
                  <c:v>-198.857043</c:v>
                </c:pt>
                <c:pt idx="4472">
                  <c:v>-198.82269199999999</c:v>
                </c:pt>
                <c:pt idx="4473">
                  <c:v>-198.847915</c:v>
                </c:pt>
                <c:pt idx="4474">
                  <c:v>-198.828881</c:v>
                </c:pt>
                <c:pt idx="4475">
                  <c:v>-198.82346099999998</c:v>
                </c:pt>
                <c:pt idx="4476">
                  <c:v>-198.853904</c:v>
                </c:pt>
                <c:pt idx="4477">
                  <c:v>-198.834405</c:v>
                </c:pt>
                <c:pt idx="4478">
                  <c:v>-198.796088</c:v>
                </c:pt>
                <c:pt idx="4479">
                  <c:v>-198.822397</c:v>
                </c:pt>
                <c:pt idx="4480">
                  <c:v>-198.83969500000001</c:v>
                </c:pt>
                <c:pt idx="4481">
                  <c:v>-198.82427799999999</c:v>
                </c:pt>
                <c:pt idx="4482">
                  <c:v>-198.823261</c:v>
                </c:pt>
                <c:pt idx="4483">
                  <c:v>-198.80796599999999</c:v>
                </c:pt>
                <c:pt idx="4484">
                  <c:v>-198.804249</c:v>
                </c:pt>
                <c:pt idx="4485">
                  <c:v>-198.81725500000002</c:v>
                </c:pt>
                <c:pt idx="4486">
                  <c:v>-198.82134600000001</c:v>
                </c:pt>
                <c:pt idx="4487">
                  <c:v>-198.815405</c:v>
                </c:pt>
                <c:pt idx="4488">
                  <c:v>-198.82226300000002</c:v>
                </c:pt>
                <c:pt idx="4489">
                  <c:v>-198.80928700000001</c:v>
                </c:pt>
                <c:pt idx="4490">
                  <c:v>-198.819548</c:v>
                </c:pt>
                <c:pt idx="4491">
                  <c:v>-198.83753200000001</c:v>
                </c:pt>
                <c:pt idx="4492">
                  <c:v>-198.808245</c:v>
                </c:pt>
                <c:pt idx="4493">
                  <c:v>-198.80698899999999</c:v>
                </c:pt>
                <c:pt idx="4494">
                  <c:v>-198.81859799999998</c:v>
                </c:pt>
                <c:pt idx="4495">
                  <c:v>-198.79927699999999</c:v>
                </c:pt>
                <c:pt idx="4496">
                  <c:v>-198.80687599999999</c:v>
                </c:pt>
                <c:pt idx="4497">
                  <c:v>-198.810755</c:v>
                </c:pt>
                <c:pt idx="4498">
                  <c:v>-198.80607699999999</c:v>
                </c:pt>
                <c:pt idx="4499">
                  <c:v>-198.77688600000002</c:v>
                </c:pt>
                <c:pt idx="4500">
                  <c:v>-198.78515000000002</c:v>
                </c:pt>
                <c:pt idx="4501">
                  <c:v>-198.78940499999999</c:v>
                </c:pt>
                <c:pt idx="4502">
                  <c:v>-198.80175600000001</c:v>
                </c:pt>
                <c:pt idx="4503">
                  <c:v>-198.78525400000001</c:v>
                </c:pt>
                <c:pt idx="4504">
                  <c:v>-198.81091099999998</c:v>
                </c:pt>
                <c:pt idx="4505">
                  <c:v>-198.80263400000001</c:v>
                </c:pt>
                <c:pt idx="4506">
                  <c:v>-198.77246</c:v>
                </c:pt>
                <c:pt idx="4507">
                  <c:v>-198.77692099999999</c:v>
                </c:pt>
                <c:pt idx="4508">
                  <c:v>-198.79142999999999</c:v>
                </c:pt>
                <c:pt idx="4509">
                  <c:v>-198.79736199999999</c:v>
                </c:pt>
                <c:pt idx="4510">
                  <c:v>-198.79094799999999</c:v>
                </c:pt>
                <c:pt idx="4511">
                  <c:v>-198.78821200000002</c:v>
                </c:pt>
                <c:pt idx="4512">
                  <c:v>-198.78854200000001</c:v>
                </c:pt>
                <c:pt idx="4513">
                  <c:v>-198.80837099999999</c:v>
                </c:pt>
                <c:pt idx="4514">
                  <c:v>-198.793722</c:v>
                </c:pt>
                <c:pt idx="4515">
                  <c:v>-198.78767299999998</c:v>
                </c:pt>
                <c:pt idx="4516">
                  <c:v>-198.78695200000001</c:v>
                </c:pt>
                <c:pt idx="4517">
                  <c:v>-198.78269600000002</c:v>
                </c:pt>
                <c:pt idx="4518">
                  <c:v>-198.76763399999999</c:v>
                </c:pt>
                <c:pt idx="4519">
                  <c:v>-198.77437899999998</c:v>
                </c:pt>
                <c:pt idx="4520">
                  <c:v>-198.80751000000001</c:v>
                </c:pt>
                <c:pt idx="4521">
                  <c:v>-198.81195300000002</c:v>
                </c:pt>
                <c:pt idx="4522">
                  <c:v>-198.81078000000002</c:v>
                </c:pt>
                <c:pt idx="4523">
                  <c:v>-198.79232400000001</c:v>
                </c:pt>
                <c:pt idx="4524">
                  <c:v>-198.77767500000002</c:v>
                </c:pt>
                <c:pt idx="4525">
                  <c:v>-198.75187500000001</c:v>
                </c:pt>
                <c:pt idx="4526">
                  <c:v>-198.77420100000001</c:v>
                </c:pt>
                <c:pt idx="4527">
                  <c:v>-198.785965</c:v>
                </c:pt>
                <c:pt idx="4528">
                  <c:v>-198.76350400000001</c:v>
                </c:pt>
                <c:pt idx="4529">
                  <c:v>-198.76108500000001</c:v>
                </c:pt>
                <c:pt idx="4530">
                  <c:v>-198.758297</c:v>
                </c:pt>
                <c:pt idx="4531">
                  <c:v>-198.78327300000001</c:v>
                </c:pt>
                <c:pt idx="4532">
                  <c:v>-198.78653399999999</c:v>
                </c:pt>
                <c:pt idx="4533">
                  <c:v>-198.765298</c:v>
                </c:pt>
                <c:pt idx="4534">
                  <c:v>-198.772051</c:v>
                </c:pt>
                <c:pt idx="4535">
                  <c:v>-198.76156700000001</c:v>
                </c:pt>
                <c:pt idx="4536">
                  <c:v>-198.77034</c:v>
                </c:pt>
                <c:pt idx="4537">
                  <c:v>-198.77229</c:v>
                </c:pt>
                <c:pt idx="4538">
                  <c:v>-198.75372899999999</c:v>
                </c:pt>
                <c:pt idx="4539">
                  <c:v>-198.750933</c:v>
                </c:pt>
                <c:pt idx="4540">
                  <c:v>-198.76134199999998</c:v>
                </c:pt>
                <c:pt idx="4541">
                  <c:v>-198.76654099999999</c:v>
                </c:pt>
                <c:pt idx="4542">
                  <c:v>-198.72662099999999</c:v>
                </c:pt>
                <c:pt idx="4543">
                  <c:v>-198.745035</c:v>
                </c:pt>
                <c:pt idx="4544">
                  <c:v>-198.75936199999998</c:v>
                </c:pt>
                <c:pt idx="4545">
                  <c:v>-198.774227</c:v>
                </c:pt>
                <c:pt idx="4546">
                  <c:v>-198.73724800000002</c:v>
                </c:pt>
                <c:pt idx="4547">
                  <c:v>-198.76207199999999</c:v>
                </c:pt>
                <c:pt idx="4548">
                  <c:v>-198.79166800000002</c:v>
                </c:pt>
                <c:pt idx="4549">
                  <c:v>-198.77520799999999</c:v>
                </c:pt>
                <c:pt idx="4550">
                  <c:v>-198.74152599999999</c:v>
                </c:pt>
                <c:pt idx="4551">
                  <c:v>-198.774114</c:v>
                </c:pt>
                <c:pt idx="4552">
                  <c:v>-198.77754000000002</c:v>
                </c:pt>
                <c:pt idx="4553">
                  <c:v>-198.72706399999998</c:v>
                </c:pt>
                <c:pt idx="4554">
                  <c:v>-198.723907</c:v>
                </c:pt>
                <c:pt idx="4555">
                  <c:v>-198.74815699999999</c:v>
                </c:pt>
                <c:pt idx="4556">
                  <c:v>-198.77164300000001</c:v>
                </c:pt>
                <c:pt idx="4557">
                  <c:v>-198.73192799999998</c:v>
                </c:pt>
                <c:pt idx="4558">
                  <c:v>-198.753376</c:v>
                </c:pt>
                <c:pt idx="4559">
                  <c:v>-198.73194999999998</c:v>
                </c:pt>
                <c:pt idx="4560">
                  <c:v>-198.76811999999998</c:v>
                </c:pt>
                <c:pt idx="4561">
                  <c:v>-198.733509</c:v>
                </c:pt>
                <c:pt idx="4562">
                  <c:v>-198.75380699999999</c:v>
                </c:pt>
                <c:pt idx="4563">
                  <c:v>-198.72834900000001</c:v>
                </c:pt>
                <c:pt idx="4564">
                  <c:v>-198.724862</c:v>
                </c:pt>
                <c:pt idx="4565">
                  <c:v>-198.749515</c:v>
                </c:pt>
                <c:pt idx="4566">
                  <c:v>-198.733304</c:v>
                </c:pt>
                <c:pt idx="4567">
                  <c:v>-198.749585</c:v>
                </c:pt>
                <c:pt idx="4568">
                  <c:v>-198.74283199999999</c:v>
                </c:pt>
                <c:pt idx="4569">
                  <c:v>-198.73840199999998</c:v>
                </c:pt>
                <c:pt idx="4570">
                  <c:v>-198.70400699999999</c:v>
                </c:pt>
                <c:pt idx="4571">
                  <c:v>-198.71363500000001</c:v>
                </c:pt>
                <c:pt idx="4572">
                  <c:v>-198.721847</c:v>
                </c:pt>
                <c:pt idx="4573">
                  <c:v>-198.75084799999999</c:v>
                </c:pt>
                <c:pt idx="4574">
                  <c:v>-198.72950700000001</c:v>
                </c:pt>
                <c:pt idx="4575">
                  <c:v>-198.730324</c:v>
                </c:pt>
                <c:pt idx="4576">
                  <c:v>-198.748707</c:v>
                </c:pt>
                <c:pt idx="4577">
                  <c:v>-198.705927</c:v>
                </c:pt>
                <c:pt idx="4578">
                  <c:v>-198.72893500000001</c:v>
                </c:pt>
                <c:pt idx="4579">
                  <c:v>-198.74767399999999</c:v>
                </c:pt>
                <c:pt idx="4580">
                  <c:v>-198.75443999999999</c:v>
                </c:pt>
                <c:pt idx="4581">
                  <c:v>-198.73981800000001</c:v>
                </c:pt>
                <c:pt idx="4582">
                  <c:v>-198.714799</c:v>
                </c:pt>
                <c:pt idx="4583">
                  <c:v>-198.717457</c:v>
                </c:pt>
                <c:pt idx="4584">
                  <c:v>-198.75004899999999</c:v>
                </c:pt>
                <c:pt idx="4585">
                  <c:v>-198.731809</c:v>
                </c:pt>
                <c:pt idx="4586">
                  <c:v>-198.72769699999998</c:v>
                </c:pt>
                <c:pt idx="4587">
                  <c:v>-198.72988100000001</c:v>
                </c:pt>
                <c:pt idx="4588">
                  <c:v>-198.72221199999998</c:v>
                </c:pt>
                <c:pt idx="4589">
                  <c:v>-198.733386</c:v>
                </c:pt>
                <c:pt idx="4590">
                  <c:v>-198.70250799999999</c:v>
                </c:pt>
                <c:pt idx="4591">
                  <c:v>-198.73232999999999</c:v>
                </c:pt>
                <c:pt idx="4592">
                  <c:v>-198.713144</c:v>
                </c:pt>
                <c:pt idx="4593">
                  <c:v>-198.71356</c:v>
                </c:pt>
                <c:pt idx="4594">
                  <c:v>-198.71389399999998</c:v>
                </c:pt>
                <c:pt idx="4595">
                  <c:v>-198.72447299999999</c:v>
                </c:pt>
                <c:pt idx="4596">
                  <c:v>-198.742909</c:v>
                </c:pt>
                <c:pt idx="4597">
                  <c:v>-198.729446</c:v>
                </c:pt>
                <c:pt idx="4598">
                  <c:v>-198.73999799999999</c:v>
                </c:pt>
                <c:pt idx="4599">
                  <c:v>-198.73566</c:v>
                </c:pt>
                <c:pt idx="4600">
                  <c:v>-198.74821600000001</c:v>
                </c:pt>
                <c:pt idx="4601">
                  <c:v>-198.72978499999999</c:v>
                </c:pt>
                <c:pt idx="4602">
                  <c:v>-198.71674399999998</c:v>
                </c:pt>
                <c:pt idx="4603">
                  <c:v>-198.74268699999999</c:v>
                </c:pt>
                <c:pt idx="4604">
                  <c:v>-198.703146</c:v>
                </c:pt>
                <c:pt idx="4605">
                  <c:v>-198.721463</c:v>
                </c:pt>
                <c:pt idx="4606">
                  <c:v>-198.724108</c:v>
                </c:pt>
                <c:pt idx="4607">
                  <c:v>-198.706221</c:v>
                </c:pt>
                <c:pt idx="4608">
                  <c:v>-198.75139799999999</c:v>
                </c:pt>
                <c:pt idx="4609">
                  <c:v>-198.718828</c:v>
                </c:pt>
                <c:pt idx="4610">
                  <c:v>-198.73669000000001</c:v>
                </c:pt>
                <c:pt idx="4611">
                  <c:v>-198.73331999999999</c:v>
                </c:pt>
                <c:pt idx="4612">
                  <c:v>-198.72525100000001</c:v>
                </c:pt>
                <c:pt idx="4613">
                  <c:v>-198.725234</c:v>
                </c:pt>
                <c:pt idx="4614">
                  <c:v>-198.755551</c:v>
                </c:pt>
                <c:pt idx="4615">
                  <c:v>-198.720101</c:v>
                </c:pt>
                <c:pt idx="4616">
                  <c:v>-198.71054699999999</c:v>
                </c:pt>
                <c:pt idx="4617">
                  <c:v>-198.73096200000001</c:v>
                </c:pt>
                <c:pt idx="4618">
                  <c:v>-198.71157600000001</c:v>
                </c:pt>
                <c:pt idx="4619">
                  <c:v>-198.700468</c:v>
                </c:pt>
                <c:pt idx="4620">
                  <c:v>-198.72334899999998</c:v>
                </c:pt>
                <c:pt idx="4621">
                  <c:v>-198.74018100000001</c:v>
                </c:pt>
                <c:pt idx="4622">
                  <c:v>-198.71480299999999</c:v>
                </c:pt>
                <c:pt idx="4623">
                  <c:v>-198.76130899999998</c:v>
                </c:pt>
                <c:pt idx="4624">
                  <c:v>-198.74157500000001</c:v>
                </c:pt>
                <c:pt idx="4625">
                  <c:v>-198.73476199999999</c:v>
                </c:pt>
                <c:pt idx="4626">
                  <c:v>-198.73539600000001</c:v>
                </c:pt>
                <c:pt idx="4627">
                  <c:v>-198.73376300000001</c:v>
                </c:pt>
                <c:pt idx="4628">
                  <c:v>-198.732507</c:v>
                </c:pt>
                <c:pt idx="4629">
                  <c:v>-198.73370500000001</c:v>
                </c:pt>
                <c:pt idx="4630">
                  <c:v>-198.72738200000001</c:v>
                </c:pt>
                <c:pt idx="4631">
                  <c:v>-198.70931199999998</c:v>
                </c:pt>
                <c:pt idx="4632">
                  <c:v>-198.76549900000001</c:v>
                </c:pt>
                <c:pt idx="4633">
                  <c:v>-198.75836000000001</c:v>
                </c:pt>
                <c:pt idx="4634">
                  <c:v>-198.720483</c:v>
                </c:pt>
                <c:pt idx="4635">
                  <c:v>-198.73274700000002</c:v>
                </c:pt>
                <c:pt idx="4636">
                  <c:v>-198.76616799999999</c:v>
                </c:pt>
                <c:pt idx="4637">
                  <c:v>-198.73585600000001</c:v>
                </c:pt>
                <c:pt idx="4638">
                  <c:v>-198.74100200000001</c:v>
                </c:pt>
                <c:pt idx="4639">
                  <c:v>-198.72343100000001</c:v>
                </c:pt>
                <c:pt idx="4640">
                  <c:v>-198.72402099999999</c:v>
                </c:pt>
                <c:pt idx="4641">
                  <c:v>-198.74531400000001</c:v>
                </c:pt>
                <c:pt idx="4642">
                  <c:v>-198.75978900000001</c:v>
                </c:pt>
                <c:pt idx="4643">
                  <c:v>-198.74339000000001</c:v>
                </c:pt>
                <c:pt idx="4644">
                  <c:v>-198.738214</c:v>
                </c:pt>
                <c:pt idx="4645">
                  <c:v>-198.76871300000002</c:v>
                </c:pt>
                <c:pt idx="4646">
                  <c:v>-198.72656599999999</c:v>
                </c:pt>
                <c:pt idx="4647">
                  <c:v>-198.733249</c:v>
                </c:pt>
                <c:pt idx="4648">
                  <c:v>-198.77515299999999</c:v>
                </c:pt>
                <c:pt idx="4649">
                  <c:v>-198.78036400000002</c:v>
                </c:pt>
                <c:pt idx="4650">
                  <c:v>-198.77146100000002</c:v>
                </c:pt>
                <c:pt idx="4651">
                  <c:v>-198.74797000000001</c:v>
                </c:pt>
                <c:pt idx="4652">
                  <c:v>-198.73287100000002</c:v>
                </c:pt>
                <c:pt idx="4653">
                  <c:v>-198.76166799999999</c:v>
                </c:pt>
                <c:pt idx="4654">
                  <c:v>-198.739002</c:v>
                </c:pt>
                <c:pt idx="4655">
                  <c:v>-198.78636900000001</c:v>
                </c:pt>
                <c:pt idx="4656">
                  <c:v>-198.748175</c:v>
                </c:pt>
                <c:pt idx="4657">
                  <c:v>-198.7867</c:v>
                </c:pt>
                <c:pt idx="4658">
                  <c:v>-198.76687900000002</c:v>
                </c:pt>
                <c:pt idx="4659">
                  <c:v>-198.771174</c:v>
                </c:pt>
                <c:pt idx="4660">
                  <c:v>-198.79240099999998</c:v>
                </c:pt>
                <c:pt idx="4661">
                  <c:v>-198.758106</c:v>
                </c:pt>
                <c:pt idx="4662">
                  <c:v>-198.774809</c:v>
                </c:pt>
                <c:pt idx="4663">
                  <c:v>-198.788163</c:v>
                </c:pt>
                <c:pt idx="4664">
                  <c:v>-198.78302099999999</c:v>
                </c:pt>
                <c:pt idx="4665">
                  <c:v>-198.76868999999999</c:v>
                </c:pt>
                <c:pt idx="4666">
                  <c:v>-198.812873</c:v>
                </c:pt>
                <c:pt idx="4667">
                  <c:v>-198.79559700000001</c:v>
                </c:pt>
                <c:pt idx="4668">
                  <c:v>-198.80910300000002</c:v>
                </c:pt>
                <c:pt idx="4669">
                  <c:v>-198.80333200000001</c:v>
                </c:pt>
                <c:pt idx="4670">
                  <c:v>-198.80669399999999</c:v>
                </c:pt>
                <c:pt idx="4671">
                  <c:v>-198.80180300000001</c:v>
                </c:pt>
                <c:pt idx="4672">
                  <c:v>-198.82802100000001</c:v>
                </c:pt>
                <c:pt idx="4673">
                  <c:v>-198.80150399999999</c:v>
                </c:pt>
                <c:pt idx="4674">
                  <c:v>-198.814471</c:v>
                </c:pt>
                <c:pt idx="4675">
                  <c:v>-198.822723</c:v>
                </c:pt>
                <c:pt idx="4676">
                  <c:v>-198.81382500000001</c:v>
                </c:pt>
                <c:pt idx="4677">
                  <c:v>-198.80682000000002</c:v>
                </c:pt>
                <c:pt idx="4678">
                  <c:v>-198.82033899999999</c:v>
                </c:pt>
                <c:pt idx="4679">
                  <c:v>-198.83417500000002</c:v>
                </c:pt>
                <c:pt idx="4680">
                  <c:v>-198.84914899999998</c:v>
                </c:pt>
                <c:pt idx="4681">
                  <c:v>-198.814615</c:v>
                </c:pt>
                <c:pt idx="4682">
                  <c:v>-198.825411</c:v>
                </c:pt>
                <c:pt idx="4683">
                  <c:v>-198.83660700000001</c:v>
                </c:pt>
                <c:pt idx="4684">
                  <c:v>-198.825276</c:v>
                </c:pt>
                <c:pt idx="4685">
                  <c:v>-198.84159699999998</c:v>
                </c:pt>
                <c:pt idx="4686">
                  <c:v>-198.829206</c:v>
                </c:pt>
                <c:pt idx="4687">
                  <c:v>-198.82688300000001</c:v>
                </c:pt>
                <c:pt idx="4688">
                  <c:v>-198.84907899999999</c:v>
                </c:pt>
                <c:pt idx="4689">
                  <c:v>-198.84523100000001</c:v>
                </c:pt>
                <c:pt idx="4690">
                  <c:v>-198.85657</c:v>
                </c:pt>
                <c:pt idx="4691">
                  <c:v>-198.81993499999999</c:v>
                </c:pt>
                <c:pt idx="4692">
                  <c:v>-198.845553</c:v>
                </c:pt>
                <c:pt idx="4693">
                  <c:v>-198.83657199999999</c:v>
                </c:pt>
                <c:pt idx="4694">
                  <c:v>-198.82040000000001</c:v>
                </c:pt>
                <c:pt idx="4695">
                  <c:v>-198.87785</c:v>
                </c:pt>
                <c:pt idx="4696">
                  <c:v>-198.847364</c:v>
                </c:pt>
                <c:pt idx="4697">
                  <c:v>-198.84080699999998</c:v>
                </c:pt>
                <c:pt idx="4698">
                  <c:v>-198.87151900000001</c:v>
                </c:pt>
                <c:pt idx="4699">
                  <c:v>-198.85379599999999</c:v>
                </c:pt>
                <c:pt idx="4700">
                  <c:v>-198.83847400000002</c:v>
                </c:pt>
                <c:pt idx="4701">
                  <c:v>-198.85598900000002</c:v>
                </c:pt>
                <c:pt idx="4702">
                  <c:v>-198.86053999999999</c:v>
                </c:pt>
                <c:pt idx="4703">
                  <c:v>-198.86566500000001</c:v>
                </c:pt>
                <c:pt idx="4704">
                  <c:v>-198.86417399999999</c:v>
                </c:pt>
                <c:pt idx="4705">
                  <c:v>-198.86268100000001</c:v>
                </c:pt>
                <c:pt idx="4706">
                  <c:v>-198.87051099999999</c:v>
                </c:pt>
                <c:pt idx="4707">
                  <c:v>-198.84582699999999</c:v>
                </c:pt>
                <c:pt idx="4708">
                  <c:v>-198.87474999999998</c:v>
                </c:pt>
                <c:pt idx="4709">
                  <c:v>-198.870789</c:v>
                </c:pt>
                <c:pt idx="4710">
                  <c:v>-198.87840699999998</c:v>
                </c:pt>
                <c:pt idx="4711">
                  <c:v>-198.85257999999999</c:v>
                </c:pt>
                <c:pt idx="4712">
                  <c:v>-198.89479599999999</c:v>
                </c:pt>
                <c:pt idx="4713">
                  <c:v>-198.88665800000001</c:v>
                </c:pt>
                <c:pt idx="4714">
                  <c:v>-198.85165000000001</c:v>
                </c:pt>
                <c:pt idx="4715">
                  <c:v>-198.86999800000001</c:v>
                </c:pt>
                <c:pt idx="4716">
                  <c:v>-198.86769699999999</c:v>
                </c:pt>
                <c:pt idx="4717">
                  <c:v>-198.86403200000001</c:v>
                </c:pt>
                <c:pt idx="4718">
                  <c:v>-198.88579799999999</c:v>
                </c:pt>
                <c:pt idx="4719">
                  <c:v>-198.88383899999999</c:v>
                </c:pt>
                <c:pt idx="4720">
                  <c:v>-198.90173099999998</c:v>
                </c:pt>
                <c:pt idx="4721">
                  <c:v>-198.85787399999998</c:v>
                </c:pt>
                <c:pt idx="4722">
                  <c:v>-198.88025199999998</c:v>
                </c:pt>
                <c:pt idx="4723">
                  <c:v>-198.87694300000001</c:v>
                </c:pt>
                <c:pt idx="4724">
                  <c:v>-198.88707099999999</c:v>
                </c:pt>
                <c:pt idx="4725">
                  <c:v>-198.88655399999999</c:v>
                </c:pt>
                <c:pt idx="4726">
                  <c:v>-198.90609699999999</c:v>
                </c:pt>
                <c:pt idx="4727">
                  <c:v>-198.86375100000001</c:v>
                </c:pt>
                <c:pt idx="4728">
                  <c:v>-198.884501</c:v>
                </c:pt>
                <c:pt idx="4729">
                  <c:v>-198.856797</c:v>
                </c:pt>
                <c:pt idx="4730">
                  <c:v>-198.90513200000001</c:v>
                </c:pt>
                <c:pt idx="4731">
                  <c:v>-198.87475900000001</c:v>
                </c:pt>
                <c:pt idx="4732">
                  <c:v>-198.88639900000001</c:v>
                </c:pt>
                <c:pt idx="4733">
                  <c:v>-198.89492300000001</c:v>
                </c:pt>
                <c:pt idx="4734">
                  <c:v>-198.87072900000001</c:v>
                </c:pt>
                <c:pt idx="4735">
                  <c:v>-198.89165299999999</c:v>
                </c:pt>
                <c:pt idx="4736">
                  <c:v>-198.899978</c:v>
                </c:pt>
                <c:pt idx="4737">
                  <c:v>-198.91338400000001</c:v>
                </c:pt>
                <c:pt idx="4738">
                  <c:v>-198.91013599999999</c:v>
                </c:pt>
                <c:pt idx="4739">
                  <c:v>-198.88437000000002</c:v>
                </c:pt>
                <c:pt idx="4740">
                  <c:v>-198.89699000000002</c:v>
                </c:pt>
                <c:pt idx="4741">
                  <c:v>-199.00913800000001</c:v>
                </c:pt>
                <c:pt idx="4742">
                  <c:v>-199.15889799999999</c:v>
                </c:pt>
                <c:pt idx="4743">
                  <c:v>-199.16879900000001</c:v>
                </c:pt>
                <c:pt idx="4744">
                  <c:v>-199.18904500000002</c:v>
                </c:pt>
                <c:pt idx="4745">
                  <c:v>-199.20974699999999</c:v>
                </c:pt>
                <c:pt idx="4746">
                  <c:v>-199.23880400000002</c:v>
                </c:pt>
                <c:pt idx="4747">
                  <c:v>-199.253682</c:v>
                </c:pt>
                <c:pt idx="4748">
                  <c:v>-199.27986900000002</c:v>
                </c:pt>
                <c:pt idx="4749">
                  <c:v>-199.26084799999998</c:v>
                </c:pt>
                <c:pt idx="4750">
                  <c:v>-199.25975800000001</c:v>
                </c:pt>
                <c:pt idx="4751">
                  <c:v>-199.23592100000002</c:v>
                </c:pt>
                <c:pt idx="4752">
                  <c:v>-199.216252</c:v>
                </c:pt>
                <c:pt idx="4753">
                  <c:v>-199.27153099999998</c:v>
                </c:pt>
                <c:pt idx="4754">
                  <c:v>-199.264318</c:v>
                </c:pt>
                <c:pt idx="4755">
                  <c:v>-199.27801400000001</c:v>
                </c:pt>
                <c:pt idx="4756">
                  <c:v>-199.24454499999999</c:v>
                </c:pt>
                <c:pt idx="4757">
                  <c:v>-199.24552199999999</c:v>
                </c:pt>
                <c:pt idx="4758">
                  <c:v>-199.244259</c:v>
                </c:pt>
                <c:pt idx="4759">
                  <c:v>-199.298452</c:v>
                </c:pt>
                <c:pt idx="4760">
                  <c:v>-199.30870099999999</c:v>
                </c:pt>
                <c:pt idx="4761">
                  <c:v>-199.307524</c:v>
                </c:pt>
                <c:pt idx="4762">
                  <c:v>-199.295581</c:v>
                </c:pt>
                <c:pt idx="4763">
                  <c:v>-199.325277</c:v>
                </c:pt>
                <c:pt idx="4764">
                  <c:v>-199.325694</c:v>
                </c:pt>
                <c:pt idx="4765">
                  <c:v>-199.30503100000001</c:v>
                </c:pt>
                <c:pt idx="4766">
                  <c:v>-199.296584</c:v>
                </c:pt>
                <c:pt idx="4767">
                  <c:v>-199.28845100000001</c:v>
                </c:pt>
                <c:pt idx="4768">
                  <c:v>-199.279448</c:v>
                </c:pt>
                <c:pt idx="4769">
                  <c:v>-199.26294099999998</c:v>
                </c:pt>
                <c:pt idx="4770">
                  <c:v>-199.243686</c:v>
                </c:pt>
                <c:pt idx="4771">
                  <c:v>-199.24141799999998</c:v>
                </c:pt>
                <c:pt idx="4772">
                  <c:v>-199.23922999999999</c:v>
                </c:pt>
                <c:pt idx="4773">
                  <c:v>-199.26942099999999</c:v>
                </c:pt>
                <c:pt idx="4774">
                  <c:v>-199.24130600000001</c:v>
                </c:pt>
                <c:pt idx="4775">
                  <c:v>-199.232598</c:v>
                </c:pt>
                <c:pt idx="4776">
                  <c:v>-199.24381099999999</c:v>
                </c:pt>
                <c:pt idx="4777">
                  <c:v>-199.24873199999999</c:v>
                </c:pt>
                <c:pt idx="4778">
                  <c:v>-199.26231200000001</c:v>
                </c:pt>
                <c:pt idx="4779">
                  <c:v>-199.26248099999998</c:v>
                </c:pt>
                <c:pt idx="4780">
                  <c:v>-199.237989</c:v>
                </c:pt>
                <c:pt idx="4781">
                  <c:v>-199.24583199999998</c:v>
                </c:pt>
                <c:pt idx="4782">
                  <c:v>-199.238766</c:v>
                </c:pt>
                <c:pt idx="4783">
                  <c:v>-199.22829999999999</c:v>
                </c:pt>
                <c:pt idx="4784">
                  <c:v>-199.249731</c:v>
                </c:pt>
                <c:pt idx="4785">
                  <c:v>-199.25886399999999</c:v>
                </c:pt>
                <c:pt idx="4786">
                  <c:v>-199.22662800000001</c:v>
                </c:pt>
                <c:pt idx="4787">
                  <c:v>-199.23338100000001</c:v>
                </c:pt>
                <c:pt idx="4788">
                  <c:v>-199.23471499999999</c:v>
                </c:pt>
                <c:pt idx="4789">
                  <c:v>-199.23137500000001</c:v>
                </c:pt>
                <c:pt idx="4790">
                  <c:v>-199.222081</c:v>
                </c:pt>
                <c:pt idx="4791">
                  <c:v>-199.18971400000001</c:v>
                </c:pt>
                <c:pt idx="4792">
                  <c:v>-199.18494200000001</c:v>
                </c:pt>
                <c:pt idx="4793">
                  <c:v>-199.22314900000001</c:v>
                </c:pt>
                <c:pt idx="4794">
                  <c:v>-199.23366300000001</c:v>
                </c:pt>
                <c:pt idx="4795">
                  <c:v>-199.214495</c:v>
                </c:pt>
                <c:pt idx="4796">
                  <c:v>-199.17832799999999</c:v>
                </c:pt>
                <c:pt idx="4797">
                  <c:v>-199.21757300000002</c:v>
                </c:pt>
                <c:pt idx="4798">
                  <c:v>-199.20620399999999</c:v>
                </c:pt>
                <c:pt idx="4799">
                  <c:v>-199.20134400000001</c:v>
                </c:pt>
                <c:pt idx="4800">
                  <c:v>-199.21187600000002</c:v>
                </c:pt>
                <c:pt idx="4801">
                  <c:v>-199.22332299999999</c:v>
                </c:pt>
                <c:pt idx="4802">
                  <c:v>-199.21461199999999</c:v>
                </c:pt>
                <c:pt idx="4803">
                  <c:v>-199.20488800000001</c:v>
                </c:pt>
                <c:pt idx="4804">
                  <c:v>-199.23331999999999</c:v>
                </c:pt>
                <c:pt idx="4805">
                  <c:v>-199.23873599999999</c:v>
                </c:pt>
                <c:pt idx="4806">
                  <c:v>-199.23114900000002</c:v>
                </c:pt>
                <c:pt idx="4807">
                  <c:v>-199.22750500000001</c:v>
                </c:pt>
                <c:pt idx="4808">
                  <c:v>-199.22768300000001</c:v>
                </c:pt>
                <c:pt idx="4809">
                  <c:v>-199.233845</c:v>
                </c:pt>
                <c:pt idx="4810">
                  <c:v>-199.20111399999999</c:v>
                </c:pt>
                <c:pt idx="4811">
                  <c:v>-199.21545</c:v>
                </c:pt>
                <c:pt idx="4812">
                  <c:v>-199.23194699999999</c:v>
                </c:pt>
                <c:pt idx="4813">
                  <c:v>-199.24429400000002</c:v>
                </c:pt>
                <c:pt idx="4814">
                  <c:v>-199.217703</c:v>
                </c:pt>
                <c:pt idx="4815">
                  <c:v>-199.19995</c:v>
                </c:pt>
                <c:pt idx="4816">
                  <c:v>-199.212479</c:v>
                </c:pt>
                <c:pt idx="4817">
                  <c:v>-199.17245600000001</c:v>
                </c:pt>
                <c:pt idx="4818">
                  <c:v>-199.164952</c:v>
                </c:pt>
                <c:pt idx="4819">
                  <c:v>-199.15994400000002</c:v>
                </c:pt>
                <c:pt idx="4820">
                  <c:v>-199.17842200000001</c:v>
                </c:pt>
                <c:pt idx="4821">
                  <c:v>-199.17645999999999</c:v>
                </c:pt>
                <c:pt idx="4822">
                  <c:v>-199.18240900000001</c:v>
                </c:pt>
                <c:pt idx="4823">
                  <c:v>-199.16199900000001</c:v>
                </c:pt>
                <c:pt idx="4824">
                  <c:v>-199.18560099999999</c:v>
                </c:pt>
                <c:pt idx="4825">
                  <c:v>-199.16708299999999</c:v>
                </c:pt>
                <c:pt idx="4826">
                  <c:v>-199.180668</c:v>
                </c:pt>
                <c:pt idx="4827">
                  <c:v>-199.147211</c:v>
                </c:pt>
                <c:pt idx="4828">
                  <c:v>-199.15470200000001</c:v>
                </c:pt>
                <c:pt idx="4829">
                  <c:v>-199.16559000000001</c:v>
                </c:pt>
                <c:pt idx="4830">
                  <c:v>-199.14380199999999</c:v>
                </c:pt>
                <c:pt idx="4831">
                  <c:v>-199.16208500000002</c:v>
                </c:pt>
                <c:pt idx="4832">
                  <c:v>-199.130548</c:v>
                </c:pt>
                <c:pt idx="4833">
                  <c:v>-199.10956400000001</c:v>
                </c:pt>
                <c:pt idx="4834">
                  <c:v>-199.12709599999999</c:v>
                </c:pt>
                <c:pt idx="4835">
                  <c:v>-199.13713099999998</c:v>
                </c:pt>
                <c:pt idx="4836">
                  <c:v>-199.105065</c:v>
                </c:pt>
                <c:pt idx="4837">
                  <c:v>-199.10152500000001</c:v>
                </c:pt>
                <c:pt idx="4838">
                  <c:v>-199.11237799999998</c:v>
                </c:pt>
                <c:pt idx="4839">
                  <c:v>-199.089426</c:v>
                </c:pt>
                <c:pt idx="4840">
                  <c:v>-199.10592399999999</c:v>
                </c:pt>
                <c:pt idx="4841">
                  <c:v>-199.08293</c:v>
                </c:pt>
                <c:pt idx="4842">
                  <c:v>-199.11423200000002</c:v>
                </c:pt>
                <c:pt idx="4843">
                  <c:v>-199.08754200000001</c:v>
                </c:pt>
                <c:pt idx="4844">
                  <c:v>-199.10359200000002</c:v>
                </c:pt>
                <c:pt idx="4845">
                  <c:v>-199.10330099999999</c:v>
                </c:pt>
                <c:pt idx="4846">
                  <c:v>-199.104839</c:v>
                </c:pt>
                <c:pt idx="4847">
                  <c:v>-199.088393</c:v>
                </c:pt>
                <c:pt idx="4848">
                  <c:v>-199.10675799999999</c:v>
                </c:pt>
                <c:pt idx="4849">
                  <c:v>-199.12247400000001</c:v>
                </c:pt>
                <c:pt idx="4850">
                  <c:v>-199.11979500000001</c:v>
                </c:pt>
                <c:pt idx="4851">
                  <c:v>-199.120655</c:v>
                </c:pt>
                <c:pt idx="4852">
                  <c:v>-199.112751</c:v>
                </c:pt>
                <c:pt idx="4853">
                  <c:v>-199.12028100000001</c:v>
                </c:pt>
                <c:pt idx="4854">
                  <c:v>-199.11723699999999</c:v>
                </c:pt>
                <c:pt idx="4855">
                  <c:v>-199.108442</c:v>
                </c:pt>
                <c:pt idx="4856">
                  <c:v>-199.08885700000002</c:v>
                </c:pt>
                <c:pt idx="4857">
                  <c:v>-199.092839</c:v>
                </c:pt>
                <c:pt idx="4858">
                  <c:v>-199.087897</c:v>
                </c:pt>
                <c:pt idx="4859">
                  <c:v>-199.10565</c:v>
                </c:pt>
                <c:pt idx="4860">
                  <c:v>-199.09465399999999</c:v>
                </c:pt>
                <c:pt idx="4861">
                  <c:v>-199.10438600000001</c:v>
                </c:pt>
                <c:pt idx="4862">
                  <c:v>-199.10404700000001</c:v>
                </c:pt>
                <c:pt idx="4863">
                  <c:v>-199.10302200000001</c:v>
                </c:pt>
                <c:pt idx="4864">
                  <c:v>-199.10170199999999</c:v>
                </c:pt>
                <c:pt idx="4865">
                  <c:v>-199.09009399999999</c:v>
                </c:pt>
                <c:pt idx="4866">
                  <c:v>-199.122804</c:v>
                </c:pt>
                <c:pt idx="4867">
                  <c:v>-199.086512</c:v>
                </c:pt>
                <c:pt idx="4868">
                  <c:v>-199.120711</c:v>
                </c:pt>
                <c:pt idx="4869">
                  <c:v>-199.07543700000002</c:v>
                </c:pt>
                <c:pt idx="4870">
                  <c:v>-199.07517200000001</c:v>
                </c:pt>
                <c:pt idx="4871">
                  <c:v>-199.08008800000002</c:v>
                </c:pt>
                <c:pt idx="4872">
                  <c:v>-199.09035799999998</c:v>
                </c:pt>
                <c:pt idx="4873">
                  <c:v>-199.06797299999999</c:v>
                </c:pt>
                <c:pt idx="4874">
                  <c:v>-199.09687700000001</c:v>
                </c:pt>
                <c:pt idx="4875">
                  <c:v>-199.086016</c:v>
                </c:pt>
                <c:pt idx="4876">
                  <c:v>-199.06114600000001</c:v>
                </c:pt>
                <c:pt idx="4877">
                  <c:v>-199.06097599999998</c:v>
                </c:pt>
                <c:pt idx="4878">
                  <c:v>-199.049667</c:v>
                </c:pt>
                <c:pt idx="4879">
                  <c:v>-199.084214</c:v>
                </c:pt>
                <c:pt idx="4880">
                  <c:v>-199.090902</c:v>
                </c:pt>
                <c:pt idx="4881">
                  <c:v>-199.06805900000001</c:v>
                </c:pt>
                <c:pt idx="4882">
                  <c:v>-199.106831</c:v>
                </c:pt>
                <c:pt idx="4883">
                  <c:v>-199.08164600000001</c:v>
                </c:pt>
                <c:pt idx="4884">
                  <c:v>-199.08522099999999</c:v>
                </c:pt>
                <c:pt idx="4885">
                  <c:v>-199.07878000000002</c:v>
                </c:pt>
                <c:pt idx="4886">
                  <c:v>-199.09520499999999</c:v>
                </c:pt>
                <c:pt idx="4887">
                  <c:v>-199.06930499999999</c:v>
                </c:pt>
                <c:pt idx="4888">
                  <c:v>-199.08698000000001</c:v>
                </c:pt>
                <c:pt idx="4889">
                  <c:v>-199.08010099999998</c:v>
                </c:pt>
                <c:pt idx="4890">
                  <c:v>-199.09082699999999</c:v>
                </c:pt>
                <c:pt idx="4891">
                  <c:v>-199.066395</c:v>
                </c:pt>
                <c:pt idx="4892">
                  <c:v>-199.06566599999999</c:v>
                </c:pt>
                <c:pt idx="4893">
                  <c:v>-199.07962800000001</c:v>
                </c:pt>
                <c:pt idx="4894">
                  <c:v>-199.085477</c:v>
                </c:pt>
                <c:pt idx="4895">
                  <c:v>-199.07106000000002</c:v>
                </c:pt>
                <c:pt idx="4896">
                  <c:v>-199.04522399999999</c:v>
                </c:pt>
                <c:pt idx="4897">
                  <c:v>-199.08561600000002</c:v>
                </c:pt>
                <c:pt idx="4898">
                  <c:v>-199.06075799999999</c:v>
                </c:pt>
                <c:pt idx="4899">
                  <c:v>-199.062647</c:v>
                </c:pt>
                <c:pt idx="4900">
                  <c:v>-199.07350399999999</c:v>
                </c:pt>
                <c:pt idx="4901">
                  <c:v>-199.049432</c:v>
                </c:pt>
                <c:pt idx="4902">
                  <c:v>-199.06168299999999</c:v>
                </c:pt>
                <c:pt idx="4903">
                  <c:v>-199.065878</c:v>
                </c:pt>
                <c:pt idx="4904">
                  <c:v>-199.06777499999998</c:v>
                </c:pt>
                <c:pt idx="4905">
                  <c:v>-199.07102</c:v>
                </c:pt>
                <c:pt idx="4906">
                  <c:v>-199.047786</c:v>
                </c:pt>
                <c:pt idx="4907">
                  <c:v>-199.058786</c:v>
                </c:pt>
                <c:pt idx="4908">
                  <c:v>-199.05769100000001</c:v>
                </c:pt>
                <c:pt idx="4909">
                  <c:v>-199.03379200000001</c:v>
                </c:pt>
                <c:pt idx="4910">
                  <c:v>-199.05970600000001</c:v>
                </c:pt>
                <c:pt idx="4911">
                  <c:v>-199.048588</c:v>
                </c:pt>
                <c:pt idx="4912">
                  <c:v>-199.06839199999999</c:v>
                </c:pt>
                <c:pt idx="4913">
                  <c:v>-199.05080699999999</c:v>
                </c:pt>
                <c:pt idx="4914">
                  <c:v>-199.06391000000002</c:v>
                </c:pt>
                <c:pt idx="4915">
                  <c:v>-199.01330800000002</c:v>
                </c:pt>
                <c:pt idx="4916">
                  <c:v>-199.05161100000001</c:v>
                </c:pt>
                <c:pt idx="4917">
                  <c:v>-199.09822600000001</c:v>
                </c:pt>
                <c:pt idx="4918">
                  <c:v>-199.062928</c:v>
                </c:pt>
                <c:pt idx="4919">
                  <c:v>-199.07054500000001</c:v>
                </c:pt>
                <c:pt idx="4920">
                  <c:v>-199.04336000000001</c:v>
                </c:pt>
                <c:pt idx="4921">
                  <c:v>-199.08115099999998</c:v>
                </c:pt>
                <c:pt idx="4922">
                  <c:v>-199.065721</c:v>
                </c:pt>
                <c:pt idx="4923">
                  <c:v>-199.08458099999999</c:v>
                </c:pt>
                <c:pt idx="4924">
                  <c:v>-199.06095200000001</c:v>
                </c:pt>
                <c:pt idx="4925">
                  <c:v>-199.078801</c:v>
                </c:pt>
                <c:pt idx="4926">
                  <c:v>-199.08639199999999</c:v>
                </c:pt>
                <c:pt idx="4927">
                  <c:v>-199.127309</c:v>
                </c:pt>
                <c:pt idx="4928">
                  <c:v>-199.120261</c:v>
                </c:pt>
                <c:pt idx="4929">
                  <c:v>-199.11626100000001</c:v>
                </c:pt>
                <c:pt idx="4930">
                  <c:v>-199.14736399999998</c:v>
                </c:pt>
                <c:pt idx="4931">
                  <c:v>-199.14899299999999</c:v>
                </c:pt>
                <c:pt idx="4932">
                  <c:v>-199.10081</c:v>
                </c:pt>
                <c:pt idx="4933">
                  <c:v>-199.11332999999999</c:v>
                </c:pt>
                <c:pt idx="4934">
                  <c:v>-199.16021000000001</c:v>
                </c:pt>
                <c:pt idx="4935">
                  <c:v>-199.13399699999999</c:v>
                </c:pt>
                <c:pt idx="4936">
                  <c:v>-199.153153</c:v>
                </c:pt>
                <c:pt idx="4937">
                  <c:v>-199.15079899999998</c:v>
                </c:pt>
                <c:pt idx="4938">
                  <c:v>-199.134322</c:v>
                </c:pt>
                <c:pt idx="4939">
                  <c:v>-199.18435000000002</c:v>
                </c:pt>
                <c:pt idx="4940">
                  <c:v>-199.18805500000002</c:v>
                </c:pt>
                <c:pt idx="4941">
                  <c:v>-199.15186700000001</c:v>
                </c:pt>
                <c:pt idx="4942">
                  <c:v>-199.13448300000002</c:v>
                </c:pt>
                <c:pt idx="4943">
                  <c:v>-199.19063</c:v>
                </c:pt>
                <c:pt idx="4944">
                  <c:v>-199.172586</c:v>
                </c:pt>
                <c:pt idx="4945">
                  <c:v>-199.173272</c:v>
                </c:pt>
                <c:pt idx="4946">
                  <c:v>-199.186183</c:v>
                </c:pt>
                <c:pt idx="4947">
                  <c:v>-199.15716</c:v>
                </c:pt>
                <c:pt idx="4948">
                  <c:v>-199.188558</c:v>
                </c:pt>
                <c:pt idx="4949">
                  <c:v>-199.16660200000001</c:v>
                </c:pt>
                <c:pt idx="4950">
                  <c:v>-199.180677</c:v>
                </c:pt>
                <c:pt idx="4951">
                  <c:v>-199.17176499999999</c:v>
                </c:pt>
                <c:pt idx="4952">
                  <c:v>-199.16750100000002</c:v>
                </c:pt>
                <c:pt idx="4953">
                  <c:v>-199.170862</c:v>
                </c:pt>
                <c:pt idx="4954">
                  <c:v>-199.19043500000001</c:v>
                </c:pt>
                <c:pt idx="4955">
                  <c:v>-199.191833</c:v>
                </c:pt>
                <c:pt idx="4956">
                  <c:v>-199.15101999999999</c:v>
                </c:pt>
                <c:pt idx="4957">
                  <c:v>-199.151893</c:v>
                </c:pt>
                <c:pt idx="4958">
                  <c:v>-199.15364299999999</c:v>
                </c:pt>
                <c:pt idx="4959">
                  <c:v>-199.15644400000002</c:v>
                </c:pt>
                <c:pt idx="4960">
                  <c:v>-199.132341</c:v>
                </c:pt>
                <c:pt idx="4961">
                  <c:v>-199.154685</c:v>
                </c:pt>
                <c:pt idx="4962">
                  <c:v>-199.148258</c:v>
                </c:pt>
                <c:pt idx="4963">
                  <c:v>-199.154246</c:v>
                </c:pt>
                <c:pt idx="4964">
                  <c:v>-199.13918900000002</c:v>
                </c:pt>
                <c:pt idx="4965">
                  <c:v>-199.17475200000001</c:v>
                </c:pt>
                <c:pt idx="4966">
                  <c:v>-199.156869</c:v>
                </c:pt>
                <c:pt idx="4967">
                  <c:v>-199.16437300000001</c:v>
                </c:pt>
                <c:pt idx="4968">
                  <c:v>-199.188402</c:v>
                </c:pt>
                <c:pt idx="4969">
                  <c:v>-199.17237699999998</c:v>
                </c:pt>
                <c:pt idx="4970">
                  <c:v>-199.19243600000001</c:v>
                </c:pt>
                <c:pt idx="4971">
                  <c:v>-199.18284299999999</c:v>
                </c:pt>
                <c:pt idx="4972">
                  <c:v>-199.20250300000001</c:v>
                </c:pt>
                <c:pt idx="4973">
                  <c:v>-199.20644100000001</c:v>
                </c:pt>
                <c:pt idx="4974">
                  <c:v>-199.21362500000001</c:v>
                </c:pt>
                <c:pt idx="4975">
                  <c:v>-199.22485499999999</c:v>
                </c:pt>
                <c:pt idx="4976">
                  <c:v>-199.218523</c:v>
                </c:pt>
                <c:pt idx="4977">
                  <c:v>-199.19820399999998</c:v>
                </c:pt>
                <c:pt idx="4978">
                  <c:v>-199.20438300000001</c:v>
                </c:pt>
                <c:pt idx="4979">
                  <c:v>-199.192836</c:v>
                </c:pt>
                <c:pt idx="4980">
                  <c:v>-199.23712399999999</c:v>
                </c:pt>
                <c:pt idx="4981">
                  <c:v>-199.239026</c:v>
                </c:pt>
                <c:pt idx="4982">
                  <c:v>-199.21219199999999</c:v>
                </c:pt>
                <c:pt idx="4983">
                  <c:v>-199.23772700000001</c:v>
                </c:pt>
                <c:pt idx="4984">
                  <c:v>-199.22105100000002</c:v>
                </c:pt>
                <c:pt idx="4985">
                  <c:v>-199.21135800000002</c:v>
                </c:pt>
                <c:pt idx="4986">
                  <c:v>-199.191126</c:v>
                </c:pt>
                <c:pt idx="4987">
                  <c:v>-199.188602</c:v>
                </c:pt>
                <c:pt idx="4988">
                  <c:v>-199.22110699999999</c:v>
                </c:pt>
                <c:pt idx="4989">
                  <c:v>-199.22979800000002</c:v>
                </c:pt>
                <c:pt idx="4990">
                  <c:v>-199.254212</c:v>
                </c:pt>
                <c:pt idx="4991">
                  <c:v>-199.22180700000001</c:v>
                </c:pt>
                <c:pt idx="4992">
                  <c:v>-199.25922399999999</c:v>
                </c:pt>
                <c:pt idx="4993">
                  <c:v>-199.25551899999999</c:v>
                </c:pt>
                <c:pt idx="4994">
                  <c:v>-199.27015900000001</c:v>
                </c:pt>
                <c:pt idx="4995">
                  <c:v>-199.24178800000001</c:v>
                </c:pt>
                <c:pt idx="4996">
                  <c:v>-199.22541100000001</c:v>
                </c:pt>
                <c:pt idx="4997">
                  <c:v>-199.236198</c:v>
                </c:pt>
                <c:pt idx="4998">
                  <c:v>-199.23156</c:v>
                </c:pt>
                <c:pt idx="4999">
                  <c:v>-199.24428900000001</c:v>
                </c:pt>
                <c:pt idx="5000">
                  <c:v>-199.22166799999999</c:v>
                </c:pt>
                <c:pt idx="5001">
                  <c:v>-199.22539800000001</c:v>
                </c:pt>
                <c:pt idx="5002">
                  <c:v>-199.25007299999999</c:v>
                </c:pt>
                <c:pt idx="5003">
                  <c:v>-199.222567</c:v>
                </c:pt>
                <c:pt idx="5004">
                  <c:v>-199.23244600000001</c:v>
                </c:pt>
                <c:pt idx="5005">
                  <c:v>-199.287182</c:v>
                </c:pt>
                <c:pt idx="5006">
                  <c:v>-199.28058999999999</c:v>
                </c:pt>
                <c:pt idx="5007">
                  <c:v>-199.32119900000001</c:v>
                </c:pt>
                <c:pt idx="5008">
                  <c:v>-199.278336</c:v>
                </c:pt>
                <c:pt idx="5009">
                  <c:v>-199.295434</c:v>
                </c:pt>
                <c:pt idx="5010">
                  <c:v>-199.26576</c:v>
                </c:pt>
                <c:pt idx="5011">
                  <c:v>-199.29407900000001</c:v>
                </c:pt>
                <c:pt idx="5012">
                  <c:v>-199.28563199999999</c:v>
                </c:pt>
                <c:pt idx="5013">
                  <c:v>-199.291256</c:v>
                </c:pt>
                <c:pt idx="5014">
                  <c:v>-199.31146699999999</c:v>
                </c:pt>
                <c:pt idx="5015">
                  <c:v>-199.324691</c:v>
                </c:pt>
                <c:pt idx="5016">
                  <c:v>-199.31857600000001</c:v>
                </c:pt>
                <c:pt idx="5017">
                  <c:v>-199.28401200000002</c:v>
                </c:pt>
                <c:pt idx="5018">
                  <c:v>-199.329555</c:v>
                </c:pt>
                <c:pt idx="5019">
                  <c:v>-199.304236</c:v>
                </c:pt>
                <c:pt idx="5020">
                  <c:v>-199.30627299999998</c:v>
                </c:pt>
                <c:pt idx="5021">
                  <c:v>-199.30559099999999</c:v>
                </c:pt>
                <c:pt idx="5022">
                  <c:v>-199.319592</c:v>
                </c:pt>
                <c:pt idx="5023">
                  <c:v>-199.37259599999999</c:v>
                </c:pt>
                <c:pt idx="5024">
                  <c:v>-199.35700499999999</c:v>
                </c:pt>
                <c:pt idx="5025">
                  <c:v>-199.31958</c:v>
                </c:pt>
                <c:pt idx="5026">
                  <c:v>-199.341849</c:v>
                </c:pt>
                <c:pt idx="5027">
                  <c:v>-199.31729099999998</c:v>
                </c:pt>
                <c:pt idx="5028">
                  <c:v>-199.337988</c:v>
                </c:pt>
                <c:pt idx="5029">
                  <c:v>-199.393203</c:v>
                </c:pt>
                <c:pt idx="5030">
                  <c:v>-199.41322299999999</c:v>
                </c:pt>
                <c:pt idx="5031">
                  <c:v>-199.379336</c:v>
                </c:pt>
                <c:pt idx="5032">
                  <c:v>-199.40137200000001</c:v>
                </c:pt>
                <c:pt idx="5033">
                  <c:v>-199.38085999999998</c:v>
                </c:pt>
                <c:pt idx="5034">
                  <c:v>-199.43723299999999</c:v>
                </c:pt>
                <c:pt idx="5035">
                  <c:v>-199.43497100000002</c:v>
                </c:pt>
                <c:pt idx="5036">
                  <c:v>-199.396985</c:v>
                </c:pt>
                <c:pt idx="5037">
                  <c:v>-199.43154000000001</c:v>
                </c:pt>
                <c:pt idx="5038">
                  <c:v>-199.43515300000001</c:v>
                </c:pt>
                <c:pt idx="5039">
                  <c:v>-199.437195</c:v>
                </c:pt>
                <c:pt idx="5040">
                  <c:v>-199.48886899999999</c:v>
                </c:pt>
                <c:pt idx="5041">
                  <c:v>-199.461288</c:v>
                </c:pt>
                <c:pt idx="5042">
                  <c:v>-199.45587700000002</c:v>
                </c:pt>
                <c:pt idx="5043">
                  <c:v>-199.48407900000001</c:v>
                </c:pt>
                <c:pt idx="5044">
                  <c:v>-199.466916</c:v>
                </c:pt>
                <c:pt idx="5045">
                  <c:v>-199.49549200000001</c:v>
                </c:pt>
                <c:pt idx="5046">
                  <c:v>-199.45410100000001</c:v>
                </c:pt>
                <c:pt idx="5047">
                  <c:v>-199.48294099999998</c:v>
                </c:pt>
                <c:pt idx="5048">
                  <c:v>-199.49680800000002</c:v>
                </c:pt>
                <c:pt idx="5049">
                  <c:v>-199.46624399999999</c:v>
                </c:pt>
                <c:pt idx="5050">
                  <c:v>-199.451483</c:v>
                </c:pt>
                <c:pt idx="5051">
                  <c:v>-199.465518</c:v>
                </c:pt>
                <c:pt idx="5052">
                  <c:v>-199.46299500000001</c:v>
                </c:pt>
                <c:pt idx="5053">
                  <c:v>-199.46432799999999</c:v>
                </c:pt>
                <c:pt idx="5054">
                  <c:v>-199.49434100000002</c:v>
                </c:pt>
                <c:pt idx="5055">
                  <c:v>-199.46498800000001</c:v>
                </c:pt>
                <c:pt idx="5056">
                  <c:v>-199.446866</c:v>
                </c:pt>
                <c:pt idx="5057">
                  <c:v>-199.42312900000002</c:v>
                </c:pt>
                <c:pt idx="5058">
                  <c:v>-199.38753499999999</c:v>
                </c:pt>
                <c:pt idx="5059">
                  <c:v>-199.39497900000001</c:v>
                </c:pt>
                <c:pt idx="5060">
                  <c:v>-199.343583</c:v>
                </c:pt>
                <c:pt idx="5061">
                  <c:v>-199.362504</c:v>
                </c:pt>
                <c:pt idx="5062">
                  <c:v>-199.40001700000002</c:v>
                </c:pt>
                <c:pt idx="5063">
                  <c:v>-199.50827799999999</c:v>
                </c:pt>
                <c:pt idx="5064">
                  <c:v>-199.49002099999998</c:v>
                </c:pt>
                <c:pt idx="5065">
                  <c:v>-199.442915</c:v>
                </c:pt>
                <c:pt idx="5066">
                  <c:v>-199.43526700000001</c:v>
                </c:pt>
                <c:pt idx="5067">
                  <c:v>-199.41562500000001</c:v>
                </c:pt>
                <c:pt idx="5068">
                  <c:v>-199.436353</c:v>
                </c:pt>
                <c:pt idx="5069">
                  <c:v>-199.41663700000001</c:v>
                </c:pt>
                <c:pt idx="5070">
                  <c:v>-199.418339</c:v>
                </c:pt>
                <c:pt idx="5071">
                  <c:v>-199.46106800000001</c:v>
                </c:pt>
                <c:pt idx="5072">
                  <c:v>-199.40085500000001</c:v>
                </c:pt>
                <c:pt idx="5073">
                  <c:v>-199.42440199999999</c:v>
                </c:pt>
                <c:pt idx="5074">
                  <c:v>-199.45683400000001</c:v>
                </c:pt>
                <c:pt idx="5075">
                  <c:v>-199.44156900000002</c:v>
                </c:pt>
                <c:pt idx="5076">
                  <c:v>-199.44182499999999</c:v>
                </c:pt>
                <c:pt idx="5077">
                  <c:v>-199.43759499999999</c:v>
                </c:pt>
                <c:pt idx="5078">
                  <c:v>-199.43480700000001</c:v>
                </c:pt>
                <c:pt idx="5079">
                  <c:v>-199.406328</c:v>
                </c:pt>
                <c:pt idx="5080">
                  <c:v>-199.38661099999999</c:v>
                </c:pt>
                <c:pt idx="5081">
                  <c:v>-199.39399399999999</c:v>
                </c:pt>
                <c:pt idx="5082">
                  <c:v>-199.412711</c:v>
                </c:pt>
                <c:pt idx="5083">
                  <c:v>-199.40724</c:v>
                </c:pt>
                <c:pt idx="5084">
                  <c:v>-199.38802699999999</c:v>
                </c:pt>
                <c:pt idx="5085">
                  <c:v>-199.40706599999999</c:v>
                </c:pt>
                <c:pt idx="5086">
                  <c:v>-199.387597</c:v>
                </c:pt>
                <c:pt idx="5087">
                  <c:v>-199.40237099999999</c:v>
                </c:pt>
                <c:pt idx="5088">
                  <c:v>-199.39190499999998</c:v>
                </c:pt>
                <c:pt idx="5089">
                  <c:v>-199.40036999999998</c:v>
                </c:pt>
                <c:pt idx="5090">
                  <c:v>-199.40935099999999</c:v>
                </c:pt>
                <c:pt idx="5091">
                  <c:v>-199.43115499999999</c:v>
                </c:pt>
                <c:pt idx="5092">
                  <c:v>-199.419252</c:v>
                </c:pt>
                <c:pt idx="5093">
                  <c:v>-199.39156600000001</c:v>
                </c:pt>
                <c:pt idx="5094">
                  <c:v>-199.40114700000001</c:v>
                </c:pt>
                <c:pt idx="5095">
                  <c:v>-199.37399600000001</c:v>
                </c:pt>
                <c:pt idx="5096">
                  <c:v>-199.40738300000001</c:v>
                </c:pt>
                <c:pt idx="5097">
                  <c:v>-199.372038</c:v>
                </c:pt>
                <c:pt idx="5098">
                  <c:v>-199.35904399999998</c:v>
                </c:pt>
                <c:pt idx="5099">
                  <c:v>-199.33721800000001</c:v>
                </c:pt>
                <c:pt idx="5100">
                  <c:v>-199.35863599999999</c:v>
                </c:pt>
                <c:pt idx="5101">
                  <c:v>-199.38521700000001</c:v>
                </c:pt>
                <c:pt idx="5102">
                  <c:v>-199.343458</c:v>
                </c:pt>
                <c:pt idx="5103">
                  <c:v>-199.35718899999998</c:v>
                </c:pt>
                <c:pt idx="5104">
                  <c:v>-199.364915</c:v>
                </c:pt>
                <c:pt idx="5105">
                  <c:v>-199.34492500000002</c:v>
                </c:pt>
                <c:pt idx="5106">
                  <c:v>-199.35266799999999</c:v>
                </c:pt>
                <c:pt idx="5107">
                  <c:v>-199.35464899999999</c:v>
                </c:pt>
                <c:pt idx="5108">
                  <c:v>-199.352903</c:v>
                </c:pt>
                <c:pt idx="5109">
                  <c:v>-199.371486</c:v>
                </c:pt>
                <c:pt idx="5110">
                  <c:v>-199.32914</c:v>
                </c:pt>
                <c:pt idx="5111">
                  <c:v>-199.33306099999999</c:v>
                </c:pt>
                <c:pt idx="5112">
                  <c:v>-199.32436300000001</c:v>
                </c:pt>
                <c:pt idx="5113">
                  <c:v>-199.34914699999999</c:v>
                </c:pt>
                <c:pt idx="5114">
                  <c:v>-199.37953300000001</c:v>
                </c:pt>
                <c:pt idx="5115">
                  <c:v>-199.387381</c:v>
                </c:pt>
                <c:pt idx="5116">
                  <c:v>-199.38929999999999</c:v>
                </c:pt>
                <c:pt idx="5117">
                  <c:v>-199.355909</c:v>
                </c:pt>
                <c:pt idx="5118">
                  <c:v>-199.337265</c:v>
                </c:pt>
                <c:pt idx="5119">
                  <c:v>-199.37149099999999</c:v>
                </c:pt>
                <c:pt idx="5120">
                  <c:v>-199.35304199999999</c:v>
                </c:pt>
                <c:pt idx="5121">
                  <c:v>-199.33842900000002</c:v>
                </c:pt>
                <c:pt idx="5122">
                  <c:v>-199.32769400000001</c:v>
                </c:pt>
                <c:pt idx="5123">
                  <c:v>-199.34041400000001</c:v>
                </c:pt>
                <c:pt idx="5124">
                  <c:v>-199.374709</c:v>
                </c:pt>
                <c:pt idx="5125">
                  <c:v>-199.33716999999999</c:v>
                </c:pt>
                <c:pt idx="5126">
                  <c:v>-199.35132300000001</c:v>
                </c:pt>
                <c:pt idx="5127">
                  <c:v>-199.34931700000001</c:v>
                </c:pt>
                <c:pt idx="5128">
                  <c:v>-199.29271799999998</c:v>
                </c:pt>
                <c:pt idx="5129">
                  <c:v>-199.288093</c:v>
                </c:pt>
                <c:pt idx="5130">
                  <c:v>-199.33181099999999</c:v>
                </c:pt>
                <c:pt idx="5131">
                  <c:v>-199.32581400000001</c:v>
                </c:pt>
                <c:pt idx="5132">
                  <c:v>-199.335668</c:v>
                </c:pt>
                <c:pt idx="5133">
                  <c:v>-199.30909</c:v>
                </c:pt>
                <c:pt idx="5134">
                  <c:v>-199.30802199999999</c:v>
                </c:pt>
                <c:pt idx="5135">
                  <c:v>-199.30165099999999</c:v>
                </c:pt>
                <c:pt idx="5136">
                  <c:v>-199.261619</c:v>
                </c:pt>
                <c:pt idx="5137">
                  <c:v>-199.28938300000002</c:v>
                </c:pt>
                <c:pt idx="5138">
                  <c:v>-199.267391</c:v>
                </c:pt>
                <c:pt idx="5139">
                  <c:v>-199.29645300000001</c:v>
                </c:pt>
                <c:pt idx="5140">
                  <c:v>-199.28329400000001</c:v>
                </c:pt>
                <c:pt idx="5141">
                  <c:v>-199.271412</c:v>
                </c:pt>
                <c:pt idx="5142">
                  <c:v>-199.28182699999999</c:v>
                </c:pt>
                <c:pt idx="5143">
                  <c:v>-199.287598</c:v>
                </c:pt>
                <c:pt idx="5144">
                  <c:v>-199.28288999999998</c:v>
                </c:pt>
                <c:pt idx="5145">
                  <c:v>-199.26803799999999</c:v>
                </c:pt>
                <c:pt idx="5146">
                  <c:v>-199.247736</c:v>
                </c:pt>
                <c:pt idx="5147">
                  <c:v>-199.27217300000001</c:v>
                </c:pt>
                <c:pt idx="5148">
                  <c:v>-199.27585999999999</c:v>
                </c:pt>
                <c:pt idx="5149">
                  <c:v>-199.260131</c:v>
                </c:pt>
                <c:pt idx="5150">
                  <c:v>-199.288219</c:v>
                </c:pt>
                <c:pt idx="5151">
                  <c:v>-199.29198</c:v>
                </c:pt>
                <c:pt idx="5152">
                  <c:v>-199.249517</c:v>
                </c:pt>
                <c:pt idx="5153">
                  <c:v>-199.24793599999998</c:v>
                </c:pt>
                <c:pt idx="5154">
                  <c:v>-199.263353</c:v>
                </c:pt>
                <c:pt idx="5155">
                  <c:v>-199.27746300000001</c:v>
                </c:pt>
                <c:pt idx="5156">
                  <c:v>-199.26710499999999</c:v>
                </c:pt>
                <c:pt idx="5157">
                  <c:v>-199.26845600000001</c:v>
                </c:pt>
                <c:pt idx="5158">
                  <c:v>-199.24785800000001</c:v>
                </c:pt>
                <c:pt idx="5159">
                  <c:v>-199.28306899999998</c:v>
                </c:pt>
                <c:pt idx="5160">
                  <c:v>-199.28442799999999</c:v>
                </c:pt>
                <c:pt idx="5161">
                  <c:v>-199.27736199999998</c:v>
                </c:pt>
                <c:pt idx="5162">
                  <c:v>-199.27061399999999</c:v>
                </c:pt>
                <c:pt idx="5163">
                  <c:v>-199.24067500000001</c:v>
                </c:pt>
                <c:pt idx="5164">
                  <c:v>-199.25015500000001</c:v>
                </c:pt>
                <c:pt idx="5165">
                  <c:v>-199.26302699999999</c:v>
                </c:pt>
                <c:pt idx="5166">
                  <c:v>-199.24312</c:v>
                </c:pt>
                <c:pt idx="5167">
                  <c:v>-199.260256</c:v>
                </c:pt>
                <c:pt idx="5168">
                  <c:v>-199.26361800000001</c:v>
                </c:pt>
                <c:pt idx="5169">
                  <c:v>-199.26832999999999</c:v>
                </c:pt>
                <c:pt idx="5170">
                  <c:v>-199.23687100000001</c:v>
                </c:pt>
                <c:pt idx="5171">
                  <c:v>-199.253895</c:v>
                </c:pt>
                <c:pt idx="5172">
                  <c:v>-199.23195100000001</c:v>
                </c:pt>
                <c:pt idx="5173">
                  <c:v>-199.20360100000002</c:v>
                </c:pt>
                <c:pt idx="5174">
                  <c:v>-199.24166600000001</c:v>
                </c:pt>
                <c:pt idx="5175">
                  <c:v>-199.21286799999999</c:v>
                </c:pt>
                <c:pt idx="5176">
                  <c:v>-199.223725</c:v>
                </c:pt>
                <c:pt idx="5177">
                  <c:v>-199.19287800000001</c:v>
                </c:pt>
                <c:pt idx="5178">
                  <c:v>-199.216151</c:v>
                </c:pt>
                <c:pt idx="5179">
                  <c:v>-199.21083999999999</c:v>
                </c:pt>
                <c:pt idx="5180">
                  <c:v>-199.17728400000001</c:v>
                </c:pt>
                <c:pt idx="5181">
                  <c:v>-199.177592</c:v>
                </c:pt>
                <c:pt idx="5182">
                  <c:v>-199.21113</c:v>
                </c:pt>
                <c:pt idx="5183">
                  <c:v>-199.17119500000001</c:v>
                </c:pt>
                <c:pt idx="5184">
                  <c:v>-199.178099</c:v>
                </c:pt>
                <c:pt idx="5185">
                  <c:v>-199.19131000000002</c:v>
                </c:pt>
                <c:pt idx="5186">
                  <c:v>-199.189178</c:v>
                </c:pt>
                <c:pt idx="5187">
                  <c:v>-199.18528699999999</c:v>
                </c:pt>
                <c:pt idx="5188">
                  <c:v>-199.18044500000002</c:v>
                </c:pt>
                <c:pt idx="5189">
                  <c:v>-199.17880699999998</c:v>
                </c:pt>
                <c:pt idx="5190">
                  <c:v>-199.163656</c:v>
                </c:pt>
                <c:pt idx="5191">
                  <c:v>-199.156507</c:v>
                </c:pt>
                <c:pt idx="5192">
                  <c:v>-199.14952</c:v>
                </c:pt>
                <c:pt idx="5193">
                  <c:v>-199.158188</c:v>
                </c:pt>
                <c:pt idx="5194">
                  <c:v>-199.15428799999998</c:v>
                </c:pt>
                <c:pt idx="5195">
                  <c:v>-199.14584600000001</c:v>
                </c:pt>
                <c:pt idx="5196">
                  <c:v>-199.11747399999999</c:v>
                </c:pt>
                <c:pt idx="5197">
                  <c:v>-199.13217499999999</c:v>
                </c:pt>
                <c:pt idx="5198">
                  <c:v>-199.14000899999999</c:v>
                </c:pt>
                <c:pt idx="5199">
                  <c:v>-199.12160900000001</c:v>
                </c:pt>
                <c:pt idx="5200">
                  <c:v>-199.13133199999999</c:v>
                </c:pt>
                <c:pt idx="5201">
                  <c:v>-199.11323899999999</c:v>
                </c:pt>
                <c:pt idx="5202">
                  <c:v>-199.12604199999998</c:v>
                </c:pt>
                <c:pt idx="5203">
                  <c:v>-199.12857</c:v>
                </c:pt>
                <c:pt idx="5204">
                  <c:v>-199.13349499999998</c:v>
                </c:pt>
                <c:pt idx="5205">
                  <c:v>-199.09326799999999</c:v>
                </c:pt>
                <c:pt idx="5206">
                  <c:v>-199.135006</c:v>
                </c:pt>
                <c:pt idx="5207">
                  <c:v>-199.10696899999999</c:v>
                </c:pt>
                <c:pt idx="5208">
                  <c:v>-199.09226900000002</c:v>
                </c:pt>
                <c:pt idx="5209">
                  <c:v>-199.126768</c:v>
                </c:pt>
                <c:pt idx="5210">
                  <c:v>-199.100776</c:v>
                </c:pt>
                <c:pt idx="5211">
                  <c:v>-199.124292</c:v>
                </c:pt>
                <c:pt idx="5212">
                  <c:v>-199.099369</c:v>
                </c:pt>
                <c:pt idx="5213">
                  <c:v>-199.04444599999999</c:v>
                </c:pt>
                <c:pt idx="5214">
                  <c:v>-199.06818799999999</c:v>
                </c:pt>
                <c:pt idx="5215">
                  <c:v>-199.07367300000001</c:v>
                </c:pt>
                <c:pt idx="5216">
                  <c:v>-199.066238</c:v>
                </c:pt>
                <c:pt idx="5217">
                  <c:v>-199.06017900000001</c:v>
                </c:pt>
                <c:pt idx="5218">
                  <c:v>-199.06893099999999</c:v>
                </c:pt>
                <c:pt idx="5219">
                  <c:v>-199.04241400000001</c:v>
                </c:pt>
                <c:pt idx="5220">
                  <c:v>-199.06599900000001</c:v>
                </c:pt>
                <c:pt idx="5221">
                  <c:v>-199.03005300000001</c:v>
                </c:pt>
                <c:pt idx="5222">
                  <c:v>-199.08660499999999</c:v>
                </c:pt>
                <c:pt idx="5223">
                  <c:v>-199.06585999999999</c:v>
                </c:pt>
                <c:pt idx="5224">
                  <c:v>-199.06113000000002</c:v>
                </c:pt>
                <c:pt idx="5225">
                  <c:v>-199.064066</c:v>
                </c:pt>
                <c:pt idx="5226">
                  <c:v>-199.04789400000001</c:v>
                </c:pt>
                <c:pt idx="5227">
                  <c:v>-199.08371300000002</c:v>
                </c:pt>
                <c:pt idx="5228">
                  <c:v>-199.05565799999999</c:v>
                </c:pt>
                <c:pt idx="5229">
                  <c:v>-199.020443</c:v>
                </c:pt>
                <c:pt idx="5230">
                  <c:v>-199.06790899999999</c:v>
                </c:pt>
                <c:pt idx="5231">
                  <c:v>-199.05290099999999</c:v>
                </c:pt>
                <c:pt idx="5232">
                  <c:v>-199.00767999999999</c:v>
                </c:pt>
                <c:pt idx="5233">
                  <c:v>-199.038409</c:v>
                </c:pt>
                <c:pt idx="5234">
                  <c:v>-199.03164699999999</c:v>
                </c:pt>
                <c:pt idx="5235">
                  <c:v>-199.02492899999999</c:v>
                </c:pt>
                <c:pt idx="5236">
                  <c:v>-199.02583300000001</c:v>
                </c:pt>
                <c:pt idx="5237">
                  <c:v>-199.020591</c:v>
                </c:pt>
                <c:pt idx="5238">
                  <c:v>-199.024981</c:v>
                </c:pt>
                <c:pt idx="5239">
                  <c:v>-199.02453899999998</c:v>
                </c:pt>
                <c:pt idx="5240">
                  <c:v>-199.01677799999999</c:v>
                </c:pt>
                <c:pt idx="5241">
                  <c:v>-199.03007600000001</c:v>
                </c:pt>
                <c:pt idx="5242">
                  <c:v>-199.02181100000001</c:v>
                </c:pt>
                <c:pt idx="5243">
                  <c:v>-199.021264</c:v>
                </c:pt>
                <c:pt idx="5244">
                  <c:v>-199.03967299999999</c:v>
                </c:pt>
                <c:pt idx="5245">
                  <c:v>-199.00820100000001</c:v>
                </c:pt>
                <c:pt idx="5246">
                  <c:v>-199.018002</c:v>
                </c:pt>
                <c:pt idx="5247">
                  <c:v>-198.99658399999998</c:v>
                </c:pt>
                <c:pt idx="5248">
                  <c:v>-199.023718</c:v>
                </c:pt>
                <c:pt idx="5249">
                  <c:v>-199.00827800000002</c:v>
                </c:pt>
                <c:pt idx="5250">
                  <c:v>-198.981211</c:v>
                </c:pt>
                <c:pt idx="5251">
                  <c:v>-198.99794299999999</c:v>
                </c:pt>
                <c:pt idx="5252">
                  <c:v>-198.99961100000002</c:v>
                </c:pt>
                <c:pt idx="5253">
                  <c:v>-199.00053600000001</c:v>
                </c:pt>
                <c:pt idx="5254">
                  <c:v>-198.99468199999998</c:v>
                </c:pt>
                <c:pt idx="5255">
                  <c:v>-198.970688</c:v>
                </c:pt>
                <c:pt idx="5256">
                  <c:v>-199.00407000000001</c:v>
                </c:pt>
                <c:pt idx="5257">
                  <c:v>-198.98244800000001</c:v>
                </c:pt>
                <c:pt idx="5258">
                  <c:v>-198.99431200000001</c:v>
                </c:pt>
                <c:pt idx="5259">
                  <c:v>-198.99518899999998</c:v>
                </c:pt>
                <c:pt idx="5260">
                  <c:v>-199.02606599999999</c:v>
                </c:pt>
                <c:pt idx="5261">
                  <c:v>-198.99784700000001</c:v>
                </c:pt>
                <c:pt idx="5262">
                  <c:v>-198.98105699999999</c:v>
                </c:pt>
                <c:pt idx="5263">
                  <c:v>-198.98922999999999</c:v>
                </c:pt>
                <c:pt idx="5264">
                  <c:v>-198.993482</c:v>
                </c:pt>
                <c:pt idx="5265">
                  <c:v>-198.98128799999998</c:v>
                </c:pt>
                <c:pt idx="5266">
                  <c:v>-199.004378</c:v>
                </c:pt>
                <c:pt idx="5267">
                  <c:v>-199.00579400000001</c:v>
                </c:pt>
                <c:pt idx="5268">
                  <c:v>-198.996996</c:v>
                </c:pt>
                <c:pt idx="5269">
                  <c:v>-198.96917999999999</c:v>
                </c:pt>
                <c:pt idx="5270">
                  <c:v>-198.98222200000001</c:v>
                </c:pt>
                <c:pt idx="5271">
                  <c:v>-198.98706799999999</c:v>
                </c:pt>
                <c:pt idx="5272">
                  <c:v>-198.98345500000002</c:v>
                </c:pt>
                <c:pt idx="5273">
                  <c:v>-198.93723499999999</c:v>
                </c:pt>
                <c:pt idx="5274">
                  <c:v>-198.96885900000001</c:v>
                </c:pt>
                <c:pt idx="5275">
                  <c:v>-198.97942900000001</c:v>
                </c:pt>
                <c:pt idx="5276">
                  <c:v>-198.97741400000001</c:v>
                </c:pt>
                <c:pt idx="5277">
                  <c:v>-198.97872599999999</c:v>
                </c:pt>
                <c:pt idx="5278">
                  <c:v>-198.96805900000001</c:v>
                </c:pt>
                <c:pt idx="5279">
                  <c:v>-198.93912399999999</c:v>
                </c:pt>
                <c:pt idx="5280">
                  <c:v>-198.95124799999999</c:v>
                </c:pt>
                <c:pt idx="5281">
                  <c:v>-198.96739500000001</c:v>
                </c:pt>
                <c:pt idx="5282">
                  <c:v>-198.958978</c:v>
                </c:pt>
                <c:pt idx="5283">
                  <c:v>-198.94431299999999</c:v>
                </c:pt>
                <c:pt idx="5284">
                  <c:v>-198.95631600000002</c:v>
                </c:pt>
                <c:pt idx="5285">
                  <c:v>-198.95552999999998</c:v>
                </c:pt>
                <c:pt idx="5286">
                  <c:v>-198.95130900000001</c:v>
                </c:pt>
                <c:pt idx="5287">
                  <c:v>-198.95128299999999</c:v>
                </c:pt>
                <c:pt idx="5288">
                  <c:v>-198.96875399999999</c:v>
                </c:pt>
                <c:pt idx="5289">
                  <c:v>-198.95821000000001</c:v>
                </c:pt>
                <c:pt idx="5290">
                  <c:v>-198.926243</c:v>
                </c:pt>
                <c:pt idx="5291">
                  <c:v>-198.93237999999999</c:v>
                </c:pt>
                <c:pt idx="5292">
                  <c:v>-198.924115</c:v>
                </c:pt>
                <c:pt idx="5293">
                  <c:v>-198.92559599999998</c:v>
                </c:pt>
                <c:pt idx="5294">
                  <c:v>-198.922538</c:v>
                </c:pt>
                <c:pt idx="5295">
                  <c:v>-198.95884800000002</c:v>
                </c:pt>
                <c:pt idx="5296">
                  <c:v>-198.922451</c:v>
                </c:pt>
                <c:pt idx="5297">
                  <c:v>-198.950636</c:v>
                </c:pt>
                <c:pt idx="5298">
                  <c:v>-198.951391</c:v>
                </c:pt>
                <c:pt idx="5299">
                  <c:v>-198.94795199999999</c:v>
                </c:pt>
                <c:pt idx="5300">
                  <c:v>-198.93098899999998</c:v>
                </c:pt>
                <c:pt idx="5301">
                  <c:v>-198.93713</c:v>
                </c:pt>
                <c:pt idx="5302">
                  <c:v>-198.918994</c:v>
                </c:pt>
                <c:pt idx="5303">
                  <c:v>-198.929742</c:v>
                </c:pt>
                <c:pt idx="5304">
                  <c:v>-198.89797000000002</c:v>
                </c:pt>
                <c:pt idx="5305">
                  <c:v>-198.92980700000001</c:v>
                </c:pt>
                <c:pt idx="5306">
                  <c:v>-198.92255900000001</c:v>
                </c:pt>
                <c:pt idx="5307">
                  <c:v>-198.91947999999999</c:v>
                </c:pt>
                <c:pt idx="5308">
                  <c:v>-198.92639800000001</c:v>
                </c:pt>
                <c:pt idx="5309">
                  <c:v>-198.92979399999999</c:v>
                </c:pt>
                <c:pt idx="5310">
                  <c:v>-198.934663</c:v>
                </c:pt>
                <c:pt idx="5311">
                  <c:v>-198.952854</c:v>
                </c:pt>
                <c:pt idx="5312">
                  <c:v>-198.92331899999999</c:v>
                </c:pt>
                <c:pt idx="5313">
                  <c:v>-198.93533500000001</c:v>
                </c:pt>
                <c:pt idx="5314">
                  <c:v>-198.89370500000001</c:v>
                </c:pt>
                <c:pt idx="5315">
                  <c:v>-198.94684000000001</c:v>
                </c:pt>
                <c:pt idx="5316">
                  <c:v>-198.91193699999999</c:v>
                </c:pt>
                <c:pt idx="5317">
                  <c:v>-198.90796799999998</c:v>
                </c:pt>
                <c:pt idx="5318">
                  <c:v>-198.95409599999999</c:v>
                </c:pt>
                <c:pt idx="5319">
                  <c:v>-198.94629699999999</c:v>
                </c:pt>
                <c:pt idx="5320">
                  <c:v>-198.928327</c:v>
                </c:pt>
                <c:pt idx="5321">
                  <c:v>-198.94159300000001</c:v>
                </c:pt>
                <c:pt idx="5322">
                  <c:v>-198.92021</c:v>
                </c:pt>
                <c:pt idx="5323">
                  <c:v>-198.914086</c:v>
                </c:pt>
                <c:pt idx="5324">
                  <c:v>-198.90000599999999</c:v>
                </c:pt>
                <c:pt idx="5325">
                  <c:v>-198.937996</c:v>
                </c:pt>
                <c:pt idx="5326">
                  <c:v>-198.92334400000001</c:v>
                </c:pt>
                <c:pt idx="5327">
                  <c:v>-198.94382100000001</c:v>
                </c:pt>
                <c:pt idx="5328">
                  <c:v>-198.93839700000001</c:v>
                </c:pt>
                <c:pt idx="5329">
                  <c:v>-198.92095999999998</c:v>
                </c:pt>
                <c:pt idx="5330">
                  <c:v>-198.93645900000001</c:v>
                </c:pt>
                <c:pt idx="5331">
                  <c:v>-198.938796</c:v>
                </c:pt>
                <c:pt idx="5332">
                  <c:v>-198.909065</c:v>
                </c:pt>
                <c:pt idx="5333">
                  <c:v>-198.956345</c:v>
                </c:pt>
                <c:pt idx="5334">
                  <c:v>-198.92701</c:v>
                </c:pt>
                <c:pt idx="5335">
                  <c:v>-198.96723300000002</c:v>
                </c:pt>
                <c:pt idx="5336">
                  <c:v>-198.96002800000002</c:v>
                </c:pt>
                <c:pt idx="5337">
                  <c:v>-198.94761599999998</c:v>
                </c:pt>
                <c:pt idx="5338">
                  <c:v>-198.950716</c:v>
                </c:pt>
                <c:pt idx="5339">
                  <c:v>-198.963515</c:v>
                </c:pt>
                <c:pt idx="5340">
                  <c:v>-198.94655599999999</c:v>
                </c:pt>
                <c:pt idx="5341">
                  <c:v>-198.96932100000001</c:v>
                </c:pt>
                <c:pt idx="5342">
                  <c:v>-198.95663999999999</c:v>
                </c:pt>
                <c:pt idx="5343">
                  <c:v>-198.965847</c:v>
                </c:pt>
                <c:pt idx="5344">
                  <c:v>-198.995338</c:v>
                </c:pt>
                <c:pt idx="5345">
                  <c:v>-199.00149199999998</c:v>
                </c:pt>
                <c:pt idx="5346">
                  <c:v>-198.95485500000001</c:v>
                </c:pt>
                <c:pt idx="5347">
                  <c:v>-198.95829499999999</c:v>
                </c:pt>
                <c:pt idx="5348">
                  <c:v>-198.98865499999999</c:v>
                </c:pt>
                <c:pt idx="5349">
                  <c:v>-198.98020400000001</c:v>
                </c:pt>
                <c:pt idx="5350">
                  <c:v>-198.96900299999999</c:v>
                </c:pt>
                <c:pt idx="5351">
                  <c:v>-199.004515</c:v>
                </c:pt>
                <c:pt idx="5352">
                  <c:v>-198.98035199999998</c:v>
                </c:pt>
                <c:pt idx="5353">
                  <c:v>-199.007094</c:v>
                </c:pt>
                <c:pt idx="5354">
                  <c:v>-199.02970300000001</c:v>
                </c:pt>
                <c:pt idx="5355">
                  <c:v>-198.993393</c:v>
                </c:pt>
                <c:pt idx="5356">
                  <c:v>-199.00258099999999</c:v>
                </c:pt>
                <c:pt idx="5357">
                  <c:v>-198.99262900000002</c:v>
                </c:pt>
                <c:pt idx="5358">
                  <c:v>-199.004749</c:v>
                </c:pt>
                <c:pt idx="5359">
                  <c:v>-199.006047</c:v>
                </c:pt>
                <c:pt idx="5360">
                  <c:v>-199.04302199999998</c:v>
                </c:pt>
                <c:pt idx="5361">
                  <c:v>-199.051894</c:v>
                </c:pt>
                <c:pt idx="5362">
                  <c:v>-199.04714799999999</c:v>
                </c:pt>
                <c:pt idx="5363">
                  <c:v>-199.053349</c:v>
                </c:pt>
                <c:pt idx="5364">
                  <c:v>-199.07621399999999</c:v>
                </c:pt>
                <c:pt idx="5365">
                  <c:v>-199.07378600000001</c:v>
                </c:pt>
                <c:pt idx="5366">
                  <c:v>-199.07910200000001</c:v>
                </c:pt>
                <c:pt idx="5367">
                  <c:v>-199.11386999999999</c:v>
                </c:pt>
                <c:pt idx="5368">
                  <c:v>-199.111707</c:v>
                </c:pt>
                <c:pt idx="5369">
                  <c:v>-199.14935399999999</c:v>
                </c:pt>
                <c:pt idx="5370">
                  <c:v>-199.130672</c:v>
                </c:pt>
                <c:pt idx="5371">
                  <c:v>-199.11608899999999</c:v>
                </c:pt>
                <c:pt idx="5372">
                  <c:v>-199.18600699999999</c:v>
                </c:pt>
                <c:pt idx="5373">
                  <c:v>-199.17949300000001</c:v>
                </c:pt>
                <c:pt idx="5374">
                  <c:v>-199.17362599999998</c:v>
                </c:pt>
                <c:pt idx="5375">
                  <c:v>-199.167911</c:v>
                </c:pt>
                <c:pt idx="5376">
                  <c:v>-199.178316</c:v>
                </c:pt>
                <c:pt idx="5377">
                  <c:v>-199.19019399999999</c:v>
                </c:pt>
                <c:pt idx="5378">
                  <c:v>-199.18001000000001</c:v>
                </c:pt>
                <c:pt idx="5379">
                  <c:v>-199.20650900000001</c:v>
                </c:pt>
                <c:pt idx="5380">
                  <c:v>-199.20330900000002</c:v>
                </c:pt>
                <c:pt idx="5381">
                  <c:v>-199.21457000000001</c:v>
                </c:pt>
                <c:pt idx="5382">
                  <c:v>-199.20763500000001</c:v>
                </c:pt>
                <c:pt idx="5383">
                  <c:v>-199.18223799999998</c:v>
                </c:pt>
                <c:pt idx="5384">
                  <c:v>-199.22065900000001</c:v>
                </c:pt>
                <c:pt idx="5385">
                  <c:v>-199.20462499999999</c:v>
                </c:pt>
                <c:pt idx="5386">
                  <c:v>-199.22762399999999</c:v>
                </c:pt>
                <c:pt idx="5387">
                  <c:v>-199.25878800000001</c:v>
                </c:pt>
                <c:pt idx="5388">
                  <c:v>-199.21588600000001</c:v>
                </c:pt>
                <c:pt idx="5389">
                  <c:v>-199.24436599999999</c:v>
                </c:pt>
                <c:pt idx="5390">
                  <c:v>-199.22447599999998</c:v>
                </c:pt>
                <c:pt idx="5391">
                  <c:v>-199.26449</c:v>
                </c:pt>
                <c:pt idx="5392">
                  <c:v>-199.23763400000001</c:v>
                </c:pt>
                <c:pt idx="5393">
                  <c:v>-199.24761900000001</c:v>
                </c:pt>
                <c:pt idx="5394">
                  <c:v>-199.25653</c:v>
                </c:pt>
                <c:pt idx="5395">
                  <c:v>-199.30044799999999</c:v>
                </c:pt>
                <c:pt idx="5396">
                  <c:v>-199.26278300000001</c:v>
                </c:pt>
                <c:pt idx="5397">
                  <c:v>-199.25914</c:v>
                </c:pt>
                <c:pt idx="5398">
                  <c:v>-199.30341000000001</c:v>
                </c:pt>
                <c:pt idx="5399">
                  <c:v>-199.27579</c:v>
                </c:pt>
                <c:pt idx="5400">
                  <c:v>-199.30247199999999</c:v>
                </c:pt>
                <c:pt idx="5401">
                  <c:v>-199.30539899999999</c:v>
                </c:pt>
                <c:pt idx="5402">
                  <c:v>-199.33490399999999</c:v>
                </c:pt>
                <c:pt idx="5403">
                  <c:v>-199.32679200000001</c:v>
                </c:pt>
                <c:pt idx="5404">
                  <c:v>-199.34083199999998</c:v>
                </c:pt>
                <c:pt idx="5405">
                  <c:v>-199.32591399999998</c:v>
                </c:pt>
                <c:pt idx="5406">
                  <c:v>-199.31664699999999</c:v>
                </c:pt>
                <c:pt idx="5407">
                  <c:v>-199.322114</c:v>
                </c:pt>
                <c:pt idx="5408">
                  <c:v>-199.32836399999999</c:v>
                </c:pt>
                <c:pt idx="5409">
                  <c:v>-199.30816099999998</c:v>
                </c:pt>
                <c:pt idx="5410">
                  <c:v>-199.32971900000001</c:v>
                </c:pt>
                <c:pt idx="5411">
                  <c:v>-199.32387800000001</c:v>
                </c:pt>
                <c:pt idx="5412">
                  <c:v>-199.33834399999998</c:v>
                </c:pt>
                <c:pt idx="5413">
                  <c:v>-199.34098399999999</c:v>
                </c:pt>
                <c:pt idx="5414">
                  <c:v>-199.35841099999999</c:v>
                </c:pt>
                <c:pt idx="5415">
                  <c:v>-199.36873799999998</c:v>
                </c:pt>
                <c:pt idx="5416">
                  <c:v>-199.357617</c:v>
                </c:pt>
                <c:pt idx="5417">
                  <c:v>-199.368877</c:v>
                </c:pt>
                <c:pt idx="5418">
                  <c:v>-199.33391399999999</c:v>
                </c:pt>
                <c:pt idx="5419">
                  <c:v>-199.33922900000002</c:v>
                </c:pt>
                <c:pt idx="5420">
                  <c:v>-199.32062500000001</c:v>
                </c:pt>
                <c:pt idx="5421">
                  <c:v>-199.369529</c:v>
                </c:pt>
                <c:pt idx="5422">
                  <c:v>-199.34725399999999</c:v>
                </c:pt>
                <c:pt idx="5423">
                  <c:v>-199.338482</c:v>
                </c:pt>
                <c:pt idx="5424">
                  <c:v>-199.350056</c:v>
                </c:pt>
                <c:pt idx="5425">
                  <c:v>-199.37741600000001</c:v>
                </c:pt>
                <c:pt idx="5426">
                  <c:v>-199.33489499999999</c:v>
                </c:pt>
                <c:pt idx="5427">
                  <c:v>-199.32926699999999</c:v>
                </c:pt>
                <c:pt idx="5428">
                  <c:v>-199.381046</c:v>
                </c:pt>
                <c:pt idx="5429">
                  <c:v>-199.35900699999999</c:v>
                </c:pt>
                <c:pt idx="5430">
                  <c:v>-199.40438399999999</c:v>
                </c:pt>
                <c:pt idx="5431">
                  <c:v>-199.365837</c:v>
                </c:pt>
                <c:pt idx="5432">
                  <c:v>-199.371601</c:v>
                </c:pt>
                <c:pt idx="5433">
                  <c:v>-199.38206700000001</c:v>
                </c:pt>
                <c:pt idx="5434">
                  <c:v>-199.36088700000002</c:v>
                </c:pt>
                <c:pt idx="5435">
                  <c:v>-199.37501799999998</c:v>
                </c:pt>
                <c:pt idx="5436">
                  <c:v>-199.39078699999999</c:v>
                </c:pt>
                <c:pt idx="5437">
                  <c:v>-199.41132899999999</c:v>
                </c:pt>
                <c:pt idx="5438">
                  <c:v>-199.37723800000001</c:v>
                </c:pt>
                <c:pt idx="5439">
                  <c:v>-199.40245999999999</c:v>
                </c:pt>
                <c:pt idx="5440">
                  <c:v>-199.35977600000001</c:v>
                </c:pt>
                <c:pt idx="5441">
                  <c:v>-199.396963</c:v>
                </c:pt>
                <c:pt idx="5442">
                  <c:v>-199.4023</c:v>
                </c:pt>
                <c:pt idx="5443">
                  <c:v>-199.42959400000001</c:v>
                </c:pt>
                <c:pt idx="5444">
                  <c:v>-199.46006700000001</c:v>
                </c:pt>
                <c:pt idx="5445">
                  <c:v>-199.39122600000002</c:v>
                </c:pt>
                <c:pt idx="5446">
                  <c:v>-199.388811</c:v>
                </c:pt>
                <c:pt idx="5447">
                  <c:v>-199.40729399999998</c:v>
                </c:pt>
                <c:pt idx="5448">
                  <c:v>-199.34625699999998</c:v>
                </c:pt>
                <c:pt idx="5449">
                  <c:v>-199.36814799999999</c:v>
                </c:pt>
                <c:pt idx="5450">
                  <c:v>-199.38226699999998</c:v>
                </c:pt>
                <c:pt idx="5451">
                  <c:v>-199.41183699999999</c:v>
                </c:pt>
                <c:pt idx="5452">
                  <c:v>-199.35047299999999</c:v>
                </c:pt>
                <c:pt idx="5453">
                  <c:v>-199.39828299999999</c:v>
                </c:pt>
                <c:pt idx="5454">
                  <c:v>-199.425556</c:v>
                </c:pt>
                <c:pt idx="5455">
                  <c:v>-199.41376500000001</c:v>
                </c:pt>
                <c:pt idx="5456">
                  <c:v>-199.406083</c:v>
                </c:pt>
                <c:pt idx="5457">
                  <c:v>-199.36853600000001</c:v>
                </c:pt>
                <c:pt idx="5458">
                  <c:v>-199.38001400000002</c:v>
                </c:pt>
                <c:pt idx="5459">
                  <c:v>-199.36939100000001</c:v>
                </c:pt>
                <c:pt idx="5460">
                  <c:v>-199.349727</c:v>
                </c:pt>
                <c:pt idx="5461">
                  <c:v>-199.387843</c:v>
                </c:pt>
                <c:pt idx="5462">
                  <c:v>-199.379874</c:v>
                </c:pt>
                <c:pt idx="5463">
                  <c:v>-199.320717</c:v>
                </c:pt>
                <c:pt idx="5464">
                  <c:v>-199.37419499999999</c:v>
                </c:pt>
                <c:pt idx="5465">
                  <c:v>-199.38530699999998</c:v>
                </c:pt>
                <c:pt idx="5466">
                  <c:v>-199.36433600000001</c:v>
                </c:pt>
                <c:pt idx="5467">
                  <c:v>-199.33359300000001</c:v>
                </c:pt>
                <c:pt idx="5468">
                  <c:v>-199.33062699999999</c:v>
                </c:pt>
                <c:pt idx="5469">
                  <c:v>-199.31358599999999</c:v>
                </c:pt>
                <c:pt idx="5470">
                  <c:v>-199.311724</c:v>
                </c:pt>
                <c:pt idx="5471">
                  <c:v>-199.31659200000001</c:v>
                </c:pt>
                <c:pt idx="5472">
                  <c:v>-199.310373</c:v>
                </c:pt>
                <c:pt idx="5473">
                  <c:v>-199.32341399999999</c:v>
                </c:pt>
                <c:pt idx="5474">
                  <c:v>-199.30042800000001</c:v>
                </c:pt>
                <c:pt idx="5475">
                  <c:v>-199.290783</c:v>
                </c:pt>
                <c:pt idx="5476">
                  <c:v>-199.28330099999999</c:v>
                </c:pt>
                <c:pt idx="5477">
                  <c:v>-199.26497900000001</c:v>
                </c:pt>
                <c:pt idx="5478">
                  <c:v>-199.312037</c:v>
                </c:pt>
                <c:pt idx="5479">
                  <c:v>-199.260032</c:v>
                </c:pt>
                <c:pt idx="5480">
                  <c:v>-199.290943</c:v>
                </c:pt>
                <c:pt idx="5481">
                  <c:v>-199.27763300000001</c:v>
                </c:pt>
                <c:pt idx="5482">
                  <c:v>-199.281046</c:v>
                </c:pt>
                <c:pt idx="5483">
                  <c:v>-199.30884399999999</c:v>
                </c:pt>
                <c:pt idx="5484">
                  <c:v>-199.27176600000001</c:v>
                </c:pt>
                <c:pt idx="5485">
                  <c:v>-199.31290899999999</c:v>
                </c:pt>
                <c:pt idx="5486">
                  <c:v>-199.28592399999999</c:v>
                </c:pt>
                <c:pt idx="5487">
                  <c:v>-199.263915</c:v>
                </c:pt>
                <c:pt idx="5488">
                  <c:v>-199.274372</c:v>
                </c:pt>
                <c:pt idx="5489">
                  <c:v>-199.254999</c:v>
                </c:pt>
                <c:pt idx="5490">
                  <c:v>-199.24064200000001</c:v>
                </c:pt>
                <c:pt idx="5491">
                  <c:v>-199.264171</c:v>
                </c:pt>
                <c:pt idx="5492">
                  <c:v>-199.25510799999998</c:v>
                </c:pt>
                <c:pt idx="5493">
                  <c:v>-199.236143</c:v>
                </c:pt>
                <c:pt idx="5494">
                  <c:v>-199.256168</c:v>
                </c:pt>
                <c:pt idx="5495">
                  <c:v>-199.23809299999999</c:v>
                </c:pt>
                <c:pt idx="5496">
                  <c:v>-199.25170699999998</c:v>
                </c:pt>
                <c:pt idx="5497">
                  <c:v>-199.226145</c:v>
                </c:pt>
                <c:pt idx="5498">
                  <c:v>-199.240542</c:v>
                </c:pt>
                <c:pt idx="5499">
                  <c:v>-199.22233800000001</c:v>
                </c:pt>
                <c:pt idx="5500">
                  <c:v>-199.23841900000002</c:v>
                </c:pt>
                <c:pt idx="5501">
                  <c:v>-199.24189699999999</c:v>
                </c:pt>
                <c:pt idx="5502">
                  <c:v>-199.22982400000001</c:v>
                </c:pt>
                <c:pt idx="5503">
                  <c:v>-199.223849</c:v>
                </c:pt>
                <c:pt idx="5504">
                  <c:v>-199.24364299999999</c:v>
                </c:pt>
                <c:pt idx="5505">
                  <c:v>-199.245788</c:v>
                </c:pt>
                <c:pt idx="5506">
                  <c:v>-199.217299</c:v>
                </c:pt>
                <c:pt idx="5507">
                  <c:v>-199.21901099999999</c:v>
                </c:pt>
                <c:pt idx="5508">
                  <c:v>-199.218672</c:v>
                </c:pt>
                <c:pt idx="5509">
                  <c:v>-199.22470000000001</c:v>
                </c:pt>
                <c:pt idx="5510">
                  <c:v>-199.25913799999998</c:v>
                </c:pt>
                <c:pt idx="5511">
                  <c:v>-199.23792800000001</c:v>
                </c:pt>
                <c:pt idx="5512">
                  <c:v>-199.25329300000001</c:v>
                </c:pt>
                <c:pt idx="5513">
                  <c:v>-199.262348</c:v>
                </c:pt>
                <c:pt idx="5514">
                  <c:v>-199.24051599999999</c:v>
                </c:pt>
                <c:pt idx="5515">
                  <c:v>-199.25953799999999</c:v>
                </c:pt>
                <c:pt idx="5516">
                  <c:v>-199.255425</c:v>
                </c:pt>
                <c:pt idx="5517">
                  <c:v>-199.25527700000001</c:v>
                </c:pt>
                <c:pt idx="5518">
                  <c:v>-199.26276899999999</c:v>
                </c:pt>
                <c:pt idx="5519">
                  <c:v>-199.24050800000001</c:v>
                </c:pt>
                <c:pt idx="5520">
                  <c:v>-199.22583800000001</c:v>
                </c:pt>
                <c:pt idx="5521">
                  <c:v>-199.22366199999999</c:v>
                </c:pt>
                <c:pt idx="5522">
                  <c:v>-199.23716899999999</c:v>
                </c:pt>
                <c:pt idx="5523">
                  <c:v>-199.25803099999999</c:v>
                </c:pt>
                <c:pt idx="5524">
                  <c:v>-199.22917799999999</c:v>
                </c:pt>
                <c:pt idx="5525">
                  <c:v>-199.18676200000002</c:v>
                </c:pt>
                <c:pt idx="5526">
                  <c:v>-199.23203100000001</c:v>
                </c:pt>
                <c:pt idx="5527">
                  <c:v>-199.22549899999999</c:v>
                </c:pt>
                <c:pt idx="5528">
                  <c:v>-199.242953</c:v>
                </c:pt>
                <c:pt idx="5529">
                  <c:v>-199.24498500000001</c:v>
                </c:pt>
                <c:pt idx="5530">
                  <c:v>-199.213821</c:v>
                </c:pt>
                <c:pt idx="5531">
                  <c:v>-199.22716300000002</c:v>
                </c:pt>
                <c:pt idx="5532">
                  <c:v>-199.19678500000001</c:v>
                </c:pt>
                <c:pt idx="5533">
                  <c:v>-199.233048</c:v>
                </c:pt>
                <c:pt idx="5534">
                  <c:v>-199.19271999999998</c:v>
                </c:pt>
                <c:pt idx="5535">
                  <c:v>-199.19232099999999</c:v>
                </c:pt>
                <c:pt idx="5536">
                  <c:v>-199.211859</c:v>
                </c:pt>
                <c:pt idx="5537">
                  <c:v>-199.20539200000002</c:v>
                </c:pt>
                <c:pt idx="5538">
                  <c:v>-199.20773800000001</c:v>
                </c:pt>
                <c:pt idx="5539">
                  <c:v>-199.21568000000002</c:v>
                </c:pt>
                <c:pt idx="5540">
                  <c:v>-199.21369200000001</c:v>
                </c:pt>
                <c:pt idx="5541">
                  <c:v>-199.20359500000001</c:v>
                </c:pt>
                <c:pt idx="5542">
                  <c:v>-199.209779</c:v>
                </c:pt>
                <c:pt idx="5543">
                  <c:v>-199.23080300000001</c:v>
                </c:pt>
                <c:pt idx="5544">
                  <c:v>-199.20897600000001</c:v>
                </c:pt>
                <c:pt idx="5545">
                  <c:v>-199.20816400000001</c:v>
                </c:pt>
                <c:pt idx="5546">
                  <c:v>-199.239779</c:v>
                </c:pt>
                <c:pt idx="5547">
                  <c:v>-199.20574499999998</c:v>
                </c:pt>
                <c:pt idx="5548">
                  <c:v>-199.21390000000002</c:v>
                </c:pt>
                <c:pt idx="5549">
                  <c:v>-199.228948</c:v>
                </c:pt>
                <c:pt idx="5550">
                  <c:v>-199.205814</c:v>
                </c:pt>
                <c:pt idx="5551">
                  <c:v>-199.24411699999999</c:v>
                </c:pt>
                <c:pt idx="5552">
                  <c:v>-199.237078</c:v>
                </c:pt>
                <c:pt idx="5553">
                  <c:v>-199.21517299999999</c:v>
                </c:pt>
                <c:pt idx="5554">
                  <c:v>-199.251296</c:v>
                </c:pt>
                <c:pt idx="5555">
                  <c:v>-199.21410500000002</c:v>
                </c:pt>
                <c:pt idx="5556">
                  <c:v>-199.19156100000001</c:v>
                </c:pt>
                <c:pt idx="5557">
                  <c:v>-199.21569400000001</c:v>
                </c:pt>
                <c:pt idx="5558">
                  <c:v>-199.205085</c:v>
                </c:pt>
                <c:pt idx="5559">
                  <c:v>-199.20100599999998</c:v>
                </c:pt>
                <c:pt idx="5560">
                  <c:v>-199.191191</c:v>
                </c:pt>
                <c:pt idx="5561">
                  <c:v>-199.19502200000002</c:v>
                </c:pt>
                <c:pt idx="5562">
                  <c:v>-199.18887700000002</c:v>
                </c:pt>
                <c:pt idx="5563">
                  <c:v>-199.166212</c:v>
                </c:pt>
                <c:pt idx="5564">
                  <c:v>-199.13688099999999</c:v>
                </c:pt>
                <c:pt idx="5565">
                  <c:v>-199.16564699999998</c:v>
                </c:pt>
                <c:pt idx="5566">
                  <c:v>-199.14650899999998</c:v>
                </c:pt>
                <c:pt idx="5567">
                  <c:v>-199.17119299999999</c:v>
                </c:pt>
                <c:pt idx="5568">
                  <c:v>-199.185832</c:v>
                </c:pt>
                <c:pt idx="5569">
                  <c:v>-199.165716</c:v>
                </c:pt>
                <c:pt idx="5570">
                  <c:v>-199.158455</c:v>
                </c:pt>
                <c:pt idx="5571">
                  <c:v>-199.15194099999999</c:v>
                </c:pt>
                <c:pt idx="5572">
                  <c:v>-199.14530100000002</c:v>
                </c:pt>
                <c:pt idx="5573">
                  <c:v>-199.13145699999998</c:v>
                </c:pt>
                <c:pt idx="5574">
                  <c:v>-199.134479</c:v>
                </c:pt>
                <c:pt idx="5575">
                  <c:v>-199.14286000000001</c:v>
                </c:pt>
                <c:pt idx="5576">
                  <c:v>-199.17498799999998</c:v>
                </c:pt>
                <c:pt idx="5577">
                  <c:v>-199.15926399999998</c:v>
                </c:pt>
                <c:pt idx="5578">
                  <c:v>-199.130797</c:v>
                </c:pt>
                <c:pt idx="5579">
                  <c:v>-199.145645</c:v>
                </c:pt>
                <c:pt idx="5580">
                  <c:v>-199.12495200000001</c:v>
                </c:pt>
                <c:pt idx="5581">
                  <c:v>-199.09069100000002</c:v>
                </c:pt>
                <c:pt idx="5582">
                  <c:v>-199.12752700000001</c:v>
                </c:pt>
                <c:pt idx="5583">
                  <c:v>-199.09139500000001</c:v>
                </c:pt>
                <c:pt idx="5584">
                  <c:v>-199.095642</c:v>
                </c:pt>
                <c:pt idx="5585">
                  <c:v>-199.14952700000001</c:v>
                </c:pt>
                <c:pt idx="5586">
                  <c:v>-199.138856</c:v>
                </c:pt>
                <c:pt idx="5587">
                  <c:v>-199.09367899999998</c:v>
                </c:pt>
                <c:pt idx="5588">
                  <c:v>-199.10704999999999</c:v>
                </c:pt>
                <c:pt idx="5589">
                  <c:v>-199.08945299999999</c:v>
                </c:pt>
                <c:pt idx="5590">
                  <c:v>-199.10666800000001</c:v>
                </c:pt>
                <c:pt idx="5591">
                  <c:v>-199.11788999999999</c:v>
                </c:pt>
                <c:pt idx="5592">
                  <c:v>-199.095325</c:v>
                </c:pt>
                <c:pt idx="5593">
                  <c:v>-199.08327299999999</c:v>
                </c:pt>
                <c:pt idx="5594">
                  <c:v>-199.06744</c:v>
                </c:pt>
                <c:pt idx="5595">
                  <c:v>-199.11245700000001</c:v>
                </c:pt>
                <c:pt idx="5596">
                  <c:v>-199.101474</c:v>
                </c:pt>
                <c:pt idx="5597">
                  <c:v>-199.09459799999999</c:v>
                </c:pt>
                <c:pt idx="5598">
                  <c:v>-199.11993899999999</c:v>
                </c:pt>
                <c:pt idx="5599">
                  <c:v>-199.10589899999999</c:v>
                </c:pt>
                <c:pt idx="5600">
                  <c:v>-199.108926</c:v>
                </c:pt>
                <c:pt idx="5601">
                  <c:v>-199.09751700000001</c:v>
                </c:pt>
                <c:pt idx="5602">
                  <c:v>-199.09484599999999</c:v>
                </c:pt>
                <c:pt idx="5603">
                  <c:v>-199.12021300000001</c:v>
                </c:pt>
                <c:pt idx="5604">
                  <c:v>-199.05968300000001</c:v>
                </c:pt>
                <c:pt idx="5605">
                  <c:v>-199.067734</c:v>
                </c:pt>
                <c:pt idx="5606">
                  <c:v>-199.10484299999999</c:v>
                </c:pt>
                <c:pt idx="5607">
                  <c:v>-199.07343600000002</c:v>
                </c:pt>
                <c:pt idx="5608">
                  <c:v>-199.07261499999998</c:v>
                </c:pt>
                <c:pt idx="5609">
                  <c:v>-199.09178900000001</c:v>
                </c:pt>
                <c:pt idx="5610">
                  <c:v>-199.05303800000002</c:v>
                </c:pt>
                <c:pt idx="5611">
                  <c:v>-199.075399</c:v>
                </c:pt>
                <c:pt idx="5612">
                  <c:v>-199.05372</c:v>
                </c:pt>
                <c:pt idx="5613">
                  <c:v>-199.102102</c:v>
                </c:pt>
                <c:pt idx="5614">
                  <c:v>-199.05971300000002</c:v>
                </c:pt>
                <c:pt idx="5615">
                  <c:v>-199.06634500000001</c:v>
                </c:pt>
                <c:pt idx="5616">
                  <c:v>-199.06119000000001</c:v>
                </c:pt>
                <c:pt idx="5617">
                  <c:v>-199.069198</c:v>
                </c:pt>
                <c:pt idx="5618">
                  <c:v>-199.098108</c:v>
                </c:pt>
                <c:pt idx="5619">
                  <c:v>-199.060438</c:v>
                </c:pt>
                <c:pt idx="5620">
                  <c:v>-199.06317899999999</c:v>
                </c:pt>
                <c:pt idx="5621">
                  <c:v>-199.069267</c:v>
                </c:pt>
                <c:pt idx="5622">
                  <c:v>-199.07223400000001</c:v>
                </c:pt>
                <c:pt idx="5623">
                  <c:v>-199.057885</c:v>
                </c:pt>
                <c:pt idx="5624">
                  <c:v>-199.06445100000002</c:v>
                </c:pt>
                <c:pt idx="5625">
                  <c:v>-199.0779</c:v>
                </c:pt>
                <c:pt idx="5626">
                  <c:v>-199.02194799999998</c:v>
                </c:pt>
                <c:pt idx="5627">
                  <c:v>-199.02047199999998</c:v>
                </c:pt>
                <c:pt idx="5628">
                  <c:v>-199.04760899999999</c:v>
                </c:pt>
                <c:pt idx="5629">
                  <c:v>-199.05024499999999</c:v>
                </c:pt>
                <c:pt idx="5630">
                  <c:v>-199.02920900000001</c:v>
                </c:pt>
                <c:pt idx="5631">
                  <c:v>-199.003287</c:v>
                </c:pt>
                <c:pt idx="5632">
                  <c:v>-199.051783</c:v>
                </c:pt>
                <c:pt idx="5633">
                  <c:v>-199.02973900000001</c:v>
                </c:pt>
                <c:pt idx="5634">
                  <c:v>-199.036631</c:v>
                </c:pt>
                <c:pt idx="5635">
                  <c:v>-199.01924200000002</c:v>
                </c:pt>
                <c:pt idx="5636">
                  <c:v>-199.02295100000001</c:v>
                </c:pt>
                <c:pt idx="5637">
                  <c:v>-199.02083100000002</c:v>
                </c:pt>
                <c:pt idx="5638">
                  <c:v>-199.00806799999998</c:v>
                </c:pt>
                <c:pt idx="5639">
                  <c:v>-199.001519</c:v>
                </c:pt>
                <c:pt idx="5640">
                  <c:v>-198.99796700000002</c:v>
                </c:pt>
                <c:pt idx="5641">
                  <c:v>-199.03444200000001</c:v>
                </c:pt>
                <c:pt idx="5642">
                  <c:v>-199.019746</c:v>
                </c:pt>
                <c:pt idx="5643">
                  <c:v>-199.017627</c:v>
                </c:pt>
                <c:pt idx="5644">
                  <c:v>-199.00948</c:v>
                </c:pt>
                <c:pt idx="5645">
                  <c:v>-199.01714900000002</c:v>
                </c:pt>
                <c:pt idx="5646">
                  <c:v>-199.00852399999999</c:v>
                </c:pt>
                <c:pt idx="5647">
                  <c:v>-199.00422900000001</c:v>
                </c:pt>
                <c:pt idx="5648">
                  <c:v>-199.02646799999999</c:v>
                </c:pt>
                <c:pt idx="5649">
                  <c:v>-199.00512699999999</c:v>
                </c:pt>
                <c:pt idx="5650">
                  <c:v>-199.01676599999999</c:v>
                </c:pt>
                <c:pt idx="5651">
                  <c:v>-199.00748999999999</c:v>
                </c:pt>
                <c:pt idx="5652">
                  <c:v>-199.04207599999998</c:v>
                </c:pt>
                <c:pt idx="5653">
                  <c:v>-199.00466299999999</c:v>
                </c:pt>
                <c:pt idx="5654">
                  <c:v>-199.00143500000001</c:v>
                </c:pt>
                <c:pt idx="5655">
                  <c:v>-199.020253</c:v>
                </c:pt>
                <c:pt idx="5656">
                  <c:v>-199.01972699999999</c:v>
                </c:pt>
                <c:pt idx="5657">
                  <c:v>-199.02499600000002</c:v>
                </c:pt>
                <c:pt idx="5658">
                  <c:v>-199.018798</c:v>
                </c:pt>
                <c:pt idx="5659">
                  <c:v>-199.03891400000001</c:v>
                </c:pt>
                <c:pt idx="5660">
                  <c:v>-199.00429299999999</c:v>
                </c:pt>
                <c:pt idx="5661">
                  <c:v>-199.02728400000001</c:v>
                </c:pt>
                <c:pt idx="5662">
                  <c:v>-198.992333</c:v>
                </c:pt>
                <c:pt idx="5663">
                  <c:v>-198.99997199999999</c:v>
                </c:pt>
                <c:pt idx="5664">
                  <c:v>-199.01479799999998</c:v>
                </c:pt>
                <c:pt idx="5665">
                  <c:v>-199.015107</c:v>
                </c:pt>
                <c:pt idx="5666">
                  <c:v>-199.00736800000001</c:v>
                </c:pt>
                <c:pt idx="5667">
                  <c:v>-199.04098999999999</c:v>
                </c:pt>
                <c:pt idx="5668">
                  <c:v>-199.01447299999998</c:v>
                </c:pt>
                <c:pt idx="5669">
                  <c:v>-199.02262399999998</c:v>
                </c:pt>
                <c:pt idx="5670">
                  <c:v>-199.03135700000001</c:v>
                </c:pt>
                <c:pt idx="5671">
                  <c:v>-198.98380799999998</c:v>
                </c:pt>
                <c:pt idx="5672">
                  <c:v>-198.99733599999999</c:v>
                </c:pt>
                <c:pt idx="5673">
                  <c:v>-198.99290999999999</c:v>
                </c:pt>
                <c:pt idx="5674">
                  <c:v>-199.000518</c:v>
                </c:pt>
                <c:pt idx="5675">
                  <c:v>-198.98944</c:v>
                </c:pt>
                <c:pt idx="5676">
                  <c:v>-199.027895</c:v>
                </c:pt>
                <c:pt idx="5677">
                  <c:v>-198.99332700000002</c:v>
                </c:pt>
                <c:pt idx="5678">
                  <c:v>-199.01160099999998</c:v>
                </c:pt>
                <c:pt idx="5679">
                  <c:v>-198.990846</c:v>
                </c:pt>
                <c:pt idx="5680">
                  <c:v>-199.01058899999998</c:v>
                </c:pt>
                <c:pt idx="5681">
                  <c:v>-199.01092399999999</c:v>
                </c:pt>
                <c:pt idx="5682">
                  <c:v>-199.00026199999999</c:v>
                </c:pt>
                <c:pt idx="5683">
                  <c:v>-198.97972100000001</c:v>
                </c:pt>
                <c:pt idx="5684">
                  <c:v>-199.00351499999999</c:v>
                </c:pt>
                <c:pt idx="5685">
                  <c:v>-198.99478100000002</c:v>
                </c:pt>
                <c:pt idx="5686">
                  <c:v>-198.995181</c:v>
                </c:pt>
                <c:pt idx="5687">
                  <c:v>-199.010997</c:v>
                </c:pt>
                <c:pt idx="5688">
                  <c:v>-198.97054400000002</c:v>
                </c:pt>
                <c:pt idx="5689">
                  <c:v>-198.98259099999999</c:v>
                </c:pt>
                <c:pt idx="5690">
                  <c:v>-199.00635499999999</c:v>
                </c:pt>
                <c:pt idx="5691">
                  <c:v>-198.994586</c:v>
                </c:pt>
                <c:pt idx="5692">
                  <c:v>-198.99057400000001</c:v>
                </c:pt>
                <c:pt idx="5693">
                  <c:v>-198.98117099999999</c:v>
                </c:pt>
                <c:pt idx="5694">
                  <c:v>-198.996296</c:v>
                </c:pt>
                <c:pt idx="5695">
                  <c:v>-198.971755</c:v>
                </c:pt>
                <c:pt idx="5696">
                  <c:v>-199.01169199999998</c:v>
                </c:pt>
                <c:pt idx="5697">
                  <c:v>-199.00206399999999</c:v>
                </c:pt>
                <c:pt idx="5698">
                  <c:v>-199.00133399999999</c:v>
                </c:pt>
                <c:pt idx="5699">
                  <c:v>-199.01937799999999</c:v>
                </c:pt>
                <c:pt idx="5700">
                  <c:v>-198.970291</c:v>
                </c:pt>
                <c:pt idx="5701">
                  <c:v>-199.005729</c:v>
                </c:pt>
                <c:pt idx="5702">
                  <c:v>-198.99826400000001</c:v>
                </c:pt>
                <c:pt idx="5703">
                  <c:v>-198.986538</c:v>
                </c:pt>
                <c:pt idx="5704">
                  <c:v>-198.98647700000001</c:v>
                </c:pt>
                <c:pt idx="5705">
                  <c:v>-199.007948</c:v>
                </c:pt>
                <c:pt idx="5706">
                  <c:v>-198.97156899999999</c:v>
                </c:pt>
                <c:pt idx="5707">
                  <c:v>-198.997682</c:v>
                </c:pt>
                <c:pt idx="5708">
                  <c:v>-198.99411700000002</c:v>
                </c:pt>
                <c:pt idx="5709">
                  <c:v>-198.98092199999999</c:v>
                </c:pt>
                <c:pt idx="5710">
                  <c:v>-199.039185</c:v>
                </c:pt>
                <c:pt idx="5711">
                  <c:v>-199.036067</c:v>
                </c:pt>
                <c:pt idx="5712">
                  <c:v>-198.99232699999999</c:v>
                </c:pt>
                <c:pt idx="5713">
                  <c:v>-199.03370000000001</c:v>
                </c:pt>
                <c:pt idx="5714">
                  <c:v>-199.007822</c:v>
                </c:pt>
                <c:pt idx="5715">
                  <c:v>-199.04195099999998</c:v>
                </c:pt>
                <c:pt idx="5716">
                  <c:v>-199.00915400000002</c:v>
                </c:pt>
                <c:pt idx="5717">
                  <c:v>-199.025992</c:v>
                </c:pt>
                <c:pt idx="5718">
                  <c:v>-199.03527599999998</c:v>
                </c:pt>
                <c:pt idx="5719">
                  <c:v>-199.02954399999999</c:v>
                </c:pt>
                <c:pt idx="5720">
                  <c:v>-199.078813</c:v>
                </c:pt>
                <c:pt idx="5721">
                  <c:v>-199.00499500000001</c:v>
                </c:pt>
                <c:pt idx="5722">
                  <c:v>-199.031081</c:v>
                </c:pt>
                <c:pt idx="5723">
                  <c:v>-199.032454</c:v>
                </c:pt>
                <c:pt idx="5724">
                  <c:v>-199.01868300000001</c:v>
                </c:pt>
                <c:pt idx="5725">
                  <c:v>-199.07222099999998</c:v>
                </c:pt>
                <c:pt idx="5726">
                  <c:v>-199.035889</c:v>
                </c:pt>
                <c:pt idx="5727">
                  <c:v>-199.03299200000001</c:v>
                </c:pt>
                <c:pt idx="5728">
                  <c:v>-199.03641000000002</c:v>
                </c:pt>
                <c:pt idx="5729">
                  <c:v>-199.08001999999999</c:v>
                </c:pt>
                <c:pt idx="5730">
                  <c:v>-199.06339600000001</c:v>
                </c:pt>
                <c:pt idx="5731">
                  <c:v>-199.030247</c:v>
                </c:pt>
                <c:pt idx="5732">
                  <c:v>-199.028302</c:v>
                </c:pt>
                <c:pt idx="5733">
                  <c:v>-199.034378</c:v>
                </c:pt>
                <c:pt idx="5734">
                  <c:v>-199.005495</c:v>
                </c:pt>
                <c:pt idx="5735">
                  <c:v>-199.02405899999999</c:v>
                </c:pt>
                <c:pt idx="5736">
                  <c:v>-199.045694</c:v>
                </c:pt>
                <c:pt idx="5737">
                  <c:v>-199.045469</c:v>
                </c:pt>
                <c:pt idx="5738">
                  <c:v>-199.04765699999999</c:v>
                </c:pt>
                <c:pt idx="5739">
                  <c:v>-199.02216999999999</c:v>
                </c:pt>
                <c:pt idx="5740">
                  <c:v>-199.04945499999999</c:v>
                </c:pt>
                <c:pt idx="5741">
                  <c:v>-199.07400099999998</c:v>
                </c:pt>
                <c:pt idx="5742">
                  <c:v>-199.095663</c:v>
                </c:pt>
                <c:pt idx="5743">
                  <c:v>-199.12051600000001</c:v>
                </c:pt>
                <c:pt idx="5744">
                  <c:v>-199.117828</c:v>
                </c:pt>
                <c:pt idx="5745">
                  <c:v>-199.097803</c:v>
                </c:pt>
                <c:pt idx="5746">
                  <c:v>-199.10646299999999</c:v>
                </c:pt>
                <c:pt idx="5747">
                  <c:v>-199.12858499999999</c:v>
                </c:pt>
                <c:pt idx="5748">
                  <c:v>-199.11491800000002</c:v>
                </c:pt>
                <c:pt idx="5749">
                  <c:v>-199.174588</c:v>
                </c:pt>
                <c:pt idx="5750">
                  <c:v>-199.172842</c:v>
                </c:pt>
                <c:pt idx="5751">
                  <c:v>-199.177649</c:v>
                </c:pt>
                <c:pt idx="5752">
                  <c:v>-199.187377</c:v>
                </c:pt>
                <c:pt idx="5753">
                  <c:v>-199.18187399999999</c:v>
                </c:pt>
                <c:pt idx="5754">
                  <c:v>-199.207154</c:v>
                </c:pt>
                <c:pt idx="5755">
                  <c:v>-199.20021</c:v>
                </c:pt>
                <c:pt idx="5756">
                  <c:v>-199.245836</c:v>
                </c:pt>
                <c:pt idx="5757">
                  <c:v>-199.227484</c:v>
                </c:pt>
                <c:pt idx="5758">
                  <c:v>-199.25167299999998</c:v>
                </c:pt>
                <c:pt idx="5759">
                  <c:v>-199.25067799999999</c:v>
                </c:pt>
                <c:pt idx="5760">
                  <c:v>-199.275983</c:v>
                </c:pt>
                <c:pt idx="5761">
                  <c:v>-199.27699899999999</c:v>
                </c:pt>
                <c:pt idx="5762">
                  <c:v>-199.29051900000002</c:v>
                </c:pt>
                <c:pt idx="5763">
                  <c:v>-199.29463100000001</c:v>
                </c:pt>
                <c:pt idx="5764">
                  <c:v>-199.29543100000001</c:v>
                </c:pt>
                <c:pt idx="5765">
                  <c:v>-199.33978299999998</c:v>
                </c:pt>
                <c:pt idx="5766">
                  <c:v>-199.34479899999999</c:v>
                </c:pt>
                <c:pt idx="5767">
                  <c:v>-199.34015300000002</c:v>
                </c:pt>
                <c:pt idx="5768">
                  <c:v>-199.34522899999999</c:v>
                </c:pt>
                <c:pt idx="5769">
                  <c:v>-199.33023400000002</c:v>
                </c:pt>
                <c:pt idx="5770">
                  <c:v>-199.28710999999998</c:v>
                </c:pt>
                <c:pt idx="5771">
                  <c:v>-199.317609</c:v>
                </c:pt>
                <c:pt idx="5772">
                  <c:v>-199.31790000000001</c:v>
                </c:pt>
                <c:pt idx="5773">
                  <c:v>-199.31375700000001</c:v>
                </c:pt>
                <c:pt idx="5774">
                  <c:v>-199.32430099999999</c:v>
                </c:pt>
                <c:pt idx="5775">
                  <c:v>-199.297111</c:v>
                </c:pt>
                <c:pt idx="5776">
                  <c:v>-199.27748599999998</c:v>
                </c:pt>
                <c:pt idx="5777">
                  <c:v>-199.28615400000001</c:v>
                </c:pt>
                <c:pt idx="5778">
                  <c:v>-199.298045</c:v>
                </c:pt>
                <c:pt idx="5779">
                  <c:v>-199.30982699999998</c:v>
                </c:pt>
                <c:pt idx="5780">
                  <c:v>-199.304147</c:v>
                </c:pt>
                <c:pt idx="5781">
                  <c:v>-199.300894</c:v>
                </c:pt>
                <c:pt idx="5782">
                  <c:v>-199.31056100000001</c:v>
                </c:pt>
                <c:pt idx="5783">
                  <c:v>-199.314313</c:v>
                </c:pt>
                <c:pt idx="5784">
                  <c:v>-199.295717</c:v>
                </c:pt>
                <c:pt idx="5785">
                  <c:v>-199.33200499999998</c:v>
                </c:pt>
                <c:pt idx="5786">
                  <c:v>-199.31051200000002</c:v>
                </c:pt>
                <c:pt idx="5787">
                  <c:v>-199.33066299999999</c:v>
                </c:pt>
                <c:pt idx="5788">
                  <c:v>-199.32116600000001</c:v>
                </c:pt>
                <c:pt idx="5789">
                  <c:v>-199.29990799999999</c:v>
                </c:pt>
                <c:pt idx="5790">
                  <c:v>-199.319242</c:v>
                </c:pt>
                <c:pt idx="5791">
                  <c:v>-199.315372</c:v>
                </c:pt>
                <c:pt idx="5792">
                  <c:v>-199.27817299999998</c:v>
                </c:pt>
                <c:pt idx="5793">
                  <c:v>-199.30111600000001</c:v>
                </c:pt>
                <c:pt idx="5794">
                  <c:v>-199.29935700000001</c:v>
                </c:pt>
                <c:pt idx="5795">
                  <c:v>-199.33652599999999</c:v>
                </c:pt>
                <c:pt idx="5796">
                  <c:v>-199.327416</c:v>
                </c:pt>
                <c:pt idx="5797">
                  <c:v>-199.31028799999999</c:v>
                </c:pt>
                <c:pt idx="5798">
                  <c:v>-199.305836</c:v>
                </c:pt>
                <c:pt idx="5799">
                  <c:v>-199.31471300000001</c:v>
                </c:pt>
                <c:pt idx="5800">
                  <c:v>-199.31446500000001</c:v>
                </c:pt>
                <c:pt idx="5801">
                  <c:v>-199.27924999999999</c:v>
                </c:pt>
                <c:pt idx="5802">
                  <c:v>-199.305207</c:v>
                </c:pt>
                <c:pt idx="5803">
                  <c:v>-199.32233399999998</c:v>
                </c:pt>
                <c:pt idx="5804">
                  <c:v>-199.29301699999999</c:v>
                </c:pt>
                <c:pt idx="5805">
                  <c:v>-199.31258499999998</c:v>
                </c:pt>
                <c:pt idx="5806">
                  <c:v>-199.32726400000001</c:v>
                </c:pt>
                <c:pt idx="5807">
                  <c:v>-199.30631</c:v>
                </c:pt>
                <c:pt idx="5808">
                  <c:v>-199.32637700000001</c:v>
                </c:pt>
                <c:pt idx="5809">
                  <c:v>-199.309032</c:v>
                </c:pt>
                <c:pt idx="5810">
                  <c:v>-199.34123299999999</c:v>
                </c:pt>
                <c:pt idx="5811">
                  <c:v>-199.31544199999999</c:v>
                </c:pt>
                <c:pt idx="5812">
                  <c:v>-199.303269</c:v>
                </c:pt>
                <c:pt idx="5813">
                  <c:v>-199.32854</c:v>
                </c:pt>
                <c:pt idx="5814">
                  <c:v>-199.298644</c:v>
                </c:pt>
                <c:pt idx="5815">
                  <c:v>-199.35244299999999</c:v>
                </c:pt>
                <c:pt idx="5816">
                  <c:v>-199.38484400000002</c:v>
                </c:pt>
                <c:pt idx="5817">
                  <c:v>-199.38262399999999</c:v>
                </c:pt>
                <c:pt idx="5818">
                  <c:v>-199.38327199999998</c:v>
                </c:pt>
                <c:pt idx="5819">
                  <c:v>-199.39822000000001</c:v>
                </c:pt>
                <c:pt idx="5820">
                  <c:v>-199.46032099999999</c:v>
                </c:pt>
                <c:pt idx="5821">
                  <c:v>-199.435698</c:v>
                </c:pt>
                <c:pt idx="5822">
                  <c:v>-199.41970000000001</c:v>
                </c:pt>
                <c:pt idx="5823">
                  <c:v>-199.43149</c:v>
                </c:pt>
                <c:pt idx="5824">
                  <c:v>-199.46591899999999</c:v>
                </c:pt>
                <c:pt idx="5825">
                  <c:v>-199.469403</c:v>
                </c:pt>
                <c:pt idx="5826">
                  <c:v>-199.46873400000001</c:v>
                </c:pt>
                <c:pt idx="5827">
                  <c:v>-199.41857899999999</c:v>
                </c:pt>
                <c:pt idx="5828">
                  <c:v>-199.41673299999999</c:v>
                </c:pt>
                <c:pt idx="5829">
                  <c:v>-199.41949099999999</c:v>
                </c:pt>
                <c:pt idx="5830">
                  <c:v>-199.367313</c:v>
                </c:pt>
                <c:pt idx="5831">
                  <c:v>-199.375452</c:v>
                </c:pt>
                <c:pt idx="5832">
                  <c:v>-199.39576600000001</c:v>
                </c:pt>
                <c:pt idx="5833">
                  <c:v>-199.36383000000001</c:v>
                </c:pt>
                <c:pt idx="5834">
                  <c:v>-199.343658</c:v>
                </c:pt>
                <c:pt idx="5835">
                  <c:v>-199.38252499999999</c:v>
                </c:pt>
                <c:pt idx="5836">
                  <c:v>-199.38377599999998</c:v>
                </c:pt>
                <c:pt idx="5837">
                  <c:v>-199.34339700000001</c:v>
                </c:pt>
                <c:pt idx="5838">
                  <c:v>-199.39113699999999</c:v>
                </c:pt>
                <c:pt idx="5839">
                  <c:v>-199.388901</c:v>
                </c:pt>
                <c:pt idx="5840">
                  <c:v>-199.35995600000001</c:v>
                </c:pt>
                <c:pt idx="5841">
                  <c:v>-199.334959</c:v>
                </c:pt>
                <c:pt idx="5842">
                  <c:v>-199.362966</c:v>
                </c:pt>
                <c:pt idx="5843">
                  <c:v>-199.37733600000001</c:v>
                </c:pt>
                <c:pt idx="5844">
                  <c:v>-199.392866</c:v>
                </c:pt>
                <c:pt idx="5845">
                  <c:v>-199.390356</c:v>
                </c:pt>
                <c:pt idx="5846">
                  <c:v>-199.357516</c:v>
                </c:pt>
                <c:pt idx="5847">
                  <c:v>-199.38541800000002</c:v>
                </c:pt>
                <c:pt idx="5848">
                  <c:v>-199.351528</c:v>
                </c:pt>
                <c:pt idx="5849">
                  <c:v>-199.433098</c:v>
                </c:pt>
                <c:pt idx="5850">
                  <c:v>-199.41683400000002</c:v>
                </c:pt>
                <c:pt idx="5851">
                  <c:v>-199.43908100000002</c:v>
                </c:pt>
                <c:pt idx="5852">
                  <c:v>-199.41196600000001</c:v>
                </c:pt>
                <c:pt idx="5853">
                  <c:v>-199.41712000000001</c:v>
                </c:pt>
                <c:pt idx="5854">
                  <c:v>-199.42095</c:v>
                </c:pt>
                <c:pt idx="5855">
                  <c:v>-199.42165</c:v>
                </c:pt>
                <c:pt idx="5856">
                  <c:v>-199.45825100000002</c:v>
                </c:pt>
                <c:pt idx="5857">
                  <c:v>-199.427322</c:v>
                </c:pt>
                <c:pt idx="5858">
                  <c:v>-199.414085</c:v>
                </c:pt>
                <c:pt idx="5859">
                  <c:v>-199.43496099999999</c:v>
                </c:pt>
                <c:pt idx="5860">
                  <c:v>-199.38899699999999</c:v>
                </c:pt>
                <c:pt idx="5861">
                  <c:v>-199.45489800000001</c:v>
                </c:pt>
                <c:pt idx="5862">
                  <c:v>-199.391989</c:v>
                </c:pt>
                <c:pt idx="5863">
                  <c:v>-199.417677</c:v>
                </c:pt>
                <c:pt idx="5864">
                  <c:v>-199.410259</c:v>
                </c:pt>
                <c:pt idx="5865">
                  <c:v>-199.42506399999999</c:v>
                </c:pt>
                <c:pt idx="5866">
                  <c:v>-199.44542300000001</c:v>
                </c:pt>
                <c:pt idx="5867">
                  <c:v>-199.45695699999999</c:v>
                </c:pt>
                <c:pt idx="5868">
                  <c:v>-199.51741699999999</c:v>
                </c:pt>
                <c:pt idx="5869">
                  <c:v>-199.494891</c:v>
                </c:pt>
                <c:pt idx="5870">
                  <c:v>-199.50028500000002</c:v>
                </c:pt>
                <c:pt idx="5871">
                  <c:v>-199.47041100000001</c:v>
                </c:pt>
                <c:pt idx="5872">
                  <c:v>-199.44236099999998</c:v>
                </c:pt>
                <c:pt idx="5873">
                  <c:v>-199.452788</c:v>
                </c:pt>
                <c:pt idx="5874">
                  <c:v>-199.47904400000002</c:v>
                </c:pt>
                <c:pt idx="5875">
                  <c:v>-199.45118100000002</c:v>
                </c:pt>
                <c:pt idx="5876">
                  <c:v>-199.446426</c:v>
                </c:pt>
                <c:pt idx="5877">
                  <c:v>-199.39135999999999</c:v>
                </c:pt>
                <c:pt idx="5878">
                  <c:v>-199.38289600000002</c:v>
                </c:pt>
                <c:pt idx="5879">
                  <c:v>-199.37940900000001</c:v>
                </c:pt>
                <c:pt idx="5880">
                  <c:v>-199.37108800000001</c:v>
                </c:pt>
                <c:pt idx="5881">
                  <c:v>-199.349144</c:v>
                </c:pt>
                <c:pt idx="5882">
                  <c:v>-199.383321</c:v>
                </c:pt>
                <c:pt idx="5883">
                  <c:v>-199.46337599999998</c:v>
                </c:pt>
                <c:pt idx="5884">
                  <c:v>-199.46149600000001</c:v>
                </c:pt>
                <c:pt idx="5885">
                  <c:v>-199.48849900000002</c:v>
                </c:pt>
                <c:pt idx="5886">
                  <c:v>-199.44774999999998</c:v>
                </c:pt>
                <c:pt idx="5887">
                  <c:v>-199.527514</c:v>
                </c:pt>
                <c:pt idx="5888">
                  <c:v>-199.49160000000001</c:v>
                </c:pt>
                <c:pt idx="5889">
                  <c:v>-199.531879</c:v>
                </c:pt>
                <c:pt idx="5890">
                  <c:v>-199.481325</c:v>
                </c:pt>
                <c:pt idx="5891">
                  <c:v>-199.51487800000001</c:v>
                </c:pt>
                <c:pt idx="5892">
                  <c:v>-199.54693599999999</c:v>
                </c:pt>
                <c:pt idx="5893">
                  <c:v>-199.49834900000002</c:v>
                </c:pt>
                <c:pt idx="5894">
                  <c:v>-199.459777</c:v>
                </c:pt>
                <c:pt idx="5895">
                  <c:v>-199.46894900000001</c:v>
                </c:pt>
                <c:pt idx="5896">
                  <c:v>-199.43410699999998</c:v>
                </c:pt>
                <c:pt idx="5897">
                  <c:v>-199.43359899999999</c:v>
                </c:pt>
                <c:pt idx="5898">
                  <c:v>-199.42644799999999</c:v>
                </c:pt>
                <c:pt idx="5899">
                  <c:v>-199.44983199999999</c:v>
                </c:pt>
                <c:pt idx="5900">
                  <c:v>-199.41667899999999</c:v>
                </c:pt>
                <c:pt idx="5901">
                  <c:v>-199.432839</c:v>
                </c:pt>
                <c:pt idx="5902">
                  <c:v>-199.410417</c:v>
                </c:pt>
                <c:pt idx="5903">
                  <c:v>-199.41638399999999</c:v>
                </c:pt>
                <c:pt idx="5904">
                  <c:v>-199.439618</c:v>
                </c:pt>
                <c:pt idx="5905">
                  <c:v>-199.44179399999999</c:v>
                </c:pt>
                <c:pt idx="5906">
                  <c:v>-199.395895</c:v>
                </c:pt>
                <c:pt idx="5907">
                  <c:v>-199.41291899999999</c:v>
                </c:pt>
                <c:pt idx="5908">
                  <c:v>-199.40107600000002</c:v>
                </c:pt>
                <c:pt idx="5909">
                  <c:v>-199.387922</c:v>
                </c:pt>
                <c:pt idx="5910">
                  <c:v>-199.37053299999999</c:v>
                </c:pt>
                <c:pt idx="5911">
                  <c:v>-199.408176</c:v>
                </c:pt>
                <c:pt idx="5912">
                  <c:v>-199.39028000000002</c:v>
                </c:pt>
                <c:pt idx="5913">
                  <c:v>-199.35347899999999</c:v>
                </c:pt>
                <c:pt idx="5914">
                  <c:v>-199.349211</c:v>
                </c:pt>
                <c:pt idx="5915">
                  <c:v>-199.34307000000001</c:v>
                </c:pt>
                <c:pt idx="5916">
                  <c:v>-199.36305100000001</c:v>
                </c:pt>
                <c:pt idx="5917">
                  <c:v>-199.38566399999999</c:v>
                </c:pt>
                <c:pt idx="5918">
                  <c:v>-199.36358100000001</c:v>
                </c:pt>
                <c:pt idx="5919">
                  <c:v>-199.36509599999999</c:v>
                </c:pt>
                <c:pt idx="5920">
                  <c:v>-199.33648100000002</c:v>
                </c:pt>
                <c:pt idx="5921">
                  <c:v>-199.333685</c:v>
                </c:pt>
                <c:pt idx="5922">
                  <c:v>-199.36712400000002</c:v>
                </c:pt>
                <c:pt idx="5923">
                  <c:v>-199.39389300000002</c:v>
                </c:pt>
                <c:pt idx="5924">
                  <c:v>-199.36415300000002</c:v>
                </c:pt>
                <c:pt idx="5925">
                  <c:v>-199.364588</c:v>
                </c:pt>
                <c:pt idx="5926">
                  <c:v>-199.35860400000001</c:v>
                </c:pt>
                <c:pt idx="5927">
                  <c:v>-199.363889</c:v>
                </c:pt>
                <c:pt idx="5928">
                  <c:v>-199.34193200000001</c:v>
                </c:pt>
                <c:pt idx="5929">
                  <c:v>-199.36754100000002</c:v>
                </c:pt>
                <c:pt idx="5930">
                  <c:v>-199.31961000000001</c:v>
                </c:pt>
                <c:pt idx="5931">
                  <c:v>-199.30275600000002</c:v>
                </c:pt>
                <c:pt idx="5932">
                  <c:v>-199.341667</c:v>
                </c:pt>
                <c:pt idx="5933">
                  <c:v>-199.317522</c:v>
                </c:pt>
                <c:pt idx="5934">
                  <c:v>-199.33077</c:v>
                </c:pt>
                <c:pt idx="5935">
                  <c:v>-199.33387099999999</c:v>
                </c:pt>
                <c:pt idx="5936">
                  <c:v>-199.31619700000002</c:v>
                </c:pt>
                <c:pt idx="5937">
                  <c:v>-199.29387</c:v>
                </c:pt>
                <c:pt idx="5938">
                  <c:v>-199.33552499999999</c:v>
                </c:pt>
                <c:pt idx="5939">
                  <c:v>-199.34691699999999</c:v>
                </c:pt>
                <c:pt idx="5940">
                  <c:v>-199.322315</c:v>
                </c:pt>
                <c:pt idx="5941">
                  <c:v>-199.30136099999999</c:v>
                </c:pt>
                <c:pt idx="5942">
                  <c:v>-199.32106899999999</c:v>
                </c:pt>
                <c:pt idx="5943">
                  <c:v>-199.30088800000001</c:v>
                </c:pt>
                <c:pt idx="5944">
                  <c:v>-199.33005800000001</c:v>
                </c:pt>
                <c:pt idx="5945">
                  <c:v>-199.29025199999998</c:v>
                </c:pt>
                <c:pt idx="5946">
                  <c:v>-199.308435</c:v>
                </c:pt>
                <c:pt idx="5947">
                  <c:v>-199.29180299999999</c:v>
                </c:pt>
                <c:pt idx="5948">
                  <c:v>-199.26929000000001</c:v>
                </c:pt>
                <c:pt idx="5949">
                  <c:v>-199.28420800000001</c:v>
                </c:pt>
                <c:pt idx="5950">
                  <c:v>-199.29382200000001</c:v>
                </c:pt>
                <c:pt idx="5951">
                  <c:v>-199.27038399999998</c:v>
                </c:pt>
                <c:pt idx="5952">
                  <c:v>-199.28634400000001</c:v>
                </c:pt>
                <c:pt idx="5953">
                  <c:v>-199.29221100000001</c:v>
                </c:pt>
                <c:pt idx="5954">
                  <c:v>-199.26215400000001</c:v>
                </c:pt>
                <c:pt idx="5955">
                  <c:v>-199.243875</c:v>
                </c:pt>
                <c:pt idx="5956">
                  <c:v>-199.262315</c:v>
                </c:pt>
                <c:pt idx="5957">
                  <c:v>-199.23113800000002</c:v>
                </c:pt>
                <c:pt idx="5958">
                  <c:v>-199.237739</c:v>
                </c:pt>
                <c:pt idx="5959">
                  <c:v>-199.23896000000002</c:v>
                </c:pt>
                <c:pt idx="5960">
                  <c:v>-199.23708400000001</c:v>
                </c:pt>
                <c:pt idx="5961">
                  <c:v>-199.218388</c:v>
                </c:pt>
                <c:pt idx="5962">
                  <c:v>-199.24829600000001</c:v>
                </c:pt>
                <c:pt idx="5963">
                  <c:v>-199.23489899999998</c:v>
                </c:pt>
                <c:pt idx="5964">
                  <c:v>-199.22447199999999</c:v>
                </c:pt>
                <c:pt idx="5965">
                  <c:v>-199.202237</c:v>
                </c:pt>
                <c:pt idx="5966">
                  <c:v>-199.201729</c:v>
                </c:pt>
                <c:pt idx="5967">
                  <c:v>-199.21493100000001</c:v>
                </c:pt>
                <c:pt idx="5968">
                  <c:v>-199.221754</c:v>
                </c:pt>
                <c:pt idx="5969">
                  <c:v>-199.220798</c:v>
                </c:pt>
                <c:pt idx="5970">
                  <c:v>-199.229206</c:v>
                </c:pt>
                <c:pt idx="5971">
                  <c:v>-199.23903300000001</c:v>
                </c:pt>
                <c:pt idx="5972">
                  <c:v>-199.22316000000001</c:v>
                </c:pt>
                <c:pt idx="5973">
                  <c:v>-199.203756</c:v>
                </c:pt>
                <c:pt idx="5974">
                  <c:v>-199.18370100000001</c:v>
                </c:pt>
                <c:pt idx="5975">
                  <c:v>-199.207404</c:v>
                </c:pt>
                <c:pt idx="5976">
                  <c:v>-199.210148</c:v>
                </c:pt>
                <c:pt idx="5977">
                  <c:v>-199.193073</c:v>
                </c:pt>
                <c:pt idx="5978">
                  <c:v>-199.21618899999999</c:v>
                </c:pt>
                <c:pt idx="5979">
                  <c:v>-199.21136100000001</c:v>
                </c:pt>
                <c:pt idx="5980">
                  <c:v>-199.193364</c:v>
                </c:pt>
                <c:pt idx="5981">
                  <c:v>-199.18489600000001</c:v>
                </c:pt>
                <c:pt idx="5982">
                  <c:v>-199.18770599999999</c:v>
                </c:pt>
                <c:pt idx="5983">
                  <c:v>-199.178382</c:v>
                </c:pt>
                <c:pt idx="5984">
                  <c:v>-199.240162</c:v>
                </c:pt>
                <c:pt idx="5985">
                  <c:v>-199.20143300000001</c:v>
                </c:pt>
                <c:pt idx="5986">
                  <c:v>-199.23483200000001</c:v>
                </c:pt>
                <c:pt idx="5987">
                  <c:v>-199.19825399999999</c:v>
                </c:pt>
                <c:pt idx="5988">
                  <c:v>-199.212515</c:v>
                </c:pt>
                <c:pt idx="5989">
                  <c:v>-199.22157799999999</c:v>
                </c:pt>
                <c:pt idx="5990">
                  <c:v>-199.22273800000002</c:v>
                </c:pt>
                <c:pt idx="5991">
                  <c:v>-199.24205499999999</c:v>
                </c:pt>
                <c:pt idx="5992">
                  <c:v>-199.17803800000002</c:v>
                </c:pt>
                <c:pt idx="5993">
                  <c:v>-199.22324600000002</c:v>
                </c:pt>
                <c:pt idx="5994">
                  <c:v>-199.16855699999999</c:v>
                </c:pt>
                <c:pt idx="5995">
                  <c:v>-199.21927700000001</c:v>
                </c:pt>
                <c:pt idx="5996">
                  <c:v>-199.18498600000001</c:v>
                </c:pt>
                <c:pt idx="5997">
                  <c:v>-199.202279</c:v>
                </c:pt>
                <c:pt idx="5998">
                  <c:v>-199.18461199999999</c:v>
                </c:pt>
                <c:pt idx="5999">
                  <c:v>-199.15771799999999</c:v>
                </c:pt>
                <c:pt idx="6000">
                  <c:v>-199.166257</c:v>
                </c:pt>
                <c:pt idx="6001">
                  <c:v>-199.160211</c:v>
                </c:pt>
                <c:pt idx="6002">
                  <c:v>-199.18655000000001</c:v>
                </c:pt>
                <c:pt idx="6003">
                  <c:v>-199.17075500000001</c:v>
                </c:pt>
                <c:pt idx="6004">
                  <c:v>-199.18724499999999</c:v>
                </c:pt>
                <c:pt idx="6005">
                  <c:v>-199.11407299999999</c:v>
                </c:pt>
                <c:pt idx="6006">
                  <c:v>-199.17498499999999</c:v>
                </c:pt>
                <c:pt idx="6007">
                  <c:v>-199.17727400000001</c:v>
                </c:pt>
                <c:pt idx="6008">
                  <c:v>-199.16511800000001</c:v>
                </c:pt>
                <c:pt idx="6009">
                  <c:v>-199.16546500000001</c:v>
                </c:pt>
                <c:pt idx="6010">
                  <c:v>-199.13490899999999</c:v>
                </c:pt>
                <c:pt idx="6011">
                  <c:v>-199.147807</c:v>
                </c:pt>
                <c:pt idx="6012">
                  <c:v>-199.154391</c:v>
                </c:pt>
                <c:pt idx="6013">
                  <c:v>-199.131844</c:v>
                </c:pt>
                <c:pt idx="6014">
                  <c:v>-199.126632</c:v>
                </c:pt>
                <c:pt idx="6015">
                  <c:v>-199.14387300000001</c:v>
                </c:pt>
                <c:pt idx="6016">
                  <c:v>-199.12800799999999</c:v>
                </c:pt>
                <c:pt idx="6017">
                  <c:v>-199.11516700000001</c:v>
                </c:pt>
                <c:pt idx="6018">
                  <c:v>-199.13138800000002</c:v>
                </c:pt>
                <c:pt idx="6019">
                  <c:v>-199.12431699999999</c:v>
                </c:pt>
                <c:pt idx="6020">
                  <c:v>-199.112787</c:v>
                </c:pt>
                <c:pt idx="6021">
                  <c:v>-199.10257300000001</c:v>
                </c:pt>
                <c:pt idx="6022">
                  <c:v>-199.09955500000001</c:v>
                </c:pt>
                <c:pt idx="6023">
                  <c:v>-199.102542</c:v>
                </c:pt>
                <c:pt idx="6024">
                  <c:v>-199.10405800000001</c:v>
                </c:pt>
                <c:pt idx="6025">
                  <c:v>-199.135547</c:v>
                </c:pt>
                <c:pt idx="6026">
                  <c:v>-199.07756700000002</c:v>
                </c:pt>
                <c:pt idx="6027">
                  <c:v>-199.120834</c:v>
                </c:pt>
                <c:pt idx="6028">
                  <c:v>-199.14085900000001</c:v>
                </c:pt>
                <c:pt idx="6029">
                  <c:v>-199.13671600000001</c:v>
                </c:pt>
                <c:pt idx="6030">
                  <c:v>-199.128647</c:v>
                </c:pt>
                <c:pt idx="6031">
                  <c:v>-199.13620299999999</c:v>
                </c:pt>
                <c:pt idx="6032">
                  <c:v>-199.137393</c:v>
                </c:pt>
                <c:pt idx="6033">
                  <c:v>-199.138114</c:v>
                </c:pt>
                <c:pt idx="6034">
                  <c:v>-199.14894899999999</c:v>
                </c:pt>
                <c:pt idx="6035">
                  <c:v>-199.121824</c:v>
                </c:pt>
                <c:pt idx="6036">
                  <c:v>-199.163501</c:v>
                </c:pt>
                <c:pt idx="6037">
                  <c:v>-199.12581899999998</c:v>
                </c:pt>
                <c:pt idx="6038">
                  <c:v>-199.10076999999998</c:v>
                </c:pt>
                <c:pt idx="6039">
                  <c:v>-199.13666000000001</c:v>
                </c:pt>
                <c:pt idx="6040">
                  <c:v>-199.112144</c:v>
                </c:pt>
                <c:pt idx="6041">
                  <c:v>-199.124022</c:v>
                </c:pt>
                <c:pt idx="6042">
                  <c:v>-199.112695</c:v>
                </c:pt>
                <c:pt idx="6043">
                  <c:v>-199.11160899999999</c:v>
                </c:pt>
                <c:pt idx="6044">
                  <c:v>-199.096318</c:v>
                </c:pt>
                <c:pt idx="6045">
                  <c:v>-199.08904000000001</c:v>
                </c:pt>
                <c:pt idx="6046">
                  <c:v>-199.09958399999999</c:v>
                </c:pt>
                <c:pt idx="6047">
                  <c:v>-199.087177</c:v>
                </c:pt>
                <c:pt idx="6048">
                  <c:v>-199.08501799999999</c:v>
                </c:pt>
                <c:pt idx="6049">
                  <c:v>-199.108552</c:v>
                </c:pt>
                <c:pt idx="6050">
                  <c:v>-199.10395299999999</c:v>
                </c:pt>
                <c:pt idx="6051">
                  <c:v>-199.1309</c:v>
                </c:pt>
                <c:pt idx="6052">
                  <c:v>-199.09003799999999</c:v>
                </c:pt>
                <c:pt idx="6053">
                  <c:v>-199.07694100000001</c:v>
                </c:pt>
                <c:pt idx="6054">
                  <c:v>-199.10640599999999</c:v>
                </c:pt>
                <c:pt idx="6055">
                  <c:v>-199.09936999999999</c:v>
                </c:pt>
                <c:pt idx="6056">
                  <c:v>-199.08739800000001</c:v>
                </c:pt>
                <c:pt idx="6057">
                  <c:v>-199.101451</c:v>
                </c:pt>
                <c:pt idx="6058">
                  <c:v>-199.10342700000001</c:v>
                </c:pt>
                <c:pt idx="6059">
                  <c:v>-199.08212999999998</c:v>
                </c:pt>
                <c:pt idx="6060">
                  <c:v>-199.11104</c:v>
                </c:pt>
                <c:pt idx="6061">
                  <c:v>-199.12939300000002</c:v>
                </c:pt>
                <c:pt idx="6062">
                  <c:v>-199.08412300000001</c:v>
                </c:pt>
                <c:pt idx="6063">
                  <c:v>-199.04970299999999</c:v>
                </c:pt>
                <c:pt idx="6064">
                  <c:v>-199.07009300000001</c:v>
                </c:pt>
                <c:pt idx="6065">
                  <c:v>-199.05121400000002</c:v>
                </c:pt>
                <c:pt idx="6066">
                  <c:v>-199.03746899999999</c:v>
                </c:pt>
                <c:pt idx="6067">
                  <c:v>-199.071438</c:v>
                </c:pt>
                <c:pt idx="6068">
                  <c:v>-199.10020500000002</c:v>
                </c:pt>
                <c:pt idx="6069">
                  <c:v>-199.099141</c:v>
                </c:pt>
                <c:pt idx="6070">
                  <c:v>-199.07861700000001</c:v>
                </c:pt>
                <c:pt idx="6071">
                  <c:v>-199.101012</c:v>
                </c:pt>
                <c:pt idx="6072">
                  <c:v>-199.09406000000001</c:v>
                </c:pt>
                <c:pt idx="6073">
                  <c:v>-199.09993600000001</c:v>
                </c:pt>
                <c:pt idx="6074">
                  <c:v>-199.09210100000001</c:v>
                </c:pt>
                <c:pt idx="6075">
                  <c:v>-199.114375</c:v>
                </c:pt>
                <c:pt idx="6076">
                  <c:v>-199.11951199999999</c:v>
                </c:pt>
                <c:pt idx="6077">
                  <c:v>-199.10598100000001</c:v>
                </c:pt>
                <c:pt idx="6078">
                  <c:v>-199.13161100000002</c:v>
                </c:pt>
                <c:pt idx="6079">
                  <c:v>-199.13330999999999</c:v>
                </c:pt>
                <c:pt idx="6080">
                  <c:v>-199.09941000000001</c:v>
                </c:pt>
                <c:pt idx="6081">
                  <c:v>-199.09588300000001</c:v>
                </c:pt>
                <c:pt idx="6082">
                  <c:v>-199.09222700000001</c:v>
                </c:pt>
                <c:pt idx="6083">
                  <c:v>-199.13588099999998</c:v>
                </c:pt>
                <c:pt idx="6084">
                  <c:v>-199.08616900000001</c:v>
                </c:pt>
                <c:pt idx="6085">
                  <c:v>-199.109759</c:v>
                </c:pt>
                <c:pt idx="6086">
                  <c:v>-199.16291900000002</c:v>
                </c:pt>
                <c:pt idx="6087">
                  <c:v>-199.11161300000001</c:v>
                </c:pt>
                <c:pt idx="6088">
                  <c:v>-199.11772000000002</c:v>
                </c:pt>
                <c:pt idx="6089">
                  <c:v>-199.149834</c:v>
                </c:pt>
                <c:pt idx="6090">
                  <c:v>-199.131812</c:v>
                </c:pt>
                <c:pt idx="6091">
                  <c:v>-199.15817699999999</c:v>
                </c:pt>
                <c:pt idx="6092">
                  <c:v>-199.15565799999999</c:v>
                </c:pt>
                <c:pt idx="6093">
                  <c:v>-199.13155600000002</c:v>
                </c:pt>
                <c:pt idx="6094">
                  <c:v>-199.14505800000001</c:v>
                </c:pt>
                <c:pt idx="6095">
                  <c:v>-199.164691</c:v>
                </c:pt>
                <c:pt idx="6096">
                  <c:v>-199.189288</c:v>
                </c:pt>
                <c:pt idx="6097">
                  <c:v>-199.20196899999999</c:v>
                </c:pt>
                <c:pt idx="6098">
                  <c:v>-199.206108</c:v>
                </c:pt>
                <c:pt idx="6099">
                  <c:v>-199.228373</c:v>
                </c:pt>
                <c:pt idx="6100">
                  <c:v>-199.18405100000001</c:v>
                </c:pt>
                <c:pt idx="6101">
                  <c:v>-199.21050300000002</c:v>
                </c:pt>
                <c:pt idx="6102">
                  <c:v>-199.22357</c:v>
                </c:pt>
                <c:pt idx="6103">
                  <c:v>-199.213707</c:v>
                </c:pt>
                <c:pt idx="6104">
                  <c:v>-199.20858200000001</c:v>
                </c:pt>
                <c:pt idx="6105">
                  <c:v>-199.21844099999998</c:v>
                </c:pt>
                <c:pt idx="6106">
                  <c:v>-199.224491</c:v>
                </c:pt>
                <c:pt idx="6107">
                  <c:v>-199.19647599999999</c:v>
                </c:pt>
                <c:pt idx="6108">
                  <c:v>-199.19961599999999</c:v>
                </c:pt>
                <c:pt idx="6109">
                  <c:v>-199.24040300000001</c:v>
                </c:pt>
                <c:pt idx="6110">
                  <c:v>-199.22319200000001</c:v>
                </c:pt>
                <c:pt idx="6111">
                  <c:v>-199.21959600000002</c:v>
                </c:pt>
                <c:pt idx="6112">
                  <c:v>-199.231695</c:v>
                </c:pt>
                <c:pt idx="6113">
                  <c:v>-199.247173</c:v>
                </c:pt>
                <c:pt idx="6114">
                  <c:v>-199.21548799999999</c:v>
                </c:pt>
                <c:pt idx="6115">
                  <c:v>-199.224278</c:v>
                </c:pt>
                <c:pt idx="6116">
                  <c:v>-199.24875399999999</c:v>
                </c:pt>
                <c:pt idx="6117">
                  <c:v>-199.26906</c:v>
                </c:pt>
                <c:pt idx="6118">
                  <c:v>-199.27219700000001</c:v>
                </c:pt>
                <c:pt idx="6119">
                  <c:v>-199.25546800000001</c:v>
                </c:pt>
                <c:pt idx="6120">
                  <c:v>-199.270655</c:v>
                </c:pt>
                <c:pt idx="6121">
                  <c:v>-199.27516300000002</c:v>
                </c:pt>
                <c:pt idx="6122">
                  <c:v>-199.283084</c:v>
                </c:pt>
                <c:pt idx="6123">
                  <c:v>-199.26987800000001</c:v>
                </c:pt>
                <c:pt idx="6124">
                  <c:v>-199.27646999999999</c:v>
                </c:pt>
                <c:pt idx="6125">
                  <c:v>-199.26747600000002</c:v>
                </c:pt>
                <c:pt idx="6126">
                  <c:v>-199.260041</c:v>
                </c:pt>
                <c:pt idx="6127">
                  <c:v>-199.26752400000001</c:v>
                </c:pt>
                <c:pt idx="6128">
                  <c:v>-199.28390899999999</c:v>
                </c:pt>
                <c:pt idx="6129">
                  <c:v>-199.31220300000001</c:v>
                </c:pt>
                <c:pt idx="6130">
                  <c:v>-199.28085200000001</c:v>
                </c:pt>
                <c:pt idx="6131">
                  <c:v>-199.289277</c:v>
                </c:pt>
                <c:pt idx="6132">
                  <c:v>-199.25378799999999</c:v>
                </c:pt>
                <c:pt idx="6133">
                  <c:v>-199.261853</c:v>
                </c:pt>
                <c:pt idx="6134">
                  <c:v>-199.24954500000001</c:v>
                </c:pt>
                <c:pt idx="6135">
                  <c:v>-199.28108700000001</c:v>
                </c:pt>
                <c:pt idx="6136">
                  <c:v>-199.27216200000001</c:v>
                </c:pt>
                <c:pt idx="6137">
                  <c:v>-199.247569</c:v>
                </c:pt>
                <c:pt idx="6138">
                  <c:v>-199.27995300000001</c:v>
                </c:pt>
                <c:pt idx="6139">
                  <c:v>-199.31509499999999</c:v>
                </c:pt>
                <c:pt idx="6140">
                  <c:v>-199.27598399999999</c:v>
                </c:pt>
                <c:pt idx="6141">
                  <c:v>-199.29253399999999</c:v>
                </c:pt>
                <c:pt idx="6142">
                  <c:v>-199.270893</c:v>
                </c:pt>
                <c:pt idx="6143">
                  <c:v>-199.28919000000002</c:v>
                </c:pt>
                <c:pt idx="6144">
                  <c:v>-199.29298199999999</c:v>
                </c:pt>
                <c:pt idx="6145">
                  <c:v>-199.30045899999999</c:v>
                </c:pt>
                <c:pt idx="6146">
                  <c:v>-199.348095</c:v>
                </c:pt>
                <c:pt idx="6147">
                  <c:v>-199.33344700000001</c:v>
                </c:pt>
                <c:pt idx="6148">
                  <c:v>-199.300725</c:v>
                </c:pt>
                <c:pt idx="6149">
                  <c:v>-199.32480100000001</c:v>
                </c:pt>
                <c:pt idx="6150">
                  <c:v>-199.35860500000001</c:v>
                </c:pt>
                <c:pt idx="6151">
                  <c:v>-199.34771799999999</c:v>
                </c:pt>
                <c:pt idx="6152">
                  <c:v>-199.30083400000001</c:v>
                </c:pt>
                <c:pt idx="6153">
                  <c:v>-199.35171400000002</c:v>
                </c:pt>
                <c:pt idx="6154">
                  <c:v>-199.33659599999999</c:v>
                </c:pt>
                <c:pt idx="6155">
                  <c:v>-199.36718300000001</c:v>
                </c:pt>
                <c:pt idx="6156">
                  <c:v>-199.34361899999999</c:v>
                </c:pt>
                <c:pt idx="6157">
                  <c:v>-199.37114399999999</c:v>
                </c:pt>
                <c:pt idx="6158">
                  <c:v>-199.37194199999999</c:v>
                </c:pt>
                <c:pt idx="6159">
                  <c:v>-199.34942899999999</c:v>
                </c:pt>
                <c:pt idx="6160">
                  <c:v>-199.34205599999999</c:v>
                </c:pt>
                <c:pt idx="6161">
                  <c:v>-199.34094899999999</c:v>
                </c:pt>
                <c:pt idx="6162">
                  <c:v>-199.358936</c:v>
                </c:pt>
                <c:pt idx="6163">
                  <c:v>-199.36265299999999</c:v>
                </c:pt>
                <c:pt idx="6164">
                  <c:v>-199.38386</c:v>
                </c:pt>
                <c:pt idx="6165">
                  <c:v>-199.38172300000002</c:v>
                </c:pt>
                <c:pt idx="6166">
                  <c:v>-199.37782300000001</c:v>
                </c:pt>
                <c:pt idx="6167">
                  <c:v>-199.333136</c:v>
                </c:pt>
                <c:pt idx="6168">
                  <c:v>-199.349391</c:v>
                </c:pt>
                <c:pt idx="6169">
                  <c:v>-199.35896200000002</c:v>
                </c:pt>
                <c:pt idx="6170">
                  <c:v>-199.33065999999999</c:v>
                </c:pt>
                <c:pt idx="6171">
                  <c:v>-199.36437000000001</c:v>
                </c:pt>
                <c:pt idx="6172">
                  <c:v>-199.35051999999999</c:v>
                </c:pt>
                <c:pt idx="6173">
                  <c:v>-199.356683</c:v>
                </c:pt>
                <c:pt idx="6174">
                  <c:v>-199.33644999999999</c:v>
                </c:pt>
                <c:pt idx="6175">
                  <c:v>-199.360769</c:v>
                </c:pt>
                <c:pt idx="6176">
                  <c:v>-199.358833</c:v>
                </c:pt>
                <c:pt idx="6177">
                  <c:v>-199.3571</c:v>
                </c:pt>
                <c:pt idx="6178">
                  <c:v>-199.32647500000002</c:v>
                </c:pt>
                <c:pt idx="6179">
                  <c:v>-199.36337600000002</c:v>
                </c:pt>
                <c:pt idx="6180">
                  <c:v>-199.333528</c:v>
                </c:pt>
                <c:pt idx="6181">
                  <c:v>-199.293192</c:v>
                </c:pt>
                <c:pt idx="6182">
                  <c:v>-199.28976599999999</c:v>
                </c:pt>
                <c:pt idx="6183">
                  <c:v>-199.34383300000002</c:v>
                </c:pt>
                <c:pt idx="6184">
                  <c:v>-199.32119</c:v>
                </c:pt>
                <c:pt idx="6185">
                  <c:v>-199.31625199999999</c:v>
                </c:pt>
                <c:pt idx="6186">
                  <c:v>-199.33669800000001</c:v>
                </c:pt>
                <c:pt idx="6187">
                  <c:v>-199.36989</c:v>
                </c:pt>
                <c:pt idx="6188">
                  <c:v>-199.303528</c:v>
                </c:pt>
                <c:pt idx="6189">
                  <c:v>-199.331861</c:v>
                </c:pt>
                <c:pt idx="6190">
                  <c:v>-199.314684</c:v>
                </c:pt>
                <c:pt idx="6191">
                  <c:v>-199.32307899999998</c:v>
                </c:pt>
                <c:pt idx="6192">
                  <c:v>-199.29935499999999</c:v>
                </c:pt>
                <c:pt idx="6193">
                  <c:v>-199.32076499999999</c:v>
                </c:pt>
                <c:pt idx="6194">
                  <c:v>-199.318771</c:v>
                </c:pt>
                <c:pt idx="6195">
                  <c:v>-199.34946600000001</c:v>
                </c:pt>
                <c:pt idx="6196">
                  <c:v>-199.32180299999999</c:v>
                </c:pt>
                <c:pt idx="6197">
                  <c:v>-199.320178</c:v>
                </c:pt>
                <c:pt idx="6198">
                  <c:v>-199.33539099999999</c:v>
                </c:pt>
                <c:pt idx="6199">
                  <c:v>-199.31313</c:v>
                </c:pt>
                <c:pt idx="6200">
                  <c:v>-199.30630300000001</c:v>
                </c:pt>
                <c:pt idx="6201">
                  <c:v>-199.33846199999999</c:v>
                </c:pt>
                <c:pt idx="6202">
                  <c:v>-199.358261</c:v>
                </c:pt>
                <c:pt idx="6203">
                  <c:v>-199.326784</c:v>
                </c:pt>
                <c:pt idx="6204">
                  <c:v>-199.33507500000002</c:v>
                </c:pt>
                <c:pt idx="6205">
                  <c:v>-199.35032200000001</c:v>
                </c:pt>
                <c:pt idx="6206">
                  <c:v>-199.32830899999999</c:v>
                </c:pt>
                <c:pt idx="6207">
                  <c:v>-199.31508499999998</c:v>
                </c:pt>
                <c:pt idx="6208">
                  <c:v>-199.33988199999999</c:v>
                </c:pt>
                <c:pt idx="6209">
                  <c:v>-199.334619</c:v>
                </c:pt>
                <c:pt idx="6210">
                  <c:v>-199.338866</c:v>
                </c:pt>
                <c:pt idx="6211">
                  <c:v>-199.33600899999999</c:v>
                </c:pt>
                <c:pt idx="6212">
                  <c:v>-199.32896</c:v>
                </c:pt>
                <c:pt idx="6213">
                  <c:v>-199.34381299999998</c:v>
                </c:pt>
                <c:pt idx="6214">
                  <c:v>-199.33129300000002</c:v>
                </c:pt>
                <c:pt idx="6215">
                  <c:v>-199.34250200000002</c:v>
                </c:pt>
                <c:pt idx="6216">
                  <c:v>-199.321856</c:v>
                </c:pt>
                <c:pt idx="6217">
                  <c:v>-199.34376499999999</c:v>
                </c:pt>
                <c:pt idx="6218">
                  <c:v>-199.34065999999999</c:v>
                </c:pt>
                <c:pt idx="6219">
                  <c:v>-199.346249</c:v>
                </c:pt>
                <c:pt idx="6220">
                  <c:v>-199.36650800000001</c:v>
                </c:pt>
                <c:pt idx="6221">
                  <c:v>-199.32979500000002</c:v>
                </c:pt>
                <c:pt idx="6222">
                  <c:v>-199.34990999999999</c:v>
                </c:pt>
                <c:pt idx="6223">
                  <c:v>-199.384713</c:v>
                </c:pt>
                <c:pt idx="6224">
                  <c:v>-199.376149</c:v>
                </c:pt>
                <c:pt idx="6225">
                  <c:v>-199.33732900000001</c:v>
                </c:pt>
                <c:pt idx="6226">
                  <c:v>-199.364915</c:v>
                </c:pt>
                <c:pt idx="6227">
                  <c:v>-199.357979</c:v>
                </c:pt>
                <c:pt idx="6228">
                  <c:v>-199.33887100000001</c:v>
                </c:pt>
                <c:pt idx="6229">
                  <c:v>-199.33455899999998</c:v>
                </c:pt>
                <c:pt idx="6230">
                  <c:v>-199.348803</c:v>
                </c:pt>
                <c:pt idx="6231">
                  <c:v>-199.32430600000001</c:v>
                </c:pt>
                <c:pt idx="6232">
                  <c:v>-199.34382200000002</c:v>
                </c:pt>
                <c:pt idx="6233">
                  <c:v>-199.32059699999999</c:v>
                </c:pt>
                <c:pt idx="6234">
                  <c:v>-199.30940999999999</c:v>
                </c:pt>
                <c:pt idx="6235">
                  <c:v>-199.276557</c:v>
                </c:pt>
                <c:pt idx="6236">
                  <c:v>-199.301928</c:v>
                </c:pt>
                <c:pt idx="6237">
                  <c:v>-199.32669000000001</c:v>
                </c:pt>
                <c:pt idx="6238">
                  <c:v>-199.26464899999999</c:v>
                </c:pt>
                <c:pt idx="6239">
                  <c:v>-199.27229199999999</c:v>
                </c:pt>
                <c:pt idx="6240">
                  <c:v>-199.27266599999999</c:v>
                </c:pt>
                <c:pt idx="6241">
                  <c:v>-199.32817499999999</c:v>
                </c:pt>
                <c:pt idx="6242">
                  <c:v>-199.298384</c:v>
                </c:pt>
                <c:pt idx="6243">
                  <c:v>-199.31556</c:v>
                </c:pt>
                <c:pt idx="6244">
                  <c:v>-199.313275</c:v>
                </c:pt>
                <c:pt idx="6245">
                  <c:v>-199.314378</c:v>
                </c:pt>
                <c:pt idx="6246">
                  <c:v>-199.34558099999998</c:v>
                </c:pt>
                <c:pt idx="6247">
                  <c:v>-199.35609400000001</c:v>
                </c:pt>
                <c:pt idx="6248">
                  <c:v>-199.32469699999999</c:v>
                </c:pt>
                <c:pt idx="6249">
                  <c:v>-199.309371</c:v>
                </c:pt>
                <c:pt idx="6250">
                  <c:v>-199.30706499999999</c:v>
                </c:pt>
                <c:pt idx="6251">
                  <c:v>-199.30649499999998</c:v>
                </c:pt>
                <c:pt idx="6252">
                  <c:v>-199.288352</c:v>
                </c:pt>
                <c:pt idx="6253">
                  <c:v>-199.328835</c:v>
                </c:pt>
                <c:pt idx="6254">
                  <c:v>-199.29946899999999</c:v>
                </c:pt>
                <c:pt idx="6255">
                  <c:v>-199.29673299999999</c:v>
                </c:pt>
                <c:pt idx="6256">
                  <c:v>-199.30000800000002</c:v>
                </c:pt>
                <c:pt idx="6257">
                  <c:v>-199.34158600000001</c:v>
                </c:pt>
                <c:pt idx="6258">
                  <c:v>-199.30422000000002</c:v>
                </c:pt>
                <c:pt idx="6259">
                  <c:v>-199.34449000000001</c:v>
                </c:pt>
                <c:pt idx="6260">
                  <c:v>-199.33463700000001</c:v>
                </c:pt>
                <c:pt idx="6261">
                  <c:v>-199.28859500000002</c:v>
                </c:pt>
                <c:pt idx="6262">
                  <c:v>-199.28858599999998</c:v>
                </c:pt>
                <c:pt idx="6263">
                  <c:v>-199.264714</c:v>
                </c:pt>
                <c:pt idx="6264">
                  <c:v>-199.287756</c:v>
                </c:pt>
                <c:pt idx="6265">
                  <c:v>-199.28493</c:v>
                </c:pt>
                <c:pt idx="6266">
                  <c:v>-199.26788399999998</c:v>
                </c:pt>
                <c:pt idx="6267">
                  <c:v>-199.276174</c:v>
                </c:pt>
                <c:pt idx="6268">
                  <c:v>-199.25346999999999</c:v>
                </c:pt>
                <c:pt idx="6269">
                  <c:v>-199.28216700000002</c:v>
                </c:pt>
                <c:pt idx="6270">
                  <c:v>-199.31116399999999</c:v>
                </c:pt>
                <c:pt idx="6271">
                  <c:v>-199.251169</c:v>
                </c:pt>
                <c:pt idx="6272">
                  <c:v>-199.29254999999998</c:v>
                </c:pt>
                <c:pt idx="6273">
                  <c:v>-199.25524999999999</c:v>
                </c:pt>
                <c:pt idx="6274">
                  <c:v>-199.301244</c:v>
                </c:pt>
                <c:pt idx="6275">
                  <c:v>-199.25573199999999</c:v>
                </c:pt>
                <c:pt idx="6276">
                  <c:v>-199.28504600000002</c:v>
                </c:pt>
                <c:pt idx="6277">
                  <c:v>-199.26321899999999</c:v>
                </c:pt>
                <c:pt idx="6278">
                  <c:v>-199.24260899999999</c:v>
                </c:pt>
                <c:pt idx="6279">
                  <c:v>-199.24845400000001</c:v>
                </c:pt>
                <c:pt idx="6280">
                  <c:v>-199.248346</c:v>
                </c:pt>
                <c:pt idx="6281">
                  <c:v>-199.26416600000002</c:v>
                </c:pt>
                <c:pt idx="6282">
                  <c:v>-199.287374</c:v>
                </c:pt>
                <c:pt idx="6283">
                  <c:v>-199.28838999999999</c:v>
                </c:pt>
                <c:pt idx="6284">
                  <c:v>-199.267796</c:v>
                </c:pt>
                <c:pt idx="6285">
                  <c:v>-199.24259900000001</c:v>
                </c:pt>
                <c:pt idx="6286">
                  <c:v>-199.25739099999998</c:v>
                </c:pt>
                <c:pt idx="6287">
                  <c:v>-199.28759099999999</c:v>
                </c:pt>
                <c:pt idx="6288">
                  <c:v>-199.28490299999999</c:v>
                </c:pt>
                <c:pt idx="6289">
                  <c:v>-199.27257800000001</c:v>
                </c:pt>
                <c:pt idx="6290">
                  <c:v>-199.24540100000002</c:v>
                </c:pt>
                <c:pt idx="6291">
                  <c:v>-199.27210500000001</c:v>
                </c:pt>
                <c:pt idx="6292">
                  <c:v>-199.25639699999999</c:v>
                </c:pt>
                <c:pt idx="6293">
                  <c:v>-199.26856900000001</c:v>
                </c:pt>
                <c:pt idx="6294">
                  <c:v>-199.23592400000001</c:v>
                </c:pt>
                <c:pt idx="6295">
                  <c:v>-199.19409100000001</c:v>
                </c:pt>
                <c:pt idx="6296">
                  <c:v>-199.25167999999999</c:v>
                </c:pt>
                <c:pt idx="6297">
                  <c:v>-199.249392</c:v>
                </c:pt>
                <c:pt idx="6298">
                  <c:v>-199.189457</c:v>
                </c:pt>
                <c:pt idx="6299">
                  <c:v>-199.20681099999999</c:v>
                </c:pt>
                <c:pt idx="6300">
                  <c:v>-199.206568</c:v>
                </c:pt>
                <c:pt idx="6301">
                  <c:v>-199.18830499999999</c:v>
                </c:pt>
                <c:pt idx="6302">
                  <c:v>-199.21497500000001</c:v>
                </c:pt>
                <c:pt idx="6303">
                  <c:v>-199.190664</c:v>
                </c:pt>
                <c:pt idx="6304">
                  <c:v>-199.17145199999999</c:v>
                </c:pt>
                <c:pt idx="6305">
                  <c:v>-199.18480199999999</c:v>
                </c:pt>
                <c:pt idx="6306">
                  <c:v>-199.17820500000002</c:v>
                </c:pt>
                <c:pt idx="6307">
                  <c:v>-199.19795099999999</c:v>
                </c:pt>
                <c:pt idx="6308">
                  <c:v>-199.20624600000002</c:v>
                </c:pt>
                <c:pt idx="6309">
                  <c:v>-199.18585999999999</c:v>
                </c:pt>
                <c:pt idx="6310">
                  <c:v>-199.19802900000002</c:v>
                </c:pt>
                <c:pt idx="6311">
                  <c:v>-199.18034499999999</c:v>
                </c:pt>
                <c:pt idx="6312">
                  <c:v>-199.16654499999999</c:v>
                </c:pt>
                <c:pt idx="6313">
                  <c:v>-199.19722999999999</c:v>
                </c:pt>
                <c:pt idx="6314">
                  <c:v>-199.17302900000001</c:v>
                </c:pt>
                <c:pt idx="6315">
                  <c:v>-199.182378</c:v>
                </c:pt>
                <c:pt idx="6316">
                  <c:v>-199.19686899999999</c:v>
                </c:pt>
                <c:pt idx="6317">
                  <c:v>-199.144192</c:v>
                </c:pt>
                <c:pt idx="6318">
                  <c:v>-199.19920200000001</c:v>
                </c:pt>
                <c:pt idx="6319">
                  <c:v>-199.19536200000002</c:v>
                </c:pt>
                <c:pt idx="6320">
                  <c:v>-199.19567600000002</c:v>
                </c:pt>
                <c:pt idx="6321">
                  <c:v>-199.16982299999998</c:v>
                </c:pt>
                <c:pt idx="6322">
                  <c:v>-199.16897600000001</c:v>
                </c:pt>
                <c:pt idx="6323">
                  <c:v>-199.17187699999999</c:v>
                </c:pt>
                <c:pt idx="6324">
                  <c:v>-199.18947399999999</c:v>
                </c:pt>
                <c:pt idx="6325">
                  <c:v>-199.18765400000001</c:v>
                </c:pt>
                <c:pt idx="6326">
                  <c:v>-199.158175</c:v>
                </c:pt>
                <c:pt idx="6327">
                  <c:v>-199.14700099999999</c:v>
                </c:pt>
                <c:pt idx="6328">
                  <c:v>-199.20859099999998</c:v>
                </c:pt>
                <c:pt idx="6329">
                  <c:v>-199.162914</c:v>
                </c:pt>
                <c:pt idx="6330">
                  <c:v>-199.15562200000002</c:v>
                </c:pt>
                <c:pt idx="6331">
                  <c:v>-199.163951</c:v>
                </c:pt>
                <c:pt idx="6332">
                  <c:v>-199.179506</c:v>
                </c:pt>
                <c:pt idx="6333">
                  <c:v>-199.169579</c:v>
                </c:pt>
                <c:pt idx="6334">
                  <c:v>-199.200886</c:v>
                </c:pt>
                <c:pt idx="6335">
                  <c:v>-199.16650000000001</c:v>
                </c:pt>
                <c:pt idx="6336">
                  <c:v>-199.16661400000001</c:v>
                </c:pt>
                <c:pt idx="6337">
                  <c:v>-199.22011699999999</c:v>
                </c:pt>
                <c:pt idx="6338">
                  <c:v>-199.18929199999999</c:v>
                </c:pt>
                <c:pt idx="6339">
                  <c:v>-199.18966499999999</c:v>
                </c:pt>
                <c:pt idx="6340">
                  <c:v>-199.21855299999999</c:v>
                </c:pt>
                <c:pt idx="6341">
                  <c:v>-199.21689799999999</c:v>
                </c:pt>
                <c:pt idx="6342">
                  <c:v>-199.24171699999999</c:v>
                </c:pt>
                <c:pt idx="6343">
                  <c:v>-199.218153</c:v>
                </c:pt>
                <c:pt idx="6344">
                  <c:v>-199.23626200000001</c:v>
                </c:pt>
                <c:pt idx="6345">
                  <c:v>-199.229388</c:v>
                </c:pt>
                <c:pt idx="6346">
                  <c:v>-199.232845</c:v>
                </c:pt>
                <c:pt idx="6347">
                  <c:v>-199.239497</c:v>
                </c:pt>
                <c:pt idx="6348">
                  <c:v>-199.23723900000002</c:v>
                </c:pt>
                <c:pt idx="6349">
                  <c:v>-199.23307</c:v>
                </c:pt>
                <c:pt idx="6350">
                  <c:v>-199.21199899999999</c:v>
                </c:pt>
                <c:pt idx="6351">
                  <c:v>-199.20979800000001</c:v>
                </c:pt>
                <c:pt idx="6352">
                  <c:v>-199.20678000000001</c:v>
                </c:pt>
                <c:pt idx="6353">
                  <c:v>-199.22945299999998</c:v>
                </c:pt>
                <c:pt idx="6354">
                  <c:v>-199.226248</c:v>
                </c:pt>
                <c:pt idx="6355">
                  <c:v>-199.21178599999999</c:v>
                </c:pt>
                <c:pt idx="6356">
                  <c:v>-199.241569</c:v>
                </c:pt>
                <c:pt idx="6357">
                  <c:v>-199.23047800000001</c:v>
                </c:pt>
                <c:pt idx="6358">
                  <c:v>-199.247353</c:v>
                </c:pt>
                <c:pt idx="6359">
                  <c:v>-199.22996900000001</c:v>
                </c:pt>
                <c:pt idx="6360">
                  <c:v>-199.25285100000002</c:v>
                </c:pt>
                <c:pt idx="6361">
                  <c:v>-199.20622800000001</c:v>
                </c:pt>
                <c:pt idx="6362">
                  <c:v>-199.21738400000001</c:v>
                </c:pt>
                <c:pt idx="6363">
                  <c:v>-199.22696400000001</c:v>
                </c:pt>
                <c:pt idx="6364">
                  <c:v>-199.22787600000001</c:v>
                </c:pt>
                <c:pt idx="6365">
                  <c:v>-199.23325300000002</c:v>
                </c:pt>
                <c:pt idx="6366">
                  <c:v>-199.22226999999998</c:v>
                </c:pt>
                <c:pt idx="6367">
                  <c:v>-199.21682000000001</c:v>
                </c:pt>
                <c:pt idx="6368">
                  <c:v>-199.22625199999999</c:v>
                </c:pt>
                <c:pt idx="6369">
                  <c:v>-199.229266</c:v>
                </c:pt>
                <c:pt idx="6370">
                  <c:v>-199.21328</c:v>
                </c:pt>
                <c:pt idx="6371">
                  <c:v>-199.24336199999999</c:v>
                </c:pt>
                <c:pt idx="6372">
                  <c:v>-199.21196</c:v>
                </c:pt>
                <c:pt idx="6373">
                  <c:v>-199.26316500000001</c:v>
                </c:pt>
                <c:pt idx="6374">
                  <c:v>-199.220788</c:v>
                </c:pt>
                <c:pt idx="6375">
                  <c:v>-199.22504000000001</c:v>
                </c:pt>
                <c:pt idx="6376">
                  <c:v>-199.20656099999999</c:v>
                </c:pt>
                <c:pt idx="6377">
                  <c:v>-199.20703500000002</c:v>
                </c:pt>
                <c:pt idx="6378">
                  <c:v>-199.264872</c:v>
                </c:pt>
                <c:pt idx="6379">
                  <c:v>-199.22233399999999</c:v>
                </c:pt>
                <c:pt idx="6380">
                  <c:v>-199.20395099999999</c:v>
                </c:pt>
                <c:pt idx="6381">
                  <c:v>-199.193107</c:v>
                </c:pt>
                <c:pt idx="6382">
                  <c:v>-199.216162</c:v>
                </c:pt>
                <c:pt idx="6383">
                  <c:v>-199.202596</c:v>
                </c:pt>
                <c:pt idx="6384">
                  <c:v>-199.19712000000001</c:v>
                </c:pt>
                <c:pt idx="6385">
                  <c:v>-199.203712</c:v>
                </c:pt>
                <c:pt idx="6386">
                  <c:v>-199.200287</c:v>
                </c:pt>
                <c:pt idx="6387">
                  <c:v>-199.189581</c:v>
                </c:pt>
                <c:pt idx="6388">
                  <c:v>-199.201359</c:v>
                </c:pt>
                <c:pt idx="6389">
                  <c:v>-199.19876600000001</c:v>
                </c:pt>
                <c:pt idx="6390">
                  <c:v>-199.17600999999999</c:v>
                </c:pt>
                <c:pt idx="6391">
                  <c:v>-199.17987500000001</c:v>
                </c:pt>
                <c:pt idx="6392">
                  <c:v>-199.205523</c:v>
                </c:pt>
                <c:pt idx="6393">
                  <c:v>-199.18891199999999</c:v>
                </c:pt>
                <c:pt idx="6394">
                  <c:v>-199.18034800000001</c:v>
                </c:pt>
                <c:pt idx="6395">
                  <c:v>-199.171828</c:v>
                </c:pt>
                <c:pt idx="6396">
                  <c:v>-199.173</c:v>
                </c:pt>
                <c:pt idx="6397">
                  <c:v>-199.19246900000002</c:v>
                </c:pt>
                <c:pt idx="6398">
                  <c:v>-199.15422599999999</c:v>
                </c:pt>
                <c:pt idx="6399">
                  <c:v>-199.16292900000002</c:v>
                </c:pt>
                <c:pt idx="6400">
                  <c:v>-199.150136</c:v>
                </c:pt>
                <c:pt idx="6401">
                  <c:v>-199.13794099999998</c:v>
                </c:pt>
                <c:pt idx="6402">
                  <c:v>-199.16482200000002</c:v>
                </c:pt>
                <c:pt idx="6403">
                  <c:v>-199.168071</c:v>
                </c:pt>
                <c:pt idx="6404">
                  <c:v>-199.16084799999999</c:v>
                </c:pt>
                <c:pt idx="6405">
                  <c:v>-199.134896</c:v>
                </c:pt>
                <c:pt idx="6406">
                  <c:v>-199.165865</c:v>
                </c:pt>
                <c:pt idx="6407">
                  <c:v>-199.17655600000001</c:v>
                </c:pt>
                <c:pt idx="6408">
                  <c:v>-199.11634000000001</c:v>
                </c:pt>
                <c:pt idx="6409">
                  <c:v>-199.15387899999999</c:v>
                </c:pt>
                <c:pt idx="6410">
                  <c:v>-199.16332400000002</c:v>
                </c:pt>
                <c:pt idx="6411">
                  <c:v>-199.14353800000001</c:v>
                </c:pt>
                <c:pt idx="6412">
                  <c:v>-199.11842799999999</c:v>
                </c:pt>
                <c:pt idx="6413">
                  <c:v>-199.14305999999999</c:v>
                </c:pt>
                <c:pt idx="6414">
                  <c:v>-199.158525</c:v>
                </c:pt>
                <c:pt idx="6415">
                  <c:v>-199.14760199999998</c:v>
                </c:pt>
                <c:pt idx="6416">
                  <c:v>-199.16566</c:v>
                </c:pt>
                <c:pt idx="6417">
                  <c:v>-199.135569</c:v>
                </c:pt>
                <c:pt idx="6418">
                  <c:v>-199.14757700000001</c:v>
                </c:pt>
                <c:pt idx="6419">
                  <c:v>-199.11729</c:v>
                </c:pt>
                <c:pt idx="6420">
                  <c:v>-199.149057</c:v>
                </c:pt>
                <c:pt idx="6421">
                  <c:v>-199.14403799999999</c:v>
                </c:pt>
                <c:pt idx="6422">
                  <c:v>-199.126518</c:v>
                </c:pt>
                <c:pt idx="6423">
                  <c:v>-199.11500099999998</c:v>
                </c:pt>
                <c:pt idx="6424">
                  <c:v>-199.09577199999998</c:v>
                </c:pt>
                <c:pt idx="6425">
                  <c:v>-199.12851600000002</c:v>
                </c:pt>
                <c:pt idx="6426">
                  <c:v>-199.145826</c:v>
                </c:pt>
                <c:pt idx="6427">
                  <c:v>-199.128803</c:v>
                </c:pt>
                <c:pt idx="6428">
                  <c:v>-199.12799899999999</c:v>
                </c:pt>
                <c:pt idx="6429">
                  <c:v>-199.10230300000001</c:v>
                </c:pt>
                <c:pt idx="6430">
                  <c:v>-199.10311899999999</c:v>
                </c:pt>
                <c:pt idx="6431">
                  <c:v>-199.11924000000002</c:v>
                </c:pt>
                <c:pt idx="6432">
                  <c:v>-199.11898400000001</c:v>
                </c:pt>
                <c:pt idx="6433">
                  <c:v>-199.14434599999998</c:v>
                </c:pt>
                <c:pt idx="6434">
                  <c:v>-199.12186300000002</c:v>
                </c:pt>
                <c:pt idx="6435">
                  <c:v>-199.132429</c:v>
                </c:pt>
                <c:pt idx="6436">
                  <c:v>-199.11714599999999</c:v>
                </c:pt>
                <c:pt idx="6437">
                  <c:v>-199.15431999999998</c:v>
                </c:pt>
                <c:pt idx="6438">
                  <c:v>-199.110849</c:v>
                </c:pt>
                <c:pt idx="6439">
                  <c:v>-199.128017</c:v>
                </c:pt>
                <c:pt idx="6440">
                  <c:v>-199.13805300000001</c:v>
                </c:pt>
                <c:pt idx="6441">
                  <c:v>-199.12932800000002</c:v>
                </c:pt>
                <c:pt idx="6442">
                  <c:v>-199.09286600000001</c:v>
                </c:pt>
                <c:pt idx="6443">
                  <c:v>-199.14363699999998</c:v>
                </c:pt>
                <c:pt idx="6444">
                  <c:v>-199.102463</c:v>
                </c:pt>
                <c:pt idx="6445">
                  <c:v>-199.09723500000001</c:v>
                </c:pt>
                <c:pt idx="6446">
                  <c:v>-199.106176</c:v>
                </c:pt>
                <c:pt idx="6447">
                  <c:v>-199.10486499999999</c:v>
                </c:pt>
                <c:pt idx="6448">
                  <c:v>-199.11859200000001</c:v>
                </c:pt>
                <c:pt idx="6449">
                  <c:v>-199.12686100000002</c:v>
                </c:pt>
                <c:pt idx="6450">
                  <c:v>-199.11188200000001</c:v>
                </c:pt>
                <c:pt idx="6451">
                  <c:v>-199.103036</c:v>
                </c:pt>
                <c:pt idx="6452">
                  <c:v>-199.107023</c:v>
                </c:pt>
                <c:pt idx="6453">
                  <c:v>-199.11076700000001</c:v>
                </c:pt>
                <c:pt idx="6454">
                  <c:v>-199.122253</c:v>
                </c:pt>
                <c:pt idx="6455">
                  <c:v>-199.15804199999999</c:v>
                </c:pt>
                <c:pt idx="6456">
                  <c:v>-199.09565799999999</c:v>
                </c:pt>
                <c:pt idx="6457">
                  <c:v>-199.113902</c:v>
                </c:pt>
                <c:pt idx="6458">
                  <c:v>-199.14173</c:v>
                </c:pt>
                <c:pt idx="6459">
                  <c:v>-199.11338899999998</c:v>
                </c:pt>
                <c:pt idx="6460">
                  <c:v>-199.13601499999999</c:v>
                </c:pt>
                <c:pt idx="6461">
                  <c:v>-199.115262</c:v>
                </c:pt>
                <c:pt idx="6462">
                  <c:v>-199.104266</c:v>
                </c:pt>
                <c:pt idx="6463">
                  <c:v>-199.11442700000001</c:v>
                </c:pt>
                <c:pt idx="6464">
                  <c:v>-199.12170600000002</c:v>
                </c:pt>
                <c:pt idx="6465">
                  <c:v>-199.11107100000001</c:v>
                </c:pt>
                <c:pt idx="6466">
                  <c:v>-199.11587799999998</c:v>
                </c:pt>
                <c:pt idx="6467">
                  <c:v>-199.11505300000002</c:v>
                </c:pt>
                <c:pt idx="6468">
                  <c:v>-199.10853900000001</c:v>
                </c:pt>
                <c:pt idx="6469">
                  <c:v>-199.095606</c:v>
                </c:pt>
                <c:pt idx="6470">
                  <c:v>-199.132003</c:v>
                </c:pt>
                <c:pt idx="6471">
                  <c:v>-199.12980099999999</c:v>
                </c:pt>
                <c:pt idx="6472">
                  <c:v>-199.10395199999999</c:v>
                </c:pt>
                <c:pt idx="6473">
                  <c:v>-199.09658299999998</c:v>
                </c:pt>
                <c:pt idx="6474">
                  <c:v>-199.12523200000001</c:v>
                </c:pt>
                <c:pt idx="6475">
                  <c:v>-199.096847</c:v>
                </c:pt>
                <c:pt idx="6476">
                  <c:v>-199.12173099999998</c:v>
                </c:pt>
                <c:pt idx="6477">
                  <c:v>-199.12633399999999</c:v>
                </c:pt>
                <c:pt idx="6478">
                  <c:v>-199.121262</c:v>
                </c:pt>
                <c:pt idx="6479">
                  <c:v>-199.11130399999999</c:v>
                </c:pt>
                <c:pt idx="6480">
                  <c:v>-199.139037</c:v>
                </c:pt>
                <c:pt idx="6481">
                  <c:v>-199.123999</c:v>
                </c:pt>
                <c:pt idx="6482">
                  <c:v>-199.082278</c:v>
                </c:pt>
                <c:pt idx="6483">
                  <c:v>-199.09664700000002</c:v>
                </c:pt>
                <c:pt idx="6484">
                  <c:v>-199.127534</c:v>
                </c:pt>
                <c:pt idx="6485">
                  <c:v>-199.11494000000002</c:v>
                </c:pt>
                <c:pt idx="6486">
                  <c:v>-199.138464</c:v>
                </c:pt>
                <c:pt idx="6487">
                  <c:v>-199.066396</c:v>
                </c:pt>
                <c:pt idx="6488">
                  <c:v>-199.141209</c:v>
                </c:pt>
                <c:pt idx="6489">
                  <c:v>-199.11355799999998</c:v>
                </c:pt>
                <c:pt idx="6490">
                  <c:v>-199.087615</c:v>
                </c:pt>
                <c:pt idx="6491">
                  <c:v>-199.12153599999999</c:v>
                </c:pt>
                <c:pt idx="6492">
                  <c:v>-199.08626799999999</c:v>
                </c:pt>
                <c:pt idx="6493">
                  <c:v>-199.092366</c:v>
                </c:pt>
                <c:pt idx="6494">
                  <c:v>-199.12186599999998</c:v>
                </c:pt>
                <c:pt idx="6495">
                  <c:v>-199.099379</c:v>
                </c:pt>
                <c:pt idx="6496">
                  <c:v>-199.09585700000002</c:v>
                </c:pt>
                <c:pt idx="6497">
                  <c:v>-199.09187500000002</c:v>
                </c:pt>
                <c:pt idx="6498">
                  <c:v>-199.14057499999998</c:v>
                </c:pt>
                <c:pt idx="6499">
                  <c:v>-199.11691500000001</c:v>
                </c:pt>
                <c:pt idx="6500">
                  <c:v>-199.119868</c:v>
                </c:pt>
                <c:pt idx="6501">
                  <c:v>-199.07977199999999</c:v>
                </c:pt>
                <c:pt idx="6502">
                  <c:v>-199.094819</c:v>
                </c:pt>
                <c:pt idx="6503">
                  <c:v>-199.11387500000001</c:v>
                </c:pt>
                <c:pt idx="6504">
                  <c:v>-199.10763499999999</c:v>
                </c:pt>
                <c:pt idx="6505">
                  <c:v>-199.09930399999999</c:v>
                </c:pt>
                <c:pt idx="6506">
                  <c:v>-199.092647</c:v>
                </c:pt>
                <c:pt idx="6507">
                  <c:v>-199.12040200000001</c:v>
                </c:pt>
                <c:pt idx="6508">
                  <c:v>-199.09010700000002</c:v>
                </c:pt>
                <c:pt idx="6509">
                  <c:v>-199.111074</c:v>
                </c:pt>
                <c:pt idx="6510">
                  <c:v>-199.11506500000002</c:v>
                </c:pt>
                <c:pt idx="6511">
                  <c:v>-199.111234</c:v>
                </c:pt>
                <c:pt idx="6512">
                  <c:v>-199.09183999999999</c:v>
                </c:pt>
                <c:pt idx="6513">
                  <c:v>-199.08627200000001</c:v>
                </c:pt>
                <c:pt idx="6514">
                  <c:v>-199.089269</c:v>
                </c:pt>
                <c:pt idx="6515">
                  <c:v>-199.09967799999998</c:v>
                </c:pt>
                <c:pt idx="6516">
                  <c:v>-199.104581</c:v>
                </c:pt>
                <c:pt idx="6517">
                  <c:v>-199.10021700000001</c:v>
                </c:pt>
                <c:pt idx="6518">
                  <c:v>-199.069557</c:v>
                </c:pt>
                <c:pt idx="6519">
                  <c:v>-199.09665999999999</c:v>
                </c:pt>
                <c:pt idx="6520">
                  <c:v>-199.106131</c:v>
                </c:pt>
                <c:pt idx="6521">
                  <c:v>-199.102114</c:v>
                </c:pt>
                <c:pt idx="6522">
                  <c:v>-199.11283699999998</c:v>
                </c:pt>
                <c:pt idx="6523">
                  <c:v>-199.10650100000001</c:v>
                </c:pt>
                <c:pt idx="6524">
                  <c:v>-199.11120399999999</c:v>
                </c:pt>
                <c:pt idx="6525">
                  <c:v>-199.11066600000001</c:v>
                </c:pt>
                <c:pt idx="6526">
                  <c:v>-199.10841600000001</c:v>
                </c:pt>
                <c:pt idx="6527">
                  <c:v>-199.13646499999999</c:v>
                </c:pt>
                <c:pt idx="6528">
                  <c:v>-199.08218499999998</c:v>
                </c:pt>
                <c:pt idx="6529">
                  <c:v>-199.10875899999999</c:v>
                </c:pt>
                <c:pt idx="6530">
                  <c:v>-199.132014</c:v>
                </c:pt>
                <c:pt idx="6531">
                  <c:v>-199.06782799999999</c:v>
                </c:pt>
                <c:pt idx="6532">
                  <c:v>-199.112019</c:v>
                </c:pt>
                <c:pt idx="6533">
                  <c:v>-199.09636</c:v>
                </c:pt>
                <c:pt idx="6534">
                  <c:v>-199.113449</c:v>
                </c:pt>
                <c:pt idx="6535">
                  <c:v>-199.12915699999999</c:v>
                </c:pt>
                <c:pt idx="6536">
                  <c:v>-199.095777</c:v>
                </c:pt>
                <c:pt idx="6537">
                  <c:v>-199.105345</c:v>
                </c:pt>
                <c:pt idx="6538">
                  <c:v>-199.11487299999999</c:v>
                </c:pt>
                <c:pt idx="6539">
                  <c:v>-199.14347900000001</c:v>
                </c:pt>
                <c:pt idx="6540">
                  <c:v>-199.104771</c:v>
                </c:pt>
                <c:pt idx="6541">
                  <c:v>-199.131463</c:v>
                </c:pt>
                <c:pt idx="6542">
                  <c:v>-199.10071199999999</c:v>
                </c:pt>
                <c:pt idx="6543">
                  <c:v>-199.14102499999998</c:v>
                </c:pt>
                <c:pt idx="6544">
                  <c:v>-199.094731</c:v>
                </c:pt>
                <c:pt idx="6545">
                  <c:v>-199.101046</c:v>
                </c:pt>
                <c:pt idx="6546">
                  <c:v>-199.12025</c:v>
                </c:pt>
                <c:pt idx="6547">
                  <c:v>-199.135054</c:v>
                </c:pt>
                <c:pt idx="6548">
                  <c:v>-199.141221</c:v>
                </c:pt>
                <c:pt idx="6549">
                  <c:v>-199.13580099999999</c:v>
                </c:pt>
                <c:pt idx="6550">
                  <c:v>-199.16019</c:v>
                </c:pt>
                <c:pt idx="6551">
                  <c:v>-199.13477599999999</c:v>
                </c:pt>
                <c:pt idx="6552">
                  <c:v>-199.14937699999999</c:v>
                </c:pt>
                <c:pt idx="6553">
                  <c:v>-199.18263400000001</c:v>
                </c:pt>
                <c:pt idx="6554">
                  <c:v>-199.11622</c:v>
                </c:pt>
                <c:pt idx="6555">
                  <c:v>-199.168767</c:v>
                </c:pt>
                <c:pt idx="6556">
                  <c:v>-199.15084100000001</c:v>
                </c:pt>
                <c:pt idx="6557">
                  <c:v>-199.16193200000001</c:v>
                </c:pt>
                <c:pt idx="6558">
                  <c:v>-199.18639899999999</c:v>
                </c:pt>
                <c:pt idx="6559">
                  <c:v>-199.17660599999999</c:v>
                </c:pt>
                <c:pt idx="6560">
                  <c:v>-199.17632800000001</c:v>
                </c:pt>
                <c:pt idx="6561">
                  <c:v>-199.186013</c:v>
                </c:pt>
                <c:pt idx="6562">
                  <c:v>-199.18851000000001</c:v>
                </c:pt>
                <c:pt idx="6563">
                  <c:v>-199.20188199999998</c:v>
                </c:pt>
                <c:pt idx="6564">
                  <c:v>-199.21806699999999</c:v>
                </c:pt>
                <c:pt idx="6565">
                  <c:v>-199.23105200000001</c:v>
                </c:pt>
                <c:pt idx="6566">
                  <c:v>-199.24015399999999</c:v>
                </c:pt>
                <c:pt idx="6567">
                  <c:v>-199.22312300000002</c:v>
                </c:pt>
                <c:pt idx="6568">
                  <c:v>-199.26245</c:v>
                </c:pt>
                <c:pt idx="6569">
                  <c:v>-199.23250300000001</c:v>
                </c:pt>
                <c:pt idx="6570">
                  <c:v>-199.21748500000001</c:v>
                </c:pt>
                <c:pt idx="6571">
                  <c:v>-199.23678000000001</c:v>
                </c:pt>
                <c:pt idx="6572">
                  <c:v>-199.26608999999999</c:v>
                </c:pt>
                <c:pt idx="6573">
                  <c:v>-199.29099600000001</c:v>
                </c:pt>
                <c:pt idx="6574">
                  <c:v>-199.28358699999998</c:v>
                </c:pt>
                <c:pt idx="6575">
                  <c:v>-199.25228900000002</c:v>
                </c:pt>
                <c:pt idx="6576">
                  <c:v>-199.26622899999998</c:v>
                </c:pt>
                <c:pt idx="6577">
                  <c:v>-199.27112700000001</c:v>
                </c:pt>
                <c:pt idx="6578">
                  <c:v>-199.29618499999998</c:v>
                </c:pt>
                <c:pt idx="6579">
                  <c:v>-199.312962</c:v>
                </c:pt>
                <c:pt idx="6580">
                  <c:v>-199.307334</c:v>
                </c:pt>
                <c:pt idx="6581">
                  <c:v>-199.31292300000001</c:v>
                </c:pt>
                <c:pt idx="6582">
                  <c:v>-199.31871800000002</c:v>
                </c:pt>
                <c:pt idx="6583">
                  <c:v>-199.35209499999999</c:v>
                </c:pt>
                <c:pt idx="6584">
                  <c:v>-199.344864</c:v>
                </c:pt>
                <c:pt idx="6585">
                  <c:v>-199.36639599999998</c:v>
                </c:pt>
                <c:pt idx="6586">
                  <c:v>-199.393607</c:v>
                </c:pt>
                <c:pt idx="6587">
                  <c:v>-199.40270099999998</c:v>
                </c:pt>
                <c:pt idx="6588">
                  <c:v>-199.42693</c:v>
                </c:pt>
                <c:pt idx="6589">
                  <c:v>-199.38810100000001</c:v>
                </c:pt>
                <c:pt idx="6590">
                  <c:v>-199.37359599999999</c:v>
                </c:pt>
                <c:pt idx="6591">
                  <c:v>-199.405733</c:v>
                </c:pt>
                <c:pt idx="6592">
                  <c:v>-199.422774</c:v>
                </c:pt>
                <c:pt idx="6593">
                  <c:v>-199.41218599999999</c:v>
                </c:pt>
                <c:pt idx="6594">
                  <c:v>-199.398472</c:v>
                </c:pt>
                <c:pt idx="6595">
                  <c:v>-199.409842</c:v>
                </c:pt>
                <c:pt idx="6596">
                  <c:v>-199.37211200000002</c:v>
                </c:pt>
                <c:pt idx="6597">
                  <c:v>-199.42021700000001</c:v>
                </c:pt>
                <c:pt idx="6598">
                  <c:v>-199.43778700000001</c:v>
                </c:pt>
                <c:pt idx="6599">
                  <c:v>-199.39949200000001</c:v>
                </c:pt>
                <c:pt idx="6600">
                  <c:v>-199.409268</c:v>
                </c:pt>
                <c:pt idx="6601">
                  <c:v>-199.42110700000001</c:v>
                </c:pt>
                <c:pt idx="6602">
                  <c:v>-199.435025</c:v>
                </c:pt>
                <c:pt idx="6603">
                  <c:v>-199.42320899999999</c:v>
                </c:pt>
                <c:pt idx="6604">
                  <c:v>-199.39331300000001</c:v>
                </c:pt>
                <c:pt idx="6605">
                  <c:v>-199.45376899999999</c:v>
                </c:pt>
                <c:pt idx="6606">
                  <c:v>-199.39795100000001</c:v>
                </c:pt>
                <c:pt idx="6607">
                  <c:v>-199.39422099999999</c:v>
                </c:pt>
                <c:pt idx="6608">
                  <c:v>-199.38370700000002</c:v>
                </c:pt>
                <c:pt idx="6609">
                  <c:v>-199.338064</c:v>
                </c:pt>
                <c:pt idx="6610">
                  <c:v>-199.385266</c:v>
                </c:pt>
                <c:pt idx="6611">
                  <c:v>-199.36157599999999</c:v>
                </c:pt>
                <c:pt idx="6612">
                  <c:v>-199.36179799999999</c:v>
                </c:pt>
                <c:pt idx="6613">
                  <c:v>-199.35938400000001</c:v>
                </c:pt>
                <c:pt idx="6614">
                  <c:v>-199.336007</c:v>
                </c:pt>
                <c:pt idx="6615">
                  <c:v>-199.32360299999999</c:v>
                </c:pt>
                <c:pt idx="6616">
                  <c:v>-199.30987099999999</c:v>
                </c:pt>
                <c:pt idx="6617">
                  <c:v>-199.36953700000001</c:v>
                </c:pt>
                <c:pt idx="6618">
                  <c:v>-199.34300199999998</c:v>
                </c:pt>
                <c:pt idx="6619">
                  <c:v>-199.305915</c:v>
                </c:pt>
                <c:pt idx="6620">
                  <c:v>-199.313919</c:v>
                </c:pt>
                <c:pt idx="6621">
                  <c:v>-199.33283600000001</c:v>
                </c:pt>
                <c:pt idx="6622">
                  <c:v>-199.30014399999999</c:v>
                </c:pt>
                <c:pt idx="6623">
                  <c:v>-199.30259699999999</c:v>
                </c:pt>
                <c:pt idx="6624">
                  <c:v>-199.325388</c:v>
                </c:pt>
                <c:pt idx="6625">
                  <c:v>-199.30122</c:v>
                </c:pt>
                <c:pt idx="6626">
                  <c:v>-199.310002</c:v>
                </c:pt>
                <c:pt idx="6627">
                  <c:v>-199.299283</c:v>
                </c:pt>
                <c:pt idx="6628">
                  <c:v>-199.343558</c:v>
                </c:pt>
                <c:pt idx="6629">
                  <c:v>-199.283793</c:v>
                </c:pt>
                <c:pt idx="6630">
                  <c:v>-199.31038800000002</c:v>
                </c:pt>
                <c:pt idx="6631">
                  <c:v>-199.27945</c:v>
                </c:pt>
                <c:pt idx="6632">
                  <c:v>-199.29657300000002</c:v>
                </c:pt>
                <c:pt idx="6633">
                  <c:v>-199.29942300000002</c:v>
                </c:pt>
                <c:pt idx="6634">
                  <c:v>-199.30875</c:v>
                </c:pt>
                <c:pt idx="6635">
                  <c:v>-199.27744300000001</c:v>
                </c:pt>
                <c:pt idx="6636">
                  <c:v>-199.30885000000001</c:v>
                </c:pt>
                <c:pt idx="6637">
                  <c:v>-199.252399</c:v>
                </c:pt>
                <c:pt idx="6638">
                  <c:v>-199.26737299999999</c:v>
                </c:pt>
                <c:pt idx="6639">
                  <c:v>-199.294363</c:v>
                </c:pt>
                <c:pt idx="6640">
                  <c:v>-199.225539</c:v>
                </c:pt>
                <c:pt idx="6641">
                  <c:v>-199.289547</c:v>
                </c:pt>
                <c:pt idx="6642">
                  <c:v>-199.26123699999999</c:v>
                </c:pt>
                <c:pt idx="6643">
                  <c:v>-199.27145899999999</c:v>
                </c:pt>
                <c:pt idx="6644">
                  <c:v>-199.290932</c:v>
                </c:pt>
                <c:pt idx="6645">
                  <c:v>-199.260976</c:v>
                </c:pt>
                <c:pt idx="6646">
                  <c:v>-199.28017499999999</c:v>
                </c:pt>
                <c:pt idx="6647">
                  <c:v>-199.267898</c:v>
                </c:pt>
                <c:pt idx="6648">
                  <c:v>-199.28034400000001</c:v>
                </c:pt>
                <c:pt idx="6649">
                  <c:v>-199.259503</c:v>
                </c:pt>
                <c:pt idx="6650">
                  <c:v>-199.26800700000001</c:v>
                </c:pt>
                <c:pt idx="6651">
                  <c:v>-199.28856500000001</c:v>
                </c:pt>
                <c:pt idx="6652">
                  <c:v>-199.259781</c:v>
                </c:pt>
                <c:pt idx="6653">
                  <c:v>-199.229725</c:v>
                </c:pt>
                <c:pt idx="6654">
                  <c:v>-199.23306400000001</c:v>
                </c:pt>
                <c:pt idx="6655">
                  <c:v>-199.22967700000001</c:v>
                </c:pt>
                <c:pt idx="6656">
                  <c:v>-199.23350300000001</c:v>
                </c:pt>
                <c:pt idx="6657">
                  <c:v>-199.23326800000001</c:v>
                </c:pt>
                <c:pt idx="6658">
                  <c:v>-199.24626999999998</c:v>
                </c:pt>
                <c:pt idx="6659">
                  <c:v>-199.231888</c:v>
                </c:pt>
                <c:pt idx="6660">
                  <c:v>-199.218368</c:v>
                </c:pt>
                <c:pt idx="6661">
                  <c:v>-199.23356799999999</c:v>
                </c:pt>
                <c:pt idx="6662">
                  <c:v>-199.22242</c:v>
                </c:pt>
                <c:pt idx="6663">
                  <c:v>-199.23515800000001</c:v>
                </c:pt>
                <c:pt idx="6664">
                  <c:v>-199.21443000000002</c:v>
                </c:pt>
                <c:pt idx="6665">
                  <c:v>-199.227971</c:v>
                </c:pt>
                <c:pt idx="6666">
                  <c:v>-199.19527400000001</c:v>
                </c:pt>
                <c:pt idx="6667">
                  <c:v>-199.181994</c:v>
                </c:pt>
                <c:pt idx="6668">
                  <c:v>-199.21055200000001</c:v>
                </c:pt>
                <c:pt idx="6669">
                  <c:v>-199.208719</c:v>
                </c:pt>
                <c:pt idx="6670">
                  <c:v>-199.22137699999999</c:v>
                </c:pt>
                <c:pt idx="6671">
                  <c:v>-199.17623499999999</c:v>
                </c:pt>
                <c:pt idx="6672">
                  <c:v>-199.205241</c:v>
                </c:pt>
                <c:pt idx="6673">
                  <c:v>-199.18100299999998</c:v>
                </c:pt>
                <c:pt idx="6674">
                  <c:v>-199.18407400000001</c:v>
                </c:pt>
                <c:pt idx="6675">
                  <c:v>-199.196551</c:v>
                </c:pt>
                <c:pt idx="6676">
                  <c:v>-199.16160400000001</c:v>
                </c:pt>
                <c:pt idx="6677">
                  <c:v>-199.18714799999998</c:v>
                </c:pt>
                <c:pt idx="6678">
                  <c:v>-199.164053</c:v>
                </c:pt>
                <c:pt idx="6679">
                  <c:v>-199.17005399999999</c:v>
                </c:pt>
                <c:pt idx="6680">
                  <c:v>-199.159155</c:v>
                </c:pt>
                <c:pt idx="6681">
                  <c:v>-199.17058499999999</c:v>
                </c:pt>
                <c:pt idx="6682">
                  <c:v>-199.16205600000001</c:v>
                </c:pt>
                <c:pt idx="6683">
                  <c:v>-199.15221500000001</c:v>
                </c:pt>
                <c:pt idx="6684">
                  <c:v>-199.15995500000002</c:v>
                </c:pt>
                <c:pt idx="6685">
                  <c:v>-199.145376</c:v>
                </c:pt>
                <c:pt idx="6686">
                  <c:v>-199.14599200000001</c:v>
                </c:pt>
                <c:pt idx="6687">
                  <c:v>-199.18122499999998</c:v>
                </c:pt>
                <c:pt idx="6688">
                  <c:v>-199.18297899999999</c:v>
                </c:pt>
                <c:pt idx="6689">
                  <c:v>-199.16881799999999</c:v>
                </c:pt>
                <c:pt idx="6690">
                  <c:v>-199.156757</c:v>
                </c:pt>
                <c:pt idx="6691">
                  <c:v>-199.153796</c:v>
                </c:pt>
                <c:pt idx="6692">
                  <c:v>-199.158525</c:v>
                </c:pt>
                <c:pt idx="6693">
                  <c:v>-199.127713</c:v>
                </c:pt>
                <c:pt idx="6694">
                  <c:v>-199.131496</c:v>
                </c:pt>
                <c:pt idx="6695">
                  <c:v>-199.123323</c:v>
                </c:pt>
                <c:pt idx="6696">
                  <c:v>-199.12674899999999</c:v>
                </c:pt>
                <c:pt idx="6697">
                  <c:v>-199.13577799999999</c:v>
                </c:pt>
                <c:pt idx="6698">
                  <c:v>-199.13386700000001</c:v>
                </c:pt>
                <c:pt idx="6699">
                  <c:v>-199.15884699999998</c:v>
                </c:pt>
                <c:pt idx="6700">
                  <c:v>-199.15809900000002</c:v>
                </c:pt>
                <c:pt idx="6701">
                  <c:v>-199.162746</c:v>
                </c:pt>
                <c:pt idx="6702">
                  <c:v>-199.14372899999998</c:v>
                </c:pt>
                <c:pt idx="6703">
                  <c:v>-199.17597000000001</c:v>
                </c:pt>
                <c:pt idx="6704">
                  <c:v>-199.10464899999999</c:v>
                </c:pt>
                <c:pt idx="6705">
                  <c:v>-199.12597599999998</c:v>
                </c:pt>
                <c:pt idx="6706">
                  <c:v>-199.13817499999999</c:v>
                </c:pt>
                <c:pt idx="6707">
                  <c:v>-199.11134900000002</c:v>
                </c:pt>
                <c:pt idx="6708">
                  <c:v>-199.11071100000001</c:v>
                </c:pt>
                <c:pt idx="6709">
                  <c:v>-199.10286299999999</c:v>
                </c:pt>
                <c:pt idx="6710">
                  <c:v>-199.126745</c:v>
                </c:pt>
                <c:pt idx="6711">
                  <c:v>-199.11545699999999</c:v>
                </c:pt>
                <c:pt idx="6712">
                  <c:v>-199.12574599999999</c:v>
                </c:pt>
                <c:pt idx="6713">
                  <c:v>-199.109677</c:v>
                </c:pt>
                <c:pt idx="6714">
                  <c:v>-199.10865200000001</c:v>
                </c:pt>
                <c:pt idx="6715">
                  <c:v>-199.095124</c:v>
                </c:pt>
                <c:pt idx="6716">
                  <c:v>-199.12526800000001</c:v>
                </c:pt>
                <c:pt idx="6717">
                  <c:v>-199.126431</c:v>
                </c:pt>
                <c:pt idx="6718">
                  <c:v>-199.13277199999999</c:v>
                </c:pt>
                <c:pt idx="6719">
                  <c:v>-199.08721599999998</c:v>
                </c:pt>
                <c:pt idx="6720">
                  <c:v>-199.091047</c:v>
                </c:pt>
                <c:pt idx="6721">
                  <c:v>-199.09845899999999</c:v>
                </c:pt>
                <c:pt idx="6722">
                  <c:v>-199.100583</c:v>
                </c:pt>
                <c:pt idx="6723">
                  <c:v>-199.10561200000001</c:v>
                </c:pt>
                <c:pt idx="6724">
                  <c:v>-199.10780600000001</c:v>
                </c:pt>
                <c:pt idx="6725">
                  <c:v>-199.10744099999999</c:v>
                </c:pt>
                <c:pt idx="6726">
                  <c:v>-199.09971900000002</c:v>
                </c:pt>
                <c:pt idx="6727">
                  <c:v>-199.13601199999999</c:v>
                </c:pt>
                <c:pt idx="6728">
                  <c:v>-199.12160599999999</c:v>
                </c:pt>
                <c:pt idx="6729">
                  <c:v>-199.099289</c:v>
                </c:pt>
                <c:pt idx="6730">
                  <c:v>-199.12839499999998</c:v>
                </c:pt>
                <c:pt idx="6731">
                  <c:v>-199.074175</c:v>
                </c:pt>
                <c:pt idx="6732">
                  <c:v>-199.131935</c:v>
                </c:pt>
                <c:pt idx="6733">
                  <c:v>-199.07046199999999</c:v>
                </c:pt>
                <c:pt idx="6734">
                  <c:v>-199.10791800000001</c:v>
                </c:pt>
                <c:pt idx="6735">
                  <c:v>-199.10327999999998</c:v>
                </c:pt>
                <c:pt idx="6736">
                  <c:v>-199.11010300000001</c:v>
                </c:pt>
                <c:pt idx="6737">
                  <c:v>-199.10241600000001</c:v>
                </c:pt>
                <c:pt idx="6738">
                  <c:v>-199.098355</c:v>
                </c:pt>
                <c:pt idx="6739">
                  <c:v>-199.08842300000001</c:v>
                </c:pt>
                <c:pt idx="6740">
                  <c:v>-199.120543</c:v>
                </c:pt>
                <c:pt idx="6741">
                  <c:v>-199.08607000000001</c:v>
                </c:pt>
                <c:pt idx="6742">
                  <c:v>-199.05980500000001</c:v>
                </c:pt>
                <c:pt idx="6743">
                  <c:v>-199.08749400000002</c:v>
                </c:pt>
                <c:pt idx="6744">
                  <c:v>-199.08613399999999</c:v>
                </c:pt>
                <c:pt idx="6745">
                  <c:v>-199.118089</c:v>
                </c:pt>
                <c:pt idx="6746">
                  <c:v>-199.10476600000001</c:v>
                </c:pt>
                <c:pt idx="6747">
                  <c:v>-199.116131</c:v>
                </c:pt>
                <c:pt idx="6748">
                  <c:v>-199.08812</c:v>
                </c:pt>
                <c:pt idx="6749">
                  <c:v>-199.07996</c:v>
                </c:pt>
                <c:pt idx="6750">
                  <c:v>-199.08226999999999</c:v>
                </c:pt>
                <c:pt idx="6751">
                  <c:v>-199.07569000000001</c:v>
                </c:pt>
                <c:pt idx="6752">
                  <c:v>-199.06865400000001</c:v>
                </c:pt>
                <c:pt idx="6753">
                  <c:v>-199.05946599999999</c:v>
                </c:pt>
                <c:pt idx="6754">
                  <c:v>-199.05271300000001</c:v>
                </c:pt>
                <c:pt idx="6755">
                  <c:v>-199.09365600000001</c:v>
                </c:pt>
                <c:pt idx="6756">
                  <c:v>-199.072598</c:v>
                </c:pt>
                <c:pt idx="6757">
                  <c:v>-199.07685799999999</c:v>
                </c:pt>
                <c:pt idx="6758">
                  <c:v>-199.06454600000001</c:v>
                </c:pt>
                <c:pt idx="6759">
                  <c:v>-199.075964</c:v>
                </c:pt>
                <c:pt idx="6760">
                  <c:v>-199.06993600000001</c:v>
                </c:pt>
                <c:pt idx="6761">
                  <c:v>-199.07072600000001</c:v>
                </c:pt>
                <c:pt idx="6762">
                  <c:v>-199.08767599999999</c:v>
                </c:pt>
                <c:pt idx="6763">
                  <c:v>-199.04298900000001</c:v>
                </c:pt>
                <c:pt idx="6764">
                  <c:v>-199.04551699999999</c:v>
                </c:pt>
                <c:pt idx="6765">
                  <c:v>-199.04018000000002</c:v>
                </c:pt>
                <c:pt idx="6766">
                  <c:v>-199.02983900000001</c:v>
                </c:pt>
                <c:pt idx="6767">
                  <c:v>-199.04596800000002</c:v>
                </c:pt>
                <c:pt idx="6768">
                  <c:v>-199.05932300000001</c:v>
                </c:pt>
                <c:pt idx="6769">
                  <c:v>-199.027086</c:v>
                </c:pt>
                <c:pt idx="6770">
                  <c:v>-199.033548</c:v>
                </c:pt>
                <c:pt idx="6771">
                  <c:v>-199.063053</c:v>
                </c:pt>
                <c:pt idx="6772">
                  <c:v>-199.04589399999998</c:v>
                </c:pt>
                <c:pt idx="6773">
                  <c:v>-199.064333</c:v>
                </c:pt>
                <c:pt idx="6774">
                  <c:v>-199.044813</c:v>
                </c:pt>
                <c:pt idx="6775">
                  <c:v>-199.041529</c:v>
                </c:pt>
                <c:pt idx="6776">
                  <c:v>-199.04351399999999</c:v>
                </c:pt>
                <c:pt idx="6777">
                  <c:v>-199.08584300000001</c:v>
                </c:pt>
                <c:pt idx="6778">
                  <c:v>-199.07492099999999</c:v>
                </c:pt>
                <c:pt idx="6779">
                  <c:v>-199.03955400000001</c:v>
                </c:pt>
                <c:pt idx="6780">
                  <c:v>-199.049147</c:v>
                </c:pt>
                <c:pt idx="6781">
                  <c:v>-199.066418</c:v>
                </c:pt>
                <c:pt idx="6782">
                  <c:v>-199.06402499999999</c:v>
                </c:pt>
                <c:pt idx="6783">
                  <c:v>-199.044691</c:v>
                </c:pt>
                <c:pt idx="6784">
                  <c:v>-199.07206299999999</c:v>
                </c:pt>
                <c:pt idx="6785">
                  <c:v>-199.04713599999999</c:v>
                </c:pt>
                <c:pt idx="6786">
                  <c:v>-199.024475</c:v>
                </c:pt>
                <c:pt idx="6787">
                  <c:v>-199.06642199999999</c:v>
                </c:pt>
                <c:pt idx="6788">
                  <c:v>-199.04047</c:v>
                </c:pt>
                <c:pt idx="6789">
                  <c:v>-199.03657800000002</c:v>
                </c:pt>
                <c:pt idx="6790">
                  <c:v>-199.03236200000001</c:v>
                </c:pt>
                <c:pt idx="6791">
                  <c:v>-199.02730700000001</c:v>
                </c:pt>
                <c:pt idx="6792">
                  <c:v>-199.03327300000001</c:v>
                </c:pt>
                <c:pt idx="6793">
                  <c:v>-199.06234000000001</c:v>
                </c:pt>
                <c:pt idx="6794">
                  <c:v>-199.02774099999999</c:v>
                </c:pt>
                <c:pt idx="6795">
                  <c:v>-199.005706</c:v>
                </c:pt>
                <c:pt idx="6796">
                  <c:v>-199.04846499999999</c:v>
                </c:pt>
                <c:pt idx="6797">
                  <c:v>-199.01873900000001</c:v>
                </c:pt>
                <c:pt idx="6798">
                  <c:v>-199.04549499999999</c:v>
                </c:pt>
                <c:pt idx="6799">
                  <c:v>-199.042789</c:v>
                </c:pt>
                <c:pt idx="6800">
                  <c:v>-199.05777600000002</c:v>
                </c:pt>
                <c:pt idx="6801">
                  <c:v>-199.04491300000001</c:v>
                </c:pt>
                <c:pt idx="6802">
                  <c:v>-199.00700499999999</c:v>
                </c:pt>
                <c:pt idx="6803">
                  <c:v>-198.99633900000001</c:v>
                </c:pt>
                <c:pt idx="6804">
                  <c:v>-199.009163</c:v>
                </c:pt>
                <c:pt idx="6805">
                  <c:v>-199.00119799999999</c:v>
                </c:pt>
                <c:pt idx="6806">
                  <c:v>-199.01182500000002</c:v>
                </c:pt>
                <c:pt idx="6807">
                  <c:v>-199.05939599999999</c:v>
                </c:pt>
                <c:pt idx="6808">
                  <c:v>-199.035259</c:v>
                </c:pt>
                <c:pt idx="6809">
                  <c:v>-199.02896999999999</c:v>
                </c:pt>
                <c:pt idx="6810">
                  <c:v>-199.01147800000001</c:v>
                </c:pt>
                <c:pt idx="6811">
                  <c:v>-199.06435099999999</c:v>
                </c:pt>
                <c:pt idx="6812">
                  <c:v>-199.04388699999998</c:v>
                </c:pt>
                <c:pt idx="6813">
                  <c:v>-199.03644399999999</c:v>
                </c:pt>
                <c:pt idx="6814">
                  <c:v>-199.03236200000001</c:v>
                </c:pt>
                <c:pt idx="6815">
                  <c:v>-199.03787299999999</c:v>
                </c:pt>
                <c:pt idx="6816">
                  <c:v>-199.012711</c:v>
                </c:pt>
                <c:pt idx="6817">
                  <c:v>-199.02370300000001</c:v>
                </c:pt>
                <c:pt idx="6818">
                  <c:v>-199.00533300000001</c:v>
                </c:pt>
                <c:pt idx="6819">
                  <c:v>-198.98448300000001</c:v>
                </c:pt>
                <c:pt idx="6820">
                  <c:v>-199.020567</c:v>
                </c:pt>
                <c:pt idx="6821">
                  <c:v>-199.03227899999999</c:v>
                </c:pt>
                <c:pt idx="6822">
                  <c:v>-199.01281</c:v>
                </c:pt>
                <c:pt idx="6823">
                  <c:v>-199.00751199999999</c:v>
                </c:pt>
                <c:pt idx="6824">
                  <c:v>-198.996555</c:v>
                </c:pt>
                <c:pt idx="6825">
                  <c:v>-199.025317</c:v>
                </c:pt>
                <c:pt idx="6826">
                  <c:v>-199.04491200000001</c:v>
                </c:pt>
                <c:pt idx="6827">
                  <c:v>-198.99928700000001</c:v>
                </c:pt>
                <c:pt idx="6828">
                  <c:v>-199.054453</c:v>
                </c:pt>
                <c:pt idx="6829">
                  <c:v>-199.04137299999999</c:v>
                </c:pt>
                <c:pt idx="6830">
                  <c:v>-199.03068100000002</c:v>
                </c:pt>
                <c:pt idx="6831">
                  <c:v>-199.02507</c:v>
                </c:pt>
                <c:pt idx="6832">
                  <c:v>-199.01552000000001</c:v>
                </c:pt>
                <c:pt idx="6833">
                  <c:v>-198.99637300000001</c:v>
                </c:pt>
                <c:pt idx="6834">
                  <c:v>-199.014252</c:v>
                </c:pt>
                <c:pt idx="6835">
                  <c:v>-199.027919</c:v>
                </c:pt>
                <c:pt idx="6836">
                  <c:v>-199.01695699999999</c:v>
                </c:pt>
                <c:pt idx="6837">
                  <c:v>-199.021851</c:v>
                </c:pt>
                <c:pt idx="6838">
                  <c:v>-199.05103500000001</c:v>
                </c:pt>
                <c:pt idx="6839">
                  <c:v>-199.02275499999999</c:v>
                </c:pt>
                <c:pt idx="6840">
                  <c:v>-199.009309</c:v>
                </c:pt>
                <c:pt idx="6841">
                  <c:v>-199.026276</c:v>
                </c:pt>
                <c:pt idx="6842">
                  <c:v>-199.02637200000001</c:v>
                </c:pt>
                <c:pt idx="6843">
                  <c:v>-199.03238199999998</c:v>
                </c:pt>
                <c:pt idx="6844">
                  <c:v>-199.01951</c:v>
                </c:pt>
                <c:pt idx="6845">
                  <c:v>-199.01720399999999</c:v>
                </c:pt>
                <c:pt idx="6846">
                  <c:v>-199.029729</c:v>
                </c:pt>
                <c:pt idx="6847">
                  <c:v>-199.05585100000002</c:v>
                </c:pt>
                <c:pt idx="6848">
                  <c:v>-198.997141</c:v>
                </c:pt>
                <c:pt idx="6849">
                  <c:v>-199.04178400000001</c:v>
                </c:pt>
                <c:pt idx="6850">
                  <c:v>-199.038601</c:v>
                </c:pt>
                <c:pt idx="6851">
                  <c:v>-199.005561</c:v>
                </c:pt>
                <c:pt idx="6852">
                  <c:v>-199.02777499999999</c:v>
                </c:pt>
                <c:pt idx="6853">
                  <c:v>-199.018216</c:v>
                </c:pt>
                <c:pt idx="6854">
                  <c:v>-199.029833</c:v>
                </c:pt>
                <c:pt idx="6855">
                  <c:v>-199.02956</c:v>
                </c:pt>
                <c:pt idx="6856">
                  <c:v>-199.02128299999998</c:v>
                </c:pt>
                <c:pt idx="6857">
                  <c:v>-199.00737599999999</c:v>
                </c:pt>
                <c:pt idx="6858">
                  <c:v>-199.00475</c:v>
                </c:pt>
                <c:pt idx="6859">
                  <c:v>-199.04687899999999</c:v>
                </c:pt>
                <c:pt idx="6860">
                  <c:v>-199.055846</c:v>
                </c:pt>
                <c:pt idx="6861">
                  <c:v>-199.046188</c:v>
                </c:pt>
                <c:pt idx="6862">
                  <c:v>-199.02017000000001</c:v>
                </c:pt>
                <c:pt idx="6863">
                  <c:v>-198.99082200000001</c:v>
                </c:pt>
                <c:pt idx="6864">
                  <c:v>-199.01129799999998</c:v>
                </c:pt>
                <c:pt idx="6865">
                  <c:v>-199.017912</c:v>
                </c:pt>
                <c:pt idx="6866">
                  <c:v>-199.022763</c:v>
                </c:pt>
                <c:pt idx="6867">
                  <c:v>-199.038184</c:v>
                </c:pt>
                <c:pt idx="6868">
                  <c:v>-199.06024099999999</c:v>
                </c:pt>
                <c:pt idx="6869">
                  <c:v>-199.01663099999999</c:v>
                </c:pt>
                <c:pt idx="6870">
                  <c:v>-199.005166</c:v>
                </c:pt>
                <c:pt idx="6871">
                  <c:v>-199.037272</c:v>
                </c:pt>
                <c:pt idx="6872">
                  <c:v>-199.02919</c:v>
                </c:pt>
                <c:pt idx="6873">
                  <c:v>-199.01959199999999</c:v>
                </c:pt>
                <c:pt idx="6874">
                  <c:v>-199.02973699999998</c:v>
                </c:pt>
                <c:pt idx="6875">
                  <c:v>-198.99939799999999</c:v>
                </c:pt>
                <c:pt idx="6876">
                  <c:v>-199.007384</c:v>
                </c:pt>
                <c:pt idx="6877">
                  <c:v>-199.03433100000001</c:v>
                </c:pt>
                <c:pt idx="6878">
                  <c:v>-199.00203400000001</c:v>
                </c:pt>
                <c:pt idx="6879">
                  <c:v>-199.02761699999999</c:v>
                </c:pt>
                <c:pt idx="6880">
                  <c:v>-199.017473</c:v>
                </c:pt>
                <c:pt idx="6881">
                  <c:v>-199.04800299999999</c:v>
                </c:pt>
                <c:pt idx="6882">
                  <c:v>-199.00619</c:v>
                </c:pt>
                <c:pt idx="6883">
                  <c:v>-198.97195600000001</c:v>
                </c:pt>
                <c:pt idx="6884">
                  <c:v>-199.006967</c:v>
                </c:pt>
                <c:pt idx="6885">
                  <c:v>-199.025307</c:v>
                </c:pt>
                <c:pt idx="6886">
                  <c:v>-199.00352800000002</c:v>
                </c:pt>
                <c:pt idx="6887">
                  <c:v>-198.97472199999999</c:v>
                </c:pt>
                <c:pt idx="6888">
                  <c:v>-199.03726699999999</c:v>
                </c:pt>
                <c:pt idx="6889">
                  <c:v>-199.03229400000001</c:v>
                </c:pt>
                <c:pt idx="6890">
                  <c:v>-199.00289000000001</c:v>
                </c:pt>
                <c:pt idx="6891">
                  <c:v>-199.01729</c:v>
                </c:pt>
                <c:pt idx="6892">
                  <c:v>-199.01968299999999</c:v>
                </c:pt>
                <c:pt idx="6893">
                  <c:v>-199.00665000000001</c:v>
                </c:pt>
                <c:pt idx="6894">
                  <c:v>-199.01800700000001</c:v>
                </c:pt>
                <c:pt idx="6895">
                  <c:v>-199.015196</c:v>
                </c:pt>
                <c:pt idx="6896">
                  <c:v>-199.00110000000001</c:v>
                </c:pt>
                <c:pt idx="6897">
                  <c:v>-199.036663</c:v>
                </c:pt>
                <c:pt idx="6898">
                  <c:v>-198.99623200000002</c:v>
                </c:pt>
                <c:pt idx="6899">
                  <c:v>-199.014285</c:v>
                </c:pt>
                <c:pt idx="6900">
                  <c:v>-199.02031300000002</c:v>
                </c:pt>
                <c:pt idx="6901">
                  <c:v>-199.02710500000001</c:v>
                </c:pt>
                <c:pt idx="6902">
                  <c:v>-199.00386699999999</c:v>
                </c:pt>
                <c:pt idx="6903">
                  <c:v>-199.012843</c:v>
                </c:pt>
                <c:pt idx="6904">
                  <c:v>-199.037644</c:v>
                </c:pt>
                <c:pt idx="6905">
                  <c:v>-199.00329299999999</c:v>
                </c:pt>
                <c:pt idx="6906">
                  <c:v>-199.020308</c:v>
                </c:pt>
                <c:pt idx="6907">
                  <c:v>-199.019474</c:v>
                </c:pt>
                <c:pt idx="6908">
                  <c:v>-199.01830200000001</c:v>
                </c:pt>
                <c:pt idx="6909">
                  <c:v>-199.01303799999999</c:v>
                </c:pt>
                <c:pt idx="6910">
                  <c:v>-199.02743000000001</c:v>
                </c:pt>
                <c:pt idx="6911">
                  <c:v>-198.99915899999999</c:v>
                </c:pt>
                <c:pt idx="6912">
                  <c:v>-199.00582</c:v>
                </c:pt>
                <c:pt idx="6913">
                  <c:v>-198.988393</c:v>
                </c:pt>
                <c:pt idx="6914">
                  <c:v>-199.025767</c:v>
                </c:pt>
                <c:pt idx="6915">
                  <c:v>-199.02006800000001</c:v>
                </c:pt>
                <c:pt idx="6916">
                  <c:v>-199.02221</c:v>
                </c:pt>
                <c:pt idx="6917">
                  <c:v>-199.01953900000001</c:v>
                </c:pt>
                <c:pt idx="6918">
                  <c:v>-199.03167300000001</c:v>
                </c:pt>
                <c:pt idx="6919">
                  <c:v>-199.01503199999999</c:v>
                </c:pt>
                <c:pt idx="6920">
                  <c:v>-199.018136</c:v>
                </c:pt>
                <c:pt idx="6921">
                  <c:v>-199.02257499999999</c:v>
                </c:pt>
                <c:pt idx="6922">
                  <c:v>-198.97764000000001</c:v>
                </c:pt>
                <c:pt idx="6923">
                  <c:v>-199.04288600000001</c:v>
                </c:pt>
                <c:pt idx="6924">
                  <c:v>-199.00286300000002</c:v>
                </c:pt>
                <c:pt idx="6925">
                  <c:v>-199.01429300000001</c:v>
                </c:pt>
                <c:pt idx="6926">
                  <c:v>-199.03664599999999</c:v>
                </c:pt>
                <c:pt idx="6927">
                  <c:v>-199.00945999999999</c:v>
                </c:pt>
                <c:pt idx="6928">
                  <c:v>-198.999754</c:v>
                </c:pt>
                <c:pt idx="6929">
                  <c:v>-199.01438400000001</c:v>
                </c:pt>
                <c:pt idx="6930">
                  <c:v>-198.99274399999999</c:v>
                </c:pt>
                <c:pt idx="6931">
                  <c:v>-199.023008</c:v>
                </c:pt>
                <c:pt idx="6932">
                  <c:v>-199.02920500000002</c:v>
                </c:pt>
                <c:pt idx="6933">
                  <c:v>-198.99204500000002</c:v>
                </c:pt>
                <c:pt idx="6934">
                  <c:v>-199.042655</c:v>
                </c:pt>
                <c:pt idx="6935">
                  <c:v>-199.04327599999999</c:v>
                </c:pt>
                <c:pt idx="6936">
                  <c:v>-198.99105900000001</c:v>
                </c:pt>
                <c:pt idx="6937">
                  <c:v>-199.01656</c:v>
                </c:pt>
                <c:pt idx="6938">
                  <c:v>-199.03110799999999</c:v>
                </c:pt>
                <c:pt idx="6939">
                  <c:v>-199.051502</c:v>
                </c:pt>
                <c:pt idx="6940">
                  <c:v>-199.011561</c:v>
                </c:pt>
                <c:pt idx="6941">
                  <c:v>-198.997298</c:v>
                </c:pt>
                <c:pt idx="6942">
                  <c:v>-199.00129900000002</c:v>
                </c:pt>
                <c:pt idx="6943">
                  <c:v>-199.01697199999998</c:v>
                </c:pt>
                <c:pt idx="6944">
                  <c:v>-199.019339</c:v>
                </c:pt>
                <c:pt idx="6945">
                  <c:v>-198.99457200000001</c:v>
                </c:pt>
                <c:pt idx="6946">
                  <c:v>-199.00634600000001</c:v>
                </c:pt>
                <c:pt idx="6947">
                  <c:v>-198.98809799999998</c:v>
                </c:pt>
                <c:pt idx="6948">
                  <c:v>-199.027413</c:v>
                </c:pt>
                <c:pt idx="6949">
                  <c:v>-198.99725599999999</c:v>
                </c:pt>
                <c:pt idx="6950">
                  <c:v>-198.99902399999999</c:v>
                </c:pt>
                <c:pt idx="6951">
                  <c:v>-199.01932600000001</c:v>
                </c:pt>
                <c:pt idx="6952">
                  <c:v>-199.02585299999998</c:v>
                </c:pt>
                <c:pt idx="6953">
                  <c:v>-199.00309300000001</c:v>
                </c:pt>
                <c:pt idx="6954">
                  <c:v>-199.014332</c:v>
                </c:pt>
                <c:pt idx="6955">
                  <c:v>-198.998763</c:v>
                </c:pt>
                <c:pt idx="6956">
                  <c:v>-198.98605599999999</c:v>
                </c:pt>
                <c:pt idx="6957">
                  <c:v>-199.05286099999998</c:v>
                </c:pt>
                <c:pt idx="6958">
                  <c:v>-199.03357</c:v>
                </c:pt>
                <c:pt idx="6959">
                  <c:v>-199.02728199999999</c:v>
                </c:pt>
                <c:pt idx="6960">
                  <c:v>-199.01903100000001</c:v>
                </c:pt>
                <c:pt idx="6961">
                  <c:v>-199.04089199999999</c:v>
                </c:pt>
                <c:pt idx="6962">
                  <c:v>-199.014858</c:v>
                </c:pt>
                <c:pt idx="6963">
                  <c:v>-199.03277600000001</c:v>
                </c:pt>
                <c:pt idx="6964">
                  <c:v>-199.03363100000001</c:v>
                </c:pt>
                <c:pt idx="6965">
                  <c:v>-199.02214000000001</c:v>
                </c:pt>
                <c:pt idx="6966">
                  <c:v>-199.03287499999999</c:v>
                </c:pt>
                <c:pt idx="6967">
                  <c:v>-199.01801499999999</c:v>
                </c:pt>
                <c:pt idx="6968">
                  <c:v>-199.02186699999999</c:v>
                </c:pt>
                <c:pt idx="6969">
                  <c:v>-198.995767</c:v>
                </c:pt>
                <c:pt idx="6970">
                  <c:v>-199.007127</c:v>
                </c:pt>
                <c:pt idx="6971">
                  <c:v>-199.008669</c:v>
                </c:pt>
                <c:pt idx="6972">
                  <c:v>-199.04985600000001</c:v>
                </c:pt>
                <c:pt idx="6973">
                  <c:v>-198.97563400000001</c:v>
                </c:pt>
                <c:pt idx="6974">
                  <c:v>-199.03166899999999</c:v>
                </c:pt>
                <c:pt idx="6975">
                  <c:v>-199.049487</c:v>
                </c:pt>
                <c:pt idx="6976">
                  <c:v>-199.033514</c:v>
                </c:pt>
                <c:pt idx="6977">
                  <c:v>-199.023786</c:v>
                </c:pt>
                <c:pt idx="6978">
                  <c:v>-199.002645</c:v>
                </c:pt>
                <c:pt idx="6979">
                  <c:v>-198.994316</c:v>
                </c:pt>
                <c:pt idx="6980">
                  <c:v>-198.99775099999999</c:v>
                </c:pt>
                <c:pt idx="6981">
                  <c:v>-198.99396400000001</c:v>
                </c:pt>
                <c:pt idx="6982">
                  <c:v>-199.03109499999999</c:v>
                </c:pt>
                <c:pt idx="6983">
                  <c:v>-199.03961100000001</c:v>
                </c:pt>
                <c:pt idx="6984">
                  <c:v>-199.02710400000001</c:v>
                </c:pt>
                <c:pt idx="6985">
                  <c:v>-199.036046</c:v>
                </c:pt>
                <c:pt idx="6986">
                  <c:v>-199.00487699999999</c:v>
                </c:pt>
                <c:pt idx="6987">
                  <c:v>-199.01723200000001</c:v>
                </c:pt>
                <c:pt idx="6988">
                  <c:v>-199.011764</c:v>
                </c:pt>
                <c:pt idx="6989">
                  <c:v>-199.02305199999998</c:v>
                </c:pt>
                <c:pt idx="6990">
                  <c:v>-199.00546800000001</c:v>
                </c:pt>
                <c:pt idx="6991">
                  <c:v>-199.01362899999998</c:v>
                </c:pt>
                <c:pt idx="6992">
                  <c:v>-198.997387</c:v>
                </c:pt>
                <c:pt idx="6993">
                  <c:v>-199.02503199999998</c:v>
                </c:pt>
                <c:pt idx="6994">
                  <c:v>-198.99244400000001</c:v>
                </c:pt>
                <c:pt idx="6995">
                  <c:v>-199.03933799999999</c:v>
                </c:pt>
                <c:pt idx="6996">
                  <c:v>-198.99523199999999</c:v>
                </c:pt>
                <c:pt idx="6997">
                  <c:v>-199.01921300000001</c:v>
                </c:pt>
                <c:pt idx="6998">
                  <c:v>-199.03026199999999</c:v>
                </c:pt>
                <c:pt idx="6999">
                  <c:v>-199.012021</c:v>
                </c:pt>
                <c:pt idx="7000">
                  <c:v>-199.00446500000001</c:v>
                </c:pt>
                <c:pt idx="7001">
                  <c:v>-199.01356800000002</c:v>
                </c:pt>
                <c:pt idx="7002">
                  <c:v>-199.018518</c:v>
                </c:pt>
                <c:pt idx="7003">
                  <c:v>-199.041023</c:v>
                </c:pt>
                <c:pt idx="7004">
                  <c:v>-199.03669200000002</c:v>
                </c:pt>
                <c:pt idx="7005">
                  <c:v>-199.04478800000001</c:v>
                </c:pt>
                <c:pt idx="7006">
                  <c:v>-199.030778</c:v>
                </c:pt>
                <c:pt idx="7007">
                  <c:v>-199.01906</c:v>
                </c:pt>
                <c:pt idx="7008">
                  <c:v>-199.00112999999999</c:v>
                </c:pt>
                <c:pt idx="7009">
                  <c:v>-199.032715</c:v>
                </c:pt>
                <c:pt idx="7010">
                  <c:v>-198.99595199999999</c:v>
                </c:pt>
                <c:pt idx="7011">
                  <c:v>-199.01764500000002</c:v>
                </c:pt>
                <c:pt idx="7012">
                  <c:v>-199.01188999999999</c:v>
                </c:pt>
                <c:pt idx="7013">
                  <c:v>-198.99728500000001</c:v>
                </c:pt>
                <c:pt idx="7014">
                  <c:v>-199.02228700000001</c:v>
                </c:pt>
                <c:pt idx="7015">
                  <c:v>-199.01758799999999</c:v>
                </c:pt>
                <c:pt idx="7016">
                  <c:v>-199.00490200000002</c:v>
                </c:pt>
                <c:pt idx="7017">
                  <c:v>-199.01443499999999</c:v>
                </c:pt>
                <c:pt idx="7018">
                  <c:v>-199.00437299999999</c:v>
                </c:pt>
                <c:pt idx="7019">
                  <c:v>-199.04845499999999</c:v>
                </c:pt>
                <c:pt idx="7020">
                  <c:v>-199.01888199999999</c:v>
                </c:pt>
                <c:pt idx="7021">
                  <c:v>-199.016302</c:v>
                </c:pt>
                <c:pt idx="7022">
                  <c:v>-199.01779100000002</c:v>
                </c:pt>
                <c:pt idx="7023">
                  <c:v>-199.00249199999999</c:v>
                </c:pt>
                <c:pt idx="7024">
                  <c:v>-198.98934600000001</c:v>
                </c:pt>
                <c:pt idx="7025">
                  <c:v>-199.0145</c:v>
                </c:pt>
                <c:pt idx="7026">
                  <c:v>-199.04623699999999</c:v>
                </c:pt>
                <c:pt idx="7027">
                  <c:v>-199.011121</c:v>
                </c:pt>
                <c:pt idx="7028">
                  <c:v>-199.00770800000001</c:v>
                </c:pt>
                <c:pt idx="7029">
                  <c:v>-199.00384700000001</c:v>
                </c:pt>
                <c:pt idx="7030">
                  <c:v>-198.99230400000002</c:v>
                </c:pt>
                <c:pt idx="7031">
                  <c:v>-198.99560500000001</c:v>
                </c:pt>
                <c:pt idx="7032">
                  <c:v>-199.01442600000001</c:v>
                </c:pt>
                <c:pt idx="7033">
                  <c:v>-198.987405</c:v>
                </c:pt>
                <c:pt idx="7034">
                  <c:v>-199.005944</c:v>
                </c:pt>
                <c:pt idx="7035">
                  <c:v>-198.99421900000002</c:v>
                </c:pt>
                <c:pt idx="7036">
                  <c:v>-198.97188400000002</c:v>
                </c:pt>
                <c:pt idx="7037">
                  <c:v>-199.01620200000002</c:v>
                </c:pt>
                <c:pt idx="7038">
                  <c:v>-198.99175200000002</c:v>
                </c:pt>
                <c:pt idx="7039">
                  <c:v>-198.987539</c:v>
                </c:pt>
                <c:pt idx="7040">
                  <c:v>-198.984183</c:v>
                </c:pt>
                <c:pt idx="7041">
                  <c:v>-198.99731599999998</c:v>
                </c:pt>
                <c:pt idx="7042">
                  <c:v>-199.017357</c:v>
                </c:pt>
                <c:pt idx="7043">
                  <c:v>-198.99359700000002</c:v>
                </c:pt>
                <c:pt idx="7044">
                  <c:v>-199.017852</c:v>
                </c:pt>
                <c:pt idx="7045">
                  <c:v>-199.010031</c:v>
                </c:pt>
                <c:pt idx="7046">
                  <c:v>-199.03698199999999</c:v>
                </c:pt>
                <c:pt idx="7047">
                  <c:v>-199.01031799999998</c:v>
                </c:pt>
                <c:pt idx="7048">
                  <c:v>-199.00488000000001</c:v>
                </c:pt>
                <c:pt idx="7049">
                  <c:v>-198.973634</c:v>
                </c:pt>
                <c:pt idx="7050">
                  <c:v>-199.00833299999999</c:v>
                </c:pt>
                <c:pt idx="7051">
                  <c:v>-198.97797199999999</c:v>
                </c:pt>
                <c:pt idx="7052">
                  <c:v>-198.999517</c:v>
                </c:pt>
                <c:pt idx="7053">
                  <c:v>-199.016896</c:v>
                </c:pt>
                <c:pt idx="7054">
                  <c:v>-199.017886</c:v>
                </c:pt>
                <c:pt idx="7055">
                  <c:v>-198.99436600000001</c:v>
                </c:pt>
                <c:pt idx="7056">
                  <c:v>-199.003221</c:v>
                </c:pt>
                <c:pt idx="7057">
                  <c:v>-199.01802900000001</c:v>
                </c:pt>
                <c:pt idx="7058">
                  <c:v>-199.04378199999999</c:v>
                </c:pt>
                <c:pt idx="7059">
                  <c:v>-199.01650099999998</c:v>
                </c:pt>
                <c:pt idx="7060">
                  <c:v>-199.02000099999998</c:v>
                </c:pt>
                <c:pt idx="7061">
                  <c:v>-199.00941800000001</c:v>
                </c:pt>
                <c:pt idx="7062">
                  <c:v>-199.00057099999998</c:v>
                </c:pt>
                <c:pt idx="7063">
                  <c:v>-198.97674700000002</c:v>
                </c:pt>
                <c:pt idx="7064">
                  <c:v>-198.99078299999999</c:v>
                </c:pt>
                <c:pt idx="7065">
                  <c:v>-198.99250699999999</c:v>
                </c:pt>
                <c:pt idx="7066">
                  <c:v>-199.000867</c:v>
                </c:pt>
                <c:pt idx="7067">
                  <c:v>-199.02477099999999</c:v>
                </c:pt>
                <c:pt idx="7068">
                  <c:v>-198.979974</c:v>
                </c:pt>
                <c:pt idx="7069">
                  <c:v>-198.979219</c:v>
                </c:pt>
                <c:pt idx="7070">
                  <c:v>-198.98385199999998</c:v>
                </c:pt>
                <c:pt idx="7071">
                  <c:v>-198.972331</c:v>
                </c:pt>
                <c:pt idx="7072">
                  <c:v>-198.96281500000001</c:v>
                </c:pt>
                <c:pt idx="7073">
                  <c:v>-199.00595700000002</c:v>
                </c:pt>
                <c:pt idx="7074">
                  <c:v>-199.01255799999998</c:v>
                </c:pt>
                <c:pt idx="7075">
                  <c:v>-199.01255900000001</c:v>
                </c:pt>
                <c:pt idx="7076">
                  <c:v>-198.98733900000002</c:v>
                </c:pt>
                <c:pt idx="7077">
                  <c:v>-198.985163</c:v>
                </c:pt>
                <c:pt idx="7078">
                  <c:v>-199.00710800000002</c:v>
                </c:pt>
                <c:pt idx="7079">
                  <c:v>-199.01130700000002</c:v>
                </c:pt>
                <c:pt idx="7080">
                  <c:v>-198.98673200000002</c:v>
                </c:pt>
                <c:pt idx="7081">
                  <c:v>-198.95934500000001</c:v>
                </c:pt>
                <c:pt idx="7082">
                  <c:v>-199.00501500000001</c:v>
                </c:pt>
                <c:pt idx="7083">
                  <c:v>-198.99370199999998</c:v>
                </c:pt>
                <c:pt idx="7084">
                  <c:v>-198.96966499999999</c:v>
                </c:pt>
                <c:pt idx="7085">
                  <c:v>-198.986436</c:v>
                </c:pt>
                <c:pt idx="7086">
                  <c:v>-199.00511499999999</c:v>
                </c:pt>
                <c:pt idx="7087">
                  <c:v>-198.97688600000001</c:v>
                </c:pt>
                <c:pt idx="7088">
                  <c:v>-198.980795</c:v>
                </c:pt>
                <c:pt idx="7089">
                  <c:v>-198.99208999999999</c:v>
                </c:pt>
                <c:pt idx="7090">
                  <c:v>-198.965304</c:v>
                </c:pt>
                <c:pt idx="7091">
                  <c:v>-198.99891700000001</c:v>
                </c:pt>
                <c:pt idx="7092">
                  <c:v>-198.99081799999999</c:v>
                </c:pt>
                <c:pt idx="7093">
                  <c:v>-198.95291799999998</c:v>
                </c:pt>
                <c:pt idx="7094">
                  <c:v>-198.98877200000001</c:v>
                </c:pt>
                <c:pt idx="7095">
                  <c:v>-198.97029799999999</c:v>
                </c:pt>
                <c:pt idx="7096">
                  <c:v>-198.962872</c:v>
                </c:pt>
                <c:pt idx="7097">
                  <c:v>-198.97953200000001</c:v>
                </c:pt>
                <c:pt idx="7098">
                  <c:v>-198.96794</c:v>
                </c:pt>
                <c:pt idx="7099">
                  <c:v>-198.97316899999998</c:v>
                </c:pt>
                <c:pt idx="7100">
                  <c:v>-198.99896100000001</c:v>
                </c:pt>
                <c:pt idx="7101">
                  <c:v>-198.97538800000001</c:v>
                </c:pt>
                <c:pt idx="7102">
                  <c:v>-198.971554</c:v>
                </c:pt>
                <c:pt idx="7103">
                  <c:v>-198.98074699999998</c:v>
                </c:pt>
                <c:pt idx="7104">
                  <c:v>-199.00140100000002</c:v>
                </c:pt>
                <c:pt idx="7105">
                  <c:v>-198.99827000000002</c:v>
                </c:pt>
                <c:pt idx="7106">
                  <c:v>-198.96970300000001</c:v>
                </c:pt>
                <c:pt idx="7107">
                  <c:v>-198.99061399999999</c:v>
                </c:pt>
                <c:pt idx="7108">
                  <c:v>-198.98369099999999</c:v>
                </c:pt>
                <c:pt idx="7109">
                  <c:v>-199.00111100000001</c:v>
                </c:pt>
                <c:pt idx="7110">
                  <c:v>-198.98375200000001</c:v>
                </c:pt>
                <c:pt idx="7111">
                  <c:v>-199.00600799999998</c:v>
                </c:pt>
                <c:pt idx="7112">
                  <c:v>-198.99611999999999</c:v>
                </c:pt>
                <c:pt idx="7113">
                  <c:v>-198.99116100000001</c:v>
                </c:pt>
                <c:pt idx="7114">
                  <c:v>-198.98078100000001</c:v>
                </c:pt>
                <c:pt idx="7115">
                  <c:v>-198.989497</c:v>
                </c:pt>
                <c:pt idx="7116">
                  <c:v>-198.99313100000001</c:v>
                </c:pt>
                <c:pt idx="7117">
                  <c:v>-198.96054800000002</c:v>
                </c:pt>
                <c:pt idx="7118">
                  <c:v>-198.98790299999999</c:v>
                </c:pt>
                <c:pt idx="7119">
                  <c:v>-198.989892</c:v>
                </c:pt>
                <c:pt idx="7120">
                  <c:v>-198.97448399999999</c:v>
                </c:pt>
                <c:pt idx="7121">
                  <c:v>-198.982371</c:v>
                </c:pt>
                <c:pt idx="7122">
                  <c:v>-198.96905600000002</c:v>
                </c:pt>
                <c:pt idx="7123">
                  <c:v>-198.974098</c:v>
                </c:pt>
                <c:pt idx="7124">
                  <c:v>-198.96556000000001</c:v>
                </c:pt>
                <c:pt idx="7125">
                  <c:v>-199.00638599999999</c:v>
                </c:pt>
                <c:pt idx="7126">
                  <c:v>-199.00844499999999</c:v>
                </c:pt>
                <c:pt idx="7127">
                  <c:v>-198.98741699999999</c:v>
                </c:pt>
                <c:pt idx="7128">
                  <c:v>-198.96893899999998</c:v>
                </c:pt>
                <c:pt idx="7129">
                  <c:v>-199.001305</c:v>
                </c:pt>
                <c:pt idx="7130">
                  <c:v>-198.975258</c:v>
                </c:pt>
                <c:pt idx="7131">
                  <c:v>-199.00526199999999</c:v>
                </c:pt>
                <c:pt idx="7132">
                  <c:v>-199.02585100000002</c:v>
                </c:pt>
                <c:pt idx="7133">
                  <c:v>-198.963211</c:v>
                </c:pt>
                <c:pt idx="7134">
                  <c:v>-198.94589999999999</c:v>
                </c:pt>
                <c:pt idx="7135">
                  <c:v>-198.99157400000001</c:v>
                </c:pt>
                <c:pt idx="7136">
                  <c:v>-198.970719</c:v>
                </c:pt>
                <c:pt idx="7137">
                  <c:v>-198.96212</c:v>
                </c:pt>
                <c:pt idx="7138">
                  <c:v>-199.01037700000001</c:v>
                </c:pt>
                <c:pt idx="7139">
                  <c:v>-198.97557800000001</c:v>
                </c:pt>
                <c:pt idx="7140">
                  <c:v>-198.95848100000001</c:v>
                </c:pt>
                <c:pt idx="7141">
                  <c:v>-198.97507899999999</c:v>
                </c:pt>
                <c:pt idx="7142">
                  <c:v>-199.01405199999999</c:v>
                </c:pt>
                <c:pt idx="7143">
                  <c:v>-198.96760499999999</c:v>
                </c:pt>
                <c:pt idx="7144">
                  <c:v>-198.940606</c:v>
                </c:pt>
                <c:pt idx="7145">
                  <c:v>-198.945435</c:v>
                </c:pt>
                <c:pt idx="7146">
                  <c:v>-198.94803199999998</c:v>
                </c:pt>
                <c:pt idx="7147">
                  <c:v>-198.99777</c:v>
                </c:pt>
                <c:pt idx="7148">
                  <c:v>-199.01182299999999</c:v>
                </c:pt>
                <c:pt idx="7149">
                  <c:v>-198.98587999999998</c:v>
                </c:pt>
                <c:pt idx="7150">
                  <c:v>-198.93791000000002</c:v>
                </c:pt>
                <c:pt idx="7151">
                  <c:v>-198.98708300000001</c:v>
                </c:pt>
                <c:pt idx="7152">
                  <c:v>-198.984611</c:v>
                </c:pt>
                <c:pt idx="7153">
                  <c:v>-198.970102</c:v>
                </c:pt>
                <c:pt idx="7154">
                  <c:v>-198.96391800000001</c:v>
                </c:pt>
                <c:pt idx="7155">
                  <c:v>-198.99946</c:v>
                </c:pt>
                <c:pt idx="7156">
                  <c:v>-198.97548399999999</c:v>
                </c:pt>
                <c:pt idx="7157">
                  <c:v>-198.98253099999999</c:v>
                </c:pt>
                <c:pt idx="7158">
                  <c:v>-198.95347800000002</c:v>
                </c:pt>
                <c:pt idx="7159">
                  <c:v>-198.94243</c:v>
                </c:pt>
                <c:pt idx="7160">
                  <c:v>-199.016874</c:v>
                </c:pt>
                <c:pt idx="7161">
                  <c:v>-198.94849600000001</c:v>
                </c:pt>
                <c:pt idx="7162">
                  <c:v>-199.00683800000002</c:v>
                </c:pt>
                <c:pt idx="7163">
                  <c:v>-198.979557</c:v>
                </c:pt>
                <c:pt idx="7164">
                  <c:v>-198.94619899999998</c:v>
                </c:pt>
                <c:pt idx="7165">
                  <c:v>-198.99366700000002</c:v>
                </c:pt>
                <c:pt idx="7166">
                  <c:v>-198.97404599999999</c:v>
                </c:pt>
                <c:pt idx="7167">
                  <c:v>-199.00569999999999</c:v>
                </c:pt>
                <c:pt idx="7168">
                  <c:v>-198.98875000000001</c:v>
                </c:pt>
                <c:pt idx="7169">
                  <c:v>-198.97844899999998</c:v>
                </c:pt>
                <c:pt idx="7170">
                  <c:v>-198.94340600000001</c:v>
                </c:pt>
                <c:pt idx="7171">
                  <c:v>-198.968999</c:v>
                </c:pt>
                <c:pt idx="7172">
                  <c:v>-198.98130599999999</c:v>
                </c:pt>
                <c:pt idx="7173">
                  <c:v>-198.99091300000001</c:v>
                </c:pt>
                <c:pt idx="7174">
                  <c:v>-198.98695699999999</c:v>
                </c:pt>
                <c:pt idx="7175">
                  <c:v>-198.97397100000001</c:v>
                </c:pt>
                <c:pt idx="7176">
                  <c:v>-198.979443</c:v>
                </c:pt>
                <c:pt idx="7177">
                  <c:v>-198.994799</c:v>
                </c:pt>
                <c:pt idx="7178">
                  <c:v>-198.966306</c:v>
                </c:pt>
                <c:pt idx="7179">
                  <c:v>-199.00282899999999</c:v>
                </c:pt>
                <c:pt idx="7180">
                  <c:v>-198.953248</c:v>
                </c:pt>
                <c:pt idx="7181">
                  <c:v>-198.99017000000001</c:v>
                </c:pt>
                <c:pt idx="7182">
                  <c:v>-198.96843799999999</c:v>
                </c:pt>
                <c:pt idx="7183">
                  <c:v>-198.98662199999998</c:v>
                </c:pt>
                <c:pt idx="7184">
                  <c:v>-198.984037</c:v>
                </c:pt>
                <c:pt idx="7185">
                  <c:v>-198.993922</c:v>
                </c:pt>
                <c:pt idx="7186">
                  <c:v>-198.95932300000001</c:v>
                </c:pt>
                <c:pt idx="7187">
                  <c:v>-198.951697</c:v>
                </c:pt>
                <c:pt idx="7188">
                  <c:v>-199.000462</c:v>
                </c:pt>
                <c:pt idx="7189">
                  <c:v>-199.01149799999999</c:v>
                </c:pt>
                <c:pt idx="7190">
                  <c:v>-198.99394900000001</c:v>
                </c:pt>
                <c:pt idx="7191">
                  <c:v>-198.99538999999999</c:v>
                </c:pt>
                <c:pt idx="7192">
                  <c:v>-198.963596</c:v>
                </c:pt>
                <c:pt idx="7193">
                  <c:v>-198.965799</c:v>
                </c:pt>
                <c:pt idx="7194">
                  <c:v>-198.96597600000001</c:v>
                </c:pt>
                <c:pt idx="7195">
                  <c:v>-199.03235599999999</c:v>
                </c:pt>
                <c:pt idx="7196">
                  <c:v>-198.94150399999998</c:v>
                </c:pt>
                <c:pt idx="7197">
                  <c:v>-199.00499599999998</c:v>
                </c:pt>
                <c:pt idx="7198">
                  <c:v>-198.95907100000002</c:v>
                </c:pt>
                <c:pt idx="7199">
                  <c:v>-198.98569699999999</c:v>
                </c:pt>
                <c:pt idx="7200">
                  <c:v>-198.97728999999998</c:v>
                </c:pt>
                <c:pt idx="7201">
                  <c:v>-198.98199700000001</c:v>
                </c:pt>
                <c:pt idx="7202">
                  <c:v>-198.96616399999999</c:v>
                </c:pt>
                <c:pt idx="7203">
                  <c:v>-198.98674800000001</c:v>
                </c:pt>
                <c:pt idx="7204">
                  <c:v>-198.98712599999999</c:v>
                </c:pt>
                <c:pt idx="7205">
                  <c:v>-198.95286999999999</c:v>
                </c:pt>
                <c:pt idx="7206">
                  <c:v>-198.994013</c:v>
                </c:pt>
                <c:pt idx="7207">
                  <c:v>-198.98872900000001</c:v>
                </c:pt>
                <c:pt idx="7208">
                  <c:v>-198.98296499999998</c:v>
                </c:pt>
                <c:pt idx="7209">
                  <c:v>-199.003376</c:v>
                </c:pt>
                <c:pt idx="7210">
                  <c:v>-198.972916</c:v>
                </c:pt>
                <c:pt idx="7211">
                  <c:v>-198.989757</c:v>
                </c:pt>
                <c:pt idx="7212">
                  <c:v>-198.98599200000001</c:v>
                </c:pt>
                <c:pt idx="7213">
                  <c:v>-198.96193700000001</c:v>
                </c:pt>
                <c:pt idx="7214">
                  <c:v>-198.98051100000001</c:v>
                </c:pt>
                <c:pt idx="7215">
                  <c:v>-198.943602</c:v>
                </c:pt>
                <c:pt idx="7216">
                  <c:v>-198.96111999999999</c:v>
                </c:pt>
                <c:pt idx="7217">
                  <c:v>-198.96047899999999</c:v>
                </c:pt>
                <c:pt idx="7218">
                  <c:v>-199.026928</c:v>
                </c:pt>
                <c:pt idx="7219">
                  <c:v>-198.97130899999999</c:v>
                </c:pt>
                <c:pt idx="7220">
                  <c:v>-198.98848899999999</c:v>
                </c:pt>
                <c:pt idx="7221">
                  <c:v>-199.005708</c:v>
                </c:pt>
                <c:pt idx="7222">
                  <c:v>-198.97520399999999</c:v>
                </c:pt>
                <c:pt idx="7223">
                  <c:v>-198.974244</c:v>
                </c:pt>
                <c:pt idx="7224">
                  <c:v>-198.96466799999999</c:v>
                </c:pt>
                <c:pt idx="7225">
                  <c:v>-198.96581499999999</c:v>
                </c:pt>
                <c:pt idx="7226">
                  <c:v>-199.01511500000001</c:v>
                </c:pt>
                <c:pt idx="7227">
                  <c:v>-198.96051699999998</c:v>
                </c:pt>
                <c:pt idx="7228">
                  <c:v>-198.96481699999998</c:v>
                </c:pt>
                <c:pt idx="7229">
                  <c:v>-199.00150500000001</c:v>
                </c:pt>
                <c:pt idx="7230">
                  <c:v>-198.95769799999999</c:v>
                </c:pt>
                <c:pt idx="7231">
                  <c:v>-199.00168199999999</c:v>
                </c:pt>
                <c:pt idx="7232">
                  <c:v>-199.00724500000001</c:v>
                </c:pt>
                <c:pt idx="7233">
                  <c:v>-198.94445300000001</c:v>
                </c:pt>
                <c:pt idx="7234">
                  <c:v>-198.98827199999999</c:v>
                </c:pt>
                <c:pt idx="7235">
                  <c:v>-198.99857299999999</c:v>
                </c:pt>
                <c:pt idx="7236">
                  <c:v>-198.99231900000001</c:v>
                </c:pt>
                <c:pt idx="7237">
                  <c:v>-198.99588500000002</c:v>
                </c:pt>
                <c:pt idx="7238">
                  <c:v>-199.03275500000001</c:v>
                </c:pt>
                <c:pt idx="7239">
                  <c:v>-199.05011299999998</c:v>
                </c:pt>
                <c:pt idx="7240">
                  <c:v>-199.03468799999999</c:v>
                </c:pt>
                <c:pt idx="7241">
                  <c:v>-199.001622</c:v>
                </c:pt>
                <c:pt idx="7242">
                  <c:v>-199.03171699999999</c:v>
                </c:pt>
                <c:pt idx="7243">
                  <c:v>-199.00973399999998</c:v>
                </c:pt>
                <c:pt idx="7244">
                  <c:v>-199.01961800000001</c:v>
                </c:pt>
                <c:pt idx="7245">
                  <c:v>-199.02351300000001</c:v>
                </c:pt>
                <c:pt idx="7246">
                  <c:v>-198.98245699999998</c:v>
                </c:pt>
                <c:pt idx="7247">
                  <c:v>-198.98576599999998</c:v>
                </c:pt>
                <c:pt idx="7248">
                  <c:v>-199.002512</c:v>
                </c:pt>
                <c:pt idx="7249">
                  <c:v>-198.977789</c:v>
                </c:pt>
                <c:pt idx="7250">
                  <c:v>-198.972095</c:v>
                </c:pt>
                <c:pt idx="7251">
                  <c:v>-198.99030499999998</c:v>
                </c:pt>
                <c:pt idx="7252">
                  <c:v>-198.993818</c:v>
                </c:pt>
                <c:pt idx="7253">
                  <c:v>-199.045185</c:v>
                </c:pt>
                <c:pt idx="7254">
                  <c:v>-198.97949600000001</c:v>
                </c:pt>
                <c:pt idx="7255">
                  <c:v>-199.01956999999999</c:v>
                </c:pt>
                <c:pt idx="7256">
                  <c:v>-199.04371599999999</c:v>
                </c:pt>
                <c:pt idx="7257">
                  <c:v>-199.002195</c:v>
                </c:pt>
                <c:pt idx="7258">
                  <c:v>-199.032421</c:v>
                </c:pt>
                <c:pt idx="7259">
                  <c:v>-199.03198600000002</c:v>
                </c:pt>
                <c:pt idx="7260">
                  <c:v>-199.00381899999999</c:v>
                </c:pt>
                <c:pt idx="7261">
                  <c:v>-198.97622999999999</c:v>
                </c:pt>
                <c:pt idx="7262">
                  <c:v>-198.995002</c:v>
                </c:pt>
                <c:pt idx="7263">
                  <c:v>-199.024126</c:v>
                </c:pt>
                <c:pt idx="7264">
                  <c:v>-198.98830599999999</c:v>
                </c:pt>
                <c:pt idx="7265">
                  <c:v>-199.03680699999998</c:v>
                </c:pt>
                <c:pt idx="7266">
                  <c:v>-198.96471200000002</c:v>
                </c:pt>
                <c:pt idx="7267">
                  <c:v>-199.005799</c:v>
                </c:pt>
                <c:pt idx="7268">
                  <c:v>-199.034018</c:v>
                </c:pt>
                <c:pt idx="7269">
                  <c:v>-199.007384</c:v>
                </c:pt>
                <c:pt idx="7270">
                  <c:v>-199.03180800000001</c:v>
                </c:pt>
                <c:pt idx="7271">
                  <c:v>-199.02274499999999</c:v>
                </c:pt>
                <c:pt idx="7272">
                  <c:v>-199.00563399999999</c:v>
                </c:pt>
                <c:pt idx="7273">
                  <c:v>-199.003502</c:v>
                </c:pt>
                <c:pt idx="7274">
                  <c:v>-198.966328</c:v>
                </c:pt>
                <c:pt idx="7275">
                  <c:v>-198.97368900000001</c:v>
                </c:pt>
                <c:pt idx="7276">
                  <c:v>-199.020903</c:v>
                </c:pt>
                <c:pt idx="7277">
                  <c:v>-199.01816299999999</c:v>
                </c:pt>
                <c:pt idx="7278">
                  <c:v>-199.00384499999998</c:v>
                </c:pt>
                <c:pt idx="7279">
                  <c:v>-199.01037600000001</c:v>
                </c:pt>
                <c:pt idx="7280">
                  <c:v>-198.98834099999999</c:v>
                </c:pt>
                <c:pt idx="7281">
                  <c:v>-199.04683900000001</c:v>
                </c:pt>
                <c:pt idx="7282">
                  <c:v>-199.04953599999999</c:v>
                </c:pt>
                <c:pt idx="7283">
                  <c:v>-198.979321</c:v>
                </c:pt>
                <c:pt idx="7284">
                  <c:v>-199.037328</c:v>
                </c:pt>
                <c:pt idx="7285">
                  <c:v>-198.96706600000002</c:v>
                </c:pt>
                <c:pt idx="7286">
                  <c:v>-199.04737299999999</c:v>
                </c:pt>
                <c:pt idx="7287">
                  <c:v>-199.00012799999999</c:v>
                </c:pt>
                <c:pt idx="7288">
                  <c:v>-199.02613300000002</c:v>
                </c:pt>
                <c:pt idx="7289">
                  <c:v>-199.03723200000002</c:v>
                </c:pt>
                <c:pt idx="7290">
                  <c:v>-199.023844</c:v>
                </c:pt>
                <c:pt idx="7291">
                  <c:v>-199.044342</c:v>
                </c:pt>
                <c:pt idx="7292">
                  <c:v>-198.99115999999998</c:v>
                </c:pt>
                <c:pt idx="7293">
                  <c:v>-199.06900899999999</c:v>
                </c:pt>
                <c:pt idx="7294">
                  <c:v>-199.02354</c:v>
                </c:pt>
                <c:pt idx="7295">
                  <c:v>-198.97756200000001</c:v>
                </c:pt>
                <c:pt idx="7296">
                  <c:v>-199.019992</c:v>
                </c:pt>
                <c:pt idx="7297">
                  <c:v>-199.023088</c:v>
                </c:pt>
                <c:pt idx="7298">
                  <c:v>-198.99961100000002</c:v>
                </c:pt>
                <c:pt idx="7299">
                  <c:v>-199.036573</c:v>
                </c:pt>
                <c:pt idx="7300">
                  <c:v>-199.03108399999999</c:v>
                </c:pt>
                <c:pt idx="7301">
                  <c:v>-199.056163</c:v>
                </c:pt>
                <c:pt idx="7302">
                  <c:v>-199.074637</c:v>
                </c:pt>
                <c:pt idx="7303">
                  <c:v>-199.02172000000002</c:v>
                </c:pt>
                <c:pt idx="7304">
                  <c:v>-199.048711</c:v>
                </c:pt>
                <c:pt idx="7305">
                  <c:v>-199.07018199999999</c:v>
                </c:pt>
                <c:pt idx="7306">
                  <c:v>-199.03555299999999</c:v>
                </c:pt>
                <c:pt idx="7307">
                  <c:v>-199.073826</c:v>
                </c:pt>
                <c:pt idx="7308">
                  <c:v>-199.05602099999999</c:v>
                </c:pt>
                <c:pt idx="7309">
                  <c:v>-199.04078200000001</c:v>
                </c:pt>
                <c:pt idx="7310">
                  <c:v>-199.096948</c:v>
                </c:pt>
                <c:pt idx="7311">
                  <c:v>-199.052998</c:v>
                </c:pt>
                <c:pt idx="7312">
                  <c:v>-199.04662300000001</c:v>
                </c:pt>
                <c:pt idx="7313">
                  <c:v>-199.08831799999999</c:v>
                </c:pt>
                <c:pt idx="7314">
                  <c:v>-199.08596</c:v>
                </c:pt>
                <c:pt idx="7315">
                  <c:v>-199.082021</c:v>
                </c:pt>
                <c:pt idx="7316">
                  <c:v>-199.02637200000001</c:v>
                </c:pt>
                <c:pt idx="7317">
                  <c:v>-199.08325400000001</c:v>
                </c:pt>
                <c:pt idx="7318">
                  <c:v>-199.084079</c:v>
                </c:pt>
                <c:pt idx="7319">
                  <c:v>-199.09804200000002</c:v>
                </c:pt>
                <c:pt idx="7320">
                  <c:v>-199.037195</c:v>
                </c:pt>
                <c:pt idx="7321">
                  <c:v>-199.05607800000001</c:v>
                </c:pt>
                <c:pt idx="7322">
                  <c:v>-199.06575799999999</c:v>
                </c:pt>
                <c:pt idx="7323">
                  <c:v>-199.02452299999999</c:v>
                </c:pt>
                <c:pt idx="7324">
                  <c:v>-199.09387700000002</c:v>
                </c:pt>
                <c:pt idx="7325">
                  <c:v>-199.05036199999998</c:v>
                </c:pt>
                <c:pt idx="7326">
                  <c:v>-199.06313499999999</c:v>
                </c:pt>
                <c:pt idx="7327">
                  <c:v>-199.02678499999999</c:v>
                </c:pt>
                <c:pt idx="7328">
                  <c:v>-199.09306000000001</c:v>
                </c:pt>
                <c:pt idx="7329">
                  <c:v>-199.06586200000001</c:v>
                </c:pt>
                <c:pt idx="7330">
                  <c:v>-199.076572</c:v>
                </c:pt>
                <c:pt idx="7331">
                  <c:v>-199.065393</c:v>
                </c:pt>
                <c:pt idx="7332">
                  <c:v>-199.05742799999999</c:v>
                </c:pt>
                <c:pt idx="7333">
                  <c:v>-199.0513</c:v>
                </c:pt>
                <c:pt idx="7334">
                  <c:v>-199.04724899999999</c:v>
                </c:pt>
                <c:pt idx="7335">
                  <c:v>-199.02382800000001</c:v>
                </c:pt>
                <c:pt idx="7336">
                  <c:v>-199.084271</c:v>
                </c:pt>
                <c:pt idx="7337">
                  <c:v>-199.05339799999999</c:v>
                </c:pt>
                <c:pt idx="7338">
                  <c:v>-199.058288</c:v>
                </c:pt>
                <c:pt idx="7339">
                  <c:v>-199.063816</c:v>
                </c:pt>
                <c:pt idx="7340">
                  <c:v>-199.06487200000001</c:v>
                </c:pt>
                <c:pt idx="7341">
                  <c:v>-199.00297399999999</c:v>
                </c:pt>
                <c:pt idx="7342">
                  <c:v>-199.04317499999999</c:v>
                </c:pt>
                <c:pt idx="7343">
                  <c:v>-199.10169400000001</c:v>
                </c:pt>
                <c:pt idx="7344">
                  <c:v>-199.078057</c:v>
                </c:pt>
                <c:pt idx="7345">
                  <c:v>-199.036404</c:v>
                </c:pt>
                <c:pt idx="7346">
                  <c:v>-199.01854699999998</c:v>
                </c:pt>
                <c:pt idx="7347">
                  <c:v>-199.09823299999999</c:v>
                </c:pt>
                <c:pt idx="7348">
                  <c:v>-199.00946300000001</c:v>
                </c:pt>
                <c:pt idx="7349">
                  <c:v>-199.03221400000001</c:v>
                </c:pt>
                <c:pt idx="7350">
                  <c:v>-199.024914</c:v>
                </c:pt>
                <c:pt idx="7351">
                  <c:v>-199.03561400000001</c:v>
                </c:pt>
                <c:pt idx="7352">
                  <c:v>-199.080692</c:v>
                </c:pt>
                <c:pt idx="7353">
                  <c:v>-199.013149</c:v>
                </c:pt>
                <c:pt idx="7354">
                  <c:v>-199.06075100000001</c:v>
                </c:pt>
                <c:pt idx="7355">
                  <c:v>-199.053945</c:v>
                </c:pt>
                <c:pt idx="7356">
                  <c:v>-199.01993200000001</c:v>
                </c:pt>
                <c:pt idx="7357">
                  <c:v>-199.072024</c:v>
                </c:pt>
                <c:pt idx="7358">
                  <c:v>-199.105929</c:v>
                </c:pt>
                <c:pt idx="7359">
                  <c:v>-199.06883300000001</c:v>
                </c:pt>
                <c:pt idx="7360">
                  <c:v>-199.05340199999998</c:v>
                </c:pt>
                <c:pt idx="7361">
                  <c:v>-199.04901599999999</c:v>
                </c:pt>
                <c:pt idx="7362">
                  <c:v>-199.05454</c:v>
                </c:pt>
                <c:pt idx="7363">
                  <c:v>-199.02495300000001</c:v>
                </c:pt>
                <c:pt idx="7364">
                  <c:v>-199.044613</c:v>
                </c:pt>
                <c:pt idx="7365">
                  <c:v>-199.08920800000001</c:v>
                </c:pt>
                <c:pt idx="7366">
                  <c:v>-199.09581800000001</c:v>
                </c:pt>
                <c:pt idx="7367">
                  <c:v>-199.08953</c:v>
                </c:pt>
                <c:pt idx="7368">
                  <c:v>-199.00809900000002</c:v>
                </c:pt>
                <c:pt idx="7369">
                  <c:v>-199.05852200000001</c:v>
                </c:pt>
                <c:pt idx="7370">
                  <c:v>-199.09368599999999</c:v>
                </c:pt>
                <c:pt idx="7371">
                  <c:v>-199.04399100000001</c:v>
                </c:pt>
                <c:pt idx="7372">
                  <c:v>-199.01244600000001</c:v>
                </c:pt>
                <c:pt idx="7373">
                  <c:v>-199.04094699999999</c:v>
                </c:pt>
                <c:pt idx="7374">
                  <c:v>-199.085713</c:v>
                </c:pt>
                <c:pt idx="7375">
                  <c:v>-199.025791</c:v>
                </c:pt>
                <c:pt idx="7376">
                  <c:v>-199.073275</c:v>
                </c:pt>
                <c:pt idx="7377">
                  <c:v>-199.067395</c:v>
                </c:pt>
                <c:pt idx="7378">
                  <c:v>-199.05199500000001</c:v>
                </c:pt>
                <c:pt idx="7379">
                  <c:v>-199.078104</c:v>
                </c:pt>
                <c:pt idx="7380">
                  <c:v>-199.09625299999999</c:v>
                </c:pt>
                <c:pt idx="7381">
                  <c:v>-199.046076</c:v>
                </c:pt>
                <c:pt idx="7382">
                  <c:v>-199.067577</c:v>
                </c:pt>
                <c:pt idx="7383">
                  <c:v>-199.074917</c:v>
                </c:pt>
                <c:pt idx="7384">
                  <c:v>-199.10651999999999</c:v>
                </c:pt>
                <c:pt idx="7385">
                  <c:v>-199.09992800000001</c:v>
                </c:pt>
                <c:pt idx="7386">
                  <c:v>-199.06152</c:v>
                </c:pt>
                <c:pt idx="7387">
                  <c:v>-199.07794000000001</c:v>
                </c:pt>
                <c:pt idx="7388">
                  <c:v>-199.080072</c:v>
                </c:pt>
                <c:pt idx="7389">
                  <c:v>-199.07769200000001</c:v>
                </c:pt>
                <c:pt idx="7390">
                  <c:v>-199.079812</c:v>
                </c:pt>
                <c:pt idx="7391">
                  <c:v>-199.089866</c:v>
                </c:pt>
                <c:pt idx="7392">
                  <c:v>-199.11497600000001</c:v>
                </c:pt>
                <c:pt idx="7393">
                  <c:v>-199.10777099999999</c:v>
                </c:pt>
                <c:pt idx="7394">
                  <c:v>-199.11147499999998</c:v>
                </c:pt>
                <c:pt idx="7395">
                  <c:v>-199.12668400000001</c:v>
                </c:pt>
                <c:pt idx="7396">
                  <c:v>-199.11274800000001</c:v>
                </c:pt>
                <c:pt idx="7397">
                  <c:v>-199.17336900000001</c:v>
                </c:pt>
                <c:pt idx="7398">
                  <c:v>-199.131835</c:v>
                </c:pt>
                <c:pt idx="7399">
                  <c:v>-199.12373099999999</c:v>
                </c:pt>
                <c:pt idx="7400">
                  <c:v>-199.08831899999998</c:v>
                </c:pt>
                <c:pt idx="7401">
                  <c:v>-199.11601400000001</c:v>
                </c:pt>
                <c:pt idx="7402">
                  <c:v>-199.13946000000001</c:v>
                </c:pt>
                <c:pt idx="7403">
                  <c:v>-199.144846</c:v>
                </c:pt>
                <c:pt idx="7404">
                  <c:v>-199.164557</c:v>
                </c:pt>
                <c:pt idx="7405">
                  <c:v>-199.17306500000001</c:v>
                </c:pt>
                <c:pt idx="7406">
                  <c:v>-199.141649</c:v>
                </c:pt>
                <c:pt idx="7407">
                  <c:v>-199.16376300000002</c:v>
                </c:pt>
                <c:pt idx="7408">
                  <c:v>-199.20717299999998</c:v>
                </c:pt>
                <c:pt idx="7409">
                  <c:v>-199.19661099999999</c:v>
                </c:pt>
                <c:pt idx="7410">
                  <c:v>-199.18462199999999</c:v>
                </c:pt>
                <c:pt idx="7411">
                  <c:v>-199.151568</c:v>
                </c:pt>
                <c:pt idx="7412">
                  <c:v>-199.19116600000001</c:v>
                </c:pt>
                <c:pt idx="7413">
                  <c:v>-199.155946</c:v>
                </c:pt>
                <c:pt idx="7414">
                  <c:v>-199.19970000000001</c:v>
                </c:pt>
                <c:pt idx="7415">
                  <c:v>-199.22332900000001</c:v>
                </c:pt>
                <c:pt idx="7416">
                  <c:v>-199.182602</c:v>
                </c:pt>
                <c:pt idx="7417">
                  <c:v>-199.19291200000001</c:v>
                </c:pt>
                <c:pt idx="7418">
                  <c:v>-199.19178700000001</c:v>
                </c:pt>
                <c:pt idx="7419">
                  <c:v>-199.20239599999999</c:v>
                </c:pt>
                <c:pt idx="7420">
                  <c:v>-199.21732700000001</c:v>
                </c:pt>
                <c:pt idx="7421">
                  <c:v>-199.22060500000001</c:v>
                </c:pt>
                <c:pt idx="7422">
                  <c:v>-199.19892200000001</c:v>
                </c:pt>
                <c:pt idx="7423">
                  <c:v>-199.239541</c:v>
                </c:pt>
                <c:pt idx="7424">
                  <c:v>-199.21290599999998</c:v>
                </c:pt>
                <c:pt idx="7425">
                  <c:v>-199.19905299999999</c:v>
                </c:pt>
                <c:pt idx="7426">
                  <c:v>-199.16779399999999</c:v>
                </c:pt>
                <c:pt idx="7427">
                  <c:v>-199.18385700000002</c:v>
                </c:pt>
                <c:pt idx="7428">
                  <c:v>-199.21018800000002</c:v>
                </c:pt>
                <c:pt idx="7429">
                  <c:v>-199.212502</c:v>
                </c:pt>
                <c:pt idx="7430">
                  <c:v>-199.26209699999998</c:v>
                </c:pt>
                <c:pt idx="7431">
                  <c:v>-199.16895299999999</c:v>
                </c:pt>
                <c:pt idx="7432">
                  <c:v>-199.23577</c:v>
                </c:pt>
                <c:pt idx="7433">
                  <c:v>-199.24020899999999</c:v>
                </c:pt>
                <c:pt idx="7434">
                  <c:v>-199.20089400000001</c:v>
                </c:pt>
                <c:pt idx="7435">
                  <c:v>-199.19036299999999</c:v>
                </c:pt>
                <c:pt idx="7436">
                  <c:v>-199.20613499999999</c:v>
                </c:pt>
                <c:pt idx="7437">
                  <c:v>-199.20225300000001</c:v>
                </c:pt>
                <c:pt idx="7438">
                  <c:v>-199.23026399999998</c:v>
                </c:pt>
                <c:pt idx="7439">
                  <c:v>-199.21289300000001</c:v>
                </c:pt>
                <c:pt idx="7440">
                  <c:v>-199.23092399999999</c:v>
                </c:pt>
                <c:pt idx="7441">
                  <c:v>-199.21420000000001</c:v>
                </c:pt>
                <c:pt idx="7442">
                  <c:v>-199.22904400000002</c:v>
                </c:pt>
                <c:pt idx="7443">
                  <c:v>-199.260998</c:v>
                </c:pt>
                <c:pt idx="7444">
                  <c:v>-199.215811</c:v>
                </c:pt>
                <c:pt idx="7445">
                  <c:v>-199.18838699999998</c:v>
                </c:pt>
                <c:pt idx="7446">
                  <c:v>-199.254301</c:v>
                </c:pt>
                <c:pt idx="7447">
                  <c:v>-199.259457</c:v>
                </c:pt>
                <c:pt idx="7448">
                  <c:v>-199.21555000000001</c:v>
                </c:pt>
                <c:pt idx="7449">
                  <c:v>-199.21298400000001</c:v>
                </c:pt>
                <c:pt idx="7450">
                  <c:v>-199.20756500000002</c:v>
                </c:pt>
                <c:pt idx="7451">
                  <c:v>-199.200143</c:v>
                </c:pt>
                <c:pt idx="7452">
                  <c:v>-199.207525</c:v>
                </c:pt>
                <c:pt idx="7453">
                  <c:v>-199.21304000000001</c:v>
                </c:pt>
                <c:pt idx="7454">
                  <c:v>-199.19278199999999</c:v>
                </c:pt>
                <c:pt idx="7455">
                  <c:v>-199.150947</c:v>
                </c:pt>
                <c:pt idx="7456">
                  <c:v>-199.142943</c:v>
                </c:pt>
                <c:pt idx="7457">
                  <c:v>-199.17614400000002</c:v>
                </c:pt>
                <c:pt idx="7458">
                  <c:v>-199.20443800000001</c:v>
                </c:pt>
                <c:pt idx="7459">
                  <c:v>-199.185607</c:v>
                </c:pt>
                <c:pt idx="7460">
                  <c:v>-199.21200299999998</c:v>
                </c:pt>
                <c:pt idx="7461">
                  <c:v>-199.18307999999999</c:v>
                </c:pt>
                <c:pt idx="7462">
                  <c:v>-199.186181</c:v>
                </c:pt>
                <c:pt idx="7463">
                  <c:v>-199.21565100000001</c:v>
                </c:pt>
                <c:pt idx="7464">
                  <c:v>-199.18638900000002</c:v>
                </c:pt>
                <c:pt idx="7465">
                  <c:v>-199.149484</c:v>
                </c:pt>
                <c:pt idx="7466">
                  <c:v>-199.17513700000001</c:v>
                </c:pt>
                <c:pt idx="7467">
                  <c:v>-199.23029400000001</c:v>
                </c:pt>
                <c:pt idx="7468">
                  <c:v>-199.17878899999999</c:v>
                </c:pt>
                <c:pt idx="7469">
                  <c:v>-199.17230599999999</c:v>
                </c:pt>
                <c:pt idx="7470">
                  <c:v>-199.18472599999998</c:v>
                </c:pt>
                <c:pt idx="7471">
                  <c:v>-199.12781799999999</c:v>
                </c:pt>
                <c:pt idx="7472">
                  <c:v>-199.20221799999999</c:v>
                </c:pt>
                <c:pt idx="7473">
                  <c:v>-199.18296699999999</c:v>
                </c:pt>
                <c:pt idx="7474">
                  <c:v>-199.19064500000002</c:v>
                </c:pt>
                <c:pt idx="7475">
                  <c:v>-199.16585600000002</c:v>
                </c:pt>
                <c:pt idx="7476">
                  <c:v>-199.17233100000001</c:v>
                </c:pt>
                <c:pt idx="7477">
                  <c:v>-199.17464199999998</c:v>
                </c:pt>
                <c:pt idx="7478">
                  <c:v>-199.12618900000001</c:v>
                </c:pt>
                <c:pt idx="7479">
                  <c:v>-199.18572900000001</c:v>
                </c:pt>
                <c:pt idx="7480">
                  <c:v>-199.20007799999999</c:v>
                </c:pt>
                <c:pt idx="7481">
                  <c:v>-199.15373099999999</c:v>
                </c:pt>
                <c:pt idx="7482">
                  <c:v>-199.185408</c:v>
                </c:pt>
                <c:pt idx="7483">
                  <c:v>-199.14244099999999</c:v>
                </c:pt>
                <c:pt idx="7484">
                  <c:v>-199.137777</c:v>
                </c:pt>
                <c:pt idx="7485">
                  <c:v>-199.164006</c:v>
                </c:pt>
                <c:pt idx="7486">
                  <c:v>-199.14540599999998</c:v>
                </c:pt>
                <c:pt idx="7487">
                  <c:v>-199.11817300000001</c:v>
                </c:pt>
                <c:pt idx="7488">
                  <c:v>-199.12224700000002</c:v>
                </c:pt>
                <c:pt idx="7489">
                  <c:v>-199.148143</c:v>
                </c:pt>
                <c:pt idx="7490">
                  <c:v>-199.11565400000001</c:v>
                </c:pt>
                <c:pt idx="7491">
                  <c:v>-199.16075000000001</c:v>
                </c:pt>
                <c:pt idx="7492">
                  <c:v>-199.13685100000001</c:v>
                </c:pt>
                <c:pt idx="7493">
                  <c:v>-199.138137</c:v>
                </c:pt>
                <c:pt idx="7494">
                  <c:v>-199.156068</c:v>
                </c:pt>
                <c:pt idx="7495">
                  <c:v>-199.08882400000002</c:v>
                </c:pt>
                <c:pt idx="7496">
                  <c:v>-199.12321900000001</c:v>
                </c:pt>
                <c:pt idx="7497">
                  <c:v>-199.11785600000002</c:v>
                </c:pt>
                <c:pt idx="7498">
                  <c:v>-199.126429</c:v>
                </c:pt>
                <c:pt idx="7499">
                  <c:v>-199.09995899999998</c:v>
                </c:pt>
                <c:pt idx="7500">
                  <c:v>-199.07312999999999</c:v>
                </c:pt>
                <c:pt idx="7501">
                  <c:v>-199.131936</c:v>
                </c:pt>
                <c:pt idx="7502">
                  <c:v>-199.14350000000002</c:v>
                </c:pt>
                <c:pt idx="7503">
                  <c:v>-199.10301200000001</c:v>
                </c:pt>
                <c:pt idx="7504">
                  <c:v>-199.12830399999999</c:v>
                </c:pt>
                <c:pt idx="7505">
                  <c:v>-199.11719099999999</c:v>
                </c:pt>
                <c:pt idx="7506">
                  <c:v>-199.12958999999998</c:v>
                </c:pt>
                <c:pt idx="7507">
                  <c:v>-199.13516099999998</c:v>
                </c:pt>
                <c:pt idx="7508">
                  <c:v>-199.110591</c:v>
                </c:pt>
                <c:pt idx="7509">
                  <c:v>-199.084473</c:v>
                </c:pt>
                <c:pt idx="7510">
                  <c:v>-199.065977</c:v>
                </c:pt>
                <c:pt idx="7511">
                  <c:v>-199.10631800000002</c:v>
                </c:pt>
                <c:pt idx="7512">
                  <c:v>-199.10398499999999</c:v>
                </c:pt>
                <c:pt idx="7513">
                  <c:v>-199.12982</c:v>
                </c:pt>
                <c:pt idx="7514">
                  <c:v>-199.07949199999999</c:v>
                </c:pt>
                <c:pt idx="7515">
                  <c:v>-199.081941</c:v>
                </c:pt>
                <c:pt idx="7516">
                  <c:v>-199.113978</c:v>
                </c:pt>
                <c:pt idx="7517">
                  <c:v>-199.07011599999998</c:v>
                </c:pt>
                <c:pt idx="7518">
                  <c:v>-199.07134099999999</c:v>
                </c:pt>
                <c:pt idx="7519">
                  <c:v>-199.07345599999999</c:v>
                </c:pt>
                <c:pt idx="7520">
                  <c:v>-199.09989899999999</c:v>
                </c:pt>
                <c:pt idx="7521">
                  <c:v>-199.11851199999998</c:v>
                </c:pt>
                <c:pt idx="7522">
                  <c:v>-199.067037</c:v>
                </c:pt>
                <c:pt idx="7523">
                  <c:v>-199.074624</c:v>
                </c:pt>
                <c:pt idx="7524">
                  <c:v>-199.08255800000001</c:v>
                </c:pt>
                <c:pt idx="7525">
                  <c:v>-199.03543400000001</c:v>
                </c:pt>
                <c:pt idx="7526">
                  <c:v>-199.09141299999999</c:v>
                </c:pt>
                <c:pt idx="7527">
                  <c:v>-199.10053299999998</c:v>
                </c:pt>
                <c:pt idx="7528">
                  <c:v>-199.06494800000002</c:v>
                </c:pt>
                <c:pt idx="7529">
                  <c:v>-199.07871900000001</c:v>
                </c:pt>
                <c:pt idx="7530">
                  <c:v>-199.073217</c:v>
                </c:pt>
                <c:pt idx="7531">
                  <c:v>-199.065314</c:v>
                </c:pt>
                <c:pt idx="7532">
                  <c:v>-199.055182</c:v>
                </c:pt>
                <c:pt idx="7533">
                  <c:v>-199.01769000000002</c:v>
                </c:pt>
                <c:pt idx="7534">
                  <c:v>-199.01290399999999</c:v>
                </c:pt>
                <c:pt idx="7535">
                  <c:v>-199.05672299999998</c:v>
                </c:pt>
                <c:pt idx="7536">
                  <c:v>-199.040854</c:v>
                </c:pt>
                <c:pt idx="7537">
                  <c:v>-199.03526499999998</c:v>
                </c:pt>
                <c:pt idx="7538">
                  <c:v>-199.050061</c:v>
                </c:pt>
                <c:pt idx="7539">
                  <c:v>-199.06838300000001</c:v>
                </c:pt>
                <c:pt idx="7540">
                  <c:v>-199.050678</c:v>
                </c:pt>
                <c:pt idx="7541">
                  <c:v>-199.007971</c:v>
                </c:pt>
                <c:pt idx="7542">
                  <c:v>-199.04753399999998</c:v>
                </c:pt>
                <c:pt idx="7543">
                  <c:v>-199.007745</c:v>
                </c:pt>
                <c:pt idx="7544">
                  <c:v>-199.001531</c:v>
                </c:pt>
                <c:pt idx="7545">
                  <c:v>-199.053405</c:v>
                </c:pt>
                <c:pt idx="7546">
                  <c:v>-198.99632</c:v>
                </c:pt>
                <c:pt idx="7547">
                  <c:v>-198.99554599999999</c:v>
                </c:pt>
                <c:pt idx="7548">
                  <c:v>-199.025082</c:v>
                </c:pt>
                <c:pt idx="7549">
                  <c:v>-199.04000399999998</c:v>
                </c:pt>
                <c:pt idx="7550">
                  <c:v>-199.01962799999998</c:v>
                </c:pt>
                <c:pt idx="7551">
                  <c:v>-199.048507</c:v>
                </c:pt>
                <c:pt idx="7552">
                  <c:v>-199.00092000000001</c:v>
                </c:pt>
                <c:pt idx="7553">
                  <c:v>-199.02282</c:v>
                </c:pt>
                <c:pt idx="7554">
                  <c:v>-198.984624</c:v>
                </c:pt>
                <c:pt idx="7555">
                  <c:v>-198.99192000000002</c:v>
                </c:pt>
                <c:pt idx="7556">
                  <c:v>-199.038149</c:v>
                </c:pt>
                <c:pt idx="7557">
                  <c:v>-199.023079</c:v>
                </c:pt>
                <c:pt idx="7558">
                  <c:v>-198.99732699999998</c:v>
                </c:pt>
                <c:pt idx="7559">
                  <c:v>-199.03695500000001</c:v>
                </c:pt>
                <c:pt idx="7560">
                  <c:v>-199.009356</c:v>
                </c:pt>
                <c:pt idx="7561">
                  <c:v>-199.01549800000001</c:v>
                </c:pt>
                <c:pt idx="7562">
                  <c:v>-199.01409100000001</c:v>
                </c:pt>
                <c:pt idx="7563">
                  <c:v>-199.02841699999999</c:v>
                </c:pt>
                <c:pt idx="7564">
                  <c:v>-198.96108599999999</c:v>
                </c:pt>
                <c:pt idx="7565">
                  <c:v>-199.00233</c:v>
                </c:pt>
                <c:pt idx="7566">
                  <c:v>-198.986535</c:v>
                </c:pt>
                <c:pt idx="7567">
                  <c:v>-198.99461700000001</c:v>
                </c:pt>
                <c:pt idx="7568">
                  <c:v>-198.98719499999999</c:v>
                </c:pt>
                <c:pt idx="7569">
                  <c:v>-198.991456</c:v>
                </c:pt>
                <c:pt idx="7570">
                  <c:v>-199.01516699999999</c:v>
                </c:pt>
                <c:pt idx="7571">
                  <c:v>-198.95595800000001</c:v>
                </c:pt>
                <c:pt idx="7572">
                  <c:v>-198.98963999999998</c:v>
                </c:pt>
                <c:pt idx="7573">
                  <c:v>-198.96145999999999</c:v>
                </c:pt>
                <c:pt idx="7574">
                  <c:v>-199.01636599999998</c:v>
                </c:pt>
                <c:pt idx="7575">
                  <c:v>-198.96043900000001</c:v>
                </c:pt>
                <c:pt idx="7576">
                  <c:v>-198.98754299999999</c:v>
                </c:pt>
                <c:pt idx="7577">
                  <c:v>-198.998695</c:v>
                </c:pt>
                <c:pt idx="7578">
                  <c:v>-198.999663</c:v>
                </c:pt>
                <c:pt idx="7579">
                  <c:v>-198.99041799999998</c:v>
                </c:pt>
                <c:pt idx="7580">
                  <c:v>-198.93107699999999</c:v>
                </c:pt>
                <c:pt idx="7581">
                  <c:v>-198.94731100000001</c:v>
                </c:pt>
                <c:pt idx="7582">
                  <c:v>-198.97372099999998</c:v>
                </c:pt>
                <c:pt idx="7583">
                  <c:v>-198.97694200000001</c:v>
                </c:pt>
                <c:pt idx="7584">
                  <c:v>-198.93933800000002</c:v>
                </c:pt>
                <c:pt idx="7585">
                  <c:v>-199.018134</c:v>
                </c:pt>
                <c:pt idx="7586">
                  <c:v>-198.95650899999998</c:v>
                </c:pt>
                <c:pt idx="7587">
                  <c:v>-198.981111</c:v>
                </c:pt>
                <c:pt idx="7588">
                  <c:v>-198.92500200000001</c:v>
                </c:pt>
                <c:pt idx="7589">
                  <c:v>-198.94877500000001</c:v>
                </c:pt>
                <c:pt idx="7590">
                  <c:v>-198.959337</c:v>
                </c:pt>
                <c:pt idx="7591">
                  <c:v>-198.973928</c:v>
                </c:pt>
                <c:pt idx="7592">
                  <c:v>-198.99033900000001</c:v>
                </c:pt>
                <c:pt idx="7593">
                  <c:v>-198.987551</c:v>
                </c:pt>
                <c:pt idx="7594">
                  <c:v>-198.9333</c:v>
                </c:pt>
                <c:pt idx="7595">
                  <c:v>-198.964077</c:v>
                </c:pt>
                <c:pt idx="7596">
                  <c:v>-198.960443</c:v>
                </c:pt>
                <c:pt idx="7597">
                  <c:v>-198.96582899999999</c:v>
                </c:pt>
                <c:pt idx="7598">
                  <c:v>-198.951007</c:v>
                </c:pt>
                <c:pt idx="7599">
                  <c:v>-198.966635</c:v>
                </c:pt>
                <c:pt idx="7600">
                  <c:v>-198.93499800000001</c:v>
                </c:pt>
                <c:pt idx="7601">
                  <c:v>-198.941418</c:v>
                </c:pt>
                <c:pt idx="7602">
                  <c:v>-198.96303900000001</c:v>
                </c:pt>
                <c:pt idx="7603">
                  <c:v>-198.98116200000001</c:v>
                </c:pt>
                <c:pt idx="7604">
                  <c:v>-198.953025</c:v>
                </c:pt>
                <c:pt idx="7605">
                  <c:v>-198.96766100000002</c:v>
                </c:pt>
                <c:pt idx="7606">
                  <c:v>-198.92720399999999</c:v>
                </c:pt>
                <c:pt idx="7607">
                  <c:v>-198.963075</c:v>
                </c:pt>
                <c:pt idx="7608">
                  <c:v>-198.91848299999998</c:v>
                </c:pt>
                <c:pt idx="7609">
                  <c:v>-198.956456</c:v>
                </c:pt>
                <c:pt idx="7610">
                  <c:v>-198.89545799999999</c:v>
                </c:pt>
                <c:pt idx="7611">
                  <c:v>-198.940358</c:v>
                </c:pt>
                <c:pt idx="7612">
                  <c:v>-198.931151</c:v>
                </c:pt>
                <c:pt idx="7613">
                  <c:v>-198.955883</c:v>
                </c:pt>
                <c:pt idx="7614">
                  <c:v>-198.93670599999999</c:v>
                </c:pt>
                <c:pt idx="7615">
                  <c:v>-198.88667699999999</c:v>
                </c:pt>
                <c:pt idx="7616">
                  <c:v>-198.95746400000002</c:v>
                </c:pt>
                <c:pt idx="7617">
                  <c:v>-198.97223399999999</c:v>
                </c:pt>
                <c:pt idx="7618">
                  <c:v>-198.964282</c:v>
                </c:pt>
                <c:pt idx="7619">
                  <c:v>-198.91602500000002</c:v>
                </c:pt>
                <c:pt idx="7620">
                  <c:v>-198.91834799999998</c:v>
                </c:pt>
                <c:pt idx="7621">
                  <c:v>-198.92003399999999</c:v>
                </c:pt>
                <c:pt idx="7622">
                  <c:v>-198.94842299999999</c:v>
                </c:pt>
                <c:pt idx="7623">
                  <c:v>-198.92392999999998</c:v>
                </c:pt>
                <c:pt idx="7624">
                  <c:v>-198.910462</c:v>
                </c:pt>
                <c:pt idx="7625">
                  <c:v>-198.95442800000001</c:v>
                </c:pt>
                <c:pt idx="7626">
                  <c:v>-198.90310099999999</c:v>
                </c:pt>
                <c:pt idx="7627">
                  <c:v>-198.92154099999999</c:v>
                </c:pt>
                <c:pt idx="7628">
                  <c:v>-198.93910699999998</c:v>
                </c:pt>
                <c:pt idx="7629">
                  <c:v>-198.89627400000001</c:v>
                </c:pt>
                <c:pt idx="7630">
                  <c:v>-198.92826700000001</c:v>
                </c:pt>
                <c:pt idx="7631">
                  <c:v>-198.91104900000002</c:v>
                </c:pt>
                <c:pt idx="7632">
                  <c:v>-198.945539</c:v>
                </c:pt>
                <c:pt idx="7633">
                  <c:v>-198.92462399999999</c:v>
                </c:pt>
                <c:pt idx="7634">
                  <c:v>-198.901737</c:v>
                </c:pt>
                <c:pt idx="7635">
                  <c:v>-198.885604</c:v>
                </c:pt>
                <c:pt idx="7636">
                  <c:v>-198.89530999999999</c:v>
                </c:pt>
                <c:pt idx="7637">
                  <c:v>-198.873761</c:v>
                </c:pt>
                <c:pt idx="7638">
                  <c:v>-198.90746999999999</c:v>
                </c:pt>
                <c:pt idx="7639">
                  <c:v>-198.91545200000002</c:v>
                </c:pt>
                <c:pt idx="7640">
                  <c:v>-198.94216399999999</c:v>
                </c:pt>
                <c:pt idx="7641">
                  <c:v>-198.911991</c:v>
                </c:pt>
                <c:pt idx="7642">
                  <c:v>-198.94682</c:v>
                </c:pt>
                <c:pt idx="7643">
                  <c:v>-198.88410100000002</c:v>
                </c:pt>
                <c:pt idx="7644">
                  <c:v>-198.89008999999999</c:v>
                </c:pt>
                <c:pt idx="7645">
                  <c:v>-198.914796</c:v>
                </c:pt>
                <c:pt idx="7646">
                  <c:v>-198.92189300000001</c:v>
                </c:pt>
                <c:pt idx="7647">
                  <c:v>-198.88581199999999</c:v>
                </c:pt>
                <c:pt idx="7648">
                  <c:v>-198.93077699999998</c:v>
                </c:pt>
                <c:pt idx="7649">
                  <c:v>-198.878681</c:v>
                </c:pt>
                <c:pt idx="7650">
                  <c:v>-198.924025</c:v>
                </c:pt>
                <c:pt idx="7651">
                  <c:v>-198.90806000000001</c:v>
                </c:pt>
                <c:pt idx="7652">
                  <c:v>-198.89134999999999</c:v>
                </c:pt>
                <c:pt idx="7653">
                  <c:v>-198.90452999999999</c:v>
                </c:pt>
                <c:pt idx="7654">
                  <c:v>-198.92494500000001</c:v>
                </c:pt>
                <c:pt idx="7655">
                  <c:v>-198.87254100000001</c:v>
                </c:pt>
                <c:pt idx="7656">
                  <c:v>-198.89707700000002</c:v>
                </c:pt>
                <c:pt idx="7657">
                  <c:v>-198.90378799999999</c:v>
                </c:pt>
                <c:pt idx="7658">
                  <c:v>-198.87909399999998</c:v>
                </c:pt>
                <c:pt idx="7659">
                  <c:v>-198.88541699999999</c:v>
                </c:pt>
                <c:pt idx="7660">
                  <c:v>-198.875846</c:v>
                </c:pt>
                <c:pt idx="7661">
                  <c:v>-198.917046</c:v>
                </c:pt>
                <c:pt idx="7662">
                  <c:v>-198.92412100000001</c:v>
                </c:pt>
                <c:pt idx="7663">
                  <c:v>-198.913636</c:v>
                </c:pt>
                <c:pt idx="7664">
                  <c:v>-198.85219899999998</c:v>
                </c:pt>
                <c:pt idx="7665">
                  <c:v>-198.88127499999999</c:v>
                </c:pt>
                <c:pt idx="7666">
                  <c:v>-198.89123699999999</c:v>
                </c:pt>
                <c:pt idx="7667">
                  <c:v>-198.914198</c:v>
                </c:pt>
                <c:pt idx="7668">
                  <c:v>-198.898256</c:v>
                </c:pt>
                <c:pt idx="7669">
                  <c:v>-198.89261099999999</c:v>
                </c:pt>
                <c:pt idx="7670">
                  <c:v>-198.887968</c:v>
                </c:pt>
                <c:pt idx="7671">
                  <c:v>-198.853938</c:v>
                </c:pt>
                <c:pt idx="7672">
                  <c:v>-198.920478</c:v>
                </c:pt>
                <c:pt idx="7673">
                  <c:v>-198.92179000000002</c:v>
                </c:pt>
                <c:pt idx="7674">
                  <c:v>-198.909403</c:v>
                </c:pt>
                <c:pt idx="7675">
                  <c:v>-198.85500099999999</c:v>
                </c:pt>
                <c:pt idx="7676">
                  <c:v>-198.86845600000001</c:v>
                </c:pt>
                <c:pt idx="7677">
                  <c:v>-198.92320900000001</c:v>
                </c:pt>
                <c:pt idx="7678">
                  <c:v>-198.886886</c:v>
                </c:pt>
                <c:pt idx="7679">
                  <c:v>-198.89710500000001</c:v>
                </c:pt>
                <c:pt idx="7680">
                  <c:v>-198.94085899999999</c:v>
                </c:pt>
                <c:pt idx="7681">
                  <c:v>-198.94468499999999</c:v>
                </c:pt>
                <c:pt idx="7682">
                  <c:v>-198.92563700000002</c:v>
                </c:pt>
                <c:pt idx="7683">
                  <c:v>-198.85788499999998</c:v>
                </c:pt>
                <c:pt idx="7684">
                  <c:v>-198.89456999999999</c:v>
                </c:pt>
                <c:pt idx="7685">
                  <c:v>-198.93607700000001</c:v>
                </c:pt>
                <c:pt idx="7686">
                  <c:v>-198.90043700000001</c:v>
                </c:pt>
                <c:pt idx="7687">
                  <c:v>-198.91617500000001</c:v>
                </c:pt>
                <c:pt idx="7688">
                  <c:v>-198.89991499999999</c:v>
                </c:pt>
                <c:pt idx="7689">
                  <c:v>-198.906665</c:v>
                </c:pt>
                <c:pt idx="7690">
                  <c:v>-198.91980600000002</c:v>
                </c:pt>
                <c:pt idx="7691">
                  <c:v>-198.898201</c:v>
                </c:pt>
                <c:pt idx="7692">
                  <c:v>-198.92040499999999</c:v>
                </c:pt>
                <c:pt idx="7693">
                  <c:v>-198.918361</c:v>
                </c:pt>
                <c:pt idx="7694">
                  <c:v>-198.95152199999998</c:v>
                </c:pt>
                <c:pt idx="7695">
                  <c:v>-198.964946</c:v>
                </c:pt>
                <c:pt idx="7696">
                  <c:v>-198.975221</c:v>
                </c:pt>
                <c:pt idx="7697">
                  <c:v>-198.94588499999998</c:v>
                </c:pt>
                <c:pt idx="7698">
                  <c:v>-198.94757000000001</c:v>
                </c:pt>
                <c:pt idx="7699">
                  <c:v>-198.92958999999999</c:v>
                </c:pt>
                <c:pt idx="7700">
                  <c:v>-198.96313000000001</c:v>
                </c:pt>
                <c:pt idx="7701">
                  <c:v>-199.00346099999999</c:v>
                </c:pt>
                <c:pt idx="7702">
                  <c:v>-198.950649</c:v>
                </c:pt>
                <c:pt idx="7703">
                  <c:v>-198.929812</c:v>
                </c:pt>
                <c:pt idx="7704">
                  <c:v>-198.959734</c:v>
                </c:pt>
                <c:pt idx="7705">
                  <c:v>-199.00614200000001</c:v>
                </c:pt>
                <c:pt idx="7706">
                  <c:v>-198.99376900000001</c:v>
                </c:pt>
                <c:pt idx="7707">
                  <c:v>-198.99495000000002</c:v>
                </c:pt>
                <c:pt idx="7708">
                  <c:v>-198.96503300000001</c:v>
                </c:pt>
                <c:pt idx="7709">
                  <c:v>-198.98174</c:v>
                </c:pt>
                <c:pt idx="7710">
                  <c:v>-199.02001300000001</c:v>
                </c:pt>
                <c:pt idx="7711">
                  <c:v>-198.96273600000001</c:v>
                </c:pt>
                <c:pt idx="7712">
                  <c:v>-198.96347400000002</c:v>
                </c:pt>
                <c:pt idx="7713">
                  <c:v>-199.03638100000001</c:v>
                </c:pt>
                <c:pt idx="7714">
                  <c:v>-198.99381700000001</c:v>
                </c:pt>
                <c:pt idx="7715">
                  <c:v>-198.972047</c:v>
                </c:pt>
                <c:pt idx="7716">
                  <c:v>-199.02185</c:v>
                </c:pt>
                <c:pt idx="7717">
                  <c:v>-198.996984</c:v>
                </c:pt>
                <c:pt idx="7718">
                  <c:v>-199.00216799999998</c:v>
                </c:pt>
                <c:pt idx="7719">
                  <c:v>-199.03403600000001</c:v>
                </c:pt>
                <c:pt idx="7720">
                  <c:v>-199.08109000000002</c:v>
                </c:pt>
                <c:pt idx="7721">
                  <c:v>-199.00432800000002</c:v>
                </c:pt>
                <c:pt idx="7722">
                  <c:v>-199.007237</c:v>
                </c:pt>
                <c:pt idx="7723">
                  <c:v>-199.005256</c:v>
                </c:pt>
                <c:pt idx="7724">
                  <c:v>-199.002047</c:v>
                </c:pt>
                <c:pt idx="7725">
                  <c:v>-199.02430900000002</c:v>
                </c:pt>
                <c:pt idx="7726">
                  <c:v>-199.04862</c:v>
                </c:pt>
                <c:pt idx="7727">
                  <c:v>-199.06042399999998</c:v>
                </c:pt>
                <c:pt idx="7728">
                  <c:v>-199.03911299999999</c:v>
                </c:pt>
                <c:pt idx="7729">
                  <c:v>-199.027388</c:v>
                </c:pt>
                <c:pt idx="7730">
                  <c:v>-199.030337</c:v>
                </c:pt>
                <c:pt idx="7731">
                  <c:v>-199.04616200000001</c:v>
                </c:pt>
                <c:pt idx="7732">
                  <c:v>-199.030103</c:v>
                </c:pt>
                <c:pt idx="7733">
                  <c:v>-199.02668500000001</c:v>
                </c:pt>
                <c:pt idx="7734">
                  <c:v>-199.03958600000001</c:v>
                </c:pt>
                <c:pt idx="7735">
                  <c:v>-199.02489599999998</c:v>
                </c:pt>
                <c:pt idx="7736">
                  <c:v>-199.05760999999998</c:v>
                </c:pt>
                <c:pt idx="7737">
                  <c:v>-199.01799499999998</c:v>
                </c:pt>
                <c:pt idx="7738">
                  <c:v>-199.035965</c:v>
                </c:pt>
                <c:pt idx="7739">
                  <c:v>-199.05936800000001</c:v>
                </c:pt>
                <c:pt idx="7740">
                  <c:v>-199.071068</c:v>
                </c:pt>
                <c:pt idx="7741">
                  <c:v>-199.05427899999998</c:v>
                </c:pt>
                <c:pt idx="7742">
                  <c:v>-199.087357</c:v>
                </c:pt>
                <c:pt idx="7743">
                  <c:v>-199.09233399999999</c:v>
                </c:pt>
                <c:pt idx="7744">
                  <c:v>-199.089598</c:v>
                </c:pt>
                <c:pt idx="7745">
                  <c:v>-199.03950900000001</c:v>
                </c:pt>
                <c:pt idx="7746">
                  <c:v>-199.01718199999999</c:v>
                </c:pt>
                <c:pt idx="7747">
                  <c:v>-199.04781600000001</c:v>
                </c:pt>
                <c:pt idx="7748">
                  <c:v>-199.077933</c:v>
                </c:pt>
                <c:pt idx="7749">
                  <c:v>-199.050579</c:v>
                </c:pt>
                <c:pt idx="7750">
                  <c:v>-199.04464999999999</c:v>
                </c:pt>
                <c:pt idx="7751">
                  <c:v>-199.05339699999999</c:v>
                </c:pt>
                <c:pt idx="7752">
                  <c:v>-199.09850499999999</c:v>
                </c:pt>
                <c:pt idx="7753">
                  <c:v>-199.06277299999999</c:v>
                </c:pt>
                <c:pt idx="7754">
                  <c:v>-199.07218799999998</c:v>
                </c:pt>
                <c:pt idx="7755">
                  <c:v>-199.04119</c:v>
                </c:pt>
                <c:pt idx="7756">
                  <c:v>-199.062365</c:v>
                </c:pt>
                <c:pt idx="7757">
                  <c:v>-199.04925</c:v>
                </c:pt>
                <c:pt idx="7758">
                  <c:v>-199.06355499999998</c:v>
                </c:pt>
                <c:pt idx="7759">
                  <c:v>-199.06444500000001</c:v>
                </c:pt>
                <c:pt idx="7760">
                  <c:v>-199.03841800000001</c:v>
                </c:pt>
                <c:pt idx="7761">
                  <c:v>-199.048069</c:v>
                </c:pt>
                <c:pt idx="7762">
                  <c:v>-199.04979700000001</c:v>
                </c:pt>
                <c:pt idx="7763">
                  <c:v>-199.045962</c:v>
                </c:pt>
                <c:pt idx="7764">
                  <c:v>-199.03672900000001</c:v>
                </c:pt>
                <c:pt idx="7765">
                  <c:v>-199.058074</c:v>
                </c:pt>
                <c:pt idx="7766">
                  <c:v>-199.09306799999999</c:v>
                </c:pt>
                <c:pt idx="7767">
                  <c:v>-199.07557499999999</c:v>
                </c:pt>
                <c:pt idx="7768">
                  <c:v>-199.04515499999999</c:v>
                </c:pt>
                <c:pt idx="7769">
                  <c:v>-199.05799200000001</c:v>
                </c:pt>
                <c:pt idx="7770">
                  <c:v>-199.06238300000001</c:v>
                </c:pt>
                <c:pt idx="7771">
                  <c:v>-199.05532500000001</c:v>
                </c:pt>
                <c:pt idx="7772">
                  <c:v>-199.04042099999998</c:v>
                </c:pt>
                <c:pt idx="7773">
                  <c:v>-199.04094699999999</c:v>
                </c:pt>
                <c:pt idx="7774">
                  <c:v>-199.04945000000001</c:v>
                </c:pt>
                <c:pt idx="7775">
                  <c:v>-199.034537</c:v>
                </c:pt>
                <c:pt idx="7776">
                  <c:v>-199.06213</c:v>
                </c:pt>
                <c:pt idx="7777">
                  <c:v>-199.06444100000002</c:v>
                </c:pt>
                <c:pt idx="7778">
                  <c:v>-199.04722999999998</c:v>
                </c:pt>
                <c:pt idx="7779">
                  <c:v>-199.05651499999999</c:v>
                </c:pt>
                <c:pt idx="7780">
                  <c:v>-199.04659600000002</c:v>
                </c:pt>
                <c:pt idx="7781">
                  <c:v>-199.06075700000002</c:v>
                </c:pt>
                <c:pt idx="7782">
                  <c:v>-199.041875</c:v>
                </c:pt>
                <c:pt idx="7783">
                  <c:v>-199.03701600000002</c:v>
                </c:pt>
                <c:pt idx="7784">
                  <c:v>-199.035044</c:v>
                </c:pt>
                <c:pt idx="7785">
                  <c:v>-199.06602100000001</c:v>
                </c:pt>
                <c:pt idx="7786">
                  <c:v>-199.02987199999998</c:v>
                </c:pt>
                <c:pt idx="7787">
                  <c:v>-199.04093700000001</c:v>
                </c:pt>
                <c:pt idx="7788">
                  <c:v>-199.048125</c:v>
                </c:pt>
                <c:pt idx="7789">
                  <c:v>-199.02166400000002</c:v>
                </c:pt>
                <c:pt idx="7790">
                  <c:v>-199.01962799999998</c:v>
                </c:pt>
                <c:pt idx="7791">
                  <c:v>-199.042405</c:v>
                </c:pt>
                <c:pt idx="7792">
                  <c:v>-199.036924</c:v>
                </c:pt>
                <c:pt idx="7793">
                  <c:v>-199.03368900000001</c:v>
                </c:pt>
                <c:pt idx="7794">
                  <c:v>-199.04713799999999</c:v>
                </c:pt>
                <c:pt idx="7795">
                  <c:v>-199.05233200000001</c:v>
                </c:pt>
                <c:pt idx="7796">
                  <c:v>-199.02364400000002</c:v>
                </c:pt>
                <c:pt idx="7797">
                  <c:v>-199.04532699999999</c:v>
                </c:pt>
                <c:pt idx="7798">
                  <c:v>-199.03367599999999</c:v>
                </c:pt>
                <c:pt idx="7799">
                  <c:v>-199.029641</c:v>
                </c:pt>
                <c:pt idx="7800">
                  <c:v>-199.05957599999999</c:v>
                </c:pt>
                <c:pt idx="7801">
                  <c:v>-199.01368200000002</c:v>
                </c:pt>
                <c:pt idx="7802">
                  <c:v>-199.02733599999999</c:v>
                </c:pt>
                <c:pt idx="7803">
                  <c:v>-199.02642</c:v>
                </c:pt>
                <c:pt idx="7804">
                  <c:v>-199.013036</c:v>
                </c:pt>
                <c:pt idx="7805">
                  <c:v>-198.999064</c:v>
                </c:pt>
                <c:pt idx="7806">
                  <c:v>-199.018655</c:v>
                </c:pt>
                <c:pt idx="7807">
                  <c:v>-199.055429</c:v>
                </c:pt>
                <c:pt idx="7808">
                  <c:v>-199.01457300000001</c:v>
                </c:pt>
                <c:pt idx="7809">
                  <c:v>-199.018103</c:v>
                </c:pt>
                <c:pt idx="7810">
                  <c:v>-199.01699600000001</c:v>
                </c:pt>
                <c:pt idx="7811">
                  <c:v>-199.03424899999999</c:v>
                </c:pt>
                <c:pt idx="7812">
                  <c:v>-198.998165</c:v>
                </c:pt>
                <c:pt idx="7813">
                  <c:v>-199.01002</c:v>
                </c:pt>
                <c:pt idx="7814">
                  <c:v>-199.025103</c:v>
                </c:pt>
                <c:pt idx="7815">
                  <c:v>-199.01037299999999</c:v>
                </c:pt>
                <c:pt idx="7816">
                  <c:v>-198.999312</c:v>
                </c:pt>
                <c:pt idx="7817">
                  <c:v>-198.98074600000001</c:v>
                </c:pt>
                <c:pt idx="7818">
                  <c:v>-199.01154500000001</c:v>
                </c:pt>
                <c:pt idx="7819">
                  <c:v>-199.04179200000002</c:v>
                </c:pt>
                <c:pt idx="7820">
                  <c:v>-199.00226900000001</c:v>
                </c:pt>
                <c:pt idx="7821">
                  <c:v>-199.02458199999998</c:v>
                </c:pt>
                <c:pt idx="7822">
                  <c:v>-199.00217799999999</c:v>
                </c:pt>
                <c:pt idx="7823">
                  <c:v>-199.00529600000002</c:v>
                </c:pt>
                <c:pt idx="7824">
                  <c:v>-198.997084</c:v>
                </c:pt>
                <c:pt idx="7825">
                  <c:v>-198.98769000000001</c:v>
                </c:pt>
                <c:pt idx="7826">
                  <c:v>-199.014003</c:v>
                </c:pt>
                <c:pt idx="7827">
                  <c:v>-199.01025899999999</c:v>
                </c:pt>
                <c:pt idx="7828">
                  <c:v>-198.96926399999998</c:v>
                </c:pt>
                <c:pt idx="7829">
                  <c:v>-199.03986899999998</c:v>
                </c:pt>
                <c:pt idx="7830">
                  <c:v>-198.986313</c:v>
                </c:pt>
                <c:pt idx="7831">
                  <c:v>-199.02683199999998</c:v>
                </c:pt>
                <c:pt idx="7832">
                  <c:v>-198.94907900000001</c:v>
                </c:pt>
                <c:pt idx="7833">
                  <c:v>-198.99395200000001</c:v>
                </c:pt>
                <c:pt idx="7834">
                  <c:v>-199.02942899999999</c:v>
                </c:pt>
                <c:pt idx="7835">
                  <c:v>-199.01001199999999</c:v>
                </c:pt>
                <c:pt idx="7836">
                  <c:v>-198.96636700000002</c:v>
                </c:pt>
                <c:pt idx="7837">
                  <c:v>-199.02202</c:v>
                </c:pt>
                <c:pt idx="7838">
                  <c:v>-199.009175</c:v>
                </c:pt>
                <c:pt idx="7839">
                  <c:v>-198.99080000000001</c:v>
                </c:pt>
                <c:pt idx="7840">
                  <c:v>-198.978002</c:v>
                </c:pt>
                <c:pt idx="7841">
                  <c:v>-198.97606100000002</c:v>
                </c:pt>
                <c:pt idx="7842">
                  <c:v>-198.97694300000001</c:v>
                </c:pt>
                <c:pt idx="7843">
                  <c:v>-199.00681200000002</c:v>
                </c:pt>
                <c:pt idx="7844">
                  <c:v>-198.99087399999999</c:v>
                </c:pt>
                <c:pt idx="7845">
                  <c:v>-198.97295</c:v>
                </c:pt>
                <c:pt idx="7846">
                  <c:v>-198.98259199999998</c:v>
                </c:pt>
                <c:pt idx="7847">
                  <c:v>-198.97000700000001</c:v>
                </c:pt>
                <c:pt idx="7848">
                  <c:v>-198.995442</c:v>
                </c:pt>
                <c:pt idx="7849">
                  <c:v>-198.96729200000001</c:v>
                </c:pt>
                <c:pt idx="7850">
                  <c:v>-198.93150299999999</c:v>
                </c:pt>
                <c:pt idx="7851">
                  <c:v>-198.95792</c:v>
                </c:pt>
                <c:pt idx="7852">
                  <c:v>-198.98582300000001</c:v>
                </c:pt>
                <c:pt idx="7853">
                  <c:v>-198.965112</c:v>
                </c:pt>
                <c:pt idx="7854">
                  <c:v>-198.97035400000001</c:v>
                </c:pt>
                <c:pt idx="7855">
                  <c:v>-198.977914</c:v>
                </c:pt>
                <c:pt idx="7856">
                  <c:v>-198.95884100000001</c:v>
                </c:pt>
                <c:pt idx="7857">
                  <c:v>-198.98114200000001</c:v>
                </c:pt>
                <c:pt idx="7858">
                  <c:v>-199.00424899999999</c:v>
                </c:pt>
                <c:pt idx="7859">
                  <c:v>-198.984554</c:v>
                </c:pt>
                <c:pt idx="7860">
                  <c:v>-198.94264200000001</c:v>
                </c:pt>
                <c:pt idx="7861">
                  <c:v>-198.99103400000001</c:v>
                </c:pt>
                <c:pt idx="7862">
                  <c:v>-198.984576</c:v>
                </c:pt>
                <c:pt idx="7863">
                  <c:v>-198.992749</c:v>
                </c:pt>
                <c:pt idx="7864">
                  <c:v>-198.96360099999998</c:v>
                </c:pt>
                <c:pt idx="7865">
                  <c:v>-198.942204</c:v>
                </c:pt>
                <c:pt idx="7866">
                  <c:v>-198.97389700000002</c:v>
                </c:pt>
                <c:pt idx="7867">
                  <c:v>-198.947632</c:v>
                </c:pt>
                <c:pt idx="7868">
                  <c:v>-198.97243799999998</c:v>
                </c:pt>
                <c:pt idx="7869">
                  <c:v>-198.97031899999999</c:v>
                </c:pt>
                <c:pt idx="7870">
                  <c:v>-198.96452600000001</c:v>
                </c:pt>
                <c:pt idx="7871">
                  <c:v>-198.947667</c:v>
                </c:pt>
                <c:pt idx="7872">
                  <c:v>-198.95880500000001</c:v>
                </c:pt>
                <c:pt idx="7873">
                  <c:v>-198.95145400000001</c:v>
                </c:pt>
                <c:pt idx="7874">
                  <c:v>-198.95335599999999</c:v>
                </c:pt>
                <c:pt idx="7875">
                  <c:v>-198.95620099999999</c:v>
                </c:pt>
                <c:pt idx="7876">
                  <c:v>-198.93086499999998</c:v>
                </c:pt>
                <c:pt idx="7877">
                  <c:v>-198.93756199999999</c:v>
                </c:pt>
                <c:pt idx="7878">
                  <c:v>-198.93172899999999</c:v>
                </c:pt>
                <c:pt idx="7879">
                  <c:v>-198.95044200000001</c:v>
                </c:pt>
                <c:pt idx="7880">
                  <c:v>-198.943794</c:v>
                </c:pt>
                <c:pt idx="7881">
                  <c:v>-198.938309</c:v>
                </c:pt>
                <c:pt idx="7882">
                  <c:v>-198.95580900000002</c:v>
                </c:pt>
                <c:pt idx="7883">
                  <c:v>-198.94813200000002</c:v>
                </c:pt>
                <c:pt idx="7884">
                  <c:v>-198.93017399999999</c:v>
                </c:pt>
                <c:pt idx="7885">
                  <c:v>-198.93495999999999</c:v>
                </c:pt>
                <c:pt idx="7886">
                  <c:v>-198.922618</c:v>
                </c:pt>
                <c:pt idx="7887">
                  <c:v>-198.94891800000002</c:v>
                </c:pt>
                <c:pt idx="7888">
                  <c:v>-198.939672</c:v>
                </c:pt>
                <c:pt idx="7889">
                  <c:v>-198.92636999999999</c:v>
                </c:pt>
                <c:pt idx="7890">
                  <c:v>-198.953056</c:v>
                </c:pt>
                <c:pt idx="7891">
                  <c:v>-198.912981</c:v>
                </c:pt>
                <c:pt idx="7892">
                  <c:v>-198.972838</c:v>
                </c:pt>
                <c:pt idx="7893">
                  <c:v>-198.935742</c:v>
                </c:pt>
                <c:pt idx="7894">
                  <c:v>-198.926492</c:v>
                </c:pt>
                <c:pt idx="7895">
                  <c:v>-198.885705</c:v>
                </c:pt>
                <c:pt idx="7896">
                  <c:v>-198.96870799999999</c:v>
                </c:pt>
                <c:pt idx="7897">
                  <c:v>-198.92395199999999</c:v>
                </c:pt>
                <c:pt idx="7898">
                  <c:v>-198.919613</c:v>
                </c:pt>
                <c:pt idx="7899">
                  <c:v>-198.930553</c:v>
                </c:pt>
                <c:pt idx="7900">
                  <c:v>-198.91423699999999</c:v>
                </c:pt>
                <c:pt idx="7901">
                  <c:v>-198.92066399999999</c:v>
                </c:pt>
                <c:pt idx="7902">
                  <c:v>-198.90561700000001</c:v>
                </c:pt>
                <c:pt idx="7903">
                  <c:v>-198.97184799999999</c:v>
                </c:pt>
                <c:pt idx="7904">
                  <c:v>-198.93013100000002</c:v>
                </c:pt>
                <c:pt idx="7905">
                  <c:v>-198.93512900000002</c:v>
                </c:pt>
                <c:pt idx="7906">
                  <c:v>-198.91777999999999</c:v>
                </c:pt>
                <c:pt idx="7907">
                  <c:v>-198.93749199999999</c:v>
                </c:pt>
                <c:pt idx="7908">
                  <c:v>-198.94911399999998</c:v>
                </c:pt>
                <c:pt idx="7909">
                  <c:v>-198.905147</c:v>
                </c:pt>
                <c:pt idx="7910">
                  <c:v>-198.92271</c:v>
                </c:pt>
                <c:pt idx="7911">
                  <c:v>-198.90164300000001</c:v>
                </c:pt>
                <c:pt idx="7912">
                  <c:v>-198.90612899999999</c:v>
                </c:pt>
                <c:pt idx="7913">
                  <c:v>-198.91520499999999</c:v>
                </c:pt>
                <c:pt idx="7914">
                  <c:v>-198.91090600000001</c:v>
                </c:pt>
                <c:pt idx="7915">
                  <c:v>-198.87356599999998</c:v>
                </c:pt>
                <c:pt idx="7916">
                  <c:v>-198.883825</c:v>
                </c:pt>
                <c:pt idx="7917">
                  <c:v>-198.900882</c:v>
                </c:pt>
                <c:pt idx="7918">
                  <c:v>-198.89772600000001</c:v>
                </c:pt>
                <c:pt idx="7919">
                  <c:v>-198.93317500000001</c:v>
                </c:pt>
                <c:pt idx="7920">
                  <c:v>-198.875438</c:v>
                </c:pt>
                <c:pt idx="7921">
                  <c:v>-198.89272200000002</c:v>
                </c:pt>
                <c:pt idx="7922">
                  <c:v>-198.94103999999999</c:v>
                </c:pt>
                <c:pt idx="7923">
                  <c:v>-198.89013399999999</c:v>
                </c:pt>
                <c:pt idx="7924">
                  <c:v>-198.906024</c:v>
                </c:pt>
                <c:pt idx="7925">
                  <c:v>-198.90212</c:v>
                </c:pt>
                <c:pt idx="7926">
                  <c:v>-198.89642599999999</c:v>
                </c:pt>
                <c:pt idx="7927">
                  <c:v>-198.893156</c:v>
                </c:pt>
                <c:pt idx="7928">
                  <c:v>-198.90872899999999</c:v>
                </c:pt>
                <c:pt idx="7929">
                  <c:v>-198.90707499999999</c:v>
                </c:pt>
                <c:pt idx="7930">
                  <c:v>-198.89612299999999</c:v>
                </c:pt>
                <c:pt idx="7931">
                  <c:v>-198.896964</c:v>
                </c:pt>
                <c:pt idx="7932">
                  <c:v>-198.93039999999999</c:v>
                </c:pt>
                <c:pt idx="7933">
                  <c:v>-198.90116399999999</c:v>
                </c:pt>
                <c:pt idx="7934">
                  <c:v>-198.86544000000001</c:v>
                </c:pt>
                <c:pt idx="7935">
                  <c:v>-198.89102800000001</c:v>
                </c:pt>
                <c:pt idx="7936">
                  <c:v>-198.90086499999998</c:v>
                </c:pt>
                <c:pt idx="7937">
                  <c:v>-198.90069600000001</c:v>
                </c:pt>
                <c:pt idx="7938">
                  <c:v>-198.92643100000001</c:v>
                </c:pt>
                <c:pt idx="7939">
                  <c:v>-198.90692299999998</c:v>
                </c:pt>
                <c:pt idx="7940">
                  <c:v>-198.88004599999999</c:v>
                </c:pt>
                <c:pt idx="7941">
                  <c:v>-198.903952</c:v>
                </c:pt>
                <c:pt idx="7942">
                  <c:v>-198.86613600000001</c:v>
                </c:pt>
                <c:pt idx="7943">
                  <c:v>-198.86898500000001</c:v>
                </c:pt>
                <c:pt idx="7944">
                  <c:v>-198.91365000000002</c:v>
                </c:pt>
                <c:pt idx="7945">
                  <c:v>-198.91259099999999</c:v>
                </c:pt>
                <c:pt idx="7946">
                  <c:v>-198.89957100000001</c:v>
                </c:pt>
                <c:pt idx="7947">
                  <c:v>-198.853498</c:v>
                </c:pt>
                <c:pt idx="7948">
                  <c:v>-198.878951</c:v>
                </c:pt>
                <c:pt idx="7949">
                  <c:v>-198.90557200000001</c:v>
                </c:pt>
                <c:pt idx="7950">
                  <c:v>-198.85909599999999</c:v>
                </c:pt>
                <c:pt idx="7951">
                  <c:v>-198.817791</c:v>
                </c:pt>
                <c:pt idx="7952">
                  <c:v>-198.844686</c:v>
                </c:pt>
                <c:pt idx="7953">
                  <c:v>-198.89660899999998</c:v>
                </c:pt>
                <c:pt idx="7954">
                  <c:v>-198.94546</c:v>
                </c:pt>
                <c:pt idx="7955">
                  <c:v>-198.86798100000001</c:v>
                </c:pt>
                <c:pt idx="7956">
                  <c:v>-198.85371899999998</c:v>
                </c:pt>
                <c:pt idx="7957">
                  <c:v>-198.84645700000002</c:v>
                </c:pt>
                <c:pt idx="7958">
                  <c:v>-198.88920400000001</c:v>
                </c:pt>
                <c:pt idx="7959">
                  <c:v>-198.86015499999999</c:v>
                </c:pt>
                <c:pt idx="7960">
                  <c:v>-198.861076</c:v>
                </c:pt>
                <c:pt idx="7961">
                  <c:v>-198.86751699999999</c:v>
                </c:pt>
                <c:pt idx="7962">
                  <c:v>-198.864372</c:v>
                </c:pt>
                <c:pt idx="7963">
                  <c:v>-198.85497100000001</c:v>
                </c:pt>
                <c:pt idx="7964">
                  <c:v>-198.86819800000001</c:v>
                </c:pt>
                <c:pt idx="7965">
                  <c:v>-198.870777</c:v>
                </c:pt>
                <c:pt idx="7966">
                  <c:v>-198.881056</c:v>
                </c:pt>
                <c:pt idx="7967">
                  <c:v>-198.849681</c:v>
                </c:pt>
                <c:pt idx="7968">
                  <c:v>-198.86003299999999</c:v>
                </c:pt>
                <c:pt idx="7969">
                  <c:v>-198.89049800000001</c:v>
                </c:pt>
                <c:pt idx="7970">
                  <c:v>-198.840778</c:v>
                </c:pt>
                <c:pt idx="7971">
                  <c:v>-198.84521599999999</c:v>
                </c:pt>
                <c:pt idx="7972">
                  <c:v>-198.83182199999999</c:v>
                </c:pt>
                <c:pt idx="7973">
                  <c:v>-198.88228599999999</c:v>
                </c:pt>
                <c:pt idx="7974">
                  <c:v>-198.842893</c:v>
                </c:pt>
                <c:pt idx="7975">
                  <c:v>-198.863677</c:v>
                </c:pt>
                <c:pt idx="7976">
                  <c:v>-198.877926</c:v>
                </c:pt>
                <c:pt idx="7977">
                  <c:v>-198.83643900000001</c:v>
                </c:pt>
                <c:pt idx="7978">
                  <c:v>-198.84551100000002</c:v>
                </c:pt>
                <c:pt idx="7979">
                  <c:v>-198.83405099999999</c:v>
                </c:pt>
                <c:pt idx="7980">
                  <c:v>-198.84088600000001</c:v>
                </c:pt>
                <c:pt idx="7981">
                  <c:v>-198.88928200000001</c:v>
                </c:pt>
                <c:pt idx="7982">
                  <c:v>-198.86696000000001</c:v>
                </c:pt>
                <c:pt idx="7983">
                  <c:v>-198.85204299999998</c:v>
                </c:pt>
                <c:pt idx="7984">
                  <c:v>-198.855773</c:v>
                </c:pt>
                <c:pt idx="7985">
                  <c:v>-198.861909</c:v>
                </c:pt>
                <c:pt idx="7986">
                  <c:v>-198.886923</c:v>
                </c:pt>
                <c:pt idx="7987">
                  <c:v>-198.844334</c:v>
                </c:pt>
                <c:pt idx="7988">
                  <c:v>-198.86940099999998</c:v>
                </c:pt>
                <c:pt idx="7989">
                  <c:v>-198.85524699999999</c:v>
                </c:pt>
                <c:pt idx="7990">
                  <c:v>-198.87707900000001</c:v>
                </c:pt>
                <c:pt idx="7991">
                  <c:v>-198.84555399999999</c:v>
                </c:pt>
                <c:pt idx="7992">
                  <c:v>-198.84508099999999</c:v>
                </c:pt>
                <c:pt idx="7993">
                  <c:v>-198.83348999999998</c:v>
                </c:pt>
                <c:pt idx="7994">
                  <c:v>-198.82493099999999</c:v>
                </c:pt>
                <c:pt idx="7995">
                  <c:v>-198.84671</c:v>
                </c:pt>
                <c:pt idx="7996">
                  <c:v>-198.814131</c:v>
                </c:pt>
                <c:pt idx="7997">
                  <c:v>-198.84507199999999</c:v>
                </c:pt>
                <c:pt idx="7998">
                  <c:v>-198.84140199999999</c:v>
                </c:pt>
                <c:pt idx="7999">
                  <c:v>-198.842015</c:v>
                </c:pt>
                <c:pt idx="8000">
                  <c:v>-198.85772299999999</c:v>
                </c:pt>
                <c:pt idx="8001">
                  <c:v>-198.86833999999999</c:v>
                </c:pt>
                <c:pt idx="8002">
                  <c:v>-198.80506300000002</c:v>
                </c:pt>
                <c:pt idx="8003">
                  <c:v>-198.83107099999998</c:v>
                </c:pt>
                <c:pt idx="8004">
                  <c:v>-198.90026</c:v>
                </c:pt>
                <c:pt idx="8005">
                  <c:v>-198.873852</c:v>
                </c:pt>
                <c:pt idx="8006">
                  <c:v>-198.81800000000001</c:v>
                </c:pt>
                <c:pt idx="8007">
                  <c:v>-198.87643</c:v>
                </c:pt>
                <c:pt idx="8008">
                  <c:v>-198.87003000000001</c:v>
                </c:pt>
                <c:pt idx="8009">
                  <c:v>-198.83051499999999</c:v>
                </c:pt>
                <c:pt idx="8010">
                  <c:v>-198.854175</c:v>
                </c:pt>
                <c:pt idx="8011">
                  <c:v>-198.85815700000001</c:v>
                </c:pt>
                <c:pt idx="8012">
                  <c:v>-198.85370600000002</c:v>
                </c:pt>
                <c:pt idx="8013">
                  <c:v>-198.81849800000001</c:v>
                </c:pt>
                <c:pt idx="8014">
                  <c:v>-198.86128300000001</c:v>
                </c:pt>
                <c:pt idx="8015">
                  <c:v>-198.827797</c:v>
                </c:pt>
                <c:pt idx="8016">
                  <c:v>-198.82449200000002</c:v>
                </c:pt>
                <c:pt idx="8017">
                  <c:v>-198.834576</c:v>
                </c:pt>
                <c:pt idx="8018">
                  <c:v>-198.85258100000001</c:v>
                </c:pt>
                <c:pt idx="8019">
                  <c:v>-198.825929</c:v>
                </c:pt>
                <c:pt idx="8020">
                  <c:v>-198.85058799999999</c:v>
                </c:pt>
                <c:pt idx="8021">
                  <c:v>-198.834385</c:v>
                </c:pt>
                <c:pt idx="8022">
                  <c:v>-198.866951</c:v>
                </c:pt>
                <c:pt idx="8023">
                  <c:v>-198.86669499999999</c:v>
                </c:pt>
                <c:pt idx="8024">
                  <c:v>-198.83998199999999</c:v>
                </c:pt>
                <c:pt idx="8025">
                  <c:v>-198.838663</c:v>
                </c:pt>
                <c:pt idx="8026">
                  <c:v>-198.82833499999998</c:v>
                </c:pt>
                <c:pt idx="8027">
                  <c:v>-198.80564799999999</c:v>
                </c:pt>
                <c:pt idx="8028">
                  <c:v>-198.84254899999999</c:v>
                </c:pt>
                <c:pt idx="8029">
                  <c:v>-198.82813999999999</c:v>
                </c:pt>
                <c:pt idx="8030">
                  <c:v>-198.87841500000002</c:v>
                </c:pt>
                <c:pt idx="8031">
                  <c:v>-198.844807</c:v>
                </c:pt>
                <c:pt idx="8032">
                  <c:v>-198.84627</c:v>
                </c:pt>
                <c:pt idx="8033">
                  <c:v>-198.83055400000001</c:v>
                </c:pt>
                <c:pt idx="8034">
                  <c:v>-198.84233499999999</c:v>
                </c:pt>
                <c:pt idx="8035">
                  <c:v>-198.820761</c:v>
                </c:pt>
                <c:pt idx="8036">
                  <c:v>-198.81749099999999</c:v>
                </c:pt>
                <c:pt idx="8037">
                  <c:v>-198.824231</c:v>
                </c:pt>
                <c:pt idx="8038">
                  <c:v>-198.83718200000001</c:v>
                </c:pt>
                <c:pt idx="8039">
                  <c:v>-198.80033299999999</c:v>
                </c:pt>
                <c:pt idx="8040">
                  <c:v>-198.82823000000002</c:v>
                </c:pt>
                <c:pt idx="8041">
                  <c:v>-198.824735</c:v>
                </c:pt>
                <c:pt idx="8042">
                  <c:v>-198.82112100000001</c:v>
                </c:pt>
                <c:pt idx="8043">
                  <c:v>-198.84205800000001</c:v>
                </c:pt>
                <c:pt idx="8044">
                  <c:v>-198.837264</c:v>
                </c:pt>
                <c:pt idx="8045">
                  <c:v>-198.82211599999999</c:v>
                </c:pt>
                <c:pt idx="8046">
                  <c:v>-198.804631</c:v>
                </c:pt>
                <c:pt idx="8047">
                  <c:v>-198.82449600000001</c:v>
                </c:pt>
                <c:pt idx="8048">
                  <c:v>-198.816991</c:v>
                </c:pt>
                <c:pt idx="8049">
                  <c:v>-198.77850999999998</c:v>
                </c:pt>
                <c:pt idx="8050">
                  <c:v>-198.851373</c:v>
                </c:pt>
                <c:pt idx="8051">
                  <c:v>-198.84790800000002</c:v>
                </c:pt>
                <c:pt idx="8052">
                  <c:v>-198.79347100000001</c:v>
                </c:pt>
                <c:pt idx="8053">
                  <c:v>-198.87426399999998</c:v>
                </c:pt>
                <c:pt idx="8054">
                  <c:v>-198.83772399999998</c:v>
                </c:pt>
                <c:pt idx="8055">
                  <c:v>-198.84391299999999</c:v>
                </c:pt>
                <c:pt idx="8056">
                  <c:v>-198.84707</c:v>
                </c:pt>
                <c:pt idx="8057">
                  <c:v>-198.85386599999998</c:v>
                </c:pt>
                <c:pt idx="8058">
                  <c:v>-198.78320500000001</c:v>
                </c:pt>
                <c:pt idx="8059">
                  <c:v>-198.81100700000002</c:v>
                </c:pt>
                <c:pt idx="8060">
                  <c:v>-198.79272</c:v>
                </c:pt>
                <c:pt idx="8061">
                  <c:v>-198.814851</c:v>
                </c:pt>
                <c:pt idx="8062">
                  <c:v>-198.80219099999999</c:v>
                </c:pt>
                <c:pt idx="8063">
                  <c:v>-198.772873</c:v>
                </c:pt>
                <c:pt idx="8064">
                  <c:v>-198.83184300000002</c:v>
                </c:pt>
                <c:pt idx="8065">
                  <c:v>-198.86070100000001</c:v>
                </c:pt>
                <c:pt idx="8066">
                  <c:v>-198.795355</c:v>
                </c:pt>
                <c:pt idx="8067">
                  <c:v>-198.82026999999999</c:v>
                </c:pt>
                <c:pt idx="8068">
                  <c:v>-198.80358100000001</c:v>
                </c:pt>
                <c:pt idx="8069">
                  <c:v>-198.79800399999999</c:v>
                </c:pt>
                <c:pt idx="8070">
                  <c:v>-198.842162</c:v>
                </c:pt>
                <c:pt idx="8071">
                  <c:v>-198.817477</c:v>
                </c:pt>
                <c:pt idx="8072">
                  <c:v>-198.80404000000001</c:v>
                </c:pt>
                <c:pt idx="8073">
                  <c:v>-198.83115600000002</c:v>
                </c:pt>
                <c:pt idx="8074">
                  <c:v>-198.805903</c:v>
                </c:pt>
                <c:pt idx="8075">
                  <c:v>-198.81055800000001</c:v>
                </c:pt>
                <c:pt idx="8076">
                  <c:v>-198.845922</c:v>
                </c:pt>
                <c:pt idx="8077">
                  <c:v>-198.803786</c:v>
                </c:pt>
                <c:pt idx="8078">
                  <c:v>-198.82237499999999</c:v>
                </c:pt>
                <c:pt idx="8079">
                  <c:v>-198.85665299999999</c:v>
                </c:pt>
                <c:pt idx="8080">
                  <c:v>-198.80594400000001</c:v>
                </c:pt>
                <c:pt idx="8081">
                  <c:v>-198.792576</c:v>
                </c:pt>
                <c:pt idx="8082">
                  <c:v>-198.79015699999999</c:v>
                </c:pt>
                <c:pt idx="8083">
                  <c:v>-198.838562</c:v>
                </c:pt>
                <c:pt idx="8084">
                  <c:v>-198.80910900000001</c:v>
                </c:pt>
                <c:pt idx="8085">
                  <c:v>-198.808471</c:v>
                </c:pt>
                <c:pt idx="8086">
                  <c:v>-198.83319900000001</c:v>
                </c:pt>
                <c:pt idx="8087">
                  <c:v>-198.84018599999999</c:v>
                </c:pt>
                <c:pt idx="8088">
                  <c:v>-198.79757899999998</c:v>
                </c:pt>
                <c:pt idx="8089">
                  <c:v>-198.858014</c:v>
                </c:pt>
                <c:pt idx="8090">
                  <c:v>-198.836634</c:v>
                </c:pt>
                <c:pt idx="8091">
                  <c:v>-198.83481800000001</c:v>
                </c:pt>
                <c:pt idx="8092">
                  <c:v>-198.795053</c:v>
                </c:pt>
                <c:pt idx="8093">
                  <c:v>-198.81944099999998</c:v>
                </c:pt>
                <c:pt idx="8094">
                  <c:v>-198.805735</c:v>
                </c:pt>
                <c:pt idx="8095">
                  <c:v>-198.85454799999999</c:v>
                </c:pt>
                <c:pt idx="8096">
                  <c:v>-198.82329799999999</c:v>
                </c:pt>
                <c:pt idx="8097">
                  <c:v>-198.84491600000001</c:v>
                </c:pt>
                <c:pt idx="8098">
                  <c:v>-198.80341300000001</c:v>
                </c:pt>
                <c:pt idx="8099">
                  <c:v>-198.81879000000001</c:v>
                </c:pt>
                <c:pt idx="8100">
                  <c:v>-198.843501</c:v>
                </c:pt>
                <c:pt idx="8101">
                  <c:v>-198.83217500000001</c:v>
                </c:pt>
                <c:pt idx="8102">
                  <c:v>-198.840608</c:v>
                </c:pt>
                <c:pt idx="8103">
                  <c:v>-198.83251300000001</c:v>
                </c:pt>
                <c:pt idx="8104">
                  <c:v>-198.85557800000001</c:v>
                </c:pt>
                <c:pt idx="8105">
                  <c:v>-198.81008700000001</c:v>
                </c:pt>
                <c:pt idx="8106">
                  <c:v>-198.837964</c:v>
                </c:pt>
                <c:pt idx="8107">
                  <c:v>-198.88974200000001</c:v>
                </c:pt>
                <c:pt idx="8108">
                  <c:v>-198.80058499999998</c:v>
                </c:pt>
                <c:pt idx="8109">
                  <c:v>-198.849637</c:v>
                </c:pt>
                <c:pt idx="8110">
                  <c:v>-198.84991099999999</c:v>
                </c:pt>
                <c:pt idx="8111">
                  <c:v>-198.842546</c:v>
                </c:pt>
                <c:pt idx="8112">
                  <c:v>-198.85100499999999</c:v>
                </c:pt>
                <c:pt idx="8113">
                  <c:v>-198.85140999999999</c:v>
                </c:pt>
                <c:pt idx="8114">
                  <c:v>-198.87319299999999</c:v>
                </c:pt>
                <c:pt idx="8115">
                  <c:v>-198.84785300000001</c:v>
                </c:pt>
                <c:pt idx="8116">
                  <c:v>-198.87045699999999</c:v>
                </c:pt>
                <c:pt idx="8117">
                  <c:v>-198.83768699999999</c:v>
                </c:pt>
                <c:pt idx="8118">
                  <c:v>-198.87288000000001</c:v>
                </c:pt>
                <c:pt idx="8119">
                  <c:v>-198.86148900000001</c:v>
                </c:pt>
                <c:pt idx="8120">
                  <c:v>-198.863078</c:v>
                </c:pt>
                <c:pt idx="8121">
                  <c:v>-198.87724</c:v>
                </c:pt>
                <c:pt idx="8122">
                  <c:v>-198.89405099999999</c:v>
                </c:pt>
                <c:pt idx="8123">
                  <c:v>-198.88770700000001</c:v>
                </c:pt>
                <c:pt idx="8124">
                  <c:v>-198.86587600000001</c:v>
                </c:pt>
                <c:pt idx="8125">
                  <c:v>-198.844314</c:v>
                </c:pt>
                <c:pt idx="8126">
                  <c:v>-198.88419300000001</c:v>
                </c:pt>
                <c:pt idx="8127">
                  <c:v>-198.87030100000001</c:v>
                </c:pt>
                <c:pt idx="8128">
                  <c:v>-198.86553700000002</c:v>
                </c:pt>
                <c:pt idx="8129">
                  <c:v>-198.89282299999999</c:v>
                </c:pt>
                <c:pt idx="8130">
                  <c:v>-198.90382299999999</c:v>
                </c:pt>
                <c:pt idx="8131">
                  <c:v>-198.94019399999999</c:v>
                </c:pt>
                <c:pt idx="8132">
                  <c:v>-198.89931999999999</c:v>
                </c:pt>
                <c:pt idx="8133">
                  <c:v>-198.93264600000001</c:v>
                </c:pt>
                <c:pt idx="8134">
                  <c:v>-198.94642099999999</c:v>
                </c:pt>
                <c:pt idx="8135">
                  <c:v>-198.94103200000001</c:v>
                </c:pt>
                <c:pt idx="8136">
                  <c:v>-198.97146599999999</c:v>
                </c:pt>
                <c:pt idx="8137">
                  <c:v>-198.936273</c:v>
                </c:pt>
                <c:pt idx="8138">
                  <c:v>-198.96774500000001</c:v>
                </c:pt>
                <c:pt idx="8139">
                  <c:v>-198.94994299999999</c:v>
                </c:pt>
                <c:pt idx="8140">
                  <c:v>-198.980617</c:v>
                </c:pt>
                <c:pt idx="8141">
                  <c:v>-198.98257100000001</c:v>
                </c:pt>
                <c:pt idx="8142">
                  <c:v>-198.98657500000002</c:v>
                </c:pt>
                <c:pt idx="8143">
                  <c:v>-198.997771</c:v>
                </c:pt>
                <c:pt idx="8144">
                  <c:v>-198.998561</c:v>
                </c:pt>
                <c:pt idx="8145">
                  <c:v>-199.04088999999999</c:v>
                </c:pt>
                <c:pt idx="8146">
                  <c:v>-199.049532</c:v>
                </c:pt>
                <c:pt idx="8147">
                  <c:v>-199.09796299999999</c:v>
                </c:pt>
                <c:pt idx="8148">
                  <c:v>-199.10062500000001</c:v>
                </c:pt>
                <c:pt idx="8149">
                  <c:v>-199.084249</c:v>
                </c:pt>
                <c:pt idx="8150">
                  <c:v>-199.08906500000001</c:v>
                </c:pt>
                <c:pt idx="8151">
                  <c:v>-199.10200700000001</c:v>
                </c:pt>
                <c:pt idx="8152">
                  <c:v>-199.118731</c:v>
                </c:pt>
                <c:pt idx="8153">
                  <c:v>-199.147479</c:v>
                </c:pt>
                <c:pt idx="8154">
                  <c:v>-199.14946499999999</c:v>
                </c:pt>
                <c:pt idx="8155">
                  <c:v>-199.14345399999999</c:v>
                </c:pt>
                <c:pt idx="8156">
                  <c:v>-199.14130900000001</c:v>
                </c:pt>
                <c:pt idx="8157">
                  <c:v>-199.15472800000001</c:v>
                </c:pt>
                <c:pt idx="8158">
                  <c:v>-199.14001400000001</c:v>
                </c:pt>
                <c:pt idx="8159">
                  <c:v>-199.16071700000001</c:v>
                </c:pt>
                <c:pt idx="8160">
                  <c:v>-199.16165100000001</c:v>
                </c:pt>
                <c:pt idx="8161">
                  <c:v>-199.16984200000002</c:v>
                </c:pt>
                <c:pt idx="8162">
                  <c:v>-199.166267</c:v>
                </c:pt>
                <c:pt idx="8163">
                  <c:v>-199.15715599999999</c:v>
                </c:pt>
                <c:pt idx="8164">
                  <c:v>-199.178527</c:v>
                </c:pt>
                <c:pt idx="8165">
                  <c:v>-199.20375899999999</c:v>
                </c:pt>
                <c:pt idx="8166">
                  <c:v>-199.23082299999999</c:v>
                </c:pt>
                <c:pt idx="8167">
                  <c:v>-199.239408</c:v>
                </c:pt>
                <c:pt idx="8168">
                  <c:v>-199.308697</c:v>
                </c:pt>
                <c:pt idx="8169">
                  <c:v>-199.29569899999998</c:v>
                </c:pt>
                <c:pt idx="8170">
                  <c:v>-199.28990999999999</c:v>
                </c:pt>
                <c:pt idx="8171">
                  <c:v>-199.33629100000002</c:v>
                </c:pt>
                <c:pt idx="8172">
                  <c:v>-199.337129</c:v>
                </c:pt>
                <c:pt idx="8173">
                  <c:v>-199.334463</c:v>
                </c:pt>
                <c:pt idx="8174">
                  <c:v>-199.321617</c:v>
                </c:pt>
                <c:pt idx="8175">
                  <c:v>-199.32252</c:v>
                </c:pt>
                <c:pt idx="8176">
                  <c:v>-199.34198000000001</c:v>
                </c:pt>
                <c:pt idx="8177">
                  <c:v>-199.33912700000002</c:v>
                </c:pt>
                <c:pt idx="8178">
                  <c:v>-199.34248000000002</c:v>
                </c:pt>
                <c:pt idx="8179">
                  <c:v>-199.31823900000001</c:v>
                </c:pt>
                <c:pt idx="8180">
                  <c:v>-199.332413</c:v>
                </c:pt>
                <c:pt idx="8181">
                  <c:v>-199.30679899999998</c:v>
                </c:pt>
                <c:pt idx="8182">
                  <c:v>-199.31270999999998</c:v>
                </c:pt>
                <c:pt idx="8183">
                  <c:v>-199.332717</c:v>
                </c:pt>
                <c:pt idx="8184">
                  <c:v>-199.359994</c:v>
                </c:pt>
                <c:pt idx="8185">
                  <c:v>-199.35022699999999</c:v>
                </c:pt>
                <c:pt idx="8186">
                  <c:v>-199.30060599999999</c:v>
                </c:pt>
                <c:pt idx="8187">
                  <c:v>-199.30180099999998</c:v>
                </c:pt>
                <c:pt idx="8188">
                  <c:v>-199.331322</c:v>
                </c:pt>
                <c:pt idx="8189">
                  <c:v>-199.33625599999999</c:v>
                </c:pt>
                <c:pt idx="8190">
                  <c:v>-199.321066</c:v>
                </c:pt>
                <c:pt idx="8191">
                  <c:v>-199.308167</c:v>
                </c:pt>
                <c:pt idx="8192">
                  <c:v>-199.32560800000002</c:v>
                </c:pt>
                <c:pt idx="8193">
                  <c:v>-199.319311</c:v>
                </c:pt>
                <c:pt idx="8194">
                  <c:v>-199.31479899999999</c:v>
                </c:pt>
                <c:pt idx="8195">
                  <c:v>-199.35689299999999</c:v>
                </c:pt>
                <c:pt idx="8196">
                  <c:v>-199.31599299999999</c:v>
                </c:pt>
                <c:pt idx="8197">
                  <c:v>-199.32629399999999</c:v>
                </c:pt>
                <c:pt idx="8198">
                  <c:v>-199.36437100000001</c:v>
                </c:pt>
                <c:pt idx="8199">
                  <c:v>-199.30443600000001</c:v>
                </c:pt>
                <c:pt idx="8200">
                  <c:v>-199.33100200000001</c:v>
                </c:pt>
                <c:pt idx="8201">
                  <c:v>-199.33984699999999</c:v>
                </c:pt>
                <c:pt idx="8202">
                  <c:v>-199.344899</c:v>
                </c:pt>
                <c:pt idx="8203">
                  <c:v>-199.32630799999998</c:v>
                </c:pt>
                <c:pt idx="8204">
                  <c:v>-199.327146</c:v>
                </c:pt>
                <c:pt idx="8205">
                  <c:v>-199.323093</c:v>
                </c:pt>
                <c:pt idx="8206">
                  <c:v>-199.32181600000001</c:v>
                </c:pt>
                <c:pt idx="8207">
                  <c:v>-199.34401700000001</c:v>
                </c:pt>
                <c:pt idx="8208">
                  <c:v>-199.30419800000001</c:v>
                </c:pt>
                <c:pt idx="8209">
                  <c:v>-199.34140199999999</c:v>
                </c:pt>
                <c:pt idx="8210">
                  <c:v>-199.33690799999999</c:v>
                </c:pt>
                <c:pt idx="8211">
                  <c:v>-199.32840000000002</c:v>
                </c:pt>
                <c:pt idx="8212">
                  <c:v>-199.30427600000002</c:v>
                </c:pt>
                <c:pt idx="8213">
                  <c:v>-199.33556999999999</c:v>
                </c:pt>
                <c:pt idx="8214">
                  <c:v>-199.30991700000001</c:v>
                </c:pt>
                <c:pt idx="8215">
                  <c:v>-199.31864200000001</c:v>
                </c:pt>
                <c:pt idx="8216">
                  <c:v>-199.32563400000001</c:v>
                </c:pt>
                <c:pt idx="8217">
                  <c:v>-199.305205</c:v>
                </c:pt>
                <c:pt idx="8218">
                  <c:v>-199.31818100000001</c:v>
                </c:pt>
                <c:pt idx="8219">
                  <c:v>-199.29839199999998</c:v>
                </c:pt>
                <c:pt idx="8220">
                  <c:v>-199.29745800000001</c:v>
                </c:pt>
                <c:pt idx="8221">
                  <c:v>-199.290909</c:v>
                </c:pt>
                <c:pt idx="8222">
                  <c:v>-199.32899900000001</c:v>
                </c:pt>
                <c:pt idx="8223">
                  <c:v>-199.31191900000002</c:v>
                </c:pt>
                <c:pt idx="8224">
                  <c:v>-199.33857500000002</c:v>
                </c:pt>
                <c:pt idx="8225">
                  <c:v>-199.31557599999999</c:v>
                </c:pt>
                <c:pt idx="8226">
                  <c:v>-199.30473699999999</c:v>
                </c:pt>
                <c:pt idx="8227">
                  <c:v>-199.33177000000001</c:v>
                </c:pt>
                <c:pt idx="8228">
                  <c:v>-199.33283399999999</c:v>
                </c:pt>
                <c:pt idx="8229">
                  <c:v>-199.33414500000001</c:v>
                </c:pt>
                <c:pt idx="8230">
                  <c:v>-199.328183</c:v>
                </c:pt>
                <c:pt idx="8231">
                  <c:v>-199.30480600000001</c:v>
                </c:pt>
                <c:pt idx="8232">
                  <c:v>-199.30879300000001</c:v>
                </c:pt>
                <c:pt idx="8233">
                  <c:v>-199.296142</c:v>
                </c:pt>
                <c:pt idx="8234">
                  <c:v>-199.30953499999998</c:v>
                </c:pt>
                <c:pt idx="8235">
                  <c:v>-199.304194</c:v>
                </c:pt>
                <c:pt idx="8236">
                  <c:v>-199.30014199999999</c:v>
                </c:pt>
                <c:pt idx="8237">
                  <c:v>-199.29523</c:v>
                </c:pt>
                <c:pt idx="8238">
                  <c:v>-199.30776299999999</c:v>
                </c:pt>
                <c:pt idx="8239">
                  <c:v>-199.29871299999999</c:v>
                </c:pt>
                <c:pt idx="8240">
                  <c:v>-199.27228700000001</c:v>
                </c:pt>
                <c:pt idx="8241">
                  <c:v>-199.29572099999999</c:v>
                </c:pt>
                <c:pt idx="8242">
                  <c:v>-199.27672999999999</c:v>
                </c:pt>
                <c:pt idx="8243">
                  <c:v>-199.272031</c:v>
                </c:pt>
                <c:pt idx="8244">
                  <c:v>-199.288781</c:v>
                </c:pt>
                <c:pt idx="8245">
                  <c:v>-199.30254400000001</c:v>
                </c:pt>
                <c:pt idx="8246">
                  <c:v>-199.302244</c:v>
                </c:pt>
                <c:pt idx="8247">
                  <c:v>-199.27854099999999</c:v>
                </c:pt>
                <c:pt idx="8248">
                  <c:v>-199.273889</c:v>
                </c:pt>
                <c:pt idx="8249">
                  <c:v>-199.284221</c:v>
                </c:pt>
                <c:pt idx="8250">
                  <c:v>-199.27016399999999</c:v>
                </c:pt>
                <c:pt idx="8251">
                  <c:v>-199.292789</c:v>
                </c:pt>
                <c:pt idx="8252">
                  <c:v>-199.27907500000001</c:v>
                </c:pt>
                <c:pt idx="8253">
                  <c:v>-199.26140000000001</c:v>
                </c:pt>
                <c:pt idx="8254">
                  <c:v>-199.31020800000002</c:v>
                </c:pt>
                <c:pt idx="8255">
                  <c:v>-199.28971900000002</c:v>
                </c:pt>
                <c:pt idx="8256">
                  <c:v>-199.29166000000001</c:v>
                </c:pt>
                <c:pt idx="8257">
                  <c:v>-199.24651299999999</c:v>
                </c:pt>
                <c:pt idx="8258">
                  <c:v>-199.281724</c:v>
                </c:pt>
                <c:pt idx="8259">
                  <c:v>-199.27335100000002</c:v>
                </c:pt>
                <c:pt idx="8260">
                  <c:v>-199.26774</c:v>
                </c:pt>
                <c:pt idx="8261">
                  <c:v>-199.26866999999999</c:v>
                </c:pt>
                <c:pt idx="8262">
                  <c:v>-199.234253</c:v>
                </c:pt>
                <c:pt idx="8263">
                  <c:v>-199.25490299999998</c:v>
                </c:pt>
                <c:pt idx="8264">
                  <c:v>-199.24081899999999</c:v>
                </c:pt>
                <c:pt idx="8265">
                  <c:v>-199.216543</c:v>
                </c:pt>
                <c:pt idx="8266">
                  <c:v>-199.253782</c:v>
                </c:pt>
                <c:pt idx="8267">
                  <c:v>-199.246578</c:v>
                </c:pt>
                <c:pt idx="8268">
                  <c:v>-199.25437299999999</c:v>
                </c:pt>
                <c:pt idx="8269">
                  <c:v>-199.23362800000001</c:v>
                </c:pt>
                <c:pt idx="8270">
                  <c:v>-199.2724</c:v>
                </c:pt>
                <c:pt idx="8271">
                  <c:v>-199.21571800000001</c:v>
                </c:pt>
                <c:pt idx="8272">
                  <c:v>-199.23673299999999</c:v>
                </c:pt>
                <c:pt idx="8273">
                  <c:v>-199.24081000000001</c:v>
                </c:pt>
                <c:pt idx="8274">
                  <c:v>-199.26117000000002</c:v>
                </c:pt>
                <c:pt idx="8275">
                  <c:v>-199.23096100000001</c:v>
                </c:pt>
                <c:pt idx="8276">
                  <c:v>-199.243438</c:v>
                </c:pt>
                <c:pt idx="8277">
                  <c:v>-199.23285900000002</c:v>
                </c:pt>
                <c:pt idx="8278">
                  <c:v>-199.228104</c:v>
                </c:pt>
                <c:pt idx="8279">
                  <c:v>-199.243707</c:v>
                </c:pt>
                <c:pt idx="8280">
                  <c:v>-199.23073499999998</c:v>
                </c:pt>
                <c:pt idx="8281">
                  <c:v>-199.24526600000002</c:v>
                </c:pt>
                <c:pt idx="8282">
                  <c:v>-199.21987799999999</c:v>
                </c:pt>
                <c:pt idx="8283">
                  <c:v>-199.23822699999999</c:v>
                </c:pt>
                <c:pt idx="8284">
                  <c:v>-199.208022</c:v>
                </c:pt>
                <c:pt idx="8285">
                  <c:v>-199.209529</c:v>
                </c:pt>
                <c:pt idx="8286">
                  <c:v>-199.20974199999998</c:v>
                </c:pt>
                <c:pt idx="8287">
                  <c:v>-199.18561</c:v>
                </c:pt>
                <c:pt idx="8288">
                  <c:v>-199.21847100000002</c:v>
                </c:pt>
                <c:pt idx="8289">
                  <c:v>-199.228802</c:v>
                </c:pt>
                <c:pt idx="8290">
                  <c:v>-199.222623</c:v>
                </c:pt>
                <c:pt idx="8291">
                  <c:v>-199.216148</c:v>
                </c:pt>
                <c:pt idx="8292">
                  <c:v>-199.20290199999999</c:v>
                </c:pt>
                <c:pt idx="8293">
                  <c:v>-199.22579300000001</c:v>
                </c:pt>
                <c:pt idx="8294">
                  <c:v>-199.21032</c:v>
                </c:pt>
                <c:pt idx="8295">
                  <c:v>-199.21372100000002</c:v>
                </c:pt>
                <c:pt idx="8296">
                  <c:v>-199.201852</c:v>
                </c:pt>
                <c:pt idx="8297">
                  <c:v>-199.202629</c:v>
                </c:pt>
                <c:pt idx="8298">
                  <c:v>-199.20811</c:v>
                </c:pt>
                <c:pt idx="8299">
                  <c:v>-199.202676</c:v>
                </c:pt>
                <c:pt idx="8300">
                  <c:v>-199.18321699999998</c:v>
                </c:pt>
                <c:pt idx="8301">
                  <c:v>-199.183751</c:v>
                </c:pt>
                <c:pt idx="8302">
                  <c:v>-199.217173</c:v>
                </c:pt>
                <c:pt idx="8303">
                  <c:v>-199.21851900000001</c:v>
                </c:pt>
                <c:pt idx="8304">
                  <c:v>-199.19847300000001</c:v>
                </c:pt>
                <c:pt idx="8305">
                  <c:v>-199.19778700000001</c:v>
                </c:pt>
                <c:pt idx="8306">
                  <c:v>-199.20603</c:v>
                </c:pt>
                <c:pt idx="8307">
                  <c:v>-199.225594</c:v>
                </c:pt>
                <c:pt idx="8308">
                  <c:v>-199.18633500000001</c:v>
                </c:pt>
                <c:pt idx="8309">
                  <c:v>-199.16625400000001</c:v>
                </c:pt>
                <c:pt idx="8310">
                  <c:v>-199.198455</c:v>
                </c:pt>
                <c:pt idx="8311">
                  <c:v>-199.19650099999998</c:v>
                </c:pt>
                <c:pt idx="8312">
                  <c:v>-199.20652000000001</c:v>
                </c:pt>
                <c:pt idx="8313">
                  <c:v>-199.212974</c:v>
                </c:pt>
                <c:pt idx="8314">
                  <c:v>-199.171717</c:v>
                </c:pt>
                <c:pt idx="8315">
                  <c:v>-199.209408</c:v>
                </c:pt>
                <c:pt idx="8316">
                  <c:v>-199.18821600000001</c:v>
                </c:pt>
                <c:pt idx="8317">
                  <c:v>-199.20649</c:v>
                </c:pt>
                <c:pt idx="8318">
                  <c:v>-199.18359899999999</c:v>
                </c:pt>
                <c:pt idx="8319">
                  <c:v>-199.186566</c:v>
                </c:pt>
                <c:pt idx="8320">
                  <c:v>-199.18803300000002</c:v>
                </c:pt>
                <c:pt idx="8321">
                  <c:v>-199.203337</c:v>
                </c:pt>
                <c:pt idx="8322">
                  <c:v>-199.216204</c:v>
                </c:pt>
                <c:pt idx="8323">
                  <c:v>-199.161225</c:v>
                </c:pt>
                <c:pt idx="8324">
                  <c:v>-199.19247099999998</c:v>
                </c:pt>
                <c:pt idx="8325">
                  <c:v>-199.184585</c:v>
                </c:pt>
                <c:pt idx="8326">
                  <c:v>-199.199532</c:v>
                </c:pt>
                <c:pt idx="8327">
                  <c:v>-199.187434</c:v>
                </c:pt>
                <c:pt idx="8328">
                  <c:v>-199.16548599999999</c:v>
                </c:pt>
                <c:pt idx="8329">
                  <c:v>-199.185067</c:v>
                </c:pt>
                <c:pt idx="8330">
                  <c:v>-199.17837499999999</c:v>
                </c:pt>
                <c:pt idx="8331">
                  <c:v>-199.19996699999999</c:v>
                </c:pt>
                <c:pt idx="8332">
                  <c:v>-199.20818399999999</c:v>
                </c:pt>
                <c:pt idx="8333">
                  <c:v>-199.182344</c:v>
                </c:pt>
                <c:pt idx="8334">
                  <c:v>-199.16988900000001</c:v>
                </c:pt>
                <c:pt idx="8335">
                  <c:v>-199.18435500000001</c:v>
                </c:pt>
                <c:pt idx="8336">
                  <c:v>-199.156869</c:v>
                </c:pt>
                <c:pt idx="8337">
                  <c:v>-199.14486199999999</c:v>
                </c:pt>
                <c:pt idx="8338">
                  <c:v>-199.15721200000002</c:v>
                </c:pt>
                <c:pt idx="8339">
                  <c:v>-199.15164899999999</c:v>
                </c:pt>
                <c:pt idx="8340">
                  <c:v>-199.17532600000001</c:v>
                </c:pt>
                <c:pt idx="8341">
                  <c:v>-199.160695</c:v>
                </c:pt>
                <c:pt idx="8342">
                  <c:v>-199.153412</c:v>
                </c:pt>
                <c:pt idx="8343">
                  <c:v>-199.18234800000002</c:v>
                </c:pt>
                <c:pt idx="8344">
                  <c:v>-199.148032</c:v>
                </c:pt>
                <c:pt idx="8345">
                  <c:v>-199.16787400000001</c:v>
                </c:pt>
                <c:pt idx="8346">
                  <c:v>-199.15011199999998</c:v>
                </c:pt>
                <c:pt idx="8347">
                  <c:v>-199.16765700000002</c:v>
                </c:pt>
                <c:pt idx="8348">
                  <c:v>-199.144801</c:v>
                </c:pt>
                <c:pt idx="8349">
                  <c:v>-199.15206599999999</c:v>
                </c:pt>
                <c:pt idx="8350">
                  <c:v>-199.14540500000001</c:v>
                </c:pt>
                <c:pt idx="8351">
                  <c:v>-199.15902800000001</c:v>
                </c:pt>
                <c:pt idx="8352">
                  <c:v>-199.16287600000001</c:v>
                </c:pt>
                <c:pt idx="8353">
                  <c:v>-199.16631000000001</c:v>
                </c:pt>
                <c:pt idx="8354">
                  <c:v>-199.14810599999998</c:v>
                </c:pt>
                <c:pt idx="8355">
                  <c:v>-199.16972799999999</c:v>
                </c:pt>
                <c:pt idx="8356">
                  <c:v>-199.118562</c:v>
                </c:pt>
                <c:pt idx="8357">
                  <c:v>-199.139768</c:v>
                </c:pt>
                <c:pt idx="8358">
                  <c:v>-199.16266300000001</c:v>
                </c:pt>
                <c:pt idx="8359">
                  <c:v>-199.15141499999999</c:v>
                </c:pt>
                <c:pt idx="8360">
                  <c:v>-199.14641600000002</c:v>
                </c:pt>
                <c:pt idx="8361">
                  <c:v>-199.13658899999999</c:v>
                </c:pt>
                <c:pt idx="8362">
                  <c:v>-199.10344499999999</c:v>
                </c:pt>
                <c:pt idx="8363">
                  <c:v>-199.16691399999999</c:v>
                </c:pt>
                <c:pt idx="8364">
                  <c:v>-199.12795</c:v>
                </c:pt>
                <c:pt idx="8365">
                  <c:v>-199.138417</c:v>
                </c:pt>
                <c:pt idx="8366">
                  <c:v>-199.15323000000001</c:v>
                </c:pt>
                <c:pt idx="8367">
                  <c:v>-199.157985</c:v>
                </c:pt>
                <c:pt idx="8368">
                  <c:v>-199.11664999999999</c:v>
                </c:pt>
                <c:pt idx="8369">
                  <c:v>-199.13896800000001</c:v>
                </c:pt>
                <c:pt idx="8370">
                  <c:v>-199.12765899999999</c:v>
                </c:pt>
                <c:pt idx="8371">
                  <c:v>-199.101911</c:v>
                </c:pt>
                <c:pt idx="8372">
                  <c:v>-199.14841000000001</c:v>
                </c:pt>
                <c:pt idx="8373">
                  <c:v>-199.13375300000001</c:v>
                </c:pt>
                <c:pt idx="8374">
                  <c:v>-199.135164</c:v>
                </c:pt>
                <c:pt idx="8375">
                  <c:v>-199.151141</c:v>
                </c:pt>
                <c:pt idx="8376">
                  <c:v>-199.11078000000001</c:v>
                </c:pt>
                <c:pt idx="8377">
                  <c:v>-199.11519200000001</c:v>
                </c:pt>
                <c:pt idx="8378">
                  <c:v>-199.118649</c:v>
                </c:pt>
                <c:pt idx="8379">
                  <c:v>-199.14618200000001</c:v>
                </c:pt>
                <c:pt idx="8380">
                  <c:v>-199.129062</c:v>
                </c:pt>
                <c:pt idx="8381">
                  <c:v>-199.11098799999999</c:v>
                </c:pt>
                <c:pt idx="8382">
                  <c:v>-199.104074</c:v>
                </c:pt>
                <c:pt idx="8383">
                  <c:v>-199.09159299999999</c:v>
                </c:pt>
                <c:pt idx="8384">
                  <c:v>-199.102676</c:v>
                </c:pt>
                <c:pt idx="8385">
                  <c:v>-199.074974</c:v>
                </c:pt>
                <c:pt idx="8386">
                  <c:v>-199.118032</c:v>
                </c:pt>
                <c:pt idx="8387">
                  <c:v>-199.08479699999998</c:v>
                </c:pt>
                <c:pt idx="8388">
                  <c:v>-199.10723999999999</c:v>
                </c:pt>
                <c:pt idx="8389">
                  <c:v>-199.124898</c:v>
                </c:pt>
                <c:pt idx="8390">
                  <c:v>-199.10154199999999</c:v>
                </c:pt>
                <c:pt idx="8391">
                  <c:v>-199.12227899999999</c:v>
                </c:pt>
                <c:pt idx="8392">
                  <c:v>-199.09127599999999</c:v>
                </c:pt>
                <c:pt idx="8393">
                  <c:v>-199.08489700000001</c:v>
                </c:pt>
                <c:pt idx="8394">
                  <c:v>-199.113741</c:v>
                </c:pt>
                <c:pt idx="8395">
                  <c:v>-199.09636599999999</c:v>
                </c:pt>
                <c:pt idx="8396">
                  <c:v>-199.100652</c:v>
                </c:pt>
                <c:pt idx="8397">
                  <c:v>-199.09346099999999</c:v>
                </c:pt>
                <c:pt idx="8398">
                  <c:v>-199.09775099999999</c:v>
                </c:pt>
                <c:pt idx="8399">
                  <c:v>-199.05247399999999</c:v>
                </c:pt>
                <c:pt idx="8400">
                  <c:v>-199.07764400000002</c:v>
                </c:pt>
                <c:pt idx="8401">
                  <c:v>-199.07060899999999</c:v>
                </c:pt>
                <c:pt idx="8402">
                  <c:v>-199.08202600000001</c:v>
                </c:pt>
                <c:pt idx="8403">
                  <c:v>-199.12110699999999</c:v>
                </c:pt>
                <c:pt idx="8404">
                  <c:v>-199.11309</c:v>
                </c:pt>
                <c:pt idx="8405">
                  <c:v>-199.06063800000001</c:v>
                </c:pt>
                <c:pt idx="8406">
                  <c:v>-199.07561600000002</c:v>
                </c:pt>
                <c:pt idx="8407">
                  <c:v>-199.082898</c:v>
                </c:pt>
                <c:pt idx="8408">
                  <c:v>-199.049094</c:v>
                </c:pt>
                <c:pt idx="8409">
                  <c:v>-199.075447</c:v>
                </c:pt>
                <c:pt idx="8410">
                  <c:v>-199.07825199999999</c:v>
                </c:pt>
                <c:pt idx="8411">
                  <c:v>-199.07031799999999</c:v>
                </c:pt>
                <c:pt idx="8412">
                  <c:v>-199.079373</c:v>
                </c:pt>
                <c:pt idx="8413">
                  <c:v>-199.07505499999999</c:v>
                </c:pt>
                <c:pt idx="8414">
                  <c:v>-199.09121500000001</c:v>
                </c:pt>
                <c:pt idx="8415">
                  <c:v>-199.03456299999999</c:v>
                </c:pt>
                <c:pt idx="8416">
                  <c:v>-199.072597</c:v>
                </c:pt>
                <c:pt idx="8417">
                  <c:v>-199.10056</c:v>
                </c:pt>
                <c:pt idx="8418">
                  <c:v>-199.127881</c:v>
                </c:pt>
                <c:pt idx="8419">
                  <c:v>-199.072945</c:v>
                </c:pt>
                <c:pt idx="8420">
                  <c:v>-199.056612</c:v>
                </c:pt>
                <c:pt idx="8421">
                  <c:v>-199.05976999999999</c:v>
                </c:pt>
                <c:pt idx="8422">
                  <c:v>-199.06494599999999</c:v>
                </c:pt>
                <c:pt idx="8423">
                  <c:v>-199.07684499999999</c:v>
                </c:pt>
                <c:pt idx="8424">
                  <c:v>-199.082447</c:v>
                </c:pt>
                <c:pt idx="8425">
                  <c:v>-199.080871</c:v>
                </c:pt>
                <c:pt idx="8426">
                  <c:v>-199.06795100000002</c:v>
                </c:pt>
                <c:pt idx="8427">
                  <c:v>-199.07677999999999</c:v>
                </c:pt>
                <c:pt idx="8428">
                  <c:v>-199.06347399999999</c:v>
                </c:pt>
                <c:pt idx="8429">
                  <c:v>-199.05789799999999</c:v>
                </c:pt>
                <c:pt idx="8430">
                  <c:v>-199.079465</c:v>
                </c:pt>
                <c:pt idx="8431">
                  <c:v>-199.066484</c:v>
                </c:pt>
                <c:pt idx="8432">
                  <c:v>-199.06332700000002</c:v>
                </c:pt>
                <c:pt idx="8433">
                  <c:v>-199.095471</c:v>
                </c:pt>
                <c:pt idx="8434">
                  <c:v>-199.09374299999999</c:v>
                </c:pt>
                <c:pt idx="8435">
                  <c:v>-199.069784</c:v>
                </c:pt>
                <c:pt idx="8436">
                  <c:v>-199.08291600000001</c:v>
                </c:pt>
                <c:pt idx="8437">
                  <c:v>-199.09026</c:v>
                </c:pt>
                <c:pt idx="8438">
                  <c:v>-199.07060899999999</c:v>
                </c:pt>
                <c:pt idx="8439">
                  <c:v>-199.08003299999999</c:v>
                </c:pt>
                <c:pt idx="8440">
                  <c:v>-199.07641599999999</c:v>
                </c:pt>
                <c:pt idx="8441">
                  <c:v>-199.073779</c:v>
                </c:pt>
                <c:pt idx="8442">
                  <c:v>-199.05844999999999</c:v>
                </c:pt>
                <c:pt idx="8443">
                  <c:v>-199.07837000000001</c:v>
                </c:pt>
                <c:pt idx="8444">
                  <c:v>-199.055857</c:v>
                </c:pt>
                <c:pt idx="8445">
                  <c:v>-199.093074</c:v>
                </c:pt>
                <c:pt idx="8446">
                  <c:v>-199.05091899999999</c:v>
                </c:pt>
                <c:pt idx="8447">
                  <c:v>-199.067734</c:v>
                </c:pt>
                <c:pt idx="8448">
                  <c:v>-199.082539</c:v>
                </c:pt>
                <c:pt idx="8449">
                  <c:v>-199.088718</c:v>
                </c:pt>
                <c:pt idx="8450">
                  <c:v>-199.09214500000002</c:v>
                </c:pt>
                <c:pt idx="8451">
                  <c:v>-199.07041000000001</c:v>
                </c:pt>
                <c:pt idx="8452">
                  <c:v>-199.02867600000002</c:v>
                </c:pt>
                <c:pt idx="8453">
                  <c:v>-199.04486599999998</c:v>
                </c:pt>
                <c:pt idx="8454">
                  <c:v>-199.05141900000001</c:v>
                </c:pt>
                <c:pt idx="8455">
                  <c:v>-199.05462800000001</c:v>
                </c:pt>
                <c:pt idx="8456">
                  <c:v>-199.03893399999998</c:v>
                </c:pt>
                <c:pt idx="8457">
                  <c:v>-199.04577800000001</c:v>
                </c:pt>
                <c:pt idx="8458">
                  <c:v>-199.038904</c:v>
                </c:pt>
                <c:pt idx="8459">
                  <c:v>-199.05143200000001</c:v>
                </c:pt>
                <c:pt idx="8460">
                  <c:v>-199.05667</c:v>
                </c:pt>
                <c:pt idx="8461">
                  <c:v>-199.025767</c:v>
                </c:pt>
                <c:pt idx="8462">
                  <c:v>-199.063762</c:v>
                </c:pt>
                <c:pt idx="8463">
                  <c:v>-199.080017</c:v>
                </c:pt>
                <c:pt idx="8464">
                  <c:v>-199.069446</c:v>
                </c:pt>
                <c:pt idx="8465">
                  <c:v>-199.042665</c:v>
                </c:pt>
                <c:pt idx="8466">
                  <c:v>-199.03536399999999</c:v>
                </c:pt>
                <c:pt idx="8467">
                  <c:v>-199.07608199999999</c:v>
                </c:pt>
                <c:pt idx="8468">
                  <c:v>-199.044172</c:v>
                </c:pt>
                <c:pt idx="8469">
                  <c:v>-199.04604400000002</c:v>
                </c:pt>
                <c:pt idx="8470">
                  <c:v>-199.070268</c:v>
                </c:pt>
                <c:pt idx="8471">
                  <c:v>-199.01983100000001</c:v>
                </c:pt>
                <c:pt idx="8472">
                  <c:v>-199.05757399999999</c:v>
                </c:pt>
                <c:pt idx="8473">
                  <c:v>-199.04531</c:v>
                </c:pt>
                <c:pt idx="8474">
                  <c:v>-199.03708499999999</c:v>
                </c:pt>
                <c:pt idx="8475">
                  <c:v>-199.047933</c:v>
                </c:pt>
                <c:pt idx="8476">
                  <c:v>-199.065417</c:v>
                </c:pt>
                <c:pt idx="8477">
                  <c:v>-199.07822400000001</c:v>
                </c:pt>
                <c:pt idx="8478">
                  <c:v>-199.06404499999999</c:v>
                </c:pt>
                <c:pt idx="8479">
                  <c:v>-199.03775899999999</c:v>
                </c:pt>
                <c:pt idx="8480">
                  <c:v>-199.06928200000002</c:v>
                </c:pt>
                <c:pt idx="8481">
                  <c:v>-199.05512100000001</c:v>
                </c:pt>
                <c:pt idx="8482">
                  <c:v>-199.07180200000002</c:v>
                </c:pt>
                <c:pt idx="8483">
                  <c:v>-199.04668700000002</c:v>
                </c:pt>
                <c:pt idx="8484">
                  <c:v>-199.056937</c:v>
                </c:pt>
                <c:pt idx="8485">
                  <c:v>-199.049679</c:v>
                </c:pt>
                <c:pt idx="8486">
                  <c:v>-199.05199500000001</c:v>
                </c:pt>
                <c:pt idx="8487">
                  <c:v>-199.05923899999999</c:v>
                </c:pt>
                <c:pt idx="8488">
                  <c:v>-199.06534400000001</c:v>
                </c:pt>
                <c:pt idx="8489">
                  <c:v>-199.07625300000001</c:v>
                </c:pt>
                <c:pt idx="8490">
                  <c:v>-199.07279200000002</c:v>
                </c:pt>
                <c:pt idx="8491">
                  <c:v>-199.05459100000002</c:v>
                </c:pt>
                <c:pt idx="8492">
                  <c:v>-199.043318</c:v>
                </c:pt>
                <c:pt idx="8493">
                  <c:v>-199.07452699999999</c:v>
                </c:pt>
                <c:pt idx="8494">
                  <c:v>-199.088908</c:v>
                </c:pt>
                <c:pt idx="8495">
                  <c:v>-199.067711</c:v>
                </c:pt>
                <c:pt idx="8496">
                  <c:v>-199.04985399999998</c:v>
                </c:pt>
                <c:pt idx="8497">
                  <c:v>-199.04942400000002</c:v>
                </c:pt>
                <c:pt idx="8498">
                  <c:v>-199.056276</c:v>
                </c:pt>
                <c:pt idx="8499">
                  <c:v>-199.07000399999998</c:v>
                </c:pt>
                <c:pt idx="8500">
                  <c:v>-199.07132899999999</c:v>
                </c:pt>
                <c:pt idx="8501">
                  <c:v>-199.02918700000001</c:v>
                </c:pt>
                <c:pt idx="8502">
                  <c:v>-199.06792900000002</c:v>
                </c:pt>
                <c:pt idx="8503">
                  <c:v>-199.07064299999999</c:v>
                </c:pt>
                <c:pt idx="8504">
                  <c:v>-199.062996</c:v>
                </c:pt>
                <c:pt idx="8505">
                  <c:v>-199.06079</c:v>
                </c:pt>
                <c:pt idx="8506">
                  <c:v>-199.042607</c:v>
                </c:pt>
                <c:pt idx="8507">
                  <c:v>-199.04205999999999</c:v>
                </c:pt>
                <c:pt idx="8508">
                  <c:v>-199.05168799999998</c:v>
                </c:pt>
                <c:pt idx="8509">
                  <c:v>-199.06262699999999</c:v>
                </c:pt>
                <c:pt idx="8510">
                  <c:v>-199.04598099999998</c:v>
                </c:pt>
                <c:pt idx="8511">
                  <c:v>-199.03842499999999</c:v>
                </c:pt>
                <c:pt idx="8512">
                  <c:v>-199.05779800000002</c:v>
                </c:pt>
                <c:pt idx="8513">
                  <c:v>-199.03385200000002</c:v>
                </c:pt>
                <c:pt idx="8514">
                  <c:v>-199.01926499999999</c:v>
                </c:pt>
                <c:pt idx="8515">
                  <c:v>-199.01393100000001</c:v>
                </c:pt>
                <c:pt idx="8516">
                  <c:v>-199.032149</c:v>
                </c:pt>
                <c:pt idx="8517">
                  <c:v>-199.009198</c:v>
                </c:pt>
                <c:pt idx="8518">
                  <c:v>-199.02762000000001</c:v>
                </c:pt>
                <c:pt idx="8519">
                  <c:v>-199.02697799999999</c:v>
                </c:pt>
                <c:pt idx="8520">
                  <c:v>-199.04016200000001</c:v>
                </c:pt>
                <c:pt idx="8521">
                  <c:v>-198.99390299999999</c:v>
                </c:pt>
                <c:pt idx="8522">
                  <c:v>-199.019091</c:v>
                </c:pt>
                <c:pt idx="8523">
                  <c:v>-199.03456799999998</c:v>
                </c:pt>
                <c:pt idx="8524">
                  <c:v>-198.994046</c:v>
                </c:pt>
                <c:pt idx="8525">
                  <c:v>-199.01140900000001</c:v>
                </c:pt>
                <c:pt idx="8526">
                  <c:v>-199.01984200000001</c:v>
                </c:pt>
                <c:pt idx="8527">
                  <c:v>-198.98467399999998</c:v>
                </c:pt>
                <c:pt idx="8528">
                  <c:v>-198.94121699999999</c:v>
                </c:pt>
                <c:pt idx="8529">
                  <c:v>-198.96668700000001</c:v>
                </c:pt>
                <c:pt idx="8530">
                  <c:v>-198.988878</c:v>
                </c:pt>
                <c:pt idx="8531">
                  <c:v>-198.96295599999999</c:v>
                </c:pt>
                <c:pt idx="8532">
                  <c:v>-198.95596499999999</c:v>
                </c:pt>
                <c:pt idx="8533">
                  <c:v>-198.91290100000001</c:v>
                </c:pt>
                <c:pt idx="8534">
                  <c:v>-198.94611</c:v>
                </c:pt>
                <c:pt idx="8535">
                  <c:v>-198.94591500000001</c:v>
                </c:pt>
                <c:pt idx="8536">
                  <c:v>-198.93281300000001</c:v>
                </c:pt>
                <c:pt idx="8537">
                  <c:v>-198.93283399999999</c:v>
                </c:pt>
                <c:pt idx="8538">
                  <c:v>-198.89162099999999</c:v>
                </c:pt>
                <c:pt idx="8539">
                  <c:v>-198.88842099999999</c:v>
                </c:pt>
                <c:pt idx="8540">
                  <c:v>-198.89710700000001</c:v>
                </c:pt>
                <c:pt idx="8541">
                  <c:v>-198.871702</c:v>
                </c:pt>
                <c:pt idx="8542">
                  <c:v>-198.85290600000002</c:v>
                </c:pt>
                <c:pt idx="8543">
                  <c:v>-198.85541600000002</c:v>
                </c:pt>
                <c:pt idx="8544">
                  <c:v>-198.86099200000001</c:v>
                </c:pt>
                <c:pt idx="8545">
                  <c:v>-198.81456399999999</c:v>
                </c:pt>
                <c:pt idx="8546">
                  <c:v>-198.75897700000002</c:v>
                </c:pt>
                <c:pt idx="8547">
                  <c:v>-198.765638</c:v>
                </c:pt>
                <c:pt idx="8548">
                  <c:v>-198.77339000000001</c:v>
                </c:pt>
                <c:pt idx="8549">
                  <c:v>-198.74683400000001</c:v>
                </c:pt>
                <c:pt idx="8550">
                  <c:v>-198.77339899999998</c:v>
                </c:pt>
                <c:pt idx="8551">
                  <c:v>-198.74735899999999</c:v>
                </c:pt>
                <c:pt idx="8552">
                  <c:v>-198.72837699999999</c:v>
                </c:pt>
                <c:pt idx="8553">
                  <c:v>-198.73541299999999</c:v>
                </c:pt>
                <c:pt idx="8554">
                  <c:v>-198.72737899999998</c:v>
                </c:pt>
                <c:pt idx="8555">
                  <c:v>-198.73877400000001</c:v>
                </c:pt>
                <c:pt idx="8556">
                  <c:v>-198.71568399999998</c:v>
                </c:pt>
                <c:pt idx="8557">
                  <c:v>-198.698938</c:v>
                </c:pt>
                <c:pt idx="8558">
                  <c:v>-198.70756700000001</c:v>
                </c:pt>
                <c:pt idx="8559">
                  <c:v>-198.67681200000001</c:v>
                </c:pt>
                <c:pt idx="8560">
                  <c:v>-198.696719</c:v>
                </c:pt>
                <c:pt idx="8561">
                  <c:v>-198.72028699999998</c:v>
                </c:pt>
                <c:pt idx="8562">
                  <c:v>-198.69134199999999</c:v>
                </c:pt>
                <c:pt idx="8563">
                  <c:v>-198.71508800000001</c:v>
                </c:pt>
                <c:pt idx="8564">
                  <c:v>-198.707167</c:v>
                </c:pt>
                <c:pt idx="8565">
                  <c:v>-198.691677</c:v>
                </c:pt>
                <c:pt idx="8566">
                  <c:v>-198.689089</c:v>
                </c:pt>
                <c:pt idx="8567">
                  <c:v>-198.70371499999999</c:v>
                </c:pt>
                <c:pt idx="8568">
                  <c:v>-198.68267399999999</c:v>
                </c:pt>
                <c:pt idx="8569">
                  <c:v>-198.676165</c:v>
                </c:pt>
                <c:pt idx="8570">
                  <c:v>-198.70452300000002</c:v>
                </c:pt>
                <c:pt idx="8571">
                  <c:v>-198.667509</c:v>
                </c:pt>
                <c:pt idx="8572">
                  <c:v>-198.69233700000001</c:v>
                </c:pt>
                <c:pt idx="8573">
                  <c:v>-198.715418</c:v>
                </c:pt>
                <c:pt idx="8574">
                  <c:v>-198.69845100000001</c:v>
                </c:pt>
                <c:pt idx="8575">
                  <c:v>-198.696359</c:v>
                </c:pt>
                <c:pt idx="8576">
                  <c:v>-198.67733299999998</c:v>
                </c:pt>
                <c:pt idx="8577">
                  <c:v>-198.68368999999998</c:v>
                </c:pt>
                <c:pt idx="8578">
                  <c:v>-198.69981100000001</c:v>
                </c:pt>
                <c:pt idx="8579">
                  <c:v>-198.683222</c:v>
                </c:pt>
                <c:pt idx="8580">
                  <c:v>-198.66988900000001</c:v>
                </c:pt>
                <c:pt idx="8581">
                  <c:v>-198.65813299999999</c:v>
                </c:pt>
                <c:pt idx="8582">
                  <c:v>-198.67640299999999</c:v>
                </c:pt>
                <c:pt idx="8583">
                  <c:v>-198.65287799999999</c:v>
                </c:pt>
                <c:pt idx="8584">
                  <c:v>-198.67617300000001</c:v>
                </c:pt>
                <c:pt idx="8585">
                  <c:v>-198.623864</c:v>
                </c:pt>
                <c:pt idx="8586">
                  <c:v>-198.67566099999999</c:v>
                </c:pt>
                <c:pt idx="8587">
                  <c:v>-198.64940900000002</c:v>
                </c:pt>
                <c:pt idx="8588">
                  <c:v>-198.66927200000001</c:v>
                </c:pt>
                <c:pt idx="8589">
                  <c:v>-198.62732099999999</c:v>
                </c:pt>
                <c:pt idx="8590">
                  <c:v>-198.65679</c:v>
                </c:pt>
                <c:pt idx="8591">
                  <c:v>-198.677076</c:v>
                </c:pt>
                <c:pt idx="8592">
                  <c:v>-198.62628699999999</c:v>
                </c:pt>
                <c:pt idx="8593">
                  <c:v>-198.65945300000001</c:v>
                </c:pt>
                <c:pt idx="8594">
                  <c:v>-198.646603</c:v>
                </c:pt>
                <c:pt idx="8595">
                  <c:v>-198.645096</c:v>
                </c:pt>
                <c:pt idx="8596">
                  <c:v>-198.654068</c:v>
                </c:pt>
                <c:pt idx="8597">
                  <c:v>-198.64282499999999</c:v>
                </c:pt>
                <c:pt idx="8598">
                  <c:v>-198.671313</c:v>
                </c:pt>
                <c:pt idx="8599">
                  <c:v>-198.63852</c:v>
                </c:pt>
                <c:pt idx="8600">
                  <c:v>-198.64070899999999</c:v>
                </c:pt>
                <c:pt idx="8601">
                  <c:v>-198.639984</c:v>
                </c:pt>
                <c:pt idx="8602">
                  <c:v>-198.635368</c:v>
                </c:pt>
                <c:pt idx="8603">
                  <c:v>-198.64806200000001</c:v>
                </c:pt>
                <c:pt idx="8604">
                  <c:v>-198.65337300000002</c:v>
                </c:pt>
                <c:pt idx="8605">
                  <c:v>-198.64680300000001</c:v>
                </c:pt>
                <c:pt idx="8606">
                  <c:v>-198.63843500000002</c:v>
                </c:pt>
                <c:pt idx="8607">
                  <c:v>-198.637775</c:v>
                </c:pt>
                <c:pt idx="8608">
                  <c:v>-198.638552</c:v>
                </c:pt>
                <c:pt idx="8609">
                  <c:v>-198.63907800000001</c:v>
                </c:pt>
                <c:pt idx="8610">
                  <c:v>-198.63383100000001</c:v>
                </c:pt>
                <c:pt idx="8611">
                  <c:v>-198.648796</c:v>
                </c:pt>
                <c:pt idx="8612">
                  <c:v>-198.659706</c:v>
                </c:pt>
                <c:pt idx="8613">
                  <c:v>-198.59974</c:v>
                </c:pt>
                <c:pt idx="8614">
                  <c:v>-198.61967799999999</c:v>
                </c:pt>
                <c:pt idx="8615">
                  <c:v>-198.635707</c:v>
                </c:pt>
                <c:pt idx="8616">
                  <c:v>-198.64999499999999</c:v>
                </c:pt>
                <c:pt idx="8617">
                  <c:v>-198.635582</c:v>
                </c:pt>
                <c:pt idx="8618">
                  <c:v>-198.623696</c:v>
                </c:pt>
                <c:pt idx="8619">
                  <c:v>-198.63185100000001</c:v>
                </c:pt>
                <c:pt idx="8620">
                  <c:v>-198.642864</c:v>
                </c:pt>
                <c:pt idx="8621">
                  <c:v>-198.64963899999998</c:v>
                </c:pt>
                <c:pt idx="8622">
                  <c:v>-198.62769</c:v>
                </c:pt>
                <c:pt idx="8623">
                  <c:v>-198.61884499999999</c:v>
                </c:pt>
                <c:pt idx="8624">
                  <c:v>-198.608822</c:v>
                </c:pt>
                <c:pt idx="8625">
                  <c:v>-198.643563</c:v>
                </c:pt>
                <c:pt idx="8626">
                  <c:v>-198.61217300000001</c:v>
                </c:pt>
                <c:pt idx="8627">
                  <c:v>-198.63797</c:v>
                </c:pt>
                <c:pt idx="8628">
                  <c:v>-198.647606</c:v>
                </c:pt>
                <c:pt idx="8629">
                  <c:v>-198.64941300000001</c:v>
                </c:pt>
                <c:pt idx="8630">
                  <c:v>-198.61359000000002</c:v>
                </c:pt>
                <c:pt idx="8631">
                  <c:v>-198.62154000000001</c:v>
                </c:pt>
                <c:pt idx="8632">
                  <c:v>-198.60281500000002</c:v>
                </c:pt>
                <c:pt idx="8633">
                  <c:v>-198.63573699999998</c:v>
                </c:pt>
                <c:pt idx="8634">
                  <c:v>-198.64674600000001</c:v>
                </c:pt>
                <c:pt idx="8635">
                  <c:v>-198.63103900000002</c:v>
                </c:pt>
                <c:pt idx="8636">
                  <c:v>-198.59336100000002</c:v>
                </c:pt>
                <c:pt idx="8637">
                  <c:v>-198.62676500000001</c:v>
                </c:pt>
                <c:pt idx="8638">
                  <c:v>-198.61092199999999</c:v>
                </c:pt>
                <c:pt idx="8639">
                  <c:v>-198.65878900000001</c:v>
                </c:pt>
                <c:pt idx="8640">
                  <c:v>-198.620833</c:v>
                </c:pt>
                <c:pt idx="8641">
                  <c:v>-198.616186</c:v>
                </c:pt>
                <c:pt idx="8642">
                  <c:v>-198.61655500000001</c:v>
                </c:pt>
                <c:pt idx="8643">
                  <c:v>-198.63579300000001</c:v>
                </c:pt>
                <c:pt idx="8644">
                  <c:v>-198.61180300000001</c:v>
                </c:pt>
                <c:pt idx="8645">
                  <c:v>-198.59335199999998</c:v>
                </c:pt>
                <c:pt idx="8646">
                  <c:v>-198.62964400000001</c:v>
                </c:pt>
                <c:pt idx="8647">
                  <c:v>-198.61321599999999</c:v>
                </c:pt>
                <c:pt idx="8648">
                  <c:v>-198.588435</c:v>
                </c:pt>
                <c:pt idx="8649">
                  <c:v>-198.60838200000001</c:v>
                </c:pt>
                <c:pt idx="8650">
                  <c:v>-198.610919</c:v>
                </c:pt>
                <c:pt idx="8651">
                  <c:v>-198.64244300000001</c:v>
                </c:pt>
                <c:pt idx="8652">
                  <c:v>-198.63643200000001</c:v>
                </c:pt>
                <c:pt idx="8653">
                  <c:v>-198.57709599999998</c:v>
                </c:pt>
                <c:pt idx="8654">
                  <c:v>-198.61791399999998</c:v>
                </c:pt>
                <c:pt idx="8655">
                  <c:v>-198.58315099999999</c:v>
                </c:pt>
                <c:pt idx="8656">
                  <c:v>-198.621758</c:v>
                </c:pt>
                <c:pt idx="8657">
                  <c:v>-198.634851</c:v>
                </c:pt>
                <c:pt idx="8658">
                  <c:v>-198.62643499999999</c:v>
                </c:pt>
                <c:pt idx="8659">
                  <c:v>-198.58785499999999</c:v>
                </c:pt>
                <c:pt idx="8660">
                  <c:v>-198.612899</c:v>
                </c:pt>
                <c:pt idx="8661">
                  <c:v>-198.60386099999999</c:v>
                </c:pt>
                <c:pt idx="8662">
                  <c:v>-198.60979800000001</c:v>
                </c:pt>
                <c:pt idx="8663">
                  <c:v>-198.63849500000001</c:v>
                </c:pt>
                <c:pt idx="8664">
                  <c:v>-198.58327200000002</c:v>
                </c:pt>
                <c:pt idx="8665">
                  <c:v>-198.60617500000001</c:v>
                </c:pt>
                <c:pt idx="8666">
                  <c:v>-198.57393100000002</c:v>
                </c:pt>
                <c:pt idx="8667">
                  <c:v>-198.59408500000001</c:v>
                </c:pt>
                <c:pt idx="8668">
                  <c:v>-198.627242</c:v>
                </c:pt>
                <c:pt idx="8669">
                  <c:v>-198.57925499999999</c:v>
                </c:pt>
                <c:pt idx="8670">
                  <c:v>-198.607913</c:v>
                </c:pt>
                <c:pt idx="8671">
                  <c:v>-198.601902</c:v>
                </c:pt>
                <c:pt idx="8672">
                  <c:v>-198.60851600000001</c:v>
                </c:pt>
                <c:pt idx="8673">
                  <c:v>-198.58691100000001</c:v>
                </c:pt>
                <c:pt idx="8674">
                  <c:v>-198.62296499999999</c:v>
                </c:pt>
                <c:pt idx="8675">
                  <c:v>-198.58239499999999</c:v>
                </c:pt>
                <c:pt idx="8676">
                  <c:v>-198.603183</c:v>
                </c:pt>
                <c:pt idx="8677">
                  <c:v>-198.55513999999999</c:v>
                </c:pt>
                <c:pt idx="8678">
                  <c:v>-198.60846000000001</c:v>
                </c:pt>
                <c:pt idx="8679">
                  <c:v>-198.57386500000001</c:v>
                </c:pt>
                <c:pt idx="8680">
                  <c:v>-198.60869000000002</c:v>
                </c:pt>
                <c:pt idx="8681">
                  <c:v>-198.58761899999999</c:v>
                </c:pt>
                <c:pt idx="8682">
                  <c:v>-198.617255</c:v>
                </c:pt>
                <c:pt idx="8683">
                  <c:v>-198.57566399999999</c:v>
                </c:pt>
                <c:pt idx="8684">
                  <c:v>-198.606111</c:v>
                </c:pt>
                <c:pt idx="8685">
                  <c:v>-198.62070700000001</c:v>
                </c:pt>
                <c:pt idx="8686">
                  <c:v>-198.618979</c:v>
                </c:pt>
                <c:pt idx="8687">
                  <c:v>-198.60037399999999</c:v>
                </c:pt>
                <c:pt idx="8688">
                  <c:v>-198.60214099999999</c:v>
                </c:pt>
                <c:pt idx="8689">
                  <c:v>-198.59829300000001</c:v>
                </c:pt>
                <c:pt idx="8690">
                  <c:v>-198.58483100000001</c:v>
                </c:pt>
                <c:pt idx="8691">
                  <c:v>-198.630122</c:v>
                </c:pt>
                <c:pt idx="8692">
                  <c:v>-198.57412199999999</c:v>
                </c:pt>
                <c:pt idx="8693">
                  <c:v>-198.557863</c:v>
                </c:pt>
                <c:pt idx="8694">
                  <c:v>-198.562636</c:v>
                </c:pt>
                <c:pt idx="8695">
                  <c:v>-198.593266</c:v>
                </c:pt>
                <c:pt idx="8696">
                  <c:v>-198.60430399999998</c:v>
                </c:pt>
                <c:pt idx="8697">
                  <c:v>-198.58484000000001</c:v>
                </c:pt>
                <c:pt idx="8698">
                  <c:v>-198.60781700000001</c:v>
                </c:pt>
                <c:pt idx="8699">
                  <c:v>-198.591779</c:v>
                </c:pt>
                <c:pt idx="8700">
                  <c:v>-198.57741799999999</c:v>
                </c:pt>
                <c:pt idx="8701">
                  <c:v>-198.58074500000001</c:v>
                </c:pt>
                <c:pt idx="8702">
                  <c:v>-198.60935900000001</c:v>
                </c:pt>
                <c:pt idx="8703">
                  <c:v>-198.60526400000001</c:v>
                </c:pt>
                <c:pt idx="8704">
                  <c:v>-198.565315</c:v>
                </c:pt>
                <c:pt idx="8705">
                  <c:v>-198.54468599999998</c:v>
                </c:pt>
                <c:pt idx="8706">
                  <c:v>-198.603453</c:v>
                </c:pt>
                <c:pt idx="8707">
                  <c:v>-198.60078200000001</c:v>
                </c:pt>
                <c:pt idx="8708">
                  <c:v>-198.62250900000001</c:v>
                </c:pt>
                <c:pt idx="8709">
                  <c:v>-198.59748500000001</c:v>
                </c:pt>
                <c:pt idx="8710">
                  <c:v>-198.59119700000002</c:v>
                </c:pt>
                <c:pt idx="8711">
                  <c:v>-198.55748800000001</c:v>
                </c:pt>
                <c:pt idx="8712">
                  <c:v>-198.58559399999999</c:v>
                </c:pt>
                <c:pt idx="8713">
                  <c:v>-198.60032999999999</c:v>
                </c:pt>
                <c:pt idx="8714">
                  <c:v>-198.57380899999998</c:v>
                </c:pt>
                <c:pt idx="8715">
                  <c:v>-198.57185900000002</c:v>
                </c:pt>
                <c:pt idx="8716">
                  <c:v>-198.559078</c:v>
                </c:pt>
                <c:pt idx="8717">
                  <c:v>-198.533647</c:v>
                </c:pt>
                <c:pt idx="8718">
                  <c:v>-198.567768</c:v>
                </c:pt>
                <c:pt idx="8719">
                  <c:v>-198.56752</c:v>
                </c:pt>
                <c:pt idx="8720">
                  <c:v>-198.57029799999998</c:v>
                </c:pt>
                <c:pt idx="8721">
                  <c:v>-198.580578</c:v>
                </c:pt>
                <c:pt idx="8722">
                  <c:v>-198.56765799999999</c:v>
                </c:pt>
                <c:pt idx="8723">
                  <c:v>-198.59825900000001</c:v>
                </c:pt>
                <c:pt idx="8724">
                  <c:v>-198.59820100000002</c:v>
                </c:pt>
                <c:pt idx="8725">
                  <c:v>-198.60729499999999</c:v>
                </c:pt>
                <c:pt idx="8726">
                  <c:v>-198.57763399999999</c:v>
                </c:pt>
                <c:pt idx="8727">
                  <c:v>-198.58243400000001</c:v>
                </c:pt>
                <c:pt idx="8728">
                  <c:v>-198.58380399999999</c:v>
                </c:pt>
                <c:pt idx="8729">
                  <c:v>-198.59831800000001</c:v>
                </c:pt>
                <c:pt idx="8730">
                  <c:v>-198.58265799999998</c:v>
                </c:pt>
                <c:pt idx="8731">
                  <c:v>-198.58355800000001</c:v>
                </c:pt>
                <c:pt idx="8732">
                  <c:v>-198.57574099999999</c:v>
                </c:pt>
                <c:pt idx="8733">
                  <c:v>-198.54701</c:v>
                </c:pt>
                <c:pt idx="8734">
                  <c:v>-198.605863</c:v>
                </c:pt>
                <c:pt idx="8735">
                  <c:v>-198.61172099999999</c:v>
                </c:pt>
                <c:pt idx="8736">
                  <c:v>-198.547799</c:v>
                </c:pt>
                <c:pt idx="8737">
                  <c:v>-198.57747800000001</c:v>
                </c:pt>
                <c:pt idx="8738">
                  <c:v>-198.581873</c:v>
                </c:pt>
                <c:pt idx="8739">
                  <c:v>-198.60164499999999</c:v>
                </c:pt>
                <c:pt idx="8740">
                  <c:v>-198.54396400000002</c:v>
                </c:pt>
                <c:pt idx="8741">
                  <c:v>-198.563142</c:v>
                </c:pt>
                <c:pt idx="8742">
                  <c:v>-198.601237</c:v>
                </c:pt>
                <c:pt idx="8743">
                  <c:v>-198.622198</c:v>
                </c:pt>
                <c:pt idx="8744">
                  <c:v>-198.56610800000001</c:v>
                </c:pt>
                <c:pt idx="8745">
                  <c:v>-198.618199</c:v>
                </c:pt>
                <c:pt idx="8746">
                  <c:v>-198.55696599999999</c:v>
                </c:pt>
                <c:pt idx="8747">
                  <c:v>-198.595473</c:v>
                </c:pt>
                <c:pt idx="8748">
                  <c:v>-198.57383900000002</c:v>
                </c:pt>
                <c:pt idx="8749">
                  <c:v>-198.57732999999999</c:v>
                </c:pt>
                <c:pt idx="8750">
                  <c:v>-198.55545999999998</c:v>
                </c:pt>
                <c:pt idx="8751">
                  <c:v>-198.57816399999999</c:v>
                </c:pt>
                <c:pt idx="8752">
                  <c:v>-198.56788</c:v>
                </c:pt>
                <c:pt idx="8753">
                  <c:v>-198.59438800000001</c:v>
                </c:pt>
                <c:pt idx="8754">
                  <c:v>-198.58096800000001</c:v>
                </c:pt>
                <c:pt idx="8755">
                  <c:v>-198.57887099999999</c:v>
                </c:pt>
                <c:pt idx="8756">
                  <c:v>-198.55921499999999</c:v>
                </c:pt>
                <c:pt idx="8757">
                  <c:v>-198.542205</c:v>
                </c:pt>
                <c:pt idx="8758">
                  <c:v>-198.561791</c:v>
                </c:pt>
                <c:pt idx="8759">
                  <c:v>-198.550895</c:v>
                </c:pt>
                <c:pt idx="8760">
                  <c:v>-198.567949</c:v>
                </c:pt>
                <c:pt idx="8761">
                  <c:v>-198.54772400000002</c:v>
                </c:pt>
                <c:pt idx="8762">
                  <c:v>-198.565121</c:v>
                </c:pt>
                <c:pt idx="8763">
                  <c:v>-198.55990199999999</c:v>
                </c:pt>
                <c:pt idx="8764">
                  <c:v>-198.56870900000001</c:v>
                </c:pt>
                <c:pt idx="8765">
                  <c:v>-198.598704</c:v>
                </c:pt>
                <c:pt idx="8766">
                  <c:v>-198.57260500000001</c:v>
                </c:pt>
                <c:pt idx="8767">
                  <c:v>-198.56187700000001</c:v>
                </c:pt>
                <c:pt idx="8768">
                  <c:v>-198.58135999999999</c:v>
                </c:pt>
                <c:pt idx="8769">
                  <c:v>-198.541267</c:v>
                </c:pt>
                <c:pt idx="8770">
                  <c:v>-198.55763899999999</c:v>
                </c:pt>
                <c:pt idx="8771">
                  <c:v>-198.56582</c:v>
                </c:pt>
                <c:pt idx="8772">
                  <c:v>-198.57735099999999</c:v>
                </c:pt>
                <c:pt idx="8773">
                  <c:v>-198.571327</c:v>
                </c:pt>
                <c:pt idx="8774">
                  <c:v>-198.558311</c:v>
                </c:pt>
                <c:pt idx="8775">
                  <c:v>-198.54354599999999</c:v>
                </c:pt>
                <c:pt idx="8776">
                  <c:v>-198.557582</c:v>
                </c:pt>
                <c:pt idx="8777">
                  <c:v>-198.54352900000001</c:v>
                </c:pt>
                <c:pt idx="8778">
                  <c:v>-198.57875000000001</c:v>
                </c:pt>
                <c:pt idx="8779">
                  <c:v>-198.564683</c:v>
                </c:pt>
                <c:pt idx="8780">
                  <c:v>-198.566585</c:v>
                </c:pt>
                <c:pt idx="8781">
                  <c:v>-198.54193899999999</c:v>
                </c:pt>
                <c:pt idx="8782">
                  <c:v>-198.58260899999999</c:v>
                </c:pt>
                <c:pt idx="8783">
                  <c:v>-198.54896099999999</c:v>
                </c:pt>
                <c:pt idx="8784">
                  <c:v>-198.55711300000002</c:v>
                </c:pt>
                <c:pt idx="8785">
                  <c:v>-198.56411700000001</c:v>
                </c:pt>
                <c:pt idx="8786">
                  <c:v>-198.557738</c:v>
                </c:pt>
                <c:pt idx="8787">
                  <c:v>-198.55548000000002</c:v>
                </c:pt>
                <c:pt idx="8788">
                  <c:v>-198.552188</c:v>
                </c:pt>
                <c:pt idx="8789">
                  <c:v>-198.549995</c:v>
                </c:pt>
                <c:pt idx="8790">
                  <c:v>-198.53832199999999</c:v>
                </c:pt>
                <c:pt idx="8791">
                  <c:v>-198.53768700000001</c:v>
                </c:pt>
                <c:pt idx="8792">
                  <c:v>-198.51447999999999</c:v>
                </c:pt>
                <c:pt idx="8793">
                  <c:v>-198.537848</c:v>
                </c:pt>
                <c:pt idx="8794">
                  <c:v>-198.56003099999998</c:v>
                </c:pt>
                <c:pt idx="8795">
                  <c:v>-198.532298</c:v>
                </c:pt>
                <c:pt idx="8796">
                  <c:v>-198.56539900000001</c:v>
                </c:pt>
                <c:pt idx="8797">
                  <c:v>-198.53860800000001</c:v>
                </c:pt>
                <c:pt idx="8798">
                  <c:v>-198.54681199999999</c:v>
                </c:pt>
                <c:pt idx="8799">
                  <c:v>-198.54502199999999</c:v>
                </c:pt>
                <c:pt idx="8800">
                  <c:v>-198.54270400000001</c:v>
                </c:pt>
                <c:pt idx="8801">
                  <c:v>-198.56845999999999</c:v>
                </c:pt>
                <c:pt idx="8802">
                  <c:v>-198.596341</c:v>
                </c:pt>
                <c:pt idx="8803">
                  <c:v>-198.57378500000002</c:v>
                </c:pt>
                <c:pt idx="8804">
                  <c:v>-198.578866</c:v>
                </c:pt>
                <c:pt idx="8805">
                  <c:v>-198.58397699999998</c:v>
                </c:pt>
                <c:pt idx="8806">
                  <c:v>-198.57686699999999</c:v>
                </c:pt>
                <c:pt idx="8807">
                  <c:v>-198.54516599999999</c:v>
                </c:pt>
                <c:pt idx="8808">
                  <c:v>-198.57012399999999</c:v>
                </c:pt>
                <c:pt idx="8809">
                  <c:v>-198.548562</c:v>
                </c:pt>
                <c:pt idx="8810">
                  <c:v>-198.536779</c:v>
                </c:pt>
                <c:pt idx="8811">
                  <c:v>-198.56121200000001</c:v>
                </c:pt>
                <c:pt idx="8812">
                  <c:v>-198.560924</c:v>
                </c:pt>
                <c:pt idx="8813">
                  <c:v>-198.557129</c:v>
                </c:pt>
                <c:pt idx="8814">
                  <c:v>-198.52993999999998</c:v>
                </c:pt>
                <c:pt idx="8815">
                  <c:v>-198.538738</c:v>
                </c:pt>
                <c:pt idx="8816">
                  <c:v>-198.53680199999999</c:v>
                </c:pt>
                <c:pt idx="8817">
                  <c:v>-198.52620000000002</c:v>
                </c:pt>
                <c:pt idx="8818">
                  <c:v>-198.539637</c:v>
                </c:pt>
                <c:pt idx="8819">
                  <c:v>-198.56123299999999</c:v>
                </c:pt>
                <c:pt idx="8820">
                  <c:v>-198.543758</c:v>
                </c:pt>
                <c:pt idx="8821">
                  <c:v>-198.526939</c:v>
                </c:pt>
                <c:pt idx="8822">
                  <c:v>-198.53986699999999</c:v>
                </c:pt>
                <c:pt idx="8823">
                  <c:v>-198.53742599999998</c:v>
                </c:pt>
                <c:pt idx="8824">
                  <c:v>-198.552626</c:v>
                </c:pt>
                <c:pt idx="8825">
                  <c:v>-198.535438</c:v>
                </c:pt>
                <c:pt idx="8826">
                  <c:v>-198.532624</c:v>
                </c:pt>
                <c:pt idx="8827">
                  <c:v>-198.556061</c:v>
                </c:pt>
                <c:pt idx="8828">
                  <c:v>-198.553156</c:v>
                </c:pt>
                <c:pt idx="8829">
                  <c:v>-198.53124299999999</c:v>
                </c:pt>
                <c:pt idx="8830">
                  <c:v>-198.544015</c:v>
                </c:pt>
                <c:pt idx="8831">
                  <c:v>-198.54899599999999</c:v>
                </c:pt>
                <c:pt idx="8832">
                  <c:v>-198.546299</c:v>
                </c:pt>
                <c:pt idx="8833">
                  <c:v>-198.53411800000001</c:v>
                </c:pt>
                <c:pt idx="8834">
                  <c:v>-198.57250300000001</c:v>
                </c:pt>
                <c:pt idx="8835">
                  <c:v>-198.553178</c:v>
                </c:pt>
                <c:pt idx="8836">
                  <c:v>-198.58289099999999</c:v>
                </c:pt>
                <c:pt idx="8837">
                  <c:v>-198.57775699999999</c:v>
                </c:pt>
                <c:pt idx="8838">
                  <c:v>-198.55462399999999</c:v>
                </c:pt>
                <c:pt idx="8839">
                  <c:v>-198.55052500000002</c:v>
                </c:pt>
                <c:pt idx="8840">
                  <c:v>-198.55244500000001</c:v>
                </c:pt>
                <c:pt idx="8841">
                  <c:v>-198.551603</c:v>
                </c:pt>
                <c:pt idx="8842">
                  <c:v>-198.53652500000001</c:v>
                </c:pt>
                <c:pt idx="8843">
                  <c:v>-198.53697699999998</c:v>
                </c:pt>
                <c:pt idx="8844">
                  <c:v>-198.569265</c:v>
                </c:pt>
                <c:pt idx="8845">
                  <c:v>-198.54467499999998</c:v>
                </c:pt>
                <c:pt idx="8846">
                  <c:v>-198.541753</c:v>
                </c:pt>
                <c:pt idx="8847">
                  <c:v>-198.56163899999999</c:v>
                </c:pt>
                <c:pt idx="8848">
                  <c:v>-198.564131</c:v>
                </c:pt>
                <c:pt idx="8849">
                  <c:v>-198.56863000000001</c:v>
                </c:pt>
                <c:pt idx="8850">
                  <c:v>-198.57057600000002</c:v>
                </c:pt>
                <c:pt idx="8851">
                  <c:v>-198.566755</c:v>
                </c:pt>
                <c:pt idx="8852">
                  <c:v>-198.56135699999999</c:v>
                </c:pt>
                <c:pt idx="8853">
                  <c:v>-198.52582899999999</c:v>
                </c:pt>
                <c:pt idx="8854">
                  <c:v>-198.56438400000002</c:v>
                </c:pt>
                <c:pt idx="8855">
                  <c:v>-198.568183</c:v>
                </c:pt>
                <c:pt idx="8856">
                  <c:v>-198.545207</c:v>
                </c:pt>
                <c:pt idx="8857">
                  <c:v>-198.56867399999999</c:v>
                </c:pt>
                <c:pt idx="8858">
                  <c:v>-198.54118</c:v>
                </c:pt>
                <c:pt idx="8859">
                  <c:v>-198.56792799999999</c:v>
                </c:pt>
                <c:pt idx="8860">
                  <c:v>-198.56476999999998</c:v>
                </c:pt>
                <c:pt idx="8861">
                  <c:v>-198.557366</c:v>
                </c:pt>
                <c:pt idx="8862">
                  <c:v>-198.545545</c:v>
                </c:pt>
                <c:pt idx="8863">
                  <c:v>-198.55792099999999</c:v>
                </c:pt>
                <c:pt idx="8864">
                  <c:v>-198.57437099999999</c:v>
                </c:pt>
                <c:pt idx="8865">
                  <c:v>-198.569008</c:v>
                </c:pt>
                <c:pt idx="8866">
                  <c:v>-198.527548</c:v>
                </c:pt>
                <c:pt idx="8867">
                  <c:v>-198.545275</c:v>
                </c:pt>
                <c:pt idx="8868">
                  <c:v>-198.557492</c:v>
                </c:pt>
                <c:pt idx="8869">
                  <c:v>-198.55087800000001</c:v>
                </c:pt>
                <c:pt idx="8870">
                  <c:v>-198.55028799999999</c:v>
                </c:pt>
                <c:pt idx="8871">
                  <c:v>-198.55611999999999</c:v>
                </c:pt>
                <c:pt idx="8872">
                  <c:v>-198.575345</c:v>
                </c:pt>
                <c:pt idx="8873">
                  <c:v>-198.56880899999999</c:v>
                </c:pt>
                <c:pt idx="8874">
                  <c:v>-198.577044</c:v>
                </c:pt>
                <c:pt idx="8875">
                  <c:v>-198.54844199999999</c:v>
                </c:pt>
                <c:pt idx="8876">
                  <c:v>-198.58330099999998</c:v>
                </c:pt>
                <c:pt idx="8877">
                  <c:v>-198.56759500000001</c:v>
                </c:pt>
                <c:pt idx="8878">
                  <c:v>-198.569084</c:v>
                </c:pt>
                <c:pt idx="8879">
                  <c:v>-198.57600600000001</c:v>
                </c:pt>
                <c:pt idx="8880">
                  <c:v>-198.56765999999999</c:v>
                </c:pt>
                <c:pt idx="8881">
                  <c:v>-198.58191599999998</c:v>
                </c:pt>
                <c:pt idx="8882">
                  <c:v>-198.57903299999998</c:v>
                </c:pt>
                <c:pt idx="8883">
                  <c:v>-198.55424500000001</c:v>
                </c:pt>
                <c:pt idx="8884">
                  <c:v>-198.54438199999998</c:v>
                </c:pt>
                <c:pt idx="8885">
                  <c:v>-198.59444999999999</c:v>
                </c:pt>
                <c:pt idx="8886">
                  <c:v>-198.59091100000001</c:v>
                </c:pt>
                <c:pt idx="8887">
                  <c:v>-198.56484599999999</c:v>
                </c:pt>
                <c:pt idx="8888">
                  <c:v>-198.588302</c:v>
                </c:pt>
                <c:pt idx="8889">
                  <c:v>-198.55437600000002</c:v>
                </c:pt>
                <c:pt idx="8890">
                  <c:v>-198.60661500000001</c:v>
                </c:pt>
                <c:pt idx="8891">
                  <c:v>-198.55259899999999</c:v>
                </c:pt>
                <c:pt idx="8892">
                  <c:v>-198.57178200000001</c:v>
                </c:pt>
                <c:pt idx="8893">
                  <c:v>-198.59275700000001</c:v>
                </c:pt>
                <c:pt idx="8894">
                  <c:v>-198.573093</c:v>
                </c:pt>
                <c:pt idx="8895">
                  <c:v>-198.612143</c:v>
                </c:pt>
                <c:pt idx="8896">
                  <c:v>-198.57021399999999</c:v>
                </c:pt>
                <c:pt idx="8897">
                  <c:v>-198.58327399999999</c:v>
                </c:pt>
                <c:pt idx="8898">
                  <c:v>-198.62385700000002</c:v>
                </c:pt>
                <c:pt idx="8899">
                  <c:v>-198.59285700000001</c:v>
                </c:pt>
                <c:pt idx="8900">
                  <c:v>-198.58822799999999</c:v>
                </c:pt>
                <c:pt idx="8901">
                  <c:v>-198.57892100000001</c:v>
                </c:pt>
                <c:pt idx="8902">
                  <c:v>-198.61263399999999</c:v>
                </c:pt>
                <c:pt idx="8903">
                  <c:v>-198.55843300000001</c:v>
                </c:pt>
                <c:pt idx="8904">
                  <c:v>-198.63623699999999</c:v>
                </c:pt>
                <c:pt idx="8905">
                  <c:v>-198.57890399999999</c:v>
                </c:pt>
                <c:pt idx="8906">
                  <c:v>-198.584532</c:v>
                </c:pt>
                <c:pt idx="8907">
                  <c:v>-198.604805</c:v>
                </c:pt>
                <c:pt idx="8908">
                  <c:v>-198.58074199999999</c:v>
                </c:pt>
                <c:pt idx="8909">
                  <c:v>-198.598187</c:v>
                </c:pt>
                <c:pt idx="8910">
                  <c:v>-198.58222699999999</c:v>
                </c:pt>
                <c:pt idx="8911">
                  <c:v>-198.59313599999999</c:v>
                </c:pt>
                <c:pt idx="8912">
                  <c:v>-198.58749499999999</c:v>
                </c:pt>
                <c:pt idx="8913">
                  <c:v>-198.58435499999999</c:v>
                </c:pt>
                <c:pt idx="8914">
                  <c:v>-198.591386</c:v>
                </c:pt>
                <c:pt idx="8915">
                  <c:v>-198.589854</c:v>
                </c:pt>
                <c:pt idx="8916">
                  <c:v>-198.597375</c:v>
                </c:pt>
                <c:pt idx="8917">
                  <c:v>-198.611684</c:v>
                </c:pt>
                <c:pt idx="8918">
                  <c:v>-198.62177700000001</c:v>
                </c:pt>
                <c:pt idx="8919">
                  <c:v>-198.595911</c:v>
                </c:pt>
                <c:pt idx="8920">
                  <c:v>-198.603264</c:v>
                </c:pt>
                <c:pt idx="8921">
                  <c:v>-198.62387100000001</c:v>
                </c:pt>
                <c:pt idx="8922">
                  <c:v>-198.622468</c:v>
                </c:pt>
                <c:pt idx="8923">
                  <c:v>-198.625147</c:v>
                </c:pt>
                <c:pt idx="8924">
                  <c:v>-198.58348800000002</c:v>
                </c:pt>
                <c:pt idx="8925">
                  <c:v>-198.60867099999999</c:v>
                </c:pt>
                <c:pt idx="8926">
                  <c:v>-198.604758</c:v>
                </c:pt>
                <c:pt idx="8927">
                  <c:v>-198.62208999999999</c:v>
                </c:pt>
                <c:pt idx="8928">
                  <c:v>-198.63144500000001</c:v>
                </c:pt>
                <c:pt idx="8929">
                  <c:v>-198.611985</c:v>
                </c:pt>
                <c:pt idx="8930">
                  <c:v>-198.614386</c:v>
                </c:pt>
                <c:pt idx="8931">
                  <c:v>-198.616862</c:v>
                </c:pt>
                <c:pt idx="8932">
                  <c:v>-198.66054600000001</c:v>
                </c:pt>
                <c:pt idx="8933">
                  <c:v>-198.62477899999999</c:v>
                </c:pt>
                <c:pt idx="8934">
                  <c:v>-198.603756</c:v>
                </c:pt>
                <c:pt idx="8935">
                  <c:v>-198.621196</c:v>
                </c:pt>
                <c:pt idx="8936">
                  <c:v>-198.62660700000001</c:v>
                </c:pt>
                <c:pt idx="8937">
                  <c:v>-198.64163299999998</c:v>
                </c:pt>
                <c:pt idx="8938">
                  <c:v>-198.61408599999999</c:v>
                </c:pt>
                <c:pt idx="8939">
                  <c:v>-198.62171599999999</c:v>
                </c:pt>
                <c:pt idx="8940">
                  <c:v>-198.662217</c:v>
                </c:pt>
                <c:pt idx="8941">
                  <c:v>-198.64555899999999</c:v>
                </c:pt>
                <c:pt idx="8942">
                  <c:v>-198.66598300000001</c:v>
                </c:pt>
                <c:pt idx="8943">
                  <c:v>-198.60198300000002</c:v>
                </c:pt>
                <c:pt idx="8944">
                  <c:v>-198.63285200000001</c:v>
                </c:pt>
                <c:pt idx="8945">
                  <c:v>-198.61940199999998</c:v>
                </c:pt>
                <c:pt idx="8946">
                  <c:v>-198.61901500000002</c:v>
                </c:pt>
                <c:pt idx="8947">
                  <c:v>-198.63702899999998</c:v>
                </c:pt>
                <c:pt idx="8948">
                  <c:v>-198.63607299999998</c:v>
                </c:pt>
                <c:pt idx="8949">
                  <c:v>-198.655933</c:v>
                </c:pt>
                <c:pt idx="8950">
                  <c:v>-198.62614199999999</c:v>
                </c:pt>
                <c:pt idx="8951">
                  <c:v>-198.662069</c:v>
                </c:pt>
                <c:pt idx="8952">
                  <c:v>-198.67265599999999</c:v>
                </c:pt>
                <c:pt idx="8953">
                  <c:v>-198.64355499999999</c:v>
                </c:pt>
                <c:pt idx="8954">
                  <c:v>-198.64745500000001</c:v>
                </c:pt>
                <c:pt idx="8955">
                  <c:v>-198.65645800000001</c:v>
                </c:pt>
                <c:pt idx="8956">
                  <c:v>-198.66179100000002</c:v>
                </c:pt>
                <c:pt idx="8957">
                  <c:v>-198.630019</c:v>
                </c:pt>
                <c:pt idx="8958">
                  <c:v>-198.658017</c:v>
                </c:pt>
                <c:pt idx="8959">
                  <c:v>-198.628491</c:v>
                </c:pt>
                <c:pt idx="8960">
                  <c:v>-198.650192</c:v>
                </c:pt>
                <c:pt idx="8961">
                  <c:v>-198.68069500000001</c:v>
                </c:pt>
                <c:pt idx="8962">
                  <c:v>-198.63645500000001</c:v>
                </c:pt>
                <c:pt idx="8963">
                  <c:v>-198.621364</c:v>
                </c:pt>
                <c:pt idx="8964">
                  <c:v>-198.66866999999999</c:v>
                </c:pt>
                <c:pt idx="8965">
                  <c:v>-198.64122</c:v>
                </c:pt>
                <c:pt idx="8966">
                  <c:v>-198.65856500000001</c:v>
                </c:pt>
                <c:pt idx="8967">
                  <c:v>-198.6797</c:v>
                </c:pt>
                <c:pt idx="8968">
                  <c:v>-198.66343599999999</c:v>
                </c:pt>
                <c:pt idx="8969">
                  <c:v>-198.62606300000002</c:v>
                </c:pt>
                <c:pt idx="8970">
                  <c:v>-198.64893599999999</c:v>
                </c:pt>
                <c:pt idx="8971">
                  <c:v>-198.64887099999999</c:v>
                </c:pt>
                <c:pt idx="8972">
                  <c:v>-198.62912900000001</c:v>
                </c:pt>
                <c:pt idx="8973">
                  <c:v>-198.659055</c:v>
                </c:pt>
                <c:pt idx="8974">
                  <c:v>-198.65175100000002</c:v>
                </c:pt>
                <c:pt idx="8975">
                  <c:v>-198.65075999999999</c:v>
                </c:pt>
                <c:pt idx="8976">
                  <c:v>-198.65220299999999</c:v>
                </c:pt>
                <c:pt idx="8977">
                  <c:v>-198.64624000000001</c:v>
                </c:pt>
                <c:pt idx="8978">
                  <c:v>-198.66147899999999</c:v>
                </c:pt>
                <c:pt idx="8979">
                  <c:v>-198.655764</c:v>
                </c:pt>
                <c:pt idx="8980">
                  <c:v>-198.626949</c:v>
                </c:pt>
                <c:pt idx="8981">
                  <c:v>-198.667227</c:v>
                </c:pt>
                <c:pt idx="8982">
                  <c:v>-198.64903200000001</c:v>
                </c:pt>
                <c:pt idx="8983">
                  <c:v>-198.66148999999999</c:v>
                </c:pt>
                <c:pt idx="8984">
                  <c:v>-198.65430699999999</c:v>
                </c:pt>
                <c:pt idx="8985">
                  <c:v>-198.63119899999998</c:v>
                </c:pt>
                <c:pt idx="8986">
                  <c:v>-198.63728399999999</c:v>
                </c:pt>
                <c:pt idx="8987">
                  <c:v>-198.640389</c:v>
                </c:pt>
                <c:pt idx="8988">
                  <c:v>-198.63510399999998</c:v>
                </c:pt>
                <c:pt idx="8989">
                  <c:v>-198.65809100000001</c:v>
                </c:pt>
                <c:pt idx="8990">
                  <c:v>-198.64822000000001</c:v>
                </c:pt>
                <c:pt idx="8991">
                  <c:v>-198.652614</c:v>
                </c:pt>
                <c:pt idx="8992">
                  <c:v>-198.64412899999999</c:v>
                </c:pt>
                <c:pt idx="8993">
                  <c:v>-198.64676</c:v>
                </c:pt>
                <c:pt idx="8994">
                  <c:v>-198.63557399999999</c:v>
                </c:pt>
                <c:pt idx="8995">
                  <c:v>-198.63697999999999</c:v>
                </c:pt>
                <c:pt idx="8996">
                  <c:v>-198.64908400000002</c:v>
                </c:pt>
                <c:pt idx="8997">
                  <c:v>-198.66162599999998</c:v>
                </c:pt>
                <c:pt idx="8998">
                  <c:v>-198.64439400000001</c:v>
                </c:pt>
                <c:pt idx="8999">
                  <c:v>-198.66412300000002</c:v>
                </c:pt>
                <c:pt idx="9000">
                  <c:v>-198.62291000000002</c:v>
                </c:pt>
                <c:pt idx="9001">
                  <c:v>-198.652176</c:v>
                </c:pt>
                <c:pt idx="9002">
                  <c:v>-198.64958800000002</c:v>
                </c:pt>
                <c:pt idx="9003">
                  <c:v>-198.617243</c:v>
                </c:pt>
                <c:pt idx="9004">
                  <c:v>-198.63279</c:v>
                </c:pt>
                <c:pt idx="9005">
                  <c:v>-198.645062</c:v>
                </c:pt>
                <c:pt idx="9006">
                  <c:v>-198.64680800000002</c:v>
                </c:pt>
                <c:pt idx="9007">
                  <c:v>-198.66446999999999</c:v>
                </c:pt>
                <c:pt idx="9008">
                  <c:v>-198.611088</c:v>
                </c:pt>
                <c:pt idx="9009">
                  <c:v>-198.632037</c:v>
                </c:pt>
                <c:pt idx="9010">
                  <c:v>-198.64595199999999</c:v>
                </c:pt>
                <c:pt idx="9011">
                  <c:v>-198.657759</c:v>
                </c:pt>
                <c:pt idx="9012">
                  <c:v>-198.64488399999999</c:v>
                </c:pt>
                <c:pt idx="9013">
                  <c:v>-198.63745299999999</c:v>
                </c:pt>
                <c:pt idx="9014">
                  <c:v>-198.65091900000002</c:v>
                </c:pt>
                <c:pt idx="9015">
                  <c:v>-198.647671</c:v>
                </c:pt>
                <c:pt idx="9016">
                  <c:v>-198.63130699999999</c:v>
                </c:pt>
                <c:pt idx="9017">
                  <c:v>-198.64152300000001</c:v>
                </c:pt>
                <c:pt idx="9018">
                  <c:v>-198.60829200000001</c:v>
                </c:pt>
                <c:pt idx="9019">
                  <c:v>-198.66697099999999</c:v>
                </c:pt>
                <c:pt idx="9020">
                  <c:v>-198.647989</c:v>
                </c:pt>
                <c:pt idx="9021">
                  <c:v>-198.621815</c:v>
                </c:pt>
                <c:pt idx="9022">
                  <c:v>-198.61881299999999</c:v>
                </c:pt>
                <c:pt idx="9023">
                  <c:v>-198.666653</c:v>
                </c:pt>
                <c:pt idx="9024">
                  <c:v>-198.644801</c:v>
                </c:pt>
                <c:pt idx="9025">
                  <c:v>-198.66475600000001</c:v>
                </c:pt>
                <c:pt idx="9026">
                  <c:v>-198.65778999999998</c:v>
                </c:pt>
                <c:pt idx="9027">
                  <c:v>-198.637809</c:v>
                </c:pt>
                <c:pt idx="9028">
                  <c:v>-198.621442</c:v>
                </c:pt>
                <c:pt idx="9029">
                  <c:v>-198.63640199999998</c:v>
                </c:pt>
                <c:pt idx="9030">
                  <c:v>-198.64052800000002</c:v>
                </c:pt>
                <c:pt idx="9031">
                  <c:v>-198.64205699999999</c:v>
                </c:pt>
                <c:pt idx="9032">
                  <c:v>-198.645713</c:v>
                </c:pt>
                <c:pt idx="9033">
                  <c:v>-198.63749200000001</c:v>
                </c:pt>
                <c:pt idx="9034">
                  <c:v>-198.62579300000002</c:v>
                </c:pt>
                <c:pt idx="9035">
                  <c:v>-198.62722100000002</c:v>
                </c:pt>
                <c:pt idx="9036">
                  <c:v>-198.64005499999999</c:v>
                </c:pt>
                <c:pt idx="9037">
                  <c:v>-198.607224</c:v>
                </c:pt>
                <c:pt idx="9038">
                  <c:v>-198.63204999999999</c:v>
                </c:pt>
                <c:pt idx="9039">
                  <c:v>-198.646716</c:v>
                </c:pt>
                <c:pt idx="9040">
                  <c:v>-198.608822</c:v>
                </c:pt>
                <c:pt idx="9041">
                  <c:v>-198.65027799999999</c:v>
                </c:pt>
                <c:pt idx="9042">
                  <c:v>-198.622861</c:v>
                </c:pt>
                <c:pt idx="9043">
                  <c:v>-198.633657</c:v>
                </c:pt>
                <c:pt idx="9044">
                  <c:v>-198.63790900000001</c:v>
                </c:pt>
                <c:pt idx="9045">
                  <c:v>-198.64513500000001</c:v>
                </c:pt>
                <c:pt idx="9046">
                  <c:v>-198.63883000000001</c:v>
                </c:pt>
                <c:pt idx="9047">
                  <c:v>-198.628455</c:v>
                </c:pt>
                <c:pt idx="9048">
                  <c:v>-198.60454799999999</c:v>
                </c:pt>
                <c:pt idx="9049">
                  <c:v>-198.62311800000001</c:v>
                </c:pt>
                <c:pt idx="9050">
                  <c:v>-198.610433</c:v>
                </c:pt>
                <c:pt idx="9051">
                  <c:v>-198.63635500000001</c:v>
                </c:pt>
                <c:pt idx="9052">
                  <c:v>-198.60919899999999</c:v>
                </c:pt>
                <c:pt idx="9053">
                  <c:v>-198.597938</c:v>
                </c:pt>
                <c:pt idx="9054">
                  <c:v>-198.63182900000001</c:v>
                </c:pt>
                <c:pt idx="9055">
                  <c:v>-198.61619899999999</c:v>
                </c:pt>
                <c:pt idx="9056">
                  <c:v>-198.58694299999999</c:v>
                </c:pt>
                <c:pt idx="9057">
                  <c:v>-198.60714100000001</c:v>
                </c:pt>
                <c:pt idx="9058">
                  <c:v>-198.60665399999999</c:v>
                </c:pt>
                <c:pt idx="9059">
                  <c:v>-198.61373700000001</c:v>
                </c:pt>
                <c:pt idx="9060">
                  <c:v>-198.619586</c:v>
                </c:pt>
                <c:pt idx="9061">
                  <c:v>-198.59806399999999</c:v>
                </c:pt>
                <c:pt idx="9062">
                  <c:v>-198.61872700000001</c:v>
                </c:pt>
                <c:pt idx="9063">
                  <c:v>-198.61263300000002</c:v>
                </c:pt>
                <c:pt idx="9064">
                  <c:v>-198.59088499999999</c:v>
                </c:pt>
                <c:pt idx="9065">
                  <c:v>-198.60216700000001</c:v>
                </c:pt>
                <c:pt idx="9066">
                  <c:v>-198.59804199999999</c:v>
                </c:pt>
                <c:pt idx="9067">
                  <c:v>-198.60502099999999</c:v>
                </c:pt>
                <c:pt idx="9068">
                  <c:v>-198.59653500000002</c:v>
                </c:pt>
                <c:pt idx="9069">
                  <c:v>-198.61348000000001</c:v>
                </c:pt>
                <c:pt idx="9070">
                  <c:v>-198.58778800000002</c:v>
                </c:pt>
                <c:pt idx="9071">
                  <c:v>-198.61332400000001</c:v>
                </c:pt>
                <c:pt idx="9072">
                  <c:v>-198.620833</c:v>
                </c:pt>
                <c:pt idx="9073">
                  <c:v>-198.59108000000001</c:v>
                </c:pt>
                <c:pt idx="9074">
                  <c:v>-198.59019899999998</c:v>
                </c:pt>
                <c:pt idx="9075">
                  <c:v>-198.59306100000001</c:v>
                </c:pt>
                <c:pt idx="9076">
                  <c:v>-198.593538</c:v>
                </c:pt>
                <c:pt idx="9077">
                  <c:v>-198.61682099999999</c:v>
                </c:pt>
                <c:pt idx="9078">
                  <c:v>-198.59980999999999</c:v>
                </c:pt>
                <c:pt idx="9079">
                  <c:v>-198.612977</c:v>
                </c:pt>
                <c:pt idx="9080">
                  <c:v>-198.582551</c:v>
                </c:pt>
                <c:pt idx="9081">
                  <c:v>-198.586129</c:v>
                </c:pt>
                <c:pt idx="9082">
                  <c:v>-198.600482</c:v>
                </c:pt>
                <c:pt idx="9083">
                  <c:v>-198.612403</c:v>
                </c:pt>
                <c:pt idx="9084">
                  <c:v>-198.59313399999999</c:v>
                </c:pt>
                <c:pt idx="9085">
                  <c:v>-198.58791400000001</c:v>
                </c:pt>
                <c:pt idx="9086">
                  <c:v>-198.621849</c:v>
                </c:pt>
                <c:pt idx="9087">
                  <c:v>-198.59834499999999</c:v>
                </c:pt>
                <c:pt idx="9088">
                  <c:v>-198.59719899999999</c:v>
                </c:pt>
                <c:pt idx="9089">
                  <c:v>-198.59125299999999</c:v>
                </c:pt>
                <c:pt idx="9090">
                  <c:v>-198.62008499999999</c:v>
                </c:pt>
                <c:pt idx="9091">
                  <c:v>-198.591262</c:v>
                </c:pt>
                <c:pt idx="9092">
                  <c:v>-198.61162100000001</c:v>
                </c:pt>
                <c:pt idx="9093">
                  <c:v>-198.60338200000001</c:v>
                </c:pt>
                <c:pt idx="9094">
                  <c:v>-198.601494</c:v>
                </c:pt>
                <c:pt idx="9095">
                  <c:v>-198.57873699999999</c:v>
                </c:pt>
                <c:pt idx="9096">
                  <c:v>-198.59774899999999</c:v>
                </c:pt>
                <c:pt idx="9097">
                  <c:v>-198.59379300000001</c:v>
                </c:pt>
                <c:pt idx="9098">
                  <c:v>-198.58001400000001</c:v>
                </c:pt>
                <c:pt idx="9099">
                  <c:v>-198.60892000000001</c:v>
                </c:pt>
                <c:pt idx="9100">
                  <c:v>-198.59972999999999</c:v>
                </c:pt>
                <c:pt idx="9101">
                  <c:v>-198.604454</c:v>
                </c:pt>
                <c:pt idx="9102">
                  <c:v>-198.622455</c:v>
                </c:pt>
                <c:pt idx="9103">
                  <c:v>-198.590113</c:v>
                </c:pt>
                <c:pt idx="9104">
                  <c:v>-198.587335</c:v>
                </c:pt>
                <c:pt idx="9105">
                  <c:v>-198.57588799999999</c:v>
                </c:pt>
                <c:pt idx="9106">
                  <c:v>-198.58658800000001</c:v>
                </c:pt>
                <c:pt idx="9107">
                  <c:v>-198.598006</c:v>
                </c:pt>
                <c:pt idx="9108">
                  <c:v>-198.60985200000002</c:v>
                </c:pt>
                <c:pt idx="9109">
                  <c:v>-198.59640300000001</c:v>
                </c:pt>
                <c:pt idx="9110">
                  <c:v>-198.576391</c:v>
                </c:pt>
                <c:pt idx="9111">
                  <c:v>-198.6019</c:v>
                </c:pt>
                <c:pt idx="9112">
                  <c:v>-198.576887</c:v>
                </c:pt>
                <c:pt idx="9113">
                  <c:v>-198.59876199999999</c:v>
                </c:pt>
                <c:pt idx="9114">
                  <c:v>-198.57847599999999</c:v>
                </c:pt>
                <c:pt idx="9115">
                  <c:v>-198.58309199999999</c:v>
                </c:pt>
                <c:pt idx="9116">
                  <c:v>-198.58733900000001</c:v>
                </c:pt>
                <c:pt idx="9117">
                  <c:v>-198.59105199999999</c:v>
                </c:pt>
                <c:pt idx="9118">
                  <c:v>-198.57729900000001</c:v>
                </c:pt>
                <c:pt idx="9119">
                  <c:v>-198.61002199999999</c:v>
                </c:pt>
                <c:pt idx="9120">
                  <c:v>-198.60700700000001</c:v>
                </c:pt>
                <c:pt idx="9121">
                  <c:v>-198.59071299999999</c:v>
                </c:pt>
                <c:pt idx="9122">
                  <c:v>-198.631317</c:v>
                </c:pt>
                <c:pt idx="9123">
                  <c:v>-198.60514799999999</c:v>
                </c:pt>
                <c:pt idx="9124">
                  <c:v>-198.595234</c:v>
                </c:pt>
                <c:pt idx="9125">
                  <c:v>-198.570897</c:v>
                </c:pt>
                <c:pt idx="9126">
                  <c:v>-198.60212100000001</c:v>
                </c:pt>
                <c:pt idx="9127">
                  <c:v>-198.596632</c:v>
                </c:pt>
                <c:pt idx="9128">
                  <c:v>-198.555072</c:v>
                </c:pt>
                <c:pt idx="9129">
                  <c:v>-198.59715700000001</c:v>
                </c:pt>
                <c:pt idx="9130">
                  <c:v>-198.58407600000001</c:v>
                </c:pt>
                <c:pt idx="9131">
                  <c:v>-198.57567399999999</c:v>
                </c:pt>
                <c:pt idx="9132">
                  <c:v>-198.56833</c:v>
                </c:pt>
                <c:pt idx="9133">
                  <c:v>-198.60388399999999</c:v>
                </c:pt>
                <c:pt idx="9134">
                  <c:v>-198.584337</c:v>
                </c:pt>
                <c:pt idx="9135">
                  <c:v>-198.58394200000001</c:v>
                </c:pt>
                <c:pt idx="9136">
                  <c:v>-198.575287</c:v>
                </c:pt>
                <c:pt idx="9137">
                  <c:v>-198.60360600000001</c:v>
                </c:pt>
                <c:pt idx="9138">
                  <c:v>-198.60466099999999</c:v>
                </c:pt>
                <c:pt idx="9139">
                  <c:v>-198.57714999999999</c:v>
                </c:pt>
                <c:pt idx="9140">
                  <c:v>-198.590373</c:v>
                </c:pt>
                <c:pt idx="9141">
                  <c:v>-198.598052</c:v>
                </c:pt>
                <c:pt idx="9142">
                  <c:v>-198.58482900000001</c:v>
                </c:pt>
                <c:pt idx="9143">
                  <c:v>-198.58284399999999</c:v>
                </c:pt>
                <c:pt idx="9144">
                  <c:v>-198.59192899999999</c:v>
                </c:pt>
                <c:pt idx="9145">
                  <c:v>-198.58469400000001</c:v>
                </c:pt>
                <c:pt idx="9146">
                  <c:v>-198.59812600000001</c:v>
                </c:pt>
                <c:pt idx="9147">
                  <c:v>-198.59534600000001</c:v>
                </c:pt>
                <c:pt idx="9148">
                  <c:v>-198.57075699999999</c:v>
                </c:pt>
                <c:pt idx="9149">
                  <c:v>-198.58399399999999</c:v>
                </c:pt>
                <c:pt idx="9150">
                  <c:v>-198.58850200000001</c:v>
                </c:pt>
                <c:pt idx="9151">
                  <c:v>-198.60355000000001</c:v>
                </c:pt>
                <c:pt idx="9152">
                  <c:v>-198.585015</c:v>
                </c:pt>
                <c:pt idx="9153">
                  <c:v>-198.599502</c:v>
                </c:pt>
                <c:pt idx="9154">
                  <c:v>-198.59816900000001</c:v>
                </c:pt>
                <c:pt idx="9155">
                  <c:v>-198.60103600000002</c:v>
                </c:pt>
                <c:pt idx="9156">
                  <c:v>-198.614172</c:v>
                </c:pt>
                <c:pt idx="9157">
                  <c:v>-198.60486500000002</c:v>
                </c:pt>
                <c:pt idx="9158">
                  <c:v>-198.56895800000001</c:v>
                </c:pt>
                <c:pt idx="9159">
                  <c:v>-198.58956599999999</c:v>
                </c:pt>
                <c:pt idx="9160">
                  <c:v>-198.60797400000001</c:v>
                </c:pt>
                <c:pt idx="9161">
                  <c:v>-198.59177600000001</c:v>
                </c:pt>
                <c:pt idx="9162">
                  <c:v>-198.59911099999999</c:v>
                </c:pt>
                <c:pt idx="9163">
                  <c:v>-198.60347099999998</c:v>
                </c:pt>
                <c:pt idx="9164">
                  <c:v>-198.57422700000001</c:v>
                </c:pt>
                <c:pt idx="9165">
                  <c:v>-198.60573399999998</c:v>
                </c:pt>
                <c:pt idx="9166">
                  <c:v>-198.621173</c:v>
                </c:pt>
                <c:pt idx="9167">
                  <c:v>-198.60793699999999</c:v>
                </c:pt>
                <c:pt idx="9168">
                  <c:v>-198.55643499999999</c:v>
                </c:pt>
                <c:pt idx="9169">
                  <c:v>-198.60850500000001</c:v>
                </c:pt>
                <c:pt idx="9170">
                  <c:v>-198.608148</c:v>
                </c:pt>
                <c:pt idx="9171">
                  <c:v>-198.58339100000001</c:v>
                </c:pt>
                <c:pt idx="9172">
                  <c:v>-198.57300699999999</c:v>
                </c:pt>
                <c:pt idx="9173">
                  <c:v>-198.61454599999999</c:v>
                </c:pt>
                <c:pt idx="9174">
                  <c:v>-198.57521800000001</c:v>
                </c:pt>
                <c:pt idx="9175">
                  <c:v>-198.59258399999999</c:v>
                </c:pt>
                <c:pt idx="9176">
                  <c:v>-198.59481600000001</c:v>
                </c:pt>
                <c:pt idx="9177">
                  <c:v>-198.62936300000001</c:v>
                </c:pt>
                <c:pt idx="9178">
                  <c:v>-198.58563600000002</c:v>
                </c:pt>
                <c:pt idx="9179">
                  <c:v>-198.58035100000001</c:v>
                </c:pt>
                <c:pt idx="9180">
                  <c:v>-198.59175400000001</c:v>
                </c:pt>
                <c:pt idx="9181">
                  <c:v>-198.60957299999998</c:v>
                </c:pt>
                <c:pt idx="9182">
                  <c:v>-198.62888899999999</c:v>
                </c:pt>
                <c:pt idx="9183">
                  <c:v>-198.59227200000001</c:v>
                </c:pt>
                <c:pt idx="9184">
                  <c:v>-198.60569100000001</c:v>
                </c:pt>
                <c:pt idx="9185">
                  <c:v>-198.60582200000002</c:v>
                </c:pt>
                <c:pt idx="9186">
                  <c:v>-198.59399200000001</c:v>
                </c:pt>
                <c:pt idx="9187">
                  <c:v>-198.58786000000001</c:v>
                </c:pt>
                <c:pt idx="9188">
                  <c:v>-198.617751</c:v>
                </c:pt>
                <c:pt idx="9189">
                  <c:v>-198.61399500000002</c:v>
                </c:pt>
                <c:pt idx="9190">
                  <c:v>-198.59765300000001</c:v>
                </c:pt>
                <c:pt idx="9191">
                  <c:v>-198.57927000000001</c:v>
                </c:pt>
                <c:pt idx="9192">
                  <c:v>-198.60070199999998</c:v>
                </c:pt>
                <c:pt idx="9193">
                  <c:v>-198.61393799999999</c:v>
                </c:pt>
                <c:pt idx="9194">
                  <c:v>-198.60050199999998</c:v>
                </c:pt>
                <c:pt idx="9195">
                  <c:v>-198.602069</c:v>
                </c:pt>
                <c:pt idx="9196">
                  <c:v>-198.60960499999999</c:v>
                </c:pt>
                <c:pt idx="9197">
                  <c:v>-198.61200099999999</c:v>
                </c:pt>
                <c:pt idx="9198">
                  <c:v>-198.609422</c:v>
                </c:pt>
                <c:pt idx="9199">
                  <c:v>-198.62238099999999</c:v>
                </c:pt>
                <c:pt idx="9200">
                  <c:v>-198.61528900000002</c:v>
                </c:pt>
                <c:pt idx="9201">
                  <c:v>-198.614971</c:v>
                </c:pt>
                <c:pt idx="9202">
                  <c:v>-198.59802999999999</c:v>
                </c:pt>
                <c:pt idx="9203">
                  <c:v>-198.61261400000001</c:v>
                </c:pt>
                <c:pt idx="9204">
                  <c:v>-198.59488199999998</c:v>
                </c:pt>
                <c:pt idx="9205">
                  <c:v>-198.627275</c:v>
                </c:pt>
                <c:pt idx="9206">
                  <c:v>-198.57108000000002</c:v>
                </c:pt>
                <c:pt idx="9207">
                  <c:v>-198.60026300000001</c:v>
                </c:pt>
                <c:pt idx="9208">
                  <c:v>-198.60197100000002</c:v>
                </c:pt>
                <c:pt idx="9209">
                  <c:v>-198.63806700000001</c:v>
                </c:pt>
                <c:pt idx="9210">
                  <c:v>-198.59920700000001</c:v>
                </c:pt>
                <c:pt idx="9211">
                  <c:v>-198.60716500000001</c:v>
                </c:pt>
                <c:pt idx="9212">
                  <c:v>-198.60384200000001</c:v>
                </c:pt>
                <c:pt idx="9213">
                  <c:v>-198.622907</c:v>
                </c:pt>
                <c:pt idx="9214">
                  <c:v>-198.605366</c:v>
                </c:pt>
                <c:pt idx="9215">
                  <c:v>-198.605818</c:v>
                </c:pt>
                <c:pt idx="9216">
                  <c:v>-198.60691699999998</c:v>
                </c:pt>
                <c:pt idx="9217">
                  <c:v>-198.632305</c:v>
                </c:pt>
                <c:pt idx="9218">
                  <c:v>-198.59431000000001</c:v>
                </c:pt>
                <c:pt idx="9219">
                  <c:v>-198.61026100000001</c:v>
                </c:pt>
                <c:pt idx="9220">
                  <c:v>-198.61613600000001</c:v>
                </c:pt>
                <c:pt idx="9221">
                  <c:v>-198.60944000000001</c:v>
                </c:pt>
                <c:pt idx="9222">
                  <c:v>-198.638249</c:v>
                </c:pt>
                <c:pt idx="9223">
                  <c:v>-198.59958900000001</c:v>
                </c:pt>
                <c:pt idx="9224">
                  <c:v>-198.59974700000001</c:v>
                </c:pt>
                <c:pt idx="9225">
                  <c:v>-198.60791499999999</c:v>
                </c:pt>
                <c:pt idx="9226">
                  <c:v>-198.60763400000002</c:v>
                </c:pt>
                <c:pt idx="9227">
                  <c:v>-198.61329999999998</c:v>
                </c:pt>
                <c:pt idx="9228">
                  <c:v>-198.64469399999999</c:v>
                </c:pt>
                <c:pt idx="9229">
                  <c:v>-198.59463500000001</c:v>
                </c:pt>
                <c:pt idx="9230">
                  <c:v>-198.61291400000002</c:v>
                </c:pt>
                <c:pt idx="9231">
                  <c:v>-198.64312200000001</c:v>
                </c:pt>
                <c:pt idx="9232">
                  <c:v>-198.626293</c:v>
                </c:pt>
                <c:pt idx="9233">
                  <c:v>-198.59929</c:v>
                </c:pt>
                <c:pt idx="9234">
                  <c:v>-198.60839800000002</c:v>
                </c:pt>
                <c:pt idx="9235">
                  <c:v>-198.61557999999999</c:v>
                </c:pt>
                <c:pt idx="9236">
                  <c:v>-198.63350299999999</c:v>
                </c:pt>
                <c:pt idx="9237">
                  <c:v>-198.626902</c:v>
                </c:pt>
                <c:pt idx="9238">
                  <c:v>-198.656485</c:v>
                </c:pt>
                <c:pt idx="9239">
                  <c:v>-198.62569999999999</c:v>
                </c:pt>
                <c:pt idx="9240">
                  <c:v>-198.615377</c:v>
                </c:pt>
                <c:pt idx="9241">
                  <c:v>-198.626047</c:v>
                </c:pt>
                <c:pt idx="9242">
                  <c:v>-198.63204899999999</c:v>
                </c:pt>
                <c:pt idx="9243">
                  <c:v>-198.62223</c:v>
                </c:pt>
                <c:pt idx="9244">
                  <c:v>-198.64489399999999</c:v>
                </c:pt>
                <c:pt idx="9245">
                  <c:v>-198.63377200000002</c:v>
                </c:pt>
                <c:pt idx="9246">
                  <c:v>-198.63893999999999</c:v>
                </c:pt>
                <c:pt idx="9247">
                  <c:v>-198.621804</c:v>
                </c:pt>
                <c:pt idx="9248">
                  <c:v>-198.61334500000001</c:v>
                </c:pt>
                <c:pt idx="9249">
                  <c:v>-198.63751199999999</c:v>
                </c:pt>
                <c:pt idx="9250">
                  <c:v>-198.62357600000001</c:v>
                </c:pt>
                <c:pt idx="9251">
                  <c:v>-198.63338200000001</c:v>
                </c:pt>
                <c:pt idx="9252">
                  <c:v>-198.65094000000002</c:v>
                </c:pt>
                <c:pt idx="9253">
                  <c:v>-198.64200299999999</c:v>
                </c:pt>
                <c:pt idx="9254">
                  <c:v>-198.64265800000001</c:v>
                </c:pt>
                <c:pt idx="9255">
                  <c:v>-198.61196000000001</c:v>
                </c:pt>
                <c:pt idx="9256">
                  <c:v>-198.61912599999999</c:v>
                </c:pt>
                <c:pt idx="9257">
                  <c:v>-198.63476399999999</c:v>
                </c:pt>
                <c:pt idx="9258">
                  <c:v>-198.648369</c:v>
                </c:pt>
                <c:pt idx="9259">
                  <c:v>-198.64315400000001</c:v>
                </c:pt>
                <c:pt idx="9260">
                  <c:v>-198.642976</c:v>
                </c:pt>
                <c:pt idx="9261">
                  <c:v>-198.65565700000002</c:v>
                </c:pt>
                <c:pt idx="9262">
                  <c:v>-198.63196299999998</c:v>
                </c:pt>
                <c:pt idx="9263">
                  <c:v>-198.63431600000001</c:v>
                </c:pt>
                <c:pt idx="9264">
                  <c:v>-198.63940300000002</c:v>
                </c:pt>
                <c:pt idx="9265">
                  <c:v>-198.62809300000001</c:v>
                </c:pt>
                <c:pt idx="9266">
                  <c:v>-198.64658500000002</c:v>
                </c:pt>
                <c:pt idx="9267">
                  <c:v>-198.61973900000001</c:v>
                </c:pt>
                <c:pt idx="9268">
                  <c:v>-198.64136500000001</c:v>
                </c:pt>
                <c:pt idx="9269">
                  <c:v>-198.64595599999998</c:v>
                </c:pt>
                <c:pt idx="9270">
                  <c:v>-198.637362</c:v>
                </c:pt>
                <c:pt idx="9271">
                  <c:v>-198.64043600000002</c:v>
                </c:pt>
                <c:pt idx="9272">
                  <c:v>-198.66627099999999</c:v>
                </c:pt>
                <c:pt idx="9273">
                  <c:v>-198.63964999999999</c:v>
                </c:pt>
                <c:pt idx="9274">
                  <c:v>-198.64989</c:v>
                </c:pt>
                <c:pt idx="9275">
                  <c:v>-198.662926</c:v>
                </c:pt>
                <c:pt idx="9276">
                  <c:v>-198.65276499999999</c:v>
                </c:pt>
                <c:pt idx="9277">
                  <c:v>-198.66610600000001</c:v>
                </c:pt>
                <c:pt idx="9278">
                  <c:v>-198.64089199999998</c:v>
                </c:pt>
                <c:pt idx="9279">
                  <c:v>-198.66099</c:v>
                </c:pt>
                <c:pt idx="9280">
                  <c:v>-198.635381</c:v>
                </c:pt>
                <c:pt idx="9281">
                  <c:v>-198.67054899999999</c:v>
                </c:pt>
                <c:pt idx="9282">
                  <c:v>-198.66286700000001</c:v>
                </c:pt>
                <c:pt idx="9283">
                  <c:v>-198.63887800000001</c:v>
                </c:pt>
                <c:pt idx="9284">
                  <c:v>-198.654754</c:v>
                </c:pt>
                <c:pt idx="9285">
                  <c:v>-198.643394</c:v>
                </c:pt>
                <c:pt idx="9286">
                  <c:v>-198.670905</c:v>
                </c:pt>
                <c:pt idx="9287">
                  <c:v>-198.68330800000001</c:v>
                </c:pt>
                <c:pt idx="9288">
                  <c:v>-198.66206299999999</c:v>
                </c:pt>
                <c:pt idx="9289">
                  <c:v>-198.66907700000002</c:v>
                </c:pt>
                <c:pt idx="9290">
                  <c:v>-198.66211199999998</c:v>
                </c:pt>
                <c:pt idx="9291">
                  <c:v>-198.67069699999999</c:v>
                </c:pt>
                <c:pt idx="9292">
                  <c:v>-198.64853499999998</c:v>
                </c:pt>
                <c:pt idx="9293">
                  <c:v>-198.684055</c:v>
                </c:pt>
                <c:pt idx="9294">
                  <c:v>-198.67619099999999</c:v>
                </c:pt>
                <c:pt idx="9295">
                  <c:v>-198.69271500000002</c:v>
                </c:pt>
                <c:pt idx="9296">
                  <c:v>-198.68904899999998</c:v>
                </c:pt>
                <c:pt idx="9297">
                  <c:v>-198.682422</c:v>
                </c:pt>
                <c:pt idx="9298">
                  <c:v>-198.68463599999998</c:v>
                </c:pt>
                <c:pt idx="9299">
                  <c:v>-198.68079800000001</c:v>
                </c:pt>
                <c:pt idx="9300">
                  <c:v>-198.652253</c:v>
                </c:pt>
                <c:pt idx="9301">
                  <c:v>-198.69754399999999</c:v>
                </c:pt>
                <c:pt idx="9302">
                  <c:v>-198.69387399999999</c:v>
                </c:pt>
                <c:pt idx="9303">
                  <c:v>-198.70763600000001</c:v>
                </c:pt>
                <c:pt idx="9304">
                  <c:v>-198.66300699999999</c:v>
                </c:pt>
                <c:pt idx="9305">
                  <c:v>-198.69394399999999</c:v>
                </c:pt>
                <c:pt idx="9306">
                  <c:v>-198.69549000000001</c:v>
                </c:pt>
                <c:pt idx="9307">
                  <c:v>-198.678067</c:v>
                </c:pt>
                <c:pt idx="9308">
                  <c:v>-198.70054200000001</c:v>
                </c:pt>
                <c:pt idx="9309">
                  <c:v>-198.673126</c:v>
                </c:pt>
                <c:pt idx="9310">
                  <c:v>-198.66824400000002</c:v>
                </c:pt>
                <c:pt idx="9311">
                  <c:v>-198.700898</c:v>
                </c:pt>
                <c:pt idx="9312">
                  <c:v>-198.68741700000001</c:v>
                </c:pt>
                <c:pt idx="9313">
                  <c:v>-198.69218599999999</c:v>
                </c:pt>
                <c:pt idx="9314">
                  <c:v>-198.70755399999999</c:v>
                </c:pt>
                <c:pt idx="9315">
                  <c:v>-198.66439600000001</c:v>
                </c:pt>
                <c:pt idx="9316">
                  <c:v>-198.716857</c:v>
                </c:pt>
                <c:pt idx="9317">
                  <c:v>-198.68066499999998</c:v>
                </c:pt>
                <c:pt idx="9318">
                  <c:v>-198.69341</c:v>
                </c:pt>
                <c:pt idx="9319">
                  <c:v>-198.71895799999999</c:v>
                </c:pt>
                <c:pt idx="9320">
                  <c:v>-198.703126</c:v>
                </c:pt>
                <c:pt idx="9321">
                  <c:v>-198.69600800000001</c:v>
                </c:pt>
                <c:pt idx="9322">
                  <c:v>-198.68913800000001</c:v>
                </c:pt>
                <c:pt idx="9323">
                  <c:v>-198.70095800000001</c:v>
                </c:pt>
                <c:pt idx="9324">
                  <c:v>-198.71969300000001</c:v>
                </c:pt>
                <c:pt idx="9325">
                  <c:v>-198.71973599999998</c:v>
                </c:pt>
                <c:pt idx="9326">
                  <c:v>-198.712906</c:v>
                </c:pt>
                <c:pt idx="9327">
                  <c:v>-198.69758899999999</c:v>
                </c:pt>
                <c:pt idx="9328">
                  <c:v>-198.71826899999999</c:v>
                </c:pt>
                <c:pt idx="9329">
                  <c:v>-198.72285099999999</c:v>
                </c:pt>
                <c:pt idx="9330">
                  <c:v>-198.73720399999999</c:v>
                </c:pt>
                <c:pt idx="9331">
                  <c:v>-198.72281100000001</c:v>
                </c:pt>
                <c:pt idx="9332">
                  <c:v>-198.727811</c:v>
                </c:pt>
                <c:pt idx="9333">
                  <c:v>-198.71964600000001</c:v>
                </c:pt>
                <c:pt idx="9334">
                  <c:v>-198.74285800000001</c:v>
                </c:pt>
                <c:pt idx="9335">
                  <c:v>-198.73269499999998</c:v>
                </c:pt>
                <c:pt idx="9336">
                  <c:v>-198.74130699999998</c:v>
                </c:pt>
                <c:pt idx="9337">
                  <c:v>-198.715833</c:v>
                </c:pt>
                <c:pt idx="9338">
                  <c:v>-198.733082</c:v>
                </c:pt>
                <c:pt idx="9339">
                  <c:v>-198.73525800000002</c:v>
                </c:pt>
                <c:pt idx="9340">
                  <c:v>-198.734668</c:v>
                </c:pt>
                <c:pt idx="9341">
                  <c:v>-198.738089</c:v>
                </c:pt>
                <c:pt idx="9342">
                  <c:v>-198.73425</c:v>
                </c:pt>
                <c:pt idx="9343">
                  <c:v>-198.74476000000001</c:v>
                </c:pt>
                <c:pt idx="9344">
                  <c:v>-198.71326199999999</c:v>
                </c:pt>
                <c:pt idx="9345">
                  <c:v>-198.730772</c:v>
                </c:pt>
                <c:pt idx="9346">
                  <c:v>-198.72487899999999</c:v>
                </c:pt>
                <c:pt idx="9347">
                  <c:v>-198.76231799999999</c:v>
                </c:pt>
                <c:pt idx="9348">
                  <c:v>-198.739205</c:v>
                </c:pt>
                <c:pt idx="9349">
                  <c:v>-198.73949200000001</c:v>
                </c:pt>
                <c:pt idx="9350">
                  <c:v>-198.762136</c:v>
                </c:pt>
                <c:pt idx="9351">
                  <c:v>-198.753276</c:v>
                </c:pt>
                <c:pt idx="9352">
                  <c:v>-198.74806100000001</c:v>
                </c:pt>
                <c:pt idx="9353">
                  <c:v>-198.758692</c:v>
                </c:pt>
                <c:pt idx="9354">
                  <c:v>-198.74643700000001</c:v>
                </c:pt>
                <c:pt idx="9355">
                  <c:v>-198.765072</c:v>
                </c:pt>
                <c:pt idx="9356">
                  <c:v>-198.76988799999998</c:v>
                </c:pt>
                <c:pt idx="9357">
                  <c:v>-198.740431</c:v>
                </c:pt>
                <c:pt idx="9358">
                  <c:v>-198.741817</c:v>
                </c:pt>
                <c:pt idx="9359">
                  <c:v>-198.76901100000001</c:v>
                </c:pt>
                <c:pt idx="9360">
                  <c:v>-198.768034</c:v>
                </c:pt>
                <c:pt idx="9361">
                  <c:v>-198.766187</c:v>
                </c:pt>
                <c:pt idx="9362">
                  <c:v>-198.75642099999999</c:v>
                </c:pt>
                <c:pt idx="9363">
                  <c:v>-198.752182</c:v>
                </c:pt>
                <c:pt idx="9364">
                  <c:v>-198.75074900000001</c:v>
                </c:pt>
                <c:pt idx="9365">
                  <c:v>-198.75305</c:v>
                </c:pt>
                <c:pt idx="9366">
                  <c:v>-198.76010399999998</c:v>
                </c:pt>
                <c:pt idx="9367">
                  <c:v>-198.781057</c:v>
                </c:pt>
                <c:pt idx="9368">
                  <c:v>-198.75958199999999</c:v>
                </c:pt>
                <c:pt idx="9369">
                  <c:v>-198.754289</c:v>
                </c:pt>
                <c:pt idx="9370">
                  <c:v>-198.781578</c:v>
                </c:pt>
                <c:pt idx="9371">
                  <c:v>-198.75266400000001</c:v>
                </c:pt>
                <c:pt idx="9372">
                  <c:v>-198.75613000000001</c:v>
                </c:pt>
                <c:pt idx="9373">
                  <c:v>-198.75771499999999</c:v>
                </c:pt>
                <c:pt idx="9374">
                  <c:v>-198.74363100000002</c:v>
                </c:pt>
                <c:pt idx="9375">
                  <c:v>-198.773279</c:v>
                </c:pt>
                <c:pt idx="9376">
                  <c:v>-198.750158</c:v>
                </c:pt>
                <c:pt idx="9377">
                  <c:v>-198.75253799999999</c:v>
                </c:pt>
                <c:pt idx="9378">
                  <c:v>-198.747862</c:v>
                </c:pt>
                <c:pt idx="9379">
                  <c:v>-198.741499</c:v>
                </c:pt>
                <c:pt idx="9380">
                  <c:v>-198.747848</c:v>
                </c:pt>
                <c:pt idx="9381">
                  <c:v>-198.76606100000001</c:v>
                </c:pt>
                <c:pt idx="9382">
                  <c:v>-198.77410399999999</c:v>
                </c:pt>
                <c:pt idx="9383">
                  <c:v>-198.76747699999999</c:v>
                </c:pt>
                <c:pt idx="9384">
                  <c:v>-198.77058599999998</c:v>
                </c:pt>
                <c:pt idx="9385">
                  <c:v>-198.73721699999999</c:v>
                </c:pt>
                <c:pt idx="9386">
                  <c:v>-198.737313</c:v>
                </c:pt>
                <c:pt idx="9387">
                  <c:v>-198.76334700000001</c:v>
                </c:pt>
                <c:pt idx="9388">
                  <c:v>-198.75287699999998</c:v>
                </c:pt>
                <c:pt idx="9389">
                  <c:v>-198.75069299999998</c:v>
                </c:pt>
                <c:pt idx="9390">
                  <c:v>-198.74902499999999</c:v>
                </c:pt>
                <c:pt idx="9391">
                  <c:v>-198.73870700000001</c:v>
                </c:pt>
                <c:pt idx="9392">
                  <c:v>-198.77862100000002</c:v>
                </c:pt>
                <c:pt idx="9393">
                  <c:v>-198.754141</c:v>
                </c:pt>
                <c:pt idx="9394">
                  <c:v>-198.759873</c:v>
                </c:pt>
                <c:pt idx="9395">
                  <c:v>-198.75716400000002</c:v>
                </c:pt>
                <c:pt idx="9396">
                  <c:v>-198.754445</c:v>
                </c:pt>
                <c:pt idx="9397">
                  <c:v>-198.75271599999999</c:v>
                </c:pt>
                <c:pt idx="9398">
                  <c:v>-198.76894899999999</c:v>
                </c:pt>
                <c:pt idx="9399">
                  <c:v>-198.75635599999998</c:v>
                </c:pt>
                <c:pt idx="9400">
                  <c:v>-198.750359</c:v>
                </c:pt>
                <c:pt idx="9401">
                  <c:v>-198.75437099999999</c:v>
                </c:pt>
                <c:pt idx="9402">
                  <c:v>-198.76447200000001</c:v>
                </c:pt>
                <c:pt idx="9403">
                  <c:v>-198.79220000000001</c:v>
                </c:pt>
                <c:pt idx="9404">
                  <c:v>-198.76171400000001</c:v>
                </c:pt>
                <c:pt idx="9405">
                  <c:v>-198.73987</c:v>
                </c:pt>
                <c:pt idx="9406">
                  <c:v>-198.75031899999999</c:v>
                </c:pt>
                <c:pt idx="9407">
                  <c:v>-198.75902600000001</c:v>
                </c:pt>
                <c:pt idx="9408">
                  <c:v>-198.76245599999999</c:v>
                </c:pt>
                <c:pt idx="9409">
                  <c:v>-198.76602699999998</c:v>
                </c:pt>
                <c:pt idx="9410">
                  <c:v>-198.74807699999999</c:v>
                </c:pt>
                <c:pt idx="9411">
                  <c:v>-198.75031299999998</c:v>
                </c:pt>
                <c:pt idx="9412">
                  <c:v>-198.76404500000001</c:v>
                </c:pt>
                <c:pt idx="9413">
                  <c:v>-198.74181400000001</c:v>
                </c:pt>
                <c:pt idx="9414">
                  <c:v>-198.73646500000001</c:v>
                </c:pt>
                <c:pt idx="9415">
                  <c:v>-198.744777</c:v>
                </c:pt>
                <c:pt idx="9416">
                  <c:v>-198.74896799999999</c:v>
                </c:pt>
                <c:pt idx="9417">
                  <c:v>-198.741963</c:v>
                </c:pt>
                <c:pt idx="9418">
                  <c:v>-198.75914299999999</c:v>
                </c:pt>
                <c:pt idx="9419">
                  <c:v>-198.75088299999999</c:v>
                </c:pt>
                <c:pt idx="9420">
                  <c:v>-198.760728</c:v>
                </c:pt>
                <c:pt idx="9421">
                  <c:v>-198.72164699999999</c:v>
                </c:pt>
                <c:pt idx="9422">
                  <c:v>-198.75007499999998</c:v>
                </c:pt>
                <c:pt idx="9423">
                  <c:v>-198.741229</c:v>
                </c:pt>
                <c:pt idx="9424">
                  <c:v>-198.74961099999999</c:v>
                </c:pt>
                <c:pt idx="9425">
                  <c:v>-198.726698</c:v>
                </c:pt>
                <c:pt idx="9426">
                  <c:v>-198.77210099999999</c:v>
                </c:pt>
                <c:pt idx="9427">
                  <c:v>-198.74265700000001</c:v>
                </c:pt>
                <c:pt idx="9428">
                  <c:v>-198.764667</c:v>
                </c:pt>
                <c:pt idx="9429">
                  <c:v>-198.74104199999999</c:v>
                </c:pt>
                <c:pt idx="9430">
                  <c:v>-198.758985</c:v>
                </c:pt>
                <c:pt idx="9431">
                  <c:v>-198.75543400000001</c:v>
                </c:pt>
                <c:pt idx="9432">
                  <c:v>-198.71059499999998</c:v>
                </c:pt>
                <c:pt idx="9433">
                  <c:v>-198.74533199999999</c:v>
                </c:pt>
                <c:pt idx="9434">
                  <c:v>-198.74588399999999</c:v>
                </c:pt>
                <c:pt idx="9435">
                  <c:v>-198.73614799999999</c:v>
                </c:pt>
                <c:pt idx="9436">
                  <c:v>-198.766234</c:v>
                </c:pt>
                <c:pt idx="9437">
                  <c:v>-198.73705100000001</c:v>
                </c:pt>
                <c:pt idx="9438">
                  <c:v>-198.75954199999998</c:v>
                </c:pt>
                <c:pt idx="9439">
                  <c:v>-198.73519200000001</c:v>
                </c:pt>
                <c:pt idx="9440">
                  <c:v>-198.73561699999999</c:v>
                </c:pt>
                <c:pt idx="9441">
                  <c:v>-198.72921199999999</c:v>
                </c:pt>
                <c:pt idx="9442">
                  <c:v>-198.713256</c:v>
                </c:pt>
                <c:pt idx="9443">
                  <c:v>-198.737572</c:v>
                </c:pt>
                <c:pt idx="9444">
                  <c:v>-198.735218</c:v>
                </c:pt>
                <c:pt idx="9445">
                  <c:v>-198.71801099999999</c:v>
                </c:pt>
                <c:pt idx="9446">
                  <c:v>-198.744889</c:v>
                </c:pt>
                <c:pt idx="9447">
                  <c:v>-198.746644</c:v>
                </c:pt>
                <c:pt idx="9448">
                  <c:v>-198.725889</c:v>
                </c:pt>
                <c:pt idx="9449">
                  <c:v>-198.73451399999999</c:v>
                </c:pt>
                <c:pt idx="9450">
                  <c:v>-198.73576500000001</c:v>
                </c:pt>
                <c:pt idx="9451">
                  <c:v>-198.735626</c:v>
                </c:pt>
                <c:pt idx="9452">
                  <c:v>-198.75672299999999</c:v>
                </c:pt>
                <c:pt idx="9453">
                  <c:v>-198.73510100000001</c:v>
                </c:pt>
                <c:pt idx="9454">
                  <c:v>-198.72285300000001</c:v>
                </c:pt>
                <c:pt idx="9455">
                  <c:v>-198.71506699999998</c:v>
                </c:pt>
                <c:pt idx="9456">
                  <c:v>-198.76613399999999</c:v>
                </c:pt>
                <c:pt idx="9457">
                  <c:v>-198.71383</c:v>
                </c:pt>
                <c:pt idx="9458">
                  <c:v>-198.70901800000001</c:v>
                </c:pt>
                <c:pt idx="9459">
                  <c:v>-198.73684599999999</c:v>
                </c:pt>
                <c:pt idx="9460">
                  <c:v>-198.72850399999999</c:v>
                </c:pt>
                <c:pt idx="9461">
                  <c:v>-198.74364299999999</c:v>
                </c:pt>
                <c:pt idx="9462">
                  <c:v>-198.70263800000001</c:v>
                </c:pt>
                <c:pt idx="9463">
                  <c:v>-198.722398</c:v>
                </c:pt>
                <c:pt idx="9464">
                  <c:v>-198.71596199999999</c:v>
                </c:pt>
                <c:pt idx="9465">
                  <c:v>-198.709799</c:v>
                </c:pt>
                <c:pt idx="9466">
                  <c:v>-198.727396</c:v>
                </c:pt>
                <c:pt idx="9467">
                  <c:v>-198.73458399999998</c:v>
                </c:pt>
                <c:pt idx="9468">
                  <c:v>-198.73314200000002</c:v>
                </c:pt>
                <c:pt idx="9469">
                  <c:v>-198.72037</c:v>
                </c:pt>
                <c:pt idx="9470">
                  <c:v>-198.696833</c:v>
                </c:pt>
                <c:pt idx="9471">
                  <c:v>-198.719337</c:v>
                </c:pt>
                <c:pt idx="9472">
                  <c:v>-198.73859300000001</c:v>
                </c:pt>
                <c:pt idx="9473">
                  <c:v>-198.73548199999999</c:v>
                </c:pt>
                <c:pt idx="9474">
                  <c:v>-198.71588299999999</c:v>
                </c:pt>
                <c:pt idx="9475">
                  <c:v>-198.729941</c:v>
                </c:pt>
                <c:pt idx="9476">
                  <c:v>-198.738913</c:v>
                </c:pt>
                <c:pt idx="9477">
                  <c:v>-198.729949</c:v>
                </c:pt>
                <c:pt idx="9478">
                  <c:v>-198.73031900000001</c:v>
                </c:pt>
                <c:pt idx="9479">
                  <c:v>-198.717343</c:v>
                </c:pt>
                <c:pt idx="9480">
                  <c:v>-198.73345</c:v>
                </c:pt>
                <c:pt idx="9481">
                  <c:v>-198.734736</c:v>
                </c:pt>
                <c:pt idx="9482">
                  <c:v>-198.71753799999999</c:v>
                </c:pt>
                <c:pt idx="9483">
                  <c:v>-198.68916299999998</c:v>
                </c:pt>
                <c:pt idx="9484">
                  <c:v>-198.70452700000001</c:v>
                </c:pt>
                <c:pt idx="9485">
                  <c:v>-198.68986200000001</c:v>
                </c:pt>
                <c:pt idx="9486">
                  <c:v>-198.73468700000001</c:v>
                </c:pt>
                <c:pt idx="9487">
                  <c:v>-198.72224</c:v>
                </c:pt>
                <c:pt idx="9488">
                  <c:v>-198.73064400000001</c:v>
                </c:pt>
                <c:pt idx="9489">
                  <c:v>-198.718931</c:v>
                </c:pt>
                <c:pt idx="9490">
                  <c:v>-198.73638099999999</c:v>
                </c:pt>
                <c:pt idx="9491">
                  <c:v>-198.703823</c:v>
                </c:pt>
                <c:pt idx="9492">
                  <c:v>-198.716464</c:v>
                </c:pt>
                <c:pt idx="9493">
                  <c:v>-198.72963200000001</c:v>
                </c:pt>
                <c:pt idx="9494">
                  <c:v>-198.70998900000001</c:v>
                </c:pt>
                <c:pt idx="9495">
                  <c:v>-198.71323700000002</c:v>
                </c:pt>
                <c:pt idx="9496">
                  <c:v>-198.709407</c:v>
                </c:pt>
                <c:pt idx="9497">
                  <c:v>-198.72995700000001</c:v>
                </c:pt>
                <c:pt idx="9498">
                  <c:v>-198.70011400000001</c:v>
                </c:pt>
                <c:pt idx="9499">
                  <c:v>-198.72259699999998</c:v>
                </c:pt>
                <c:pt idx="9500">
                  <c:v>-198.69362599999999</c:v>
                </c:pt>
                <c:pt idx="9501">
                  <c:v>-198.69225299999999</c:v>
                </c:pt>
                <c:pt idx="9502">
                  <c:v>-198.69744800000001</c:v>
                </c:pt>
                <c:pt idx="9503">
                  <c:v>-198.70522100000002</c:v>
                </c:pt>
                <c:pt idx="9504">
                  <c:v>-198.72969700000002</c:v>
                </c:pt>
                <c:pt idx="9505">
                  <c:v>-198.72663</c:v>
                </c:pt>
                <c:pt idx="9506">
                  <c:v>-198.70571999999999</c:v>
                </c:pt>
                <c:pt idx="9507">
                  <c:v>-198.714913</c:v>
                </c:pt>
                <c:pt idx="9508">
                  <c:v>-198.70576299999999</c:v>
                </c:pt>
                <c:pt idx="9509">
                  <c:v>-198.71724500000002</c:v>
                </c:pt>
                <c:pt idx="9510">
                  <c:v>-198.72883100000001</c:v>
                </c:pt>
                <c:pt idx="9511">
                  <c:v>-198.68826999999999</c:v>
                </c:pt>
                <c:pt idx="9512">
                  <c:v>-198.71692299999998</c:v>
                </c:pt>
                <c:pt idx="9513">
                  <c:v>-198.71776599999998</c:v>
                </c:pt>
                <c:pt idx="9514">
                  <c:v>-198.717736</c:v>
                </c:pt>
                <c:pt idx="9515">
                  <c:v>-198.68758</c:v>
                </c:pt>
                <c:pt idx="9516">
                  <c:v>-198.708763</c:v>
                </c:pt>
                <c:pt idx="9517">
                  <c:v>-198.71751</c:v>
                </c:pt>
                <c:pt idx="9518">
                  <c:v>-198.695348</c:v>
                </c:pt>
                <c:pt idx="9519">
                  <c:v>-198.68795299999999</c:v>
                </c:pt>
                <c:pt idx="9520">
                  <c:v>-198.73131100000001</c:v>
                </c:pt>
                <c:pt idx="9521">
                  <c:v>-198.72258599999998</c:v>
                </c:pt>
                <c:pt idx="9522">
                  <c:v>-198.70988800000001</c:v>
                </c:pt>
                <c:pt idx="9523">
                  <c:v>-198.71319300000002</c:v>
                </c:pt>
                <c:pt idx="9524">
                  <c:v>-198.715768</c:v>
                </c:pt>
                <c:pt idx="9525">
                  <c:v>-198.66705099999999</c:v>
                </c:pt>
                <c:pt idx="9526">
                  <c:v>-198.68369300000001</c:v>
                </c:pt>
                <c:pt idx="9527">
                  <c:v>-198.685855</c:v>
                </c:pt>
                <c:pt idx="9528">
                  <c:v>-198.70645300000001</c:v>
                </c:pt>
                <c:pt idx="9529">
                  <c:v>-198.698058</c:v>
                </c:pt>
                <c:pt idx="9530">
                  <c:v>-198.708946</c:v>
                </c:pt>
                <c:pt idx="9531">
                  <c:v>-198.718491</c:v>
                </c:pt>
                <c:pt idx="9532">
                  <c:v>-198.721305</c:v>
                </c:pt>
                <c:pt idx="9533">
                  <c:v>-198.700872</c:v>
                </c:pt>
                <c:pt idx="9534">
                  <c:v>-198.689977</c:v>
                </c:pt>
                <c:pt idx="9535">
                  <c:v>-198.69431</c:v>
                </c:pt>
                <c:pt idx="9536">
                  <c:v>-198.705893</c:v>
                </c:pt>
                <c:pt idx="9537">
                  <c:v>-198.72034099999999</c:v>
                </c:pt>
                <c:pt idx="9538">
                  <c:v>-198.70470299999999</c:v>
                </c:pt>
                <c:pt idx="9539">
                  <c:v>-198.689224</c:v>
                </c:pt>
                <c:pt idx="9540">
                  <c:v>-198.71439599999999</c:v>
                </c:pt>
                <c:pt idx="9541">
                  <c:v>-198.70352600000001</c:v>
                </c:pt>
                <c:pt idx="9542">
                  <c:v>-198.70456000000001</c:v>
                </c:pt>
                <c:pt idx="9543">
                  <c:v>-198.72716800000001</c:v>
                </c:pt>
                <c:pt idx="9544">
                  <c:v>-198.722013</c:v>
                </c:pt>
                <c:pt idx="9545">
                  <c:v>-198.740387</c:v>
                </c:pt>
                <c:pt idx="9546">
                  <c:v>-198.71309299999999</c:v>
                </c:pt>
                <c:pt idx="9547">
                  <c:v>-198.72466600000001</c:v>
                </c:pt>
                <c:pt idx="9548">
                  <c:v>-198.74183400000001</c:v>
                </c:pt>
                <c:pt idx="9549">
                  <c:v>-198.744044</c:v>
                </c:pt>
                <c:pt idx="9550">
                  <c:v>-198.72443200000001</c:v>
                </c:pt>
                <c:pt idx="9551">
                  <c:v>-198.70373499999999</c:v>
                </c:pt>
                <c:pt idx="9552">
                  <c:v>-198.71706799999998</c:v>
                </c:pt>
                <c:pt idx="9553">
                  <c:v>-198.71274500000001</c:v>
                </c:pt>
                <c:pt idx="9554">
                  <c:v>-198.74465599999999</c:v>
                </c:pt>
                <c:pt idx="9555">
                  <c:v>-198.74483899999998</c:v>
                </c:pt>
                <c:pt idx="9556">
                  <c:v>-198.74193399999999</c:v>
                </c:pt>
                <c:pt idx="9557">
                  <c:v>-198.72166099999998</c:v>
                </c:pt>
                <c:pt idx="9558">
                  <c:v>-198.73411199999998</c:v>
                </c:pt>
                <c:pt idx="9559">
                  <c:v>-198.72528800000001</c:v>
                </c:pt>
                <c:pt idx="9560">
                  <c:v>-198.72522599999999</c:v>
                </c:pt>
                <c:pt idx="9561">
                  <c:v>-198.73299499999999</c:v>
                </c:pt>
                <c:pt idx="9562">
                  <c:v>-198.74814700000002</c:v>
                </c:pt>
                <c:pt idx="9563">
                  <c:v>-198.741207</c:v>
                </c:pt>
                <c:pt idx="9564">
                  <c:v>-198.72539</c:v>
                </c:pt>
                <c:pt idx="9565">
                  <c:v>-198.74892399999999</c:v>
                </c:pt>
                <c:pt idx="9566">
                  <c:v>-198.731358</c:v>
                </c:pt>
                <c:pt idx="9567">
                  <c:v>-198.75522599999999</c:v>
                </c:pt>
                <c:pt idx="9568">
                  <c:v>-198.719368</c:v>
                </c:pt>
                <c:pt idx="9569">
                  <c:v>-198.738845</c:v>
                </c:pt>
                <c:pt idx="9570">
                  <c:v>-198.72574300000002</c:v>
                </c:pt>
                <c:pt idx="9571">
                  <c:v>-198.77479499999998</c:v>
                </c:pt>
                <c:pt idx="9572">
                  <c:v>-198.745915</c:v>
                </c:pt>
                <c:pt idx="9573">
                  <c:v>-198.74211500000001</c:v>
                </c:pt>
                <c:pt idx="9574">
                  <c:v>-198.73166699999999</c:v>
                </c:pt>
                <c:pt idx="9575">
                  <c:v>-198.744708</c:v>
                </c:pt>
                <c:pt idx="9576">
                  <c:v>-198.74399499999998</c:v>
                </c:pt>
                <c:pt idx="9577">
                  <c:v>-198.770387</c:v>
                </c:pt>
                <c:pt idx="9578">
                  <c:v>-198.74160700000002</c:v>
                </c:pt>
                <c:pt idx="9579">
                  <c:v>-198.75384499999998</c:v>
                </c:pt>
                <c:pt idx="9580">
                  <c:v>-198.75144800000001</c:v>
                </c:pt>
                <c:pt idx="9581">
                  <c:v>-198.755618</c:v>
                </c:pt>
                <c:pt idx="9582">
                  <c:v>-198.75878800000001</c:v>
                </c:pt>
                <c:pt idx="9583">
                  <c:v>-198.75138800000002</c:v>
                </c:pt>
                <c:pt idx="9584">
                  <c:v>-198.76910599999999</c:v>
                </c:pt>
                <c:pt idx="9585">
                  <c:v>-198.764645</c:v>
                </c:pt>
                <c:pt idx="9586">
                  <c:v>-198.77085600000001</c:v>
                </c:pt>
                <c:pt idx="9587">
                  <c:v>-198.783342</c:v>
                </c:pt>
                <c:pt idx="9588">
                  <c:v>-198.76794200000001</c:v>
                </c:pt>
                <c:pt idx="9589">
                  <c:v>-198.75323700000001</c:v>
                </c:pt>
                <c:pt idx="9590">
                  <c:v>-198.79120599999999</c:v>
                </c:pt>
                <c:pt idx="9591">
                  <c:v>-198.79464200000001</c:v>
                </c:pt>
                <c:pt idx="9592">
                  <c:v>-198.78779299999999</c:v>
                </c:pt>
                <c:pt idx="9593">
                  <c:v>-198.77611200000001</c:v>
                </c:pt>
                <c:pt idx="9594">
                  <c:v>-198.780957</c:v>
                </c:pt>
                <c:pt idx="9595">
                  <c:v>-198.79617000000002</c:v>
                </c:pt>
                <c:pt idx="9596">
                  <c:v>-198.777796</c:v>
                </c:pt>
                <c:pt idx="9597">
                  <c:v>-198.79707300000001</c:v>
                </c:pt>
                <c:pt idx="9598">
                  <c:v>-198.78233800000001</c:v>
                </c:pt>
                <c:pt idx="9599">
                  <c:v>-198.83489400000002</c:v>
                </c:pt>
                <c:pt idx="9600">
                  <c:v>-198.815192</c:v>
                </c:pt>
                <c:pt idx="9601">
                  <c:v>-198.82189199999999</c:v>
                </c:pt>
                <c:pt idx="9602">
                  <c:v>-198.81175099999999</c:v>
                </c:pt>
                <c:pt idx="9603">
                  <c:v>-198.832189</c:v>
                </c:pt>
                <c:pt idx="9604">
                  <c:v>-198.805555</c:v>
                </c:pt>
                <c:pt idx="9605">
                  <c:v>-198.848904</c:v>
                </c:pt>
                <c:pt idx="9606">
                  <c:v>-198.82998700000002</c:v>
                </c:pt>
                <c:pt idx="9607">
                  <c:v>-198.83906400000001</c:v>
                </c:pt>
                <c:pt idx="9608">
                  <c:v>-198.846182</c:v>
                </c:pt>
                <c:pt idx="9609">
                  <c:v>-198.82922300000001</c:v>
                </c:pt>
                <c:pt idx="9610">
                  <c:v>-198.84819199999998</c:v>
                </c:pt>
                <c:pt idx="9611">
                  <c:v>-198.84720199999998</c:v>
                </c:pt>
                <c:pt idx="9612">
                  <c:v>-198.85242599999998</c:v>
                </c:pt>
                <c:pt idx="9613">
                  <c:v>-198.86472500000002</c:v>
                </c:pt>
                <c:pt idx="9614">
                  <c:v>-198.841835</c:v>
                </c:pt>
                <c:pt idx="9615">
                  <c:v>-198.83682300000001</c:v>
                </c:pt>
                <c:pt idx="9616">
                  <c:v>-198.851598</c:v>
                </c:pt>
                <c:pt idx="9617">
                  <c:v>-198.853634</c:v>
                </c:pt>
                <c:pt idx="9618">
                  <c:v>-198.875383</c:v>
                </c:pt>
                <c:pt idx="9619">
                  <c:v>-198.85049900000001</c:v>
                </c:pt>
                <c:pt idx="9620">
                  <c:v>-198.86957700000002</c:v>
                </c:pt>
                <c:pt idx="9621">
                  <c:v>-198.854108</c:v>
                </c:pt>
                <c:pt idx="9622">
                  <c:v>-198.89496</c:v>
                </c:pt>
                <c:pt idx="9623">
                  <c:v>-198.85827700000002</c:v>
                </c:pt>
                <c:pt idx="9624">
                  <c:v>-198.877263</c:v>
                </c:pt>
                <c:pt idx="9625">
                  <c:v>-198.87146200000001</c:v>
                </c:pt>
                <c:pt idx="9626">
                  <c:v>-198.877016</c:v>
                </c:pt>
                <c:pt idx="9627">
                  <c:v>-198.88347899999999</c:v>
                </c:pt>
                <c:pt idx="9628">
                  <c:v>-198.88822500000001</c:v>
                </c:pt>
                <c:pt idx="9629">
                  <c:v>-198.87037100000001</c:v>
                </c:pt>
                <c:pt idx="9630">
                  <c:v>-198.87158300000002</c:v>
                </c:pt>
                <c:pt idx="9631">
                  <c:v>-198.88923599999998</c:v>
                </c:pt>
                <c:pt idx="9632">
                  <c:v>-198.88525899999999</c:v>
                </c:pt>
                <c:pt idx="9633">
                  <c:v>-198.86847900000001</c:v>
                </c:pt>
                <c:pt idx="9634">
                  <c:v>-198.85398700000002</c:v>
                </c:pt>
                <c:pt idx="9635">
                  <c:v>-198.862672</c:v>
                </c:pt>
                <c:pt idx="9636">
                  <c:v>-198.880078</c:v>
                </c:pt>
                <c:pt idx="9637">
                  <c:v>-198.890457</c:v>
                </c:pt>
                <c:pt idx="9638">
                  <c:v>-198.89020500000001</c:v>
                </c:pt>
                <c:pt idx="9639">
                  <c:v>-198.90598199999999</c:v>
                </c:pt>
                <c:pt idx="9640">
                  <c:v>-198.88344799999999</c:v>
                </c:pt>
                <c:pt idx="9641">
                  <c:v>-198.87538799999999</c:v>
                </c:pt>
                <c:pt idx="9642">
                  <c:v>-198.929012</c:v>
                </c:pt>
                <c:pt idx="9643">
                  <c:v>-198.88945799999999</c:v>
                </c:pt>
                <c:pt idx="9644">
                  <c:v>-198.87693400000001</c:v>
                </c:pt>
                <c:pt idx="9645">
                  <c:v>-198.892664</c:v>
                </c:pt>
                <c:pt idx="9646">
                  <c:v>-198.89027899999999</c:v>
                </c:pt>
                <c:pt idx="9647">
                  <c:v>-198.904662</c:v>
                </c:pt>
                <c:pt idx="9648">
                  <c:v>-198.90599600000002</c:v>
                </c:pt>
                <c:pt idx="9649">
                  <c:v>-198.88080400000001</c:v>
                </c:pt>
                <c:pt idx="9650">
                  <c:v>-198.91088100000002</c:v>
                </c:pt>
                <c:pt idx="9651">
                  <c:v>-198.899811</c:v>
                </c:pt>
                <c:pt idx="9652">
                  <c:v>-198.91700900000001</c:v>
                </c:pt>
                <c:pt idx="9653">
                  <c:v>-198.896186</c:v>
                </c:pt>
                <c:pt idx="9654">
                  <c:v>-198.91029499999999</c:v>
                </c:pt>
                <c:pt idx="9655">
                  <c:v>-198.88022599999999</c:v>
                </c:pt>
                <c:pt idx="9656">
                  <c:v>-198.91080299999999</c:v>
                </c:pt>
                <c:pt idx="9657">
                  <c:v>-198.93027999999998</c:v>
                </c:pt>
                <c:pt idx="9658">
                  <c:v>-198.91741300000001</c:v>
                </c:pt>
                <c:pt idx="9659">
                  <c:v>-198.933976</c:v>
                </c:pt>
                <c:pt idx="9660">
                  <c:v>-198.89193800000001</c:v>
                </c:pt>
                <c:pt idx="9661">
                  <c:v>-198.91452999999998</c:v>
                </c:pt>
                <c:pt idx="9662">
                  <c:v>-198.91327899999999</c:v>
                </c:pt>
                <c:pt idx="9663">
                  <c:v>-198.905766</c:v>
                </c:pt>
                <c:pt idx="9664">
                  <c:v>-198.91848199999998</c:v>
                </c:pt>
                <c:pt idx="9665">
                  <c:v>-198.91855899999999</c:v>
                </c:pt>
                <c:pt idx="9666">
                  <c:v>-198.90545299999999</c:v>
                </c:pt>
                <c:pt idx="9667">
                  <c:v>-198.905001</c:v>
                </c:pt>
                <c:pt idx="9668">
                  <c:v>-198.91893199999998</c:v>
                </c:pt>
                <c:pt idx="9669">
                  <c:v>-198.93478400000001</c:v>
                </c:pt>
                <c:pt idx="9670">
                  <c:v>-198.90862300000001</c:v>
                </c:pt>
                <c:pt idx="9671">
                  <c:v>-198.89541199999999</c:v>
                </c:pt>
                <c:pt idx="9672">
                  <c:v>-198.92214999999999</c:v>
                </c:pt>
                <c:pt idx="9673">
                  <c:v>-198.89836099999999</c:v>
                </c:pt>
                <c:pt idx="9674">
                  <c:v>-198.903764</c:v>
                </c:pt>
                <c:pt idx="9675">
                  <c:v>-198.88869399999999</c:v>
                </c:pt>
                <c:pt idx="9676">
                  <c:v>-198.90826300000001</c:v>
                </c:pt>
                <c:pt idx="9677">
                  <c:v>-198.906587</c:v>
                </c:pt>
                <c:pt idx="9678">
                  <c:v>-198.92998600000001</c:v>
                </c:pt>
                <c:pt idx="9679">
                  <c:v>-198.92381400000002</c:v>
                </c:pt>
                <c:pt idx="9680">
                  <c:v>-198.94431599999999</c:v>
                </c:pt>
                <c:pt idx="9681">
                  <c:v>-198.913027</c:v>
                </c:pt>
                <c:pt idx="9682">
                  <c:v>-198.89117899999999</c:v>
                </c:pt>
                <c:pt idx="9683">
                  <c:v>-198.91132099999999</c:v>
                </c:pt>
                <c:pt idx="9684">
                  <c:v>-198.90689900000001</c:v>
                </c:pt>
                <c:pt idx="9685">
                  <c:v>-198.92236400000002</c:v>
                </c:pt>
                <c:pt idx="9686">
                  <c:v>-198.93272200000001</c:v>
                </c:pt>
                <c:pt idx="9687">
                  <c:v>-198.936305</c:v>
                </c:pt>
                <c:pt idx="9688">
                  <c:v>-198.93319099999999</c:v>
                </c:pt>
                <c:pt idx="9689">
                  <c:v>-198.911317</c:v>
                </c:pt>
                <c:pt idx="9690">
                  <c:v>-198.88790499999999</c:v>
                </c:pt>
                <c:pt idx="9691">
                  <c:v>-198.89352499999998</c:v>
                </c:pt>
                <c:pt idx="9692">
                  <c:v>-198.887597</c:v>
                </c:pt>
                <c:pt idx="9693">
                  <c:v>-198.90043900000001</c:v>
                </c:pt>
                <c:pt idx="9694">
                  <c:v>-198.89471499999999</c:v>
                </c:pt>
                <c:pt idx="9695">
                  <c:v>-198.88962100000001</c:v>
                </c:pt>
                <c:pt idx="9696">
                  <c:v>-198.94253699999999</c:v>
                </c:pt>
                <c:pt idx="9697">
                  <c:v>-198.92205200000001</c:v>
                </c:pt>
                <c:pt idx="9698">
                  <c:v>-198.900712</c:v>
                </c:pt>
                <c:pt idx="9699">
                  <c:v>-198.92575199999999</c:v>
                </c:pt>
                <c:pt idx="9700">
                  <c:v>-198.87732199999999</c:v>
                </c:pt>
                <c:pt idx="9701">
                  <c:v>-198.92290299999999</c:v>
                </c:pt>
                <c:pt idx="9702">
                  <c:v>-198.917675</c:v>
                </c:pt>
                <c:pt idx="9703">
                  <c:v>-198.91449599999999</c:v>
                </c:pt>
                <c:pt idx="9704">
                  <c:v>-198.89408900000001</c:v>
                </c:pt>
                <c:pt idx="9705">
                  <c:v>-198.90162799999999</c:v>
                </c:pt>
                <c:pt idx="9706">
                  <c:v>-198.89153999999999</c:v>
                </c:pt>
                <c:pt idx="9707">
                  <c:v>-198.90018599999999</c:v>
                </c:pt>
                <c:pt idx="9708">
                  <c:v>-198.90026</c:v>
                </c:pt>
                <c:pt idx="9709">
                  <c:v>-198.91405700000001</c:v>
                </c:pt>
                <c:pt idx="9710">
                  <c:v>-198.92380199999999</c:v>
                </c:pt>
                <c:pt idx="9711">
                  <c:v>-198.923776</c:v>
                </c:pt>
                <c:pt idx="9712">
                  <c:v>-198.91563400000001</c:v>
                </c:pt>
                <c:pt idx="9713">
                  <c:v>-198.94608600000001</c:v>
                </c:pt>
                <c:pt idx="9714">
                  <c:v>-198.90811200000002</c:v>
                </c:pt>
                <c:pt idx="9715">
                  <c:v>-198.90518500000002</c:v>
                </c:pt>
                <c:pt idx="9716">
                  <c:v>-198.93125000000001</c:v>
                </c:pt>
                <c:pt idx="9717">
                  <c:v>-198.899179</c:v>
                </c:pt>
                <c:pt idx="9718">
                  <c:v>-198.92954800000001</c:v>
                </c:pt>
                <c:pt idx="9719">
                  <c:v>-198.91872900000001</c:v>
                </c:pt>
                <c:pt idx="9720">
                  <c:v>-198.91223300000001</c:v>
                </c:pt>
                <c:pt idx="9721">
                  <c:v>-198.91898699999999</c:v>
                </c:pt>
                <c:pt idx="9722">
                  <c:v>-198.91723100000002</c:v>
                </c:pt>
                <c:pt idx="9723">
                  <c:v>-198.91087400000001</c:v>
                </c:pt>
                <c:pt idx="9724">
                  <c:v>-198.91893000000002</c:v>
                </c:pt>
                <c:pt idx="9725">
                  <c:v>-198.91709299999999</c:v>
                </c:pt>
                <c:pt idx="9726">
                  <c:v>-198.908851</c:v>
                </c:pt>
                <c:pt idx="9727">
                  <c:v>-198.93019000000001</c:v>
                </c:pt>
                <c:pt idx="9728">
                  <c:v>-198.91950599999998</c:v>
                </c:pt>
                <c:pt idx="9729">
                  <c:v>-198.931771</c:v>
                </c:pt>
                <c:pt idx="9730">
                  <c:v>-198.90782899999999</c:v>
                </c:pt>
                <c:pt idx="9731">
                  <c:v>-198.91277599999998</c:v>
                </c:pt>
                <c:pt idx="9732">
                  <c:v>-198.92333200000002</c:v>
                </c:pt>
                <c:pt idx="9733">
                  <c:v>-198.93832799999998</c:v>
                </c:pt>
                <c:pt idx="9734">
                  <c:v>-198.92068800000001</c:v>
                </c:pt>
                <c:pt idx="9735">
                  <c:v>-198.90799899999999</c:v>
                </c:pt>
                <c:pt idx="9736">
                  <c:v>-198.91694900000002</c:v>
                </c:pt>
                <c:pt idx="9737">
                  <c:v>-198.93820300000002</c:v>
                </c:pt>
                <c:pt idx="9738">
                  <c:v>-198.949737</c:v>
                </c:pt>
                <c:pt idx="9739">
                  <c:v>-198.90662699999999</c:v>
                </c:pt>
                <c:pt idx="9740">
                  <c:v>-198.92438800000002</c:v>
                </c:pt>
                <c:pt idx="9741">
                  <c:v>-198.93039899999999</c:v>
                </c:pt>
                <c:pt idx="9742">
                  <c:v>-198.92302900000001</c:v>
                </c:pt>
                <c:pt idx="9743">
                  <c:v>-198.90868900000001</c:v>
                </c:pt>
                <c:pt idx="9744">
                  <c:v>-198.91638499999999</c:v>
                </c:pt>
                <c:pt idx="9745">
                  <c:v>-198.96564000000001</c:v>
                </c:pt>
                <c:pt idx="9746">
                  <c:v>-198.94281899999999</c:v>
                </c:pt>
                <c:pt idx="9747">
                  <c:v>-198.95817499999998</c:v>
                </c:pt>
                <c:pt idx="9748">
                  <c:v>-198.94489900000002</c:v>
                </c:pt>
                <c:pt idx="9749">
                  <c:v>-198.90007199999999</c:v>
                </c:pt>
                <c:pt idx="9750">
                  <c:v>-198.94460000000001</c:v>
                </c:pt>
                <c:pt idx="9751">
                  <c:v>-198.915468</c:v>
                </c:pt>
                <c:pt idx="9752">
                  <c:v>-198.92081399999998</c:v>
                </c:pt>
                <c:pt idx="9753">
                  <c:v>-198.93784600000001</c:v>
                </c:pt>
                <c:pt idx="9754">
                  <c:v>-198.936891</c:v>
                </c:pt>
                <c:pt idx="9755">
                  <c:v>-198.916709</c:v>
                </c:pt>
                <c:pt idx="9756">
                  <c:v>-198.908038</c:v>
                </c:pt>
                <c:pt idx="9757">
                  <c:v>-198.94565500000002</c:v>
                </c:pt>
                <c:pt idx="9758">
                  <c:v>-198.91676699999999</c:v>
                </c:pt>
                <c:pt idx="9759">
                  <c:v>-198.934845</c:v>
                </c:pt>
                <c:pt idx="9760">
                  <c:v>-198.92847899999998</c:v>
                </c:pt>
                <c:pt idx="9761">
                  <c:v>-198.92516899999998</c:v>
                </c:pt>
                <c:pt idx="9762">
                  <c:v>-198.897615</c:v>
                </c:pt>
                <c:pt idx="9763">
                  <c:v>-198.92331999999999</c:v>
                </c:pt>
                <c:pt idx="9764">
                  <c:v>-198.93172200000001</c:v>
                </c:pt>
                <c:pt idx="9765">
                  <c:v>-198.908063</c:v>
                </c:pt>
                <c:pt idx="9766">
                  <c:v>-198.896421</c:v>
                </c:pt>
                <c:pt idx="9767">
                  <c:v>-198.91418300000001</c:v>
                </c:pt>
                <c:pt idx="9768">
                  <c:v>-198.91484299999999</c:v>
                </c:pt>
                <c:pt idx="9769">
                  <c:v>-198.88358799999997</c:v>
                </c:pt>
                <c:pt idx="9770">
                  <c:v>-198.89377200000001</c:v>
                </c:pt>
                <c:pt idx="9771">
                  <c:v>-198.904989</c:v>
                </c:pt>
                <c:pt idx="9772">
                  <c:v>-198.91977199999999</c:v>
                </c:pt>
                <c:pt idx="9773">
                  <c:v>-198.91145599999999</c:v>
                </c:pt>
                <c:pt idx="9774">
                  <c:v>-198.926886</c:v>
                </c:pt>
                <c:pt idx="9775">
                  <c:v>-198.91879</c:v>
                </c:pt>
                <c:pt idx="9776">
                  <c:v>-198.9144</c:v>
                </c:pt>
                <c:pt idx="9777">
                  <c:v>-198.91522500000002</c:v>
                </c:pt>
                <c:pt idx="9778">
                  <c:v>-198.934438</c:v>
                </c:pt>
                <c:pt idx="9779">
                  <c:v>-198.900677</c:v>
                </c:pt>
                <c:pt idx="9780">
                  <c:v>-198.92176900000001</c:v>
                </c:pt>
                <c:pt idx="9781">
                  <c:v>-198.90272200000001</c:v>
                </c:pt>
                <c:pt idx="9782">
                  <c:v>-198.90486300000001</c:v>
                </c:pt>
                <c:pt idx="9783">
                  <c:v>-198.910843</c:v>
                </c:pt>
                <c:pt idx="9784">
                  <c:v>-198.93145000000001</c:v>
                </c:pt>
                <c:pt idx="9785">
                  <c:v>-198.90531899999999</c:v>
                </c:pt>
                <c:pt idx="9786">
                  <c:v>-198.91167300000001</c:v>
                </c:pt>
                <c:pt idx="9787">
                  <c:v>-198.89974699999999</c:v>
                </c:pt>
                <c:pt idx="9788">
                  <c:v>-198.884995</c:v>
                </c:pt>
                <c:pt idx="9789">
                  <c:v>-198.892278</c:v>
                </c:pt>
                <c:pt idx="9790">
                  <c:v>-198.91473500000001</c:v>
                </c:pt>
                <c:pt idx="9791">
                  <c:v>-198.897572</c:v>
                </c:pt>
                <c:pt idx="9792">
                  <c:v>-198.88428300000001</c:v>
                </c:pt>
                <c:pt idx="9793">
                  <c:v>-198.89438800000002</c:v>
                </c:pt>
                <c:pt idx="9794">
                  <c:v>-198.91413899999998</c:v>
                </c:pt>
                <c:pt idx="9795">
                  <c:v>-198.884187</c:v>
                </c:pt>
                <c:pt idx="9796">
                  <c:v>-198.89651499999999</c:v>
                </c:pt>
                <c:pt idx="9797">
                  <c:v>-198.886506</c:v>
                </c:pt>
                <c:pt idx="9798">
                  <c:v>-198.901657</c:v>
                </c:pt>
                <c:pt idx="9799">
                  <c:v>-198.88476399999999</c:v>
                </c:pt>
                <c:pt idx="9800">
                  <c:v>-198.88680500000001</c:v>
                </c:pt>
                <c:pt idx="9801">
                  <c:v>-198.89102599999998</c:v>
                </c:pt>
                <c:pt idx="9802">
                  <c:v>-198.89644200000001</c:v>
                </c:pt>
                <c:pt idx="9803">
                  <c:v>-198.89093099999999</c:v>
                </c:pt>
                <c:pt idx="9804">
                  <c:v>-198.888946</c:v>
                </c:pt>
                <c:pt idx="9805">
                  <c:v>-198.88512900000001</c:v>
                </c:pt>
                <c:pt idx="9806">
                  <c:v>-198.89550800000001</c:v>
                </c:pt>
                <c:pt idx="9807">
                  <c:v>-198.91204099999999</c:v>
                </c:pt>
                <c:pt idx="9808">
                  <c:v>-198.870351</c:v>
                </c:pt>
                <c:pt idx="9809">
                  <c:v>-198.88255800000002</c:v>
                </c:pt>
                <c:pt idx="9810">
                  <c:v>-198.88638</c:v>
                </c:pt>
                <c:pt idx="9811">
                  <c:v>-198.88674399999999</c:v>
                </c:pt>
                <c:pt idx="9812">
                  <c:v>-198.890953</c:v>
                </c:pt>
                <c:pt idx="9813">
                  <c:v>-198.87005600000001</c:v>
                </c:pt>
                <c:pt idx="9814">
                  <c:v>-198.86661599999999</c:v>
                </c:pt>
                <c:pt idx="9815">
                  <c:v>-198.86039299999999</c:v>
                </c:pt>
                <c:pt idx="9816">
                  <c:v>-198.88097300000001</c:v>
                </c:pt>
                <c:pt idx="9817">
                  <c:v>-198.889385</c:v>
                </c:pt>
                <c:pt idx="9818">
                  <c:v>-198.863989</c:v>
                </c:pt>
                <c:pt idx="9819">
                  <c:v>-198.864913</c:v>
                </c:pt>
                <c:pt idx="9820">
                  <c:v>-198.84400200000002</c:v>
                </c:pt>
                <c:pt idx="9821">
                  <c:v>-198.891526</c:v>
                </c:pt>
                <c:pt idx="9822">
                  <c:v>-198.85101700000001</c:v>
                </c:pt>
                <c:pt idx="9823">
                  <c:v>-198.872804</c:v>
                </c:pt>
                <c:pt idx="9824">
                  <c:v>-198.87214799999998</c:v>
                </c:pt>
                <c:pt idx="9825">
                  <c:v>-198.87434500000001</c:v>
                </c:pt>
                <c:pt idx="9826">
                  <c:v>-198.841962</c:v>
                </c:pt>
                <c:pt idx="9827">
                  <c:v>-198.863733</c:v>
                </c:pt>
                <c:pt idx="9828">
                  <c:v>-198.82840399999998</c:v>
                </c:pt>
                <c:pt idx="9829">
                  <c:v>-198.84308200000001</c:v>
                </c:pt>
                <c:pt idx="9830">
                  <c:v>-198.84178400000002</c:v>
                </c:pt>
                <c:pt idx="9831">
                  <c:v>-198.87097600000001</c:v>
                </c:pt>
                <c:pt idx="9832">
                  <c:v>-198.85037400000002</c:v>
                </c:pt>
                <c:pt idx="9833">
                  <c:v>-198.86319</c:v>
                </c:pt>
                <c:pt idx="9834">
                  <c:v>-198.85768300000001</c:v>
                </c:pt>
                <c:pt idx="9835">
                  <c:v>-198.86374499999999</c:v>
                </c:pt>
                <c:pt idx="9836">
                  <c:v>-198.841475</c:v>
                </c:pt>
                <c:pt idx="9837">
                  <c:v>-198.846092</c:v>
                </c:pt>
                <c:pt idx="9838">
                  <c:v>-198.84840199999999</c:v>
                </c:pt>
                <c:pt idx="9839">
                  <c:v>-198.87453600000001</c:v>
                </c:pt>
                <c:pt idx="9840">
                  <c:v>-198.84651300000002</c:v>
                </c:pt>
                <c:pt idx="9841">
                  <c:v>-198.86526000000001</c:v>
                </c:pt>
                <c:pt idx="9842">
                  <c:v>-198.87359000000001</c:v>
                </c:pt>
                <c:pt idx="9843">
                  <c:v>-198.85918899999999</c:v>
                </c:pt>
                <c:pt idx="9844">
                  <c:v>-198.86254500000001</c:v>
                </c:pt>
                <c:pt idx="9845">
                  <c:v>-198.84355099999999</c:v>
                </c:pt>
                <c:pt idx="9846">
                  <c:v>-198.83599799999999</c:v>
                </c:pt>
                <c:pt idx="9847">
                  <c:v>-198.86661900000001</c:v>
                </c:pt>
                <c:pt idx="9848">
                  <c:v>-198.85617999999999</c:v>
                </c:pt>
                <c:pt idx="9849">
                  <c:v>-198.84414200000001</c:v>
                </c:pt>
                <c:pt idx="9850">
                  <c:v>-198.851294</c:v>
                </c:pt>
                <c:pt idx="9851">
                  <c:v>-198.81185299999999</c:v>
                </c:pt>
                <c:pt idx="9852">
                  <c:v>-198.83461800000001</c:v>
                </c:pt>
                <c:pt idx="9853">
                  <c:v>-198.840147</c:v>
                </c:pt>
                <c:pt idx="9854">
                  <c:v>-198.83755400000001</c:v>
                </c:pt>
                <c:pt idx="9855">
                  <c:v>-198.85607100000001</c:v>
                </c:pt>
                <c:pt idx="9856">
                  <c:v>-198.871826</c:v>
                </c:pt>
                <c:pt idx="9857">
                  <c:v>-198.82887199999999</c:v>
                </c:pt>
                <c:pt idx="9858">
                  <c:v>-198.83631100000002</c:v>
                </c:pt>
                <c:pt idx="9859">
                  <c:v>-198.82356999999999</c:v>
                </c:pt>
                <c:pt idx="9860">
                  <c:v>-198.830961</c:v>
                </c:pt>
                <c:pt idx="9861">
                  <c:v>-198.81881899999999</c:v>
                </c:pt>
                <c:pt idx="9862">
                  <c:v>-198.82841099999999</c:v>
                </c:pt>
                <c:pt idx="9863">
                  <c:v>-198.84834000000001</c:v>
                </c:pt>
                <c:pt idx="9864">
                  <c:v>-198.81111000000001</c:v>
                </c:pt>
                <c:pt idx="9865">
                  <c:v>-198.82888</c:v>
                </c:pt>
                <c:pt idx="9866">
                  <c:v>-198.81626500000002</c:v>
                </c:pt>
                <c:pt idx="9867">
                  <c:v>-198.828768</c:v>
                </c:pt>
                <c:pt idx="9868">
                  <c:v>-198.84521799999999</c:v>
                </c:pt>
                <c:pt idx="9869">
                  <c:v>-198.838842</c:v>
                </c:pt>
                <c:pt idx="9870">
                  <c:v>-198.84605500000001</c:v>
                </c:pt>
                <c:pt idx="9871">
                  <c:v>-198.79751200000001</c:v>
                </c:pt>
                <c:pt idx="9872">
                  <c:v>-198.808222</c:v>
                </c:pt>
                <c:pt idx="9873">
                  <c:v>-198.81924799999999</c:v>
                </c:pt>
                <c:pt idx="9874">
                  <c:v>-198.81907799999999</c:v>
                </c:pt>
                <c:pt idx="9875">
                  <c:v>-198.82276899999999</c:v>
                </c:pt>
                <c:pt idx="9876">
                  <c:v>-198.823725</c:v>
                </c:pt>
                <c:pt idx="9877">
                  <c:v>-198.81695100000002</c:v>
                </c:pt>
                <c:pt idx="9878">
                  <c:v>-198.833853</c:v>
                </c:pt>
                <c:pt idx="9879">
                  <c:v>-198.838945</c:v>
                </c:pt>
                <c:pt idx="9880">
                  <c:v>-198.83688799999999</c:v>
                </c:pt>
                <c:pt idx="9881">
                  <c:v>-198.80983699999999</c:v>
                </c:pt>
                <c:pt idx="9882">
                  <c:v>-198.800534</c:v>
                </c:pt>
                <c:pt idx="9883">
                  <c:v>-198.82790299999999</c:v>
                </c:pt>
                <c:pt idx="9884">
                  <c:v>-198.817306</c:v>
                </c:pt>
                <c:pt idx="9885">
                  <c:v>-198.853464</c:v>
                </c:pt>
                <c:pt idx="9886">
                  <c:v>-198.82700800000001</c:v>
                </c:pt>
                <c:pt idx="9887">
                  <c:v>-198.799757</c:v>
                </c:pt>
                <c:pt idx="9888">
                  <c:v>-198.81965600000001</c:v>
                </c:pt>
                <c:pt idx="9889">
                  <c:v>-198.83048699999998</c:v>
                </c:pt>
                <c:pt idx="9890">
                  <c:v>-198.85239999999999</c:v>
                </c:pt>
                <c:pt idx="9891">
                  <c:v>-198.82409000000001</c:v>
                </c:pt>
                <c:pt idx="9892">
                  <c:v>-198.82749799999999</c:v>
                </c:pt>
                <c:pt idx="9893">
                  <c:v>-198.794173</c:v>
                </c:pt>
                <c:pt idx="9894">
                  <c:v>-198.816337</c:v>
                </c:pt>
                <c:pt idx="9895">
                  <c:v>-198.836015</c:v>
                </c:pt>
                <c:pt idx="9896">
                  <c:v>-198.805984</c:v>
                </c:pt>
                <c:pt idx="9897">
                  <c:v>-198.79565299999999</c:v>
                </c:pt>
                <c:pt idx="9898">
                  <c:v>-198.83124599999999</c:v>
                </c:pt>
                <c:pt idx="9899">
                  <c:v>-198.81181999999998</c:v>
                </c:pt>
                <c:pt idx="9900">
                  <c:v>-198.81721899999999</c:v>
                </c:pt>
                <c:pt idx="9901">
                  <c:v>-198.842229</c:v>
                </c:pt>
                <c:pt idx="9902">
                  <c:v>-198.81014400000001</c:v>
                </c:pt>
                <c:pt idx="9903">
                  <c:v>-198.835814</c:v>
                </c:pt>
                <c:pt idx="9904">
                  <c:v>-198.81047000000001</c:v>
                </c:pt>
                <c:pt idx="9905">
                  <c:v>-198.843549</c:v>
                </c:pt>
                <c:pt idx="9906">
                  <c:v>-198.80954399999999</c:v>
                </c:pt>
                <c:pt idx="9907">
                  <c:v>-198.8048</c:v>
                </c:pt>
                <c:pt idx="9908">
                  <c:v>-198.810641</c:v>
                </c:pt>
                <c:pt idx="9909">
                  <c:v>-198.79288700000001</c:v>
                </c:pt>
                <c:pt idx="9910">
                  <c:v>-198.81589</c:v>
                </c:pt>
                <c:pt idx="9911">
                  <c:v>-198.81585100000001</c:v>
                </c:pt>
                <c:pt idx="9912">
                  <c:v>-198.84187299999999</c:v>
                </c:pt>
                <c:pt idx="9913">
                  <c:v>-198.78248099999999</c:v>
                </c:pt>
                <c:pt idx="9914">
                  <c:v>-198.83944</c:v>
                </c:pt>
                <c:pt idx="9915">
                  <c:v>-198.80237099999999</c:v>
                </c:pt>
                <c:pt idx="9916">
                  <c:v>-198.81463399999998</c:v>
                </c:pt>
                <c:pt idx="9917">
                  <c:v>-198.82517900000002</c:v>
                </c:pt>
                <c:pt idx="9918">
                  <c:v>-198.810227</c:v>
                </c:pt>
                <c:pt idx="9919">
                  <c:v>-198.831028</c:v>
                </c:pt>
                <c:pt idx="9920">
                  <c:v>-198.82375000000002</c:v>
                </c:pt>
                <c:pt idx="9921">
                  <c:v>-198.83573200000001</c:v>
                </c:pt>
                <c:pt idx="9922">
                  <c:v>-198.817654</c:v>
                </c:pt>
                <c:pt idx="9923">
                  <c:v>-198.84931599999999</c:v>
                </c:pt>
                <c:pt idx="9924">
                  <c:v>-198.81118699999999</c:v>
                </c:pt>
                <c:pt idx="9925">
                  <c:v>-198.817106</c:v>
                </c:pt>
                <c:pt idx="9926">
                  <c:v>-198.83203599999999</c:v>
                </c:pt>
                <c:pt idx="9927">
                  <c:v>-198.821101</c:v>
                </c:pt>
                <c:pt idx="9928">
                  <c:v>-198.825084</c:v>
                </c:pt>
                <c:pt idx="9929">
                  <c:v>-198.827967</c:v>
                </c:pt>
                <c:pt idx="9930">
                  <c:v>-198.84232900000001</c:v>
                </c:pt>
                <c:pt idx="9931">
                  <c:v>-198.839067</c:v>
                </c:pt>
                <c:pt idx="9932">
                  <c:v>-198.83595400000002</c:v>
                </c:pt>
                <c:pt idx="9933">
                  <c:v>-198.82461000000001</c:v>
                </c:pt>
                <c:pt idx="9934">
                  <c:v>-198.84748299999998</c:v>
                </c:pt>
                <c:pt idx="9935">
                  <c:v>-198.83974799999999</c:v>
                </c:pt>
                <c:pt idx="9936">
                  <c:v>-198.83177899999998</c:v>
                </c:pt>
                <c:pt idx="9937">
                  <c:v>-198.82370599999999</c:v>
                </c:pt>
                <c:pt idx="9938">
                  <c:v>-198.816046</c:v>
                </c:pt>
                <c:pt idx="9939">
                  <c:v>-198.815282</c:v>
                </c:pt>
                <c:pt idx="9940">
                  <c:v>-198.82285099999999</c:v>
                </c:pt>
                <c:pt idx="9941">
                  <c:v>-198.85468799999998</c:v>
                </c:pt>
                <c:pt idx="9942">
                  <c:v>-198.85470599999999</c:v>
                </c:pt>
                <c:pt idx="9943">
                  <c:v>-198.86257000000001</c:v>
                </c:pt>
                <c:pt idx="9944">
                  <c:v>-198.839223</c:v>
                </c:pt>
                <c:pt idx="9945">
                  <c:v>-198.858588</c:v>
                </c:pt>
                <c:pt idx="9946">
                  <c:v>-198.84131199999999</c:v>
                </c:pt>
                <c:pt idx="9947">
                  <c:v>-198.84457399999999</c:v>
                </c:pt>
                <c:pt idx="9948">
                  <c:v>-198.857572</c:v>
                </c:pt>
                <c:pt idx="9949">
                  <c:v>-198.86193499999999</c:v>
                </c:pt>
                <c:pt idx="9950">
                  <c:v>-198.87042600000001</c:v>
                </c:pt>
                <c:pt idx="9951">
                  <c:v>-198.86511099999998</c:v>
                </c:pt>
                <c:pt idx="9952">
                  <c:v>-198.862787</c:v>
                </c:pt>
                <c:pt idx="9953">
                  <c:v>-198.86576499999998</c:v>
                </c:pt>
                <c:pt idx="9954">
                  <c:v>-198.87215499999999</c:v>
                </c:pt>
                <c:pt idx="9955">
                  <c:v>-198.85154800000001</c:v>
                </c:pt>
                <c:pt idx="9956">
                  <c:v>-198.84858599999998</c:v>
                </c:pt>
                <c:pt idx="9957">
                  <c:v>-198.90603200000001</c:v>
                </c:pt>
                <c:pt idx="9958">
                  <c:v>-198.87387799999999</c:v>
                </c:pt>
                <c:pt idx="9959">
                  <c:v>-198.87956299999999</c:v>
                </c:pt>
                <c:pt idx="9960">
                  <c:v>-198.907217</c:v>
                </c:pt>
                <c:pt idx="9961">
                  <c:v>-198.90303600000001</c:v>
                </c:pt>
                <c:pt idx="9962">
                  <c:v>-198.919038</c:v>
                </c:pt>
                <c:pt idx="9963">
                  <c:v>-198.90393799999998</c:v>
                </c:pt>
                <c:pt idx="9964">
                  <c:v>-198.93726100000001</c:v>
                </c:pt>
                <c:pt idx="9965">
                  <c:v>-198.93863300000001</c:v>
                </c:pt>
                <c:pt idx="9966">
                  <c:v>-199.00740500000001</c:v>
                </c:pt>
                <c:pt idx="9967">
                  <c:v>-199.04595599999999</c:v>
                </c:pt>
                <c:pt idx="9968">
                  <c:v>-199.07373699999999</c:v>
                </c:pt>
                <c:pt idx="9969">
                  <c:v>-199.13484</c:v>
                </c:pt>
                <c:pt idx="9970">
                  <c:v>-199.31831200000002</c:v>
                </c:pt>
                <c:pt idx="9971">
                  <c:v>-199.372176</c:v>
                </c:pt>
                <c:pt idx="9972">
                  <c:v>-199.38059200000001</c:v>
                </c:pt>
                <c:pt idx="9973">
                  <c:v>-199.40446900000001</c:v>
                </c:pt>
                <c:pt idx="9974">
                  <c:v>-199.411035</c:v>
                </c:pt>
                <c:pt idx="9975">
                  <c:v>-199.41118299999999</c:v>
                </c:pt>
                <c:pt idx="9976">
                  <c:v>-199.41215099999999</c:v>
                </c:pt>
                <c:pt idx="9977">
                  <c:v>-199.452044</c:v>
                </c:pt>
                <c:pt idx="9978">
                  <c:v>-199.55270000000002</c:v>
                </c:pt>
                <c:pt idx="9979">
                  <c:v>-199.53238900000002</c:v>
                </c:pt>
                <c:pt idx="9980">
                  <c:v>-199.501204</c:v>
                </c:pt>
                <c:pt idx="9981">
                  <c:v>-199.50946400000001</c:v>
                </c:pt>
                <c:pt idx="9982">
                  <c:v>-199.57521800000001</c:v>
                </c:pt>
                <c:pt idx="9983">
                  <c:v>-199.55620000000002</c:v>
                </c:pt>
                <c:pt idx="9984">
                  <c:v>-199.57167799999999</c:v>
                </c:pt>
                <c:pt idx="9985">
                  <c:v>-199.58247</c:v>
                </c:pt>
                <c:pt idx="9986">
                  <c:v>-199.59500699999998</c:v>
                </c:pt>
                <c:pt idx="9987">
                  <c:v>-199.56212399999998</c:v>
                </c:pt>
                <c:pt idx="9988">
                  <c:v>-199.579543</c:v>
                </c:pt>
                <c:pt idx="9989">
                  <c:v>-199.59967599999999</c:v>
                </c:pt>
                <c:pt idx="9990">
                  <c:v>-199.55046000000002</c:v>
                </c:pt>
                <c:pt idx="9991">
                  <c:v>-199.58988300000001</c:v>
                </c:pt>
                <c:pt idx="9992">
                  <c:v>-199.58060699999999</c:v>
                </c:pt>
                <c:pt idx="9993">
                  <c:v>-199.59249800000001</c:v>
                </c:pt>
                <c:pt idx="9994">
                  <c:v>-199.55728200000001</c:v>
                </c:pt>
                <c:pt idx="9995">
                  <c:v>-199.564378</c:v>
                </c:pt>
                <c:pt idx="9996">
                  <c:v>-199.56964600000001</c:v>
                </c:pt>
                <c:pt idx="9997">
                  <c:v>-199.55158399999999</c:v>
                </c:pt>
                <c:pt idx="9998">
                  <c:v>-199.552604</c:v>
                </c:pt>
                <c:pt idx="9999">
                  <c:v>-199.568929</c:v>
                </c:pt>
                <c:pt idx="10000">
                  <c:v>-199.58144099999998</c:v>
                </c:pt>
                <c:pt idx="10001">
                  <c:v>-199.58284399999999</c:v>
                </c:pt>
                <c:pt idx="10002">
                  <c:v>-199.57589099999998</c:v>
                </c:pt>
                <c:pt idx="10003">
                  <c:v>-199.59043</c:v>
                </c:pt>
                <c:pt idx="10004">
                  <c:v>-199.59280999999999</c:v>
                </c:pt>
                <c:pt idx="10005">
                  <c:v>-199.612844</c:v>
                </c:pt>
                <c:pt idx="10006">
                  <c:v>-199.57316399999999</c:v>
                </c:pt>
                <c:pt idx="10007">
                  <c:v>-199.56923799999998</c:v>
                </c:pt>
                <c:pt idx="10008">
                  <c:v>-199.617481</c:v>
                </c:pt>
                <c:pt idx="10009">
                  <c:v>-199.58136200000001</c:v>
                </c:pt>
                <c:pt idx="10010">
                  <c:v>-199.62453400000001</c:v>
                </c:pt>
                <c:pt idx="10011">
                  <c:v>-199.65852900000002</c:v>
                </c:pt>
                <c:pt idx="10012">
                  <c:v>-199.63974200000001</c:v>
                </c:pt>
                <c:pt idx="10013">
                  <c:v>-199.64652599999999</c:v>
                </c:pt>
                <c:pt idx="10014">
                  <c:v>-199.63656800000001</c:v>
                </c:pt>
                <c:pt idx="10015">
                  <c:v>-199.673564</c:v>
                </c:pt>
                <c:pt idx="10016">
                  <c:v>-199.68525500000001</c:v>
                </c:pt>
                <c:pt idx="10017">
                  <c:v>-199.68958000000001</c:v>
                </c:pt>
                <c:pt idx="10018">
                  <c:v>-199.69119599999999</c:v>
                </c:pt>
                <c:pt idx="10019">
                  <c:v>-199.72502599999999</c:v>
                </c:pt>
                <c:pt idx="10020">
                  <c:v>-199.722533</c:v>
                </c:pt>
                <c:pt idx="10021">
                  <c:v>-199.73533499999999</c:v>
                </c:pt>
                <c:pt idx="10022">
                  <c:v>-199.80191400000001</c:v>
                </c:pt>
                <c:pt idx="10023">
                  <c:v>-199.78505099999998</c:v>
                </c:pt>
                <c:pt idx="10024">
                  <c:v>-199.761944</c:v>
                </c:pt>
                <c:pt idx="10025">
                  <c:v>-199.713874</c:v>
                </c:pt>
                <c:pt idx="10026">
                  <c:v>-199.71360899999999</c:v>
                </c:pt>
                <c:pt idx="10027">
                  <c:v>-199.76824099999999</c:v>
                </c:pt>
                <c:pt idx="10028">
                  <c:v>-199.758791</c:v>
                </c:pt>
                <c:pt idx="10029">
                  <c:v>-199.77893299999999</c:v>
                </c:pt>
                <c:pt idx="10030">
                  <c:v>-199.84498100000002</c:v>
                </c:pt>
                <c:pt idx="10031">
                  <c:v>-199.829882</c:v>
                </c:pt>
                <c:pt idx="10032">
                  <c:v>-199.838976</c:v>
                </c:pt>
                <c:pt idx="10033">
                  <c:v>-199.80784700000001</c:v>
                </c:pt>
                <c:pt idx="10034">
                  <c:v>-199.82330300000001</c:v>
                </c:pt>
                <c:pt idx="10035">
                  <c:v>-199.81404800000001</c:v>
                </c:pt>
                <c:pt idx="10036">
                  <c:v>-199.80962700000001</c:v>
                </c:pt>
                <c:pt idx="10037">
                  <c:v>-199.82189099999999</c:v>
                </c:pt>
                <c:pt idx="10038">
                  <c:v>-199.81337500000001</c:v>
                </c:pt>
                <c:pt idx="10039">
                  <c:v>-199.809653</c:v>
                </c:pt>
                <c:pt idx="10040">
                  <c:v>-199.833686</c:v>
                </c:pt>
                <c:pt idx="10041">
                  <c:v>-199.84888100000001</c:v>
                </c:pt>
                <c:pt idx="10042">
                  <c:v>-199.865679</c:v>
                </c:pt>
                <c:pt idx="10043">
                  <c:v>-199.863877</c:v>
                </c:pt>
                <c:pt idx="10044">
                  <c:v>-199.830164</c:v>
                </c:pt>
                <c:pt idx="10045">
                  <c:v>-199.838246</c:v>
                </c:pt>
                <c:pt idx="10046">
                  <c:v>-199.809575</c:v>
                </c:pt>
                <c:pt idx="10047">
                  <c:v>-199.85852299999999</c:v>
                </c:pt>
                <c:pt idx="10048">
                  <c:v>-199.884761</c:v>
                </c:pt>
                <c:pt idx="10049">
                  <c:v>-199.863664</c:v>
                </c:pt>
                <c:pt idx="10050">
                  <c:v>-199.904022</c:v>
                </c:pt>
                <c:pt idx="10051">
                  <c:v>-199.92394200000001</c:v>
                </c:pt>
                <c:pt idx="10052">
                  <c:v>-199.90601100000001</c:v>
                </c:pt>
                <c:pt idx="10053">
                  <c:v>-199.929384</c:v>
                </c:pt>
                <c:pt idx="10054">
                  <c:v>-199.92416399999999</c:v>
                </c:pt>
                <c:pt idx="10055">
                  <c:v>-199.920346</c:v>
                </c:pt>
                <c:pt idx="10056">
                  <c:v>-199.926344</c:v>
                </c:pt>
                <c:pt idx="10057">
                  <c:v>-199.96437299999999</c:v>
                </c:pt>
                <c:pt idx="10058">
                  <c:v>-199.951753</c:v>
                </c:pt>
                <c:pt idx="10059">
                  <c:v>-199.93654899999999</c:v>
                </c:pt>
                <c:pt idx="10060">
                  <c:v>-199.92556200000001</c:v>
                </c:pt>
                <c:pt idx="10061">
                  <c:v>-199.85359399999999</c:v>
                </c:pt>
                <c:pt idx="10062">
                  <c:v>-199.843671</c:v>
                </c:pt>
                <c:pt idx="10063">
                  <c:v>-199.84875200000002</c:v>
                </c:pt>
                <c:pt idx="10064">
                  <c:v>-199.81445300000001</c:v>
                </c:pt>
                <c:pt idx="10065">
                  <c:v>-199.84268900000001</c:v>
                </c:pt>
                <c:pt idx="10066">
                  <c:v>-199.87783100000001</c:v>
                </c:pt>
                <c:pt idx="10067">
                  <c:v>-199.857798</c:v>
                </c:pt>
                <c:pt idx="10068">
                  <c:v>-199.87276800000001</c:v>
                </c:pt>
                <c:pt idx="10069">
                  <c:v>-199.834191</c:v>
                </c:pt>
                <c:pt idx="10070">
                  <c:v>-199.84069600000001</c:v>
                </c:pt>
                <c:pt idx="10071">
                  <c:v>-199.89180999999999</c:v>
                </c:pt>
                <c:pt idx="10072">
                  <c:v>-199.91619900000001</c:v>
                </c:pt>
                <c:pt idx="10073">
                  <c:v>-199.90828300000001</c:v>
                </c:pt>
                <c:pt idx="10074">
                  <c:v>-199.88635199999999</c:v>
                </c:pt>
                <c:pt idx="10075">
                  <c:v>-199.857212</c:v>
                </c:pt>
                <c:pt idx="10076">
                  <c:v>-199.859531</c:v>
                </c:pt>
                <c:pt idx="10077">
                  <c:v>-199.825388</c:v>
                </c:pt>
                <c:pt idx="10078">
                  <c:v>-199.830161</c:v>
                </c:pt>
                <c:pt idx="10079">
                  <c:v>-199.78747100000001</c:v>
                </c:pt>
                <c:pt idx="10080">
                  <c:v>-199.79942299999999</c:v>
                </c:pt>
                <c:pt idx="10081">
                  <c:v>-199.787736</c:v>
                </c:pt>
                <c:pt idx="10082">
                  <c:v>-199.81028800000001</c:v>
                </c:pt>
                <c:pt idx="10083">
                  <c:v>-199.78902199999999</c:v>
                </c:pt>
                <c:pt idx="10084">
                  <c:v>-199.801807</c:v>
                </c:pt>
                <c:pt idx="10085">
                  <c:v>-199.80688000000001</c:v>
                </c:pt>
                <c:pt idx="10086">
                  <c:v>-199.78407099999998</c:v>
                </c:pt>
                <c:pt idx="10087">
                  <c:v>-199.77258</c:v>
                </c:pt>
                <c:pt idx="10088">
                  <c:v>-199.781552</c:v>
                </c:pt>
                <c:pt idx="10089">
                  <c:v>-199.78085799999999</c:v>
                </c:pt>
                <c:pt idx="10090">
                  <c:v>-199.791462</c:v>
                </c:pt>
                <c:pt idx="10091">
                  <c:v>-199.74521199999998</c:v>
                </c:pt>
                <c:pt idx="10092">
                  <c:v>-199.74456899999998</c:v>
                </c:pt>
                <c:pt idx="10093">
                  <c:v>-199.73621399999999</c:v>
                </c:pt>
                <c:pt idx="10094">
                  <c:v>-199.731549</c:v>
                </c:pt>
                <c:pt idx="10095">
                  <c:v>-199.701841</c:v>
                </c:pt>
                <c:pt idx="10096">
                  <c:v>-199.72675099999998</c:v>
                </c:pt>
                <c:pt idx="10097">
                  <c:v>-199.71403100000001</c:v>
                </c:pt>
                <c:pt idx="10098">
                  <c:v>-199.72923</c:v>
                </c:pt>
                <c:pt idx="10099">
                  <c:v>-199.704342</c:v>
                </c:pt>
                <c:pt idx="10100">
                  <c:v>-199.70485499999998</c:v>
                </c:pt>
                <c:pt idx="10101">
                  <c:v>-199.703509</c:v>
                </c:pt>
                <c:pt idx="10102">
                  <c:v>-199.717015</c:v>
                </c:pt>
                <c:pt idx="10103">
                  <c:v>-199.70685699999999</c:v>
                </c:pt>
                <c:pt idx="10104">
                  <c:v>-199.73121</c:v>
                </c:pt>
                <c:pt idx="10105">
                  <c:v>-199.69152600000001</c:v>
                </c:pt>
                <c:pt idx="10106">
                  <c:v>-199.71053900000001</c:v>
                </c:pt>
                <c:pt idx="10107">
                  <c:v>-199.72337200000001</c:v>
                </c:pt>
                <c:pt idx="10108">
                  <c:v>-199.680857</c:v>
                </c:pt>
                <c:pt idx="10109">
                  <c:v>-199.71008800000001</c:v>
                </c:pt>
                <c:pt idx="10110">
                  <c:v>-199.67118500000001</c:v>
                </c:pt>
                <c:pt idx="10111">
                  <c:v>-199.67241899999999</c:v>
                </c:pt>
                <c:pt idx="10112">
                  <c:v>-199.68353199999999</c:v>
                </c:pt>
                <c:pt idx="10113">
                  <c:v>-199.68255500000001</c:v>
                </c:pt>
                <c:pt idx="10114">
                  <c:v>-199.68843899999999</c:v>
                </c:pt>
                <c:pt idx="10115">
                  <c:v>-199.68193299999999</c:v>
                </c:pt>
                <c:pt idx="10116">
                  <c:v>-199.69753299999999</c:v>
                </c:pt>
                <c:pt idx="10117">
                  <c:v>-199.663377</c:v>
                </c:pt>
                <c:pt idx="10118">
                  <c:v>-199.686306</c:v>
                </c:pt>
                <c:pt idx="10119">
                  <c:v>-199.68096500000001</c:v>
                </c:pt>
                <c:pt idx="10120">
                  <c:v>-199.70376899999999</c:v>
                </c:pt>
                <c:pt idx="10121">
                  <c:v>-199.68356199999999</c:v>
                </c:pt>
                <c:pt idx="10122">
                  <c:v>-199.687014</c:v>
                </c:pt>
                <c:pt idx="10123">
                  <c:v>-199.72443200000001</c:v>
                </c:pt>
                <c:pt idx="10124">
                  <c:v>-199.67861099999999</c:v>
                </c:pt>
                <c:pt idx="10125">
                  <c:v>-199.67079899999999</c:v>
                </c:pt>
                <c:pt idx="10126">
                  <c:v>-199.698579</c:v>
                </c:pt>
                <c:pt idx="10127">
                  <c:v>-199.711364</c:v>
                </c:pt>
                <c:pt idx="10128">
                  <c:v>-199.69000600000001</c:v>
                </c:pt>
                <c:pt idx="10129">
                  <c:v>-199.674959</c:v>
                </c:pt>
                <c:pt idx="10130">
                  <c:v>-199.67238800000001</c:v>
                </c:pt>
                <c:pt idx="10131">
                  <c:v>-199.67035099999998</c:v>
                </c:pt>
                <c:pt idx="10132">
                  <c:v>-199.65179000000001</c:v>
                </c:pt>
                <c:pt idx="10133">
                  <c:v>-199.68206799999999</c:v>
                </c:pt>
                <c:pt idx="10134">
                  <c:v>-199.70901499999999</c:v>
                </c:pt>
                <c:pt idx="10135">
                  <c:v>-199.68695</c:v>
                </c:pt>
                <c:pt idx="10136">
                  <c:v>-199.67643100000001</c:v>
                </c:pt>
                <c:pt idx="10137">
                  <c:v>-199.66169199999999</c:v>
                </c:pt>
                <c:pt idx="10138">
                  <c:v>-199.692083</c:v>
                </c:pt>
                <c:pt idx="10139">
                  <c:v>-199.704846</c:v>
                </c:pt>
                <c:pt idx="10140">
                  <c:v>-199.70324399999998</c:v>
                </c:pt>
                <c:pt idx="10141">
                  <c:v>-199.68214699999999</c:v>
                </c:pt>
                <c:pt idx="10142">
                  <c:v>-199.71895500000002</c:v>
                </c:pt>
                <c:pt idx="10143">
                  <c:v>-199.69760299999999</c:v>
                </c:pt>
                <c:pt idx="10144">
                  <c:v>-199.701741</c:v>
                </c:pt>
                <c:pt idx="10145">
                  <c:v>-199.66517100000002</c:v>
                </c:pt>
                <c:pt idx="10146">
                  <c:v>-199.681026</c:v>
                </c:pt>
                <c:pt idx="10147">
                  <c:v>-199.657501</c:v>
                </c:pt>
                <c:pt idx="10148">
                  <c:v>-199.65771000000001</c:v>
                </c:pt>
                <c:pt idx="10149">
                  <c:v>-199.63627399999999</c:v>
                </c:pt>
                <c:pt idx="10150">
                  <c:v>-199.64424700000001</c:v>
                </c:pt>
                <c:pt idx="10151">
                  <c:v>-199.62474</c:v>
                </c:pt>
                <c:pt idx="10152">
                  <c:v>-199.64462900000001</c:v>
                </c:pt>
                <c:pt idx="10153">
                  <c:v>-199.64266699999999</c:v>
                </c:pt>
                <c:pt idx="10154">
                  <c:v>-199.65358000000001</c:v>
                </c:pt>
                <c:pt idx="10155">
                  <c:v>-199.63709999999998</c:v>
                </c:pt>
                <c:pt idx="10156">
                  <c:v>-199.633521</c:v>
                </c:pt>
                <c:pt idx="10157">
                  <c:v>-199.645398</c:v>
                </c:pt>
                <c:pt idx="10158">
                  <c:v>-199.62383600000001</c:v>
                </c:pt>
                <c:pt idx="10159">
                  <c:v>-199.63574500000001</c:v>
                </c:pt>
                <c:pt idx="10160">
                  <c:v>-199.647761</c:v>
                </c:pt>
                <c:pt idx="10161">
                  <c:v>-199.64469</c:v>
                </c:pt>
                <c:pt idx="10162">
                  <c:v>-199.613822</c:v>
                </c:pt>
                <c:pt idx="10163">
                  <c:v>-199.610387</c:v>
                </c:pt>
                <c:pt idx="10164">
                  <c:v>-199.611459</c:v>
                </c:pt>
                <c:pt idx="10165">
                  <c:v>-199.588109</c:v>
                </c:pt>
                <c:pt idx="10166">
                  <c:v>-199.60134099999999</c:v>
                </c:pt>
                <c:pt idx="10167">
                  <c:v>-199.596486</c:v>
                </c:pt>
                <c:pt idx="10168">
                  <c:v>-199.63101999999998</c:v>
                </c:pt>
                <c:pt idx="10169">
                  <c:v>-199.626316</c:v>
                </c:pt>
                <c:pt idx="10170">
                  <c:v>-199.64688799999999</c:v>
                </c:pt>
                <c:pt idx="10171">
                  <c:v>-199.63452900000001</c:v>
                </c:pt>
                <c:pt idx="10172">
                  <c:v>-199.62231699999998</c:v>
                </c:pt>
                <c:pt idx="10173">
                  <c:v>-199.607912</c:v>
                </c:pt>
                <c:pt idx="10174">
                  <c:v>-199.624123</c:v>
                </c:pt>
                <c:pt idx="10175">
                  <c:v>-199.60372599999999</c:v>
                </c:pt>
                <c:pt idx="10176">
                  <c:v>-199.59413599999999</c:v>
                </c:pt>
                <c:pt idx="10177">
                  <c:v>-199.596373</c:v>
                </c:pt>
                <c:pt idx="10178">
                  <c:v>-199.64528100000001</c:v>
                </c:pt>
                <c:pt idx="10179">
                  <c:v>-199.64488600000001</c:v>
                </c:pt>
                <c:pt idx="10180">
                  <c:v>-199.61288399999998</c:v>
                </c:pt>
                <c:pt idx="10181">
                  <c:v>-199.56825000000001</c:v>
                </c:pt>
                <c:pt idx="10182">
                  <c:v>-199.573283</c:v>
                </c:pt>
                <c:pt idx="10183">
                  <c:v>-199.59323799999999</c:v>
                </c:pt>
                <c:pt idx="10184">
                  <c:v>-199.587028</c:v>
                </c:pt>
                <c:pt idx="10185">
                  <c:v>-199.62276</c:v>
                </c:pt>
                <c:pt idx="10186">
                  <c:v>-199.62219999999999</c:v>
                </c:pt>
                <c:pt idx="10187">
                  <c:v>-199.591588</c:v>
                </c:pt>
                <c:pt idx="10188">
                  <c:v>-199.59490600000001</c:v>
                </c:pt>
                <c:pt idx="10189">
                  <c:v>-199.63170199999999</c:v>
                </c:pt>
                <c:pt idx="10190">
                  <c:v>-199.61115100000001</c:v>
                </c:pt>
                <c:pt idx="10191">
                  <c:v>-199.61308</c:v>
                </c:pt>
                <c:pt idx="10192">
                  <c:v>-199.60526300000001</c:v>
                </c:pt>
                <c:pt idx="10193">
                  <c:v>-199.62238199999999</c:v>
                </c:pt>
                <c:pt idx="10194">
                  <c:v>-199.63185000000001</c:v>
                </c:pt>
                <c:pt idx="10195">
                  <c:v>-199.61992900000001</c:v>
                </c:pt>
                <c:pt idx="10196">
                  <c:v>-199.60708700000001</c:v>
                </c:pt>
                <c:pt idx="10197">
                  <c:v>-199.59186600000001</c:v>
                </c:pt>
                <c:pt idx="10198">
                  <c:v>-199.60211100000001</c:v>
                </c:pt>
                <c:pt idx="10199">
                  <c:v>-199.579354</c:v>
                </c:pt>
                <c:pt idx="10200">
                  <c:v>-199.58583400000001</c:v>
                </c:pt>
                <c:pt idx="10201">
                  <c:v>-199.59233499999999</c:v>
                </c:pt>
                <c:pt idx="10202">
                  <c:v>-199.582055</c:v>
                </c:pt>
                <c:pt idx="10203">
                  <c:v>-199.59993</c:v>
                </c:pt>
                <c:pt idx="10204">
                  <c:v>-199.58314999999999</c:v>
                </c:pt>
                <c:pt idx="10205">
                  <c:v>-199.609354</c:v>
                </c:pt>
                <c:pt idx="10206">
                  <c:v>-199.56795</c:v>
                </c:pt>
                <c:pt idx="10207">
                  <c:v>-199.57891599999999</c:v>
                </c:pt>
                <c:pt idx="10208">
                  <c:v>-199.538927</c:v>
                </c:pt>
                <c:pt idx="10209">
                  <c:v>-199.54484199999999</c:v>
                </c:pt>
                <c:pt idx="10210">
                  <c:v>-199.561375</c:v>
                </c:pt>
                <c:pt idx="10211">
                  <c:v>-199.54946699999999</c:v>
                </c:pt>
                <c:pt idx="10212">
                  <c:v>-199.544004</c:v>
                </c:pt>
                <c:pt idx="10213">
                  <c:v>-199.516401</c:v>
                </c:pt>
                <c:pt idx="10214">
                  <c:v>-199.524405</c:v>
                </c:pt>
                <c:pt idx="10215">
                  <c:v>-199.52677199999999</c:v>
                </c:pt>
                <c:pt idx="10216">
                  <c:v>-199.52525599999998</c:v>
                </c:pt>
                <c:pt idx="10217">
                  <c:v>-199.529695</c:v>
                </c:pt>
                <c:pt idx="10218">
                  <c:v>-199.50958400000002</c:v>
                </c:pt>
                <c:pt idx="10219">
                  <c:v>-199.50386</c:v>
                </c:pt>
                <c:pt idx="10220">
                  <c:v>-199.500429</c:v>
                </c:pt>
                <c:pt idx="10221">
                  <c:v>-199.50797700000001</c:v>
                </c:pt>
                <c:pt idx="10222">
                  <c:v>-199.483397</c:v>
                </c:pt>
                <c:pt idx="10223">
                  <c:v>-199.49886100000001</c:v>
                </c:pt>
                <c:pt idx="10224">
                  <c:v>-199.50494999999998</c:v>
                </c:pt>
                <c:pt idx="10225">
                  <c:v>-199.48164700000001</c:v>
                </c:pt>
                <c:pt idx="10226">
                  <c:v>-199.49996000000002</c:v>
                </c:pt>
                <c:pt idx="10227">
                  <c:v>-199.47201000000001</c:v>
                </c:pt>
                <c:pt idx="10228">
                  <c:v>-199.466486</c:v>
                </c:pt>
                <c:pt idx="10229">
                  <c:v>-199.463854</c:v>
                </c:pt>
                <c:pt idx="10230">
                  <c:v>-199.47581</c:v>
                </c:pt>
                <c:pt idx="10231">
                  <c:v>-199.48567699999998</c:v>
                </c:pt>
                <c:pt idx="10232">
                  <c:v>-199.463368</c:v>
                </c:pt>
                <c:pt idx="10233">
                  <c:v>-199.46312500000002</c:v>
                </c:pt>
                <c:pt idx="10234">
                  <c:v>-199.44655600000002</c:v>
                </c:pt>
                <c:pt idx="10235">
                  <c:v>-199.456324</c:v>
                </c:pt>
                <c:pt idx="10236">
                  <c:v>-199.435157</c:v>
                </c:pt>
                <c:pt idx="10237">
                  <c:v>-199.45281500000002</c:v>
                </c:pt>
                <c:pt idx="10238">
                  <c:v>-199.44576700000002</c:v>
                </c:pt>
                <c:pt idx="10239">
                  <c:v>-199.42770100000001</c:v>
                </c:pt>
                <c:pt idx="10240">
                  <c:v>-199.42632</c:v>
                </c:pt>
                <c:pt idx="10241">
                  <c:v>-199.42816500000001</c:v>
                </c:pt>
                <c:pt idx="10242">
                  <c:v>-199.43890099999999</c:v>
                </c:pt>
                <c:pt idx="10243">
                  <c:v>-199.41260599999998</c:v>
                </c:pt>
                <c:pt idx="10244">
                  <c:v>-199.43275600000001</c:v>
                </c:pt>
                <c:pt idx="10245">
                  <c:v>-199.41223600000001</c:v>
                </c:pt>
                <c:pt idx="10246">
                  <c:v>-199.41888900000001</c:v>
                </c:pt>
                <c:pt idx="10247">
                  <c:v>-199.40643399999999</c:v>
                </c:pt>
                <c:pt idx="10248">
                  <c:v>-199.38055599999998</c:v>
                </c:pt>
                <c:pt idx="10249">
                  <c:v>-199.38915900000001</c:v>
                </c:pt>
                <c:pt idx="10250">
                  <c:v>-199.39126000000002</c:v>
                </c:pt>
                <c:pt idx="10251">
                  <c:v>-199.40836200000001</c:v>
                </c:pt>
                <c:pt idx="10252">
                  <c:v>-199.3948</c:v>
                </c:pt>
                <c:pt idx="10253">
                  <c:v>-199.377116</c:v>
                </c:pt>
                <c:pt idx="10254">
                  <c:v>-199.38700900000001</c:v>
                </c:pt>
                <c:pt idx="10255">
                  <c:v>-199.37699000000001</c:v>
                </c:pt>
                <c:pt idx="10256">
                  <c:v>-199.39091300000001</c:v>
                </c:pt>
                <c:pt idx="10257">
                  <c:v>-199.35478499999999</c:v>
                </c:pt>
                <c:pt idx="10258">
                  <c:v>-199.344944</c:v>
                </c:pt>
                <c:pt idx="10259">
                  <c:v>-199.328182</c:v>
                </c:pt>
                <c:pt idx="10260">
                  <c:v>-199.34736000000001</c:v>
                </c:pt>
                <c:pt idx="10261">
                  <c:v>-199.35463799999999</c:v>
                </c:pt>
                <c:pt idx="10262">
                  <c:v>-199.32984099999999</c:v>
                </c:pt>
                <c:pt idx="10263">
                  <c:v>-199.33274599999999</c:v>
                </c:pt>
                <c:pt idx="10264">
                  <c:v>-199.34969100000001</c:v>
                </c:pt>
                <c:pt idx="10265">
                  <c:v>-199.33210299999999</c:v>
                </c:pt>
                <c:pt idx="10266">
                  <c:v>-199.325853</c:v>
                </c:pt>
                <c:pt idx="10267">
                  <c:v>-199.34596099999999</c:v>
                </c:pt>
                <c:pt idx="10268">
                  <c:v>-199.322293</c:v>
                </c:pt>
                <c:pt idx="10269">
                  <c:v>-199.29067700000002</c:v>
                </c:pt>
                <c:pt idx="10270">
                  <c:v>-199.29915</c:v>
                </c:pt>
                <c:pt idx="10271">
                  <c:v>-199.34839200000002</c:v>
                </c:pt>
                <c:pt idx="10272">
                  <c:v>-199.30313200000001</c:v>
                </c:pt>
                <c:pt idx="10273">
                  <c:v>-199.306194</c:v>
                </c:pt>
                <c:pt idx="10274">
                  <c:v>-199.328203</c:v>
                </c:pt>
                <c:pt idx="10275">
                  <c:v>-199.27593299999998</c:v>
                </c:pt>
                <c:pt idx="10276">
                  <c:v>-199.30920800000001</c:v>
                </c:pt>
                <c:pt idx="10277">
                  <c:v>-199.288884</c:v>
                </c:pt>
                <c:pt idx="10278">
                  <c:v>-199.28341599999999</c:v>
                </c:pt>
                <c:pt idx="10279">
                  <c:v>-199.27602900000002</c:v>
                </c:pt>
                <c:pt idx="10280">
                  <c:v>-199.293691</c:v>
                </c:pt>
                <c:pt idx="10281">
                  <c:v>-199.27950799999999</c:v>
                </c:pt>
                <c:pt idx="10282">
                  <c:v>-199.307591</c:v>
                </c:pt>
                <c:pt idx="10283">
                  <c:v>-199.353455</c:v>
                </c:pt>
                <c:pt idx="10284">
                  <c:v>-199.334191</c:v>
                </c:pt>
                <c:pt idx="10285">
                  <c:v>-199.341318</c:v>
                </c:pt>
                <c:pt idx="10286">
                  <c:v>-199.34322399999999</c:v>
                </c:pt>
                <c:pt idx="10287">
                  <c:v>-199.34332400000002</c:v>
                </c:pt>
                <c:pt idx="10288">
                  <c:v>-199.37551300000001</c:v>
                </c:pt>
                <c:pt idx="10289">
                  <c:v>-199.37771500000002</c:v>
                </c:pt>
                <c:pt idx="10290">
                  <c:v>-199.405213</c:v>
                </c:pt>
                <c:pt idx="10291">
                  <c:v>-199.41877099999999</c:v>
                </c:pt>
                <c:pt idx="10292">
                  <c:v>-199.42402899999999</c:v>
                </c:pt>
                <c:pt idx="10293">
                  <c:v>-199.42836799999998</c:v>
                </c:pt>
                <c:pt idx="10294">
                  <c:v>-199.455085</c:v>
                </c:pt>
                <c:pt idx="10295">
                  <c:v>-199.49581599999999</c:v>
                </c:pt>
                <c:pt idx="10296">
                  <c:v>-199.52351300000001</c:v>
                </c:pt>
                <c:pt idx="10297">
                  <c:v>-199.52913699999999</c:v>
                </c:pt>
                <c:pt idx="10298">
                  <c:v>-199.55112100000002</c:v>
                </c:pt>
                <c:pt idx="10299">
                  <c:v>-199.56667200000001</c:v>
                </c:pt>
                <c:pt idx="10300">
                  <c:v>-199.57934</c:v>
                </c:pt>
                <c:pt idx="10301">
                  <c:v>-199.54985300000001</c:v>
                </c:pt>
                <c:pt idx="10302">
                  <c:v>-199.558581</c:v>
                </c:pt>
                <c:pt idx="10303">
                  <c:v>-199.56094300000001</c:v>
                </c:pt>
                <c:pt idx="10304">
                  <c:v>-199.57357200000001</c:v>
                </c:pt>
                <c:pt idx="10305">
                  <c:v>-199.60104100000001</c:v>
                </c:pt>
                <c:pt idx="10306">
                  <c:v>-199.59400099999999</c:v>
                </c:pt>
                <c:pt idx="10307">
                  <c:v>-199.600055</c:v>
                </c:pt>
                <c:pt idx="10308">
                  <c:v>-199.630393</c:v>
                </c:pt>
                <c:pt idx="10309">
                  <c:v>-199.58180200000001</c:v>
                </c:pt>
                <c:pt idx="10310">
                  <c:v>-199.611919</c:v>
                </c:pt>
                <c:pt idx="10311">
                  <c:v>-199.580274</c:v>
                </c:pt>
                <c:pt idx="10312">
                  <c:v>-199.576999</c:v>
                </c:pt>
                <c:pt idx="10313">
                  <c:v>-199.59054899999998</c:v>
                </c:pt>
                <c:pt idx="10314">
                  <c:v>-199.59138300000001</c:v>
                </c:pt>
                <c:pt idx="10315">
                  <c:v>-199.62879100000001</c:v>
                </c:pt>
                <c:pt idx="10316">
                  <c:v>-199.59429700000001</c:v>
                </c:pt>
                <c:pt idx="10317">
                  <c:v>-199.61756100000002</c:v>
                </c:pt>
                <c:pt idx="10318">
                  <c:v>-199.60203100000001</c:v>
                </c:pt>
                <c:pt idx="10319">
                  <c:v>-199.62926899999999</c:v>
                </c:pt>
                <c:pt idx="10320">
                  <c:v>-199.658196</c:v>
                </c:pt>
                <c:pt idx="10321">
                  <c:v>-199.673565</c:v>
                </c:pt>
                <c:pt idx="10322">
                  <c:v>-199.650722</c:v>
                </c:pt>
                <c:pt idx="10323">
                  <c:v>-199.65213299999999</c:v>
                </c:pt>
                <c:pt idx="10324">
                  <c:v>-199.652872</c:v>
                </c:pt>
                <c:pt idx="10325">
                  <c:v>-199.65298899999999</c:v>
                </c:pt>
                <c:pt idx="10326">
                  <c:v>-199.65127799999999</c:v>
                </c:pt>
                <c:pt idx="10327">
                  <c:v>-199.66855800000002</c:v>
                </c:pt>
                <c:pt idx="10328">
                  <c:v>-199.666617</c:v>
                </c:pt>
                <c:pt idx="10329">
                  <c:v>-199.69253799999998</c:v>
                </c:pt>
                <c:pt idx="10330">
                  <c:v>-199.69561300000001</c:v>
                </c:pt>
                <c:pt idx="10331">
                  <c:v>-199.69761099999999</c:v>
                </c:pt>
                <c:pt idx="10332">
                  <c:v>-199.71493799999999</c:v>
                </c:pt>
                <c:pt idx="10333">
                  <c:v>-199.70379</c:v>
                </c:pt>
                <c:pt idx="10334">
                  <c:v>-199.70650000000001</c:v>
                </c:pt>
                <c:pt idx="10335">
                  <c:v>-199.69244699999999</c:v>
                </c:pt>
                <c:pt idx="10336">
                  <c:v>-199.72174699999999</c:v>
                </c:pt>
                <c:pt idx="10337">
                  <c:v>-199.72599499999998</c:v>
                </c:pt>
                <c:pt idx="10338">
                  <c:v>-199.721856</c:v>
                </c:pt>
                <c:pt idx="10339">
                  <c:v>-199.722442</c:v>
                </c:pt>
                <c:pt idx="10340">
                  <c:v>-199.73720299999999</c:v>
                </c:pt>
                <c:pt idx="10341">
                  <c:v>-199.72874000000002</c:v>
                </c:pt>
                <c:pt idx="10342">
                  <c:v>-199.76997</c:v>
                </c:pt>
                <c:pt idx="10343">
                  <c:v>-199.746723</c:v>
                </c:pt>
                <c:pt idx="10344">
                  <c:v>-199.77525499999999</c:v>
                </c:pt>
                <c:pt idx="10345">
                  <c:v>-199.776093</c:v>
                </c:pt>
                <c:pt idx="10346">
                  <c:v>-199.76378099999999</c:v>
                </c:pt>
                <c:pt idx="10347">
                  <c:v>-199.743943</c:v>
                </c:pt>
                <c:pt idx="10348">
                  <c:v>-199.76365899999999</c:v>
                </c:pt>
                <c:pt idx="10349">
                  <c:v>-199.716241</c:v>
                </c:pt>
                <c:pt idx="10350">
                  <c:v>-199.73047199999999</c:v>
                </c:pt>
                <c:pt idx="10351">
                  <c:v>-199.74174600000001</c:v>
                </c:pt>
                <c:pt idx="10352">
                  <c:v>-199.72308100000001</c:v>
                </c:pt>
                <c:pt idx="10353">
                  <c:v>-199.71750500000002</c:v>
                </c:pt>
                <c:pt idx="10354">
                  <c:v>-199.73604399999999</c:v>
                </c:pt>
                <c:pt idx="10355">
                  <c:v>-199.73070200000001</c:v>
                </c:pt>
                <c:pt idx="10356">
                  <c:v>-199.793173</c:v>
                </c:pt>
                <c:pt idx="10357">
                  <c:v>-199.78439599999999</c:v>
                </c:pt>
                <c:pt idx="10358">
                  <c:v>-199.77564999999998</c:v>
                </c:pt>
                <c:pt idx="10359">
                  <c:v>-199.77731700000001</c:v>
                </c:pt>
                <c:pt idx="10360">
                  <c:v>-199.803878</c:v>
                </c:pt>
                <c:pt idx="10361">
                  <c:v>-199.78130400000001</c:v>
                </c:pt>
                <c:pt idx="10362">
                  <c:v>-199.78627700000001</c:v>
                </c:pt>
                <c:pt idx="10363">
                  <c:v>-199.80028199999998</c:v>
                </c:pt>
                <c:pt idx="10364">
                  <c:v>-199.79208299999999</c:v>
                </c:pt>
                <c:pt idx="10365">
                  <c:v>-199.75799700000002</c:v>
                </c:pt>
                <c:pt idx="10366">
                  <c:v>-199.73954899999998</c:v>
                </c:pt>
                <c:pt idx="10367">
                  <c:v>-199.74486899999999</c:v>
                </c:pt>
                <c:pt idx="10368">
                  <c:v>-199.74721399999999</c:v>
                </c:pt>
                <c:pt idx="10369">
                  <c:v>-199.816394</c:v>
                </c:pt>
                <c:pt idx="10370">
                  <c:v>-199.80542</c:v>
                </c:pt>
                <c:pt idx="10371">
                  <c:v>-199.83434200000002</c:v>
                </c:pt>
                <c:pt idx="10372">
                  <c:v>-199.839775</c:v>
                </c:pt>
                <c:pt idx="10373">
                  <c:v>-199.79561800000002</c:v>
                </c:pt>
                <c:pt idx="10374">
                  <c:v>-199.83282299999999</c:v>
                </c:pt>
                <c:pt idx="10375">
                  <c:v>-199.760976</c:v>
                </c:pt>
                <c:pt idx="10376">
                  <c:v>-199.71343100000001</c:v>
                </c:pt>
                <c:pt idx="10377">
                  <c:v>-199.64052100000001</c:v>
                </c:pt>
                <c:pt idx="10378">
                  <c:v>-199.61210700000001</c:v>
                </c:pt>
                <c:pt idx="10379">
                  <c:v>-199.56386699999999</c:v>
                </c:pt>
                <c:pt idx="10380">
                  <c:v>-199.511663</c:v>
                </c:pt>
                <c:pt idx="10381">
                  <c:v>-199.49032700000001</c:v>
                </c:pt>
                <c:pt idx="10382">
                  <c:v>-199.479128</c:v>
                </c:pt>
                <c:pt idx="10383">
                  <c:v>-199.423866</c:v>
                </c:pt>
                <c:pt idx="10384">
                  <c:v>-199.411103</c:v>
                </c:pt>
                <c:pt idx="10385">
                  <c:v>-199.36768899999998</c:v>
                </c:pt>
                <c:pt idx="10386">
                  <c:v>-199.37554900000001</c:v>
                </c:pt>
                <c:pt idx="10387">
                  <c:v>-199.29632799999999</c:v>
                </c:pt>
                <c:pt idx="10388">
                  <c:v>-199.290391</c:v>
                </c:pt>
                <c:pt idx="10389">
                  <c:v>-199.25379100000001</c:v>
                </c:pt>
                <c:pt idx="10390">
                  <c:v>-199.222385</c:v>
                </c:pt>
                <c:pt idx="10391">
                  <c:v>-199.194343</c:v>
                </c:pt>
                <c:pt idx="10392">
                  <c:v>-199.15625699999998</c:v>
                </c:pt>
                <c:pt idx="10393">
                  <c:v>-199.12599700000001</c:v>
                </c:pt>
                <c:pt idx="10394">
                  <c:v>-199.10239899999999</c:v>
                </c:pt>
                <c:pt idx="10395">
                  <c:v>-199.08620500000001</c:v>
                </c:pt>
                <c:pt idx="10396">
                  <c:v>-199.09880799999999</c:v>
                </c:pt>
                <c:pt idx="10397">
                  <c:v>-199.056366</c:v>
                </c:pt>
                <c:pt idx="10398">
                  <c:v>-199.06116</c:v>
                </c:pt>
                <c:pt idx="10399">
                  <c:v>-199.03529900000001</c:v>
                </c:pt>
                <c:pt idx="10400">
                  <c:v>-199.015266</c:v>
                </c:pt>
                <c:pt idx="10401">
                  <c:v>-198.99910199999999</c:v>
                </c:pt>
                <c:pt idx="10402">
                  <c:v>-198.99285399999999</c:v>
                </c:pt>
                <c:pt idx="10403">
                  <c:v>-199.01033800000002</c:v>
                </c:pt>
                <c:pt idx="10404">
                  <c:v>-199.00823599999998</c:v>
                </c:pt>
                <c:pt idx="10405">
                  <c:v>-199.02481700000001</c:v>
                </c:pt>
                <c:pt idx="10406">
                  <c:v>-199.00130899999999</c:v>
                </c:pt>
                <c:pt idx="10407">
                  <c:v>-199.05090700000002</c:v>
                </c:pt>
                <c:pt idx="10408">
                  <c:v>-199.044793</c:v>
                </c:pt>
                <c:pt idx="10409">
                  <c:v>-199.001856</c:v>
                </c:pt>
                <c:pt idx="10410">
                  <c:v>-199.01000300000001</c:v>
                </c:pt>
                <c:pt idx="10411">
                  <c:v>-199.02772999999999</c:v>
                </c:pt>
                <c:pt idx="10412">
                  <c:v>-199.014186</c:v>
                </c:pt>
                <c:pt idx="10413">
                  <c:v>-199.06185099999999</c:v>
                </c:pt>
                <c:pt idx="10414">
                  <c:v>-199.08015599999999</c:v>
                </c:pt>
                <c:pt idx="10415">
                  <c:v>-199.07768999999999</c:v>
                </c:pt>
                <c:pt idx="10416">
                  <c:v>-199.08501999999999</c:v>
                </c:pt>
                <c:pt idx="10417">
                  <c:v>-199.15766100000002</c:v>
                </c:pt>
                <c:pt idx="10418">
                  <c:v>-199.16777999999999</c:v>
                </c:pt>
                <c:pt idx="10419">
                  <c:v>-199.21476899999999</c:v>
                </c:pt>
                <c:pt idx="10420">
                  <c:v>-199.223614</c:v>
                </c:pt>
                <c:pt idx="10421">
                  <c:v>-199.25936400000001</c:v>
                </c:pt>
                <c:pt idx="10422">
                  <c:v>-199.26689500000001</c:v>
                </c:pt>
                <c:pt idx="10423">
                  <c:v>-199.32602900000001</c:v>
                </c:pt>
                <c:pt idx="10424">
                  <c:v>-199.37670900000001</c:v>
                </c:pt>
                <c:pt idx="10425">
                  <c:v>-199.38230300000001</c:v>
                </c:pt>
                <c:pt idx="10426">
                  <c:v>-199.369114</c:v>
                </c:pt>
                <c:pt idx="10427">
                  <c:v>-199.42958200000001</c:v>
                </c:pt>
                <c:pt idx="10428">
                  <c:v>-199.43372100000002</c:v>
                </c:pt>
                <c:pt idx="10429">
                  <c:v>-199.416663</c:v>
                </c:pt>
                <c:pt idx="10430">
                  <c:v>-199.43267499999999</c:v>
                </c:pt>
                <c:pt idx="10431">
                  <c:v>-199.46988299999998</c:v>
                </c:pt>
                <c:pt idx="10432">
                  <c:v>-199.433742</c:v>
                </c:pt>
                <c:pt idx="10433">
                  <c:v>-199.40316099999998</c:v>
                </c:pt>
                <c:pt idx="10434">
                  <c:v>-199.405441</c:v>
                </c:pt>
                <c:pt idx="10435">
                  <c:v>-199.399079</c:v>
                </c:pt>
                <c:pt idx="10436">
                  <c:v>-199.39087900000001</c:v>
                </c:pt>
                <c:pt idx="10437">
                  <c:v>-199.421435</c:v>
                </c:pt>
                <c:pt idx="10438">
                  <c:v>-199.438984</c:v>
                </c:pt>
                <c:pt idx="10439">
                  <c:v>-199.43456699999999</c:v>
                </c:pt>
                <c:pt idx="10440">
                  <c:v>-199.42094</c:v>
                </c:pt>
                <c:pt idx="10441">
                  <c:v>-199.410639</c:v>
                </c:pt>
                <c:pt idx="10442">
                  <c:v>-199.42797899999999</c:v>
                </c:pt>
                <c:pt idx="10443">
                  <c:v>-199.394835</c:v>
                </c:pt>
                <c:pt idx="10444">
                  <c:v>-199.40943200000001</c:v>
                </c:pt>
                <c:pt idx="10445">
                  <c:v>-199.39645999999999</c:v>
                </c:pt>
                <c:pt idx="10446">
                  <c:v>-199.40875499999999</c:v>
                </c:pt>
                <c:pt idx="10447">
                  <c:v>-199.42774499999999</c:v>
                </c:pt>
                <c:pt idx="10448">
                  <c:v>-199.40288699999999</c:v>
                </c:pt>
                <c:pt idx="10449">
                  <c:v>-199.436699</c:v>
                </c:pt>
                <c:pt idx="10450">
                  <c:v>-199.45070000000001</c:v>
                </c:pt>
                <c:pt idx="10451">
                  <c:v>-199.42585500000001</c:v>
                </c:pt>
                <c:pt idx="10452">
                  <c:v>-199.44150300000001</c:v>
                </c:pt>
                <c:pt idx="10453">
                  <c:v>-199.44806399999999</c:v>
                </c:pt>
                <c:pt idx="10454">
                  <c:v>-199.42284100000001</c:v>
                </c:pt>
                <c:pt idx="10455">
                  <c:v>-199.45440099999999</c:v>
                </c:pt>
                <c:pt idx="10456">
                  <c:v>-199.46685600000001</c:v>
                </c:pt>
                <c:pt idx="10457">
                  <c:v>-199.463043</c:v>
                </c:pt>
                <c:pt idx="10458">
                  <c:v>-199.447318</c:v>
                </c:pt>
                <c:pt idx="10459">
                  <c:v>-199.47908899999999</c:v>
                </c:pt>
                <c:pt idx="10460">
                  <c:v>-199.46825800000002</c:v>
                </c:pt>
                <c:pt idx="10461">
                  <c:v>-199.50807599999999</c:v>
                </c:pt>
                <c:pt idx="10462">
                  <c:v>-199.48133899999999</c:v>
                </c:pt>
                <c:pt idx="10463">
                  <c:v>-199.505201</c:v>
                </c:pt>
                <c:pt idx="10464">
                  <c:v>-199.49811</c:v>
                </c:pt>
                <c:pt idx="10465">
                  <c:v>-199.481998</c:v>
                </c:pt>
                <c:pt idx="10466">
                  <c:v>-199.48082499999998</c:v>
                </c:pt>
                <c:pt idx="10467">
                  <c:v>-199.51615799999999</c:v>
                </c:pt>
                <c:pt idx="10468">
                  <c:v>-199.504446</c:v>
                </c:pt>
                <c:pt idx="10469">
                  <c:v>-199.48492900000002</c:v>
                </c:pt>
                <c:pt idx="10470">
                  <c:v>-199.489598</c:v>
                </c:pt>
                <c:pt idx="10471">
                  <c:v>-199.48648399999999</c:v>
                </c:pt>
                <c:pt idx="10472">
                  <c:v>-199.49080499999999</c:v>
                </c:pt>
                <c:pt idx="10473">
                  <c:v>-199.48050799999999</c:v>
                </c:pt>
                <c:pt idx="10474">
                  <c:v>-199.433393</c:v>
                </c:pt>
                <c:pt idx="10475">
                  <c:v>-199.45857699999999</c:v>
                </c:pt>
                <c:pt idx="10476">
                  <c:v>-199.47510199999999</c:v>
                </c:pt>
                <c:pt idx="10477">
                  <c:v>-199.45418699999999</c:v>
                </c:pt>
                <c:pt idx="10478">
                  <c:v>-199.46707699999999</c:v>
                </c:pt>
                <c:pt idx="10479">
                  <c:v>-199.440924</c:v>
                </c:pt>
                <c:pt idx="10480">
                  <c:v>-199.43040099999999</c:v>
                </c:pt>
                <c:pt idx="10481">
                  <c:v>-199.421269</c:v>
                </c:pt>
                <c:pt idx="10482">
                  <c:v>-199.44193100000001</c:v>
                </c:pt>
                <c:pt idx="10483">
                  <c:v>-199.42494299999998</c:v>
                </c:pt>
                <c:pt idx="10484">
                  <c:v>-199.452506</c:v>
                </c:pt>
                <c:pt idx="10485">
                  <c:v>-199.450873</c:v>
                </c:pt>
                <c:pt idx="10486">
                  <c:v>-199.45791199999999</c:v>
                </c:pt>
                <c:pt idx="10487">
                  <c:v>-199.459915</c:v>
                </c:pt>
                <c:pt idx="10488">
                  <c:v>-199.45621</c:v>
                </c:pt>
                <c:pt idx="10489">
                  <c:v>-199.45227199999999</c:v>
                </c:pt>
                <c:pt idx="10490">
                  <c:v>-199.44115400000001</c:v>
                </c:pt>
                <c:pt idx="10491">
                  <c:v>-199.45551599999999</c:v>
                </c:pt>
                <c:pt idx="10492">
                  <c:v>-199.43381099999999</c:v>
                </c:pt>
                <c:pt idx="10493">
                  <c:v>-199.448745</c:v>
                </c:pt>
                <c:pt idx="10494">
                  <c:v>-199.44228699999999</c:v>
                </c:pt>
                <c:pt idx="10495">
                  <c:v>-199.44435899999999</c:v>
                </c:pt>
                <c:pt idx="10496">
                  <c:v>-199.45521500000001</c:v>
                </c:pt>
                <c:pt idx="10497">
                  <c:v>-199.45904200000001</c:v>
                </c:pt>
                <c:pt idx="10498">
                  <c:v>-199.47055399999999</c:v>
                </c:pt>
                <c:pt idx="10499">
                  <c:v>-199.456761</c:v>
                </c:pt>
                <c:pt idx="10500">
                  <c:v>-199.43441799999999</c:v>
                </c:pt>
                <c:pt idx="10501">
                  <c:v>-199.44041999999999</c:v>
                </c:pt>
                <c:pt idx="10502">
                  <c:v>-199.43946400000002</c:v>
                </c:pt>
                <c:pt idx="10503">
                  <c:v>-199.42017799999999</c:v>
                </c:pt>
                <c:pt idx="10504">
                  <c:v>-199.42665299999999</c:v>
                </c:pt>
                <c:pt idx="10505">
                  <c:v>-199.42926299999999</c:v>
                </c:pt>
                <c:pt idx="10506">
                  <c:v>-199.40603400000001</c:v>
                </c:pt>
                <c:pt idx="10507">
                  <c:v>-199.440932</c:v>
                </c:pt>
                <c:pt idx="10508">
                  <c:v>-199.41671299999999</c:v>
                </c:pt>
                <c:pt idx="10509">
                  <c:v>-199.41718600000002</c:v>
                </c:pt>
                <c:pt idx="10510">
                  <c:v>-199.389475</c:v>
                </c:pt>
                <c:pt idx="10511">
                  <c:v>-199.39731800000001</c:v>
                </c:pt>
                <c:pt idx="10512">
                  <c:v>-199.38913700000001</c:v>
                </c:pt>
                <c:pt idx="10513">
                  <c:v>-199.39959400000001</c:v>
                </c:pt>
                <c:pt idx="10514">
                  <c:v>-199.39053000000001</c:v>
                </c:pt>
                <c:pt idx="10515">
                  <c:v>-199.39705700000002</c:v>
                </c:pt>
                <c:pt idx="10516">
                  <c:v>-199.393809</c:v>
                </c:pt>
                <c:pt idx="10517">
                  <c:v>-199.37509600000001</c:v>
                </c:pt>
                <c:pt idx="10518">
                  <c:v>-199.35310900000002</c:v>
                </c:pt>
                <c:pt idx="10519">
                  <c:v>-199.374045</c:v>
                </c:pt>
                <c:pt idx="10520">
                  <c:v>-199.39120299999999</c:v>
                </c:pt>
                <c:pt idx="10521">
                  <c:v>-199.348297</c:v>
                </c:pt>
                <c:pt idx="10522">
                  <c:v>-199.34860900000001</c:v>
                </c:pt>
                <c:pt idx="10523">
                  <c:v>-199.35829000000001</c:v>
                </c:pt>
                <c:pt idx="10524">
                  <c:v>-199.366827</c:v>
                </c:pt>
                <c:pt idx="10525">
                  <c:v>-199.35009100000002</c:v>
                </c:pt>
                <c:pt idx="10526">
                  <c:v>-199.32684399999999</c:v>
                </c:pt>
                <c:pt idx="10527">
                  <c:v>-199.331738</c:v>
                </c:pt>
                <c:pt idx="10528">
                  <c:v>-199.31227699999999</c:v>
                </c:pt>
                <c:pt idx="10529">
                  <c:v>-199.32356899999999</c:v>
                </c:pt>
                <c:pt idx="10530">
                  <c:v>-199.31889200000001</c:v>
                </c:pt>
                <c:pt idx="10531">
                  <c:v>-199.284076</c:v>
                </c:pt>
                <c:pt idx="10532">
                  <c:v>-199.312164</c:v>
                </c:pt>
                <c:pt idx="10533">
                  <c:v>-199.275916</c:v>
                </c:pt>
                <c:pt idx="10534">
                  <c:v>-199.305442</c:v>
                </c:pt>
                <c:pt idx="10535">
                  <c:v>-199.301738</c:v>
                </c:pt>
                <c:pt idx="10536">
                  <c:v>-199.29910799999999</c:v>
                </c:pt>
                <c:pt idx="10537">
                  <c:v>-199.29347100000001</c:v>
                </c:pt>
                <c:pt idx="10538">
                  <c:v>-199.285596</c:v>
                </c:pt>
                <c:pt idx="10539">
                  <c:v>-199.285484</c:v>
                </c:pt>
                <c:pt idx="10540">
                  <c:v>-199.291989</c:v>
                </c:pt>
                <c:pt idx="10541">
                  <c:v>-199.292879</c:v>
                </c:pt>
                <c:pt idx="10542">
                  <c:v>-199.29121999999998</c:v>
                </c:pt>
                <c:pt idx="10543">
                  <c:v>-199.25518299999999</c:v>
                </c:pt>
                <c:pt idx="10544">
                  <c:v>-199.267</c:v>
                </c:pt>
                <c:pt idx="10545">
                  <c:v>-199.22413699999998</c:v>
                </c:pt>
                <c:pt idx="10546">
                  <c:v>-199.276037</c:v>
                </c:pt>
                <c:pt idx="10547">
                  <c:v>-199.249911</c:v>
                </c:pt>
                <c:pt idx="10548">
                  <c:v>-199.25135299999999</c:v>
                </c:pt>
                <c:pt idx="10549">
                  <c:v>-199.24015299999999</c:v>
                </c:pt>
                <c:pt idx="10550">
                  <c:v>-199.26423700000001</c:v>
                </c:pt>
                <c:pt idx="10551">
                  <c:v>-199.26002499999998</c:v>
                </c:pt>
                <c:pt idx="10552">
                  <c:v>-199.26569700000002</c:v>
                </c:pt>
                <c:pt idx="10553">
                  <c:v>-199.238767</c:v>
                </c:pt>
                <c:pt idx="10554">
                  <c:v>-199.24219400000001</c:v>
                </c:pt>
                <c:pt idx="10555">
                  <c:v>-199.21632399999999</c:v>
                </c:pt>
                <c:pt idx="10556">
                  <c:v>-199.23485500000001</c:v>
                </c:pt>
                <c:pt idx="10557">
                  <c:v>-199.231111</c:v>
                </c:pt>
                <c:pt idx="10558">
                  <c:v>-199.251778</c:v>
                </c:pt>
                <c:pt idx="10559">
                  <c:v>-199.21491700000001</c:v>
                </c:pt>
                <c:pt idx="10560">
                  <c:v>-199.224054</c:v>
                </c:pt>
                <c:pt idx="10561">
                  <c:v>-199.23223100000001</c:v>
                </c:pt>
                <c:pt idx="10562">
                  <c:v>-199.21707000000001</c:v>
                </c:pt>
                <c:pt idx="10563">
                  <c:v>-199.22498300000001</c:v>
                </c:pt>
                <c:pt idx="10564">
                  <c:v>-199.24755300000001</c:v>
                </c:pt>
                <c:pt idx="10565">
                  <c:v>-199.205658</c:v>
                </c:pt>
                <c:pt idx="10566">
                  <c:v>-199.215204</c:v>
                </c:pt>
                <c:pt idx="10567">
                  <c:v>-199.184392</c:v>
                </c:pt>
                <c:pt idx="10568">
                  <c:v>-199.22007200000002</c:v>
                </c:pt>
                <c:pt idx="10569">
                  <c:v>-199.18248599999998</c:v>
                </c:pt>
                <c:pt idx="10570">
                  <c:v>-199.19273900000002</c:v>
                </c:pt>
                <c:pt idx="10571">
                  <c:v>-199.19289899999998</c:v>
                </c:pt>
                <c:pt idx="10572">
                  <c:v>-199.208955</c:v>
                </c:pt>
                <c:pt idx="10573">
                  <c:v>-199.180397</c:v>
                </c:pt>
                <c:pt idx="10574">
                  <c:v>-199.20335700000001</c:v>
                </c:pt>
                <c:pt idx="10575">
                  <c:v>-199.18567300000001</c:v>
                </c:pt>
                <c:pt idx="10576">
                  <c:v>-199.183119</c:v>
                </c:pt>
                <c:pt idx="10577">
                  <c:v>-199.187062</c:v>
                </c:pt>
                <c:pt idx="10578">
                  <c:v>-199.17124999999999</c:v>
                </c:pt>
                <c:pt idx="10579">
                  <c:v>-199.17642699999999</c:v>
                </c:pt>
                <c:pt idx="10580">
                  <c:v>-199.20460299999999</c:v>
                </c:pt>
                <c:pt idx="10581">
                  <c:v>-199.16628300000002</c:v>
                </c:pt>
                <c:pt idx="10582">
                  <c:v>-199.177964</c:v>
                </c:pt>
                <c:pt idx="10583">
                  <c:v>-199.136066</c:v>
                </c:pt>
                <c:pt idx="10584">
                  <c:v>-199.191688</c:v>
                </c:pt>
                <c:pt idx="10585">
                  <c:v>-199.17023399999999</c:v>
                </c:pt>
                <c:pt idx="10586">
                  <c:v>-199.18023600000001</c:v>
                </c:pt>
                <c:pt idx="10587">
                  <c:v>-199.17937499999999</c:v>
                </c:pt>
                <c:pt idx="10588">
                  <c:v>-199.16133099999999</c:v>
                </c:pt>
                <c:pt idx="10589">
                  <c:v>-199.13702000000001</c:v>
                </c:pt>
                <c:pt idx="10590">
                  <c:v>-199.12409200000002</c:v>
                </c:pt>
                <c:pt idx="10591">
                  <c:v>-199.14483300000001</c:v>
                </c:pt>
                <c:pt idx="10592">
                  <c:v>-199.13761500000001</c:v>
                </c:pt>
                <c:pt idx="10593">
                  <c:v>-199.13037200000002</c:v>
                </c:pt>
                <c:pt idx="10594">
                  <c:v>-199.138901</c:v>
                </c:pt>
                <c:pt idx="10595">
                  <c:v>-199.141863</c:v>
                </c:pt>
                <c:pt idx="10596">
                  <c:v>-199.12929500000001</c:v>
                </c:pt>
                <c:pt idx="10597">
                  <c:v>-199.10664800000001</c:v>
                </c:pt>
                <c:pt idx="10598">
                  <c:v>-199.15259800000001</c:v>
                </c:pt>
                <c:pt idx="10599">
                  <c:v>-199.12892600000001</c:v>
                </c:pt>
                <c:pt idx="10600">
                  <c:v>-199.127601</c:v>
                </c:pt>
                <c:pt idx="10601">
                  <c:v>-199.13832300000001</c:v>
                </c:pt>
                <c:pt idx="10602">
                  <c:v>-199.141863</c:v>
                </c:pt>
                <c:pt idx="10603">
                  <c:v>-199.09126900000001</c:v>
                </c:pt>
                <c:pt idx="10604">
                  <c:v>-199.13228999999998</c:v>
                </c:pt>
                <c:pt idx="10605">
                  <c:v>-199.09143399999999</c:v>
                </c:pt>
                <c:pt idx="10606">
                  <c:v>-199.111502</c:v>
                </c:pt>
                <c:pt idx="10607">
                  <c:v>-199.12521599999999</c:v>
                </c:pt>
                <c:pt idx="10608">
                  <c:v>-199.128838</c:v>
                </c:pt>
                <c:pt idx="10609">
                  <c:v>-199.12866</c:v>
                </c:pt>
                <c:pt idx="10610">
                  <c:v>-199.11981</c:v>
                </c:pt>
                <c:pt idx="10611">
                  <c:v>-199.13003700000002</c:v>
                </c:pt>
                <c:pt idx="10612">
                  <c:v>-199.126983</c:v>
                </c:pt>
                <c:pt idx="10613">
                  <c:v>-199.14097599999999</c:v>
                </c:pt>
                <c:pt idx="10614">
                  <c:v>-199.12099900000001</c:v>
                </c:pt>
                <c:pt idx="10615">
                  <c:v>-199.13211200000001</c:v>
                </c:pt>
                <c:pt idx="10616">
                  <c:v>-199.11907099999999</c:v>
                </c:pt>
                <c:pt idx="10617">
                  <c:v>-199.10924299999999</c:v>
                </c:pt>
                <c:pt idx="10618">
                  <c:v>-199.12723099999999</c:v>
                </c:pt>
                <c:pt idx="10619">
                  <c:v>-199.13097399999998</c:v>
                </c:pt>
                <c:pt idx="10620">
                  <c:v>-199.11836700000001</c:v>
                </c:pt>
                <c:pt idx="10621">
                  <c:v>-199.09315700000002</c:v>
                </c:pt>
                <c:pt idx="10622">
                  <c:v>-199.15086399999998</c:v>
                </c:pt>
                <c:pt idx="10623">
                  <c:v>-199.11756800000001</c:v>
                </c:pt>
                <c:pt idx="10624">
                  <c:v>-199.12637099999998</c:v>
                </c:pt>
                <c:pt idx="10625">
                  <c:v>-199.123265</c:v>
                </c:pt>
                <c:pt idx="10626">
                  <c:v>-199.11444499999999</c:v>
                </c:pt>
                <c:pt idx="10627">
                  <c:v>-199.13808699999998</c:v>
                </c:pt>
                <c:pt idx="10628">
                  <c:v>-199.12386500000002</c:v>
                </c:pt>
                <c:pt idx="10629">
                  <c:v>-199.15786399999999</c:v>
                </c:pt>
                <c:pt idx="10630">
                  <c:v>-199.13476500000002</c:v>
                </c:pt>
                <c:pt idx="10631">
                  <c:v>-199.129784</c:v>
                </c:pt>
                <c:pt idx="10632">
                  <c:v>-199.119114</c:v>
                </c:pt>
                <c:pt idx="10633">
                  <c:v>-199.12258399999999</c:v>
                </c:pt>
                <c:pt idx="10634">
                  <c:v>-199.123943</c:v>
                </c:pt>
                <c:pt idx="10635">
                  <c:v>-199.136698</c:v>
                </c:pt>
                <c:pt idx="10636">
                  <c:v>-199.13871700000001</c:v>
                </c:pt>
                <c:pt idx="10637">
                  <c:v>-199.164873</c:v>
                </c:pt>
                <c:pt idx="10638">
                  <c:v>-199.14943</c:v>
                </c:pt>
                <c:pt idx="10639">
                  <c:v>-199.115587</c:v>
                </c:pt>
                <c:pt idx="10640">
                  <c:v>-199.16050100000001</c:v>
                </c:pt>
                <c:pt idx="10641">
                  <c:v>-199.12021300000001</c:v>
                </c:pt>
                <c:pt idx="10642">
                  <c:v>-199.12168400000002</c:v>
                </c:pt>
                <c:pt idx="10643">
                  <c:v>-199.166819</c:v>
                </c:pt>
                <c:pt idx="10644">
                  <c:v>-199.14386300000001</c:v>
                </c:pt>
                <c:pt idx="10645">
                  <c:v>-199.14582100000001</c:v>
                </c:pt>
                <c:pt idx="10646">
                  <c:v>-199.16297599999999</c:v>
                </c:pt>
                <c:pt idx="10647">
                  <c:v>-199.17556999999999</c:v>
                </c:pt>
                <c:pt idx="10648">
                  <c:v>-199.16770100000002</c:v>
                </c:pt>
                <c:pt idx="10649">
                  <c:v>-199.16926800000002</c:v>
                </c:pt>
                <c:pt idx="10650">
                  <c:v>-199.16178099999999</c:v>
                </c:pt>
                <c:pt idx="10651">
                  <c:v>-199.163106</c:v>
                </c:pt>
                <c:pt idx="10652">
                  <c:v>-199.16288399999999</c:v>
                </c:pt>
                <c:pt idx="10653">
                  <c:v>-199.17718099999999</c:v>
                </c:pt>
                <c:pt idx="10654">
                  <c:v>-199.17152099999998</c:v>
                </c:pt>
                <c:pt idx="10655">
                  <c:v>-199.16062600000001</c:v>
                </c:pt>
                <c:pt idx="10656">
                  <c:v>-199.176434</c:v>
                </c:pt>
                <c:pt idx="10657">
                  <c:v>-199.18151399999999</c:v>
                </c:pt>
                <c:pt idx="10658">
                  <c:v>-199.18819400000001</c:v>
                </c:pt>
                <c:pt idx="10659">
                  <c:v>-199.16540700000002</c:v>
                </c:pt>
                <c:pt idx="10660">
                  <c:v>-199.16296600000001</c:v>
                </c:pt>
                <c:pt idx="10661">
                  <c:v>-199.176637</c:v>
                </c:pt>
                <c:pt idx="10662">
                  <c:v>-199.18322500000002</c:v>
                </c:pt>
                <c:pt idx="10663">
                  <c:v>-199.185979</c:v>
                </c:pt>
                <c:pt idx="10664">
                  <c:v>-199.17790500000001</c:v>
                </c:pt>
                <c:pt idx="10665">
                  <c:v>-199.174297</c:v>
                </c:pt>
                <c:pt idx="10666">
                  <c:v>-199.18815000000001</c:v>
                </c:pt>
                <c:pt idx="10667">
                  <c:v>-199.19781700000001</c:v>
                </c:pt>
                <c:pt idx="10668">
                  <c:v>-199.208977</c:v>
                </c:pt>
                <c:pt idx="10669">
                  <c:v>-199.200557</c:v>
                </c:pt>
                <c:pt idx="10670">
                  <c:v>-199.198004</c:v>
                </c:pt>
                <c:pt idx="10671">
                  <c:v>-199.20486500000001</c:v>
                </c:pt>
                <c:pt idx="10672">
                  <c:v>-199.206594</c:v>
                </c:pt>
                <c:pt idx="10673">
                  <c:v>-199.184372</c:v>
                </c:pt>
                <c:pt idx="10674">
                  <c:v>-199.21618699999999</c:v>
                </c:pt>
                <c:pt idx="10675">
                  <c:v>-199.202133</c:v>
                </c:pt>
                <c:pt idx="10676">
                  <c:v>-199.185497</c:v>
                </c:pt>
                <c:pt idx="10677">
                  <c:v>-199.220968</c:v>
                </c:pt>
                <c:pt idx="10678">
                  <c:v>-199.21204299999999</c:v>
                </c:pt>
                <c:pt idx="10679">
                  <c:v>-199.21209499999998</c:v>
                </c:pt>
                <c:pt idx="10680">
                  <c:v>-199.194638</c:v>
                </c:pt>
                <c:pt idx="10681">
                  <c:v>-199.199997</c:v>
                </c:pt>
                <c:pt idx="10682">
                  <c:v>-199.229736</c:v>
                </c:pt>
                <c:pt idx="10683">
                  <c:v>-199.22954100000001</c:v>
                </c:pt>
                <c:pt idx="10684">
                  <c:v>-199.22619699999998</c:v>
                </c:pt>
                <c:pt idx="10685">
                  <c:v>-199.22629700000002</c:v>
                </c:pt>
                <c:pt idx="10686">
                  <c:v>-199.208349</c:v>
                </c:pt>
                <c:pt idx="10687">
                  <c:v>-199.21653499999999</c:v>
                </c:pt>
                <c:pt idx="10688">
                  <c:v>-199.24250900000001</c:v>
                </c:pt>
                <c:pt idx="10689">
                  <c:v>-199.20726300000001</c:v>
                </c:pt>
                <c:pt idx="10690">
                  <c:v>-199.21691200000001</c:v>
                </c:pt>
                <c:pt idx="10691">
                  <c:v>-199.231999</c:v>
                </c:pt>
                <c:pt idx="10692">
                  <c:v>-199.22773000000001</c:v>
                </c:pt>
                <c:pt idx="10693">
                  <c:v>-199.25058099999998</c:v>
                </c:pt>
                <c:pt idx="10694">
                  <c:v>-199.26020499999998</c:v>
                </c:pt>
                <c:pt idx="10695">
                  <c:v>-199.25279600000002</c:v>
                </c:pt>
                <c:pt idx="10696">
                  <c:v>-199.27736400000001</c:v>
                </c:pt>
                <c:pt idx="10697">
                  <c:v>-199.232303</c:v>
                </c:pt>
                <c:pt idx="10698">
                  <c:v>-199.27539199999998</c:v>
                </c:pt>
                <c:pt idx="10699">
                  <c:v>-199.26219900000001</c:v>
                </c:pt>
                <c:pt idx="10700">
                  <c:v>-199.28925900000002</c:v>
                </c:pt>
                <c:pt idx="10701">
                  <c:v>-199.24474999999998</c:v>
                </c:pt>
                <c:pt idx="10702">
                  <c:v>-199.24978300000001</c:v>
                </c:pt>
                <c:pt idx="10703">
                  <c:v>-199.292576</c:v>
                </c:pt>
                <c:pt idx="10704">
                  <c:v>-199.24793199999999</c:v>
                </c:pt>
                <c:pt idx="10705">
                  <c:v>-199.28219199999998</c:v>
                </c:pt>
                <c:pt idx="10706">
                  <c:v>-199.296415</c:v>
                </c:pt>
                <c:pt idx="10707">
                  <c:v>-199.29783499999999</c:v>
                </c:pt>
                <c:pt idx="10708">
                  <c:v>-199.27983</c:v>
                </c:pt>
                <c:pt idx="10709">
                  <c:v>-199.283196</c:v>
                </c:pt>
                <c:pt idx="10710">
                  <c:v>-199.28823</c:v>
                </c:pt>
                <c:pt idx="10711">
                  <c:v>-199.27959099999998</c:v>
                </c:pt>
                <c:pt idx="10712">
                  <c:v>-199.27179599999999</c:v>
                </c:pt>
                <c:pt idx="10713">
                  <c:v>-199.30365499999999</c:v>
                </c:pt>
                <c:pt idx="10714">
                  <c:v>-199.29519099999999</c:v>
                </c:pt>
                <c:pt idx="10715">
                  <c:v>-199.300523</c:v>
                </c:pt>
                <c:pt idx="10716">
                  <c:v>-199.32258000000002</c:v>
                </c:pt>
                <c:pt idx="10717">
                  <c:v>-199.29654600000001</c:v>
                </c:pt>
                <c:pt idx="10718">
                  <c:v>-199.309226</c:v>
                </c:pt>
                <c:pt idx="10719">
                  <c:v>-199.36633</c:v>
                </c:pt>
                <c:pt idx="10720">
                  <c:v>-199.42334500000001</c:v>
                </c:pt>
                <c:pt idx="10721">
                  <c:v>-199.47416899999999</c:v>
                </c:pt>
                <c:pt idx="10722">
                  <c:v>-199.46285599999999</c:v>
                </c:pt>
                <c:pt idx="10723">
                  <c:v>-199.503218</c:v>
                </c:pt>
                <c:pt idx="10724">
                  <c:v>-199.51829599999999</c:v>
                </c:pt>
                <c:pt idx="10725">
                  <c:v>-199.51724099999998</c:v>
                </c:pt>
                <c:pt idx="10726">
                  <c:v>-199.544839</c:v>
                </c:pt>
                <c:pt idx="10727">
                  <c:v>-199.523573</c:v>
                </c:pt>
                <c:pt idx="10728">
                  <c:v>-199.49242599999999</c:v>
                </c:pt>
                <c:pt idx="10729">
                  <c:v>-199.526174</c:v>
                </c:pt>
                <c:pt idx="10730">
                  <c:v>-199.519868</c:v>
                </c:pt>
                <c:pt idx="10731">
                  <c:v>-199.51150799999999</c:v>
                </c:pt>
                <c:pt idx="10732">
                  <c:v>-199.56230100000002</c:v>
                </c:pt>
                <c:pt idx="10733">
                  <c:v>-199.51728900000001</c:v>
                </c:pt>
                <c:pt idx="10734">
                  <c:v>-199.46675199999999</c:v>
                </c:pt>
                <c:pt idx="10735">
                  <c:v>-199.42295899999999</c:v>
                </c:pt>
                <c:pt idx="10736">
                  <c:v>-199.390815</c:v>
                </c:pt>
                <c:pt idx="10737">
                  <c:v>-199.37106399999999</c:v>
                </c:pt>
                <c:pt idx="10738">
                  <c:v>-199.33591799999999</c:v>
                </c:pt>
                <c:pt idx="10739">
                  <c:v>-199.31139400000001</c:v>
                </c:pt>
                <c:pt idx="10740">
                  <c:v>-199.284717</c:v>
                </c:pt>
                <c:pt idx="10741">
                  <c:v>-199.27535399999999</c:v>
                </c:pt>
                <c:pt idx="10742">
                  <c:v>-199.26514399999999</c:v>
                </c:pt>
                <c:pt idx="10743">
                  <c:v>-199.23389399999999</c:v>
                </c:pt>
                <c:pt idx="10744">
                  <c:v>-199.216218</c:v>
                </c:pt>
                <c:pt idx="10745">
                  <c:v>-199.174893</c:v>
                </c:pt>
                <c:pt idx="10746">
                  <c:v>-199.15405200000001</c:v>
                </c:pt>
                <c:pt idx="10747">
                  <c:v>-199.118089</c:v>
                </c:pt>
                <c:pt idx="10748">
                  <c:v>-199.076108</c:v>
                </c:pt>
                <c:pt idx="10749">
                  <c:v>-199.045365</c:v>
                </c:pt>
                <c:pt idx="10750">
                  <c:v>-198.99444700000001</c:v>
                </c:pt>
                <c:pt idx="10751">
                  <c:v>-198.97913399999999</c:v>
                </c:pt>
                <c:pt idx="10752">
                  <c:v>-198.97995900000001</c:v>
                </c:pt>
                <c:pt idx="10753">
                  <c:v>-198.92861100000002</c:v>
                </c:pt>
                <c:pt idx="10754">
                  <c:v>-198.908278</c:v>
                </c:pt>
                <c:pt idx="10755">
                  <c:v>-198.90996299999998</c:v>
                </c:pt>
                <c:pt idx="10756">
                  <c:v>-198.90494999999999</c:v>
                </c:pt>
                <c:pt idx="10757">
                  <c:v>-198.87221100000002</c:v>
                </c:pt>
                <c:pt idx="10758">
                  <c:v>-198.895996</c:v>
                </c:pt>
                <c:pt idx="10759">
                  <c:v>-198.89790300000001</c:v>
                </c:pt>
                <c:pt idx="10760">
                  <c:v>-198.881878</c:v>
                </c:pt>
                <c:pt idx="10761">
                  <c:v>-198.916473</c:v>
                </c:pt>
                <c:pt idx="10762">
                  <c:v>-198.93439499999999</c:v>
                </c:pt>
                <c:pt idx="10763">
                  <c:v>-198.92243500000001</c:v>
                </c:pt>
                <c:pt idx="10764">
                  <c:v>-198.90827400000001</c:v>
                </c:pt>
                <c:pt idx="10765">
                  <c:v>-198.90064799999999</c:v>
                </c:pt>
                <c:pt idx="10766">
                  <c:v>-198.90334899999999</c:v>
                </c:pt>
                <c:pt idx="10767">
                  <c:v>-198.947971</c:v>
                </c:pt>
                <c:pt idx="10768">
                  <c:v>-198.91917800000002</c:v>
                </c:pt>
                <c:pt idx="10769">
                  <c:v>-198.94718399999999</c:v>
                </c:pt>
                <c:pt idx="10770">
                  <c:v>-199.004583</c:v>
                </c:pt>
                <c:pt idx="10771">
                  <c:v>-198.98343800000001</c:v>
                </c:pt>
                <c:pt idx="10772">
                  <c:v>-198.98713800000002</c:v>
                </c:pt>
                <c:pt idx="10773">
                  <c:v>-199.04054499999998</c:v>
                </c:pt>
                <c:pt idx="10774">
                  <c:v>-199.05301</c:v>
                </c:pt>
                <c:pt idx="10775">
                  <c:v>-199.032003</c:v>
                </c:pt>
                <c:pt idx="10776">
                  <c:v>-199.04379</c:v>
                </c:pt>
                <c:pt idx="10777">
                  <c:v>-199.07426699999999</c:v>
                </c:pt>
                <c:pt idx="10778">
                  <c:v>-199.020534</c:v>
                </c:pt>
                <c:pt idx="10779">
                  <c:v>-199.02995799999999</c:v>
                </c:pt>
                <c:pt idx="10780">
                  <c:v>-199.033411</c:v>
                </c:pt>
                <c:pt idx="10781">
                  <c:v>-198.99988999999999</c:v>
                </c:pt>
                <c:pt idx="10782">
                  <c:v>-199.01742099999998</c:v>
                </c:pt>
                <c:pt idx="10783">
                  <c:v>-199.04782400000002</c:v>
                </c:pt>
                <c:pt idx="10784">
                  <c:v>-199.024326</c:v>
                </c:pt>
                <c:pt idx="10785">
                  <c:v>-199.012158</c:v>
                </c:pt>
                <c:pt idx="10786">
                  <c:v>-199.004696</c:v>
                </c:pt>
                <c:pt idx="10787">
                  <c:v>-199.04585699999998</c:v>
                </c:pt>
                <c:pt idx="10788">
                  <c:v>-199.029833</c:v>
                </c:pt>
                <c:pt idx="10789">
                  <c:v>-199.051524</c:v>
                </c:pt>
                <c:pt idx="10790">
                  <c:v>-199.023797</c:v>
                </c:pt>
                <c:pt idx="10791">
                  <c:v>-199.051456</c:v>
                </c:pt>
                <c:pt idx="10792">
                  <c:v>-199.0506</c:v>
                </c:pt>
                <c:pt idx="10793">
                  <c:v>-199.06356700000001</c:v>
                </c:pt>
                <c:pt idx="10794">
                  <c:v>-199.04389499999999</c:v>
                </c:pt>
                <c:pt idx="10795">
                  <c:v>-199.04489000000001</c:v>
                </c:pt>
                <c:pt idx="10796">
                  <c:v>-199.06612999999999</c:v>
                </c:pt>
                <c:pt idx="10797">
                  <c:v>-199.047335</c:v>
                </c:pt>
                <c:pt idx="10798">
                  <c:v>-199.04670099999998</c:v>
                </c:pt>
                <c:pt idx="10799">
                  <c:v>-199.06791999999999</c:v>
                </c:pt>
                <c:pt idx="10800">
                  <c:v>-199.027084</c:v>
                </c:pt>
                <c:pt idx="10801">
                  <c:v>-199.04924100000002</c:v>
                </c:pt>
                <c:pt idx="10802">
                  <c:v>-199.070313</c:v>
                </c:pt>
                <c:pt idx="10803">
                  <c:v>-199.04074599999998</c:v>
                </c:pt>
                <c:pt idx="10804">
                  <c:v>-199.05703199999999</c:v>
                </c:pt>
                <c:pt idx="10805">
                  <c:v>-199.06236999999999</c:v>
                </c:pt>
                <c:pt idx="10806">
                  <c:v>-199.049138</c:v>
                </c:pt>
                <c:pt idx="10807">
                  <c:v>-199.043127</c:v>
                </c:pt>
                <c:pt idx="10808">
                  <c:v>-199.06810200000001</c:v>
                </c:pt>
                <c:pt idx="10809">
                  <c:v>-199.04548500000001</c:v>
                </c:pt>
                <c:pt idx="10810">
                  <c:v>-199.059225</c:v>
                </c:pt>
                <c:pt idx="10811">
                  <c:v>-199.05660700000001</c:v>
                </c:pt>
                <c:pt idx="10812">
                  <c:v>-199.06308999999999</c:v>
                </c:pt>
                <c:pt idx="10813">
                  <c:v>-199.06621200000001</c:v>
                </c:pt>
                <c:pt idx="10814">
                  <c:v>-199.08612400000001</c:v>
                </c:pt>
                <c:pt idx="10815">
                  <c:v>-199.07344700000002</c:v>
                </c:pt>
                <c:pt idx="10816">
                  <c:v>-199.08861300000001</c:v>
                </c:pt>
                <c:pt idx="10817">
                  <c:v>-199.07521500000001</c:v>
                </c:pt>
                <c:pt idx="10818">
                  <c:v>-199.028448</c:v>
                </c:pt>
                <c:pt idx="10819">
                  <c:v>-199.03946500000001</c:v>
                </c:pt>
                <c:pt idx="10820">
                  <c:v>-199.04223999999999</c:v>
                </c:pt>
                <c:pt idx="10821">
                  <c:v>-199.01093400000002</c:v>
                </c:pt>
                <c:pt idx="10822">
                  <c:v>-199.03765899999999</c:v>
                </c:pt>
                <c:pt idx="10823">
                  <c:v>-199.03062399999999</c:v>
                </c:pt>
                <c:pt idx="10824">
                  <c:v>-199.05776600000002</c:v>
                </c:pt>
                <c:pt idx="10825">
                  <c:v>-199.03845899999999</c:v>
                </c:pt>
                <c:pt idx="10826">
                  <c:v>-199.060068</c:v>
                </c:pt>
                <c:pt idx="10827">
                  <c:v>-199.032487</c:v>
                </c:pt>
                <c:pt idx="10828">
                  <c:v>-199.02189999999999</c:v>
                </c:pt>
                <c:pt idx="10829">
                  <c:v>-199.01109</c:v>
                </c:pt>
                <c:pt idx="10830">
                  <c:v>-199.039592</c:v>
                </c:pt>
                <c:pt idx="10831">
                  <c:v>-199.01784799999999</c:v>
                </c:pt>
                <c:pt idx="10832">
                  <c:v>-199.00886299999999</c:v>
                </c:pt>
                <c:pt idx="10833">
                  <c:v>-199.02805699999999</c:v>
                </c:pt>
                <c:pt idx="10834">
                  <c:v>-199.013687</c:v>
                </c:pt>
                <c:pt idx="10835">
                  <c:v>-199.01841199999998</c:v>
                </c:pt>
                <c:pt idx="10836">
                  <c:v>-199.00701700000002</c:v>
                </c:pt>
                <c:pt idx="10837">
                  <c:v>-199.02840500000002</c:v>
                </c:pt>
                <c:pt idx="10838">
                  <c:v>-198.99207799999999</c:v>
                </c:pt>
                <c:pt idx="10839">
                  <c:v>-199.02830899999998</c:v>
                </c:pt>
                <c:pt idx="10840">
                  <c:v>-199.00042499999998</c:v>
                </c:pt>
                <c:pt idx="10841">
                  <c:v>-199.01554200000001</c:v>
                </c:pt>
                <c:pt idx="10842">
                  <c:v>-199.00042499999998</c:v>
                </c:pt>
                <c:pt idx="10843">
                  <c:v>-198.99814000000001</c:v>
                </c:pt>
                <c:pt idx="10844">
                  <c:v>-199.000833</c:v>
                </c:pt>
                <c:pt idx="10845">
                  <c:v>-199.034121</c:v>
                </c:pt>
                <c:pt idx="10846">
                  <c:v>-198.99401499999999</c:v>
                </c:pt>
                <c:pt idx="10847">
                  <c:v>-198.97315700000001</c:v>
                </c:pt>
                <c:pt idx="10848">
                  <c:v>-198.999448</c:v>
                </c:pt>
                <c:pt idx="10849">
                  <c:v>-198.97951499999999</c:v>
                </c:pt>
                <c:pt idx="10850">
                  <c:v>-198.98967199999998</c:v>
                </c:pt>
                <c:pt idx="10851">
                  <c:v>-198.97582800000001</c:v>
                </c:pt>
                <c:pt idx="10852">
                  <c:v>-198.97574499999999</c:v>
                </c:pt>
                <c:pt idx="10853">
                  <c:v>-198.980808</c:v>
                </c:pt>
                <c:pt idx="10854">
                  <c:v>-198.98948100000001</c:v>
                </c:pt>
                <c:pt idx="10855">
                  <c:v>-198.99636100000001</c:v>
                </c:pt>
                <c:pt idx="10856">
                  <c:v>-199.00026500000001</c:v>
                </c:pt>
                <c:pt idx="10857">
                  <c:v>-198.991027</c:v>
                </c:pt>
                <c:pt idx="10858">
                  <c:v>-198.96851099999998</c:v>
                </c:pt>
                <c:pt idx="10859">
                  <c:v>-198.99487499999998</c:v>
                </c:pt>
                <c:pt idx="10860">
                  <c:v>-198.97474700000001</c:v>
                </c:pt>
                <c:pt idx="10861">
                  <c:v>-198.995023</c:v>
                </c:pt>
                <c:pt idx="10862">
                  <c:v>-198.98201700000001</c:v>
                </c:pt>
                <c:pt idx="10863">
                  <c:v>-199.00217600000002</c:v>
                </c:pt>
                <c:pt idx="10864">
                  <c:v>-198.984353</c:v>
                </c:pt>
                <c:pt idx="10865">
                  <c:v>-198.99989600000001</c:v>
                </c:pt>
                <c:pt idx="10866">
                  <c:v>-198.974717</c:v>
                </c:pt>
                <c:pt idx="10867">
                  <c:v>-198.96195699999998</c:v>
                </c:pt>
                <c:pt idx="10868">
                  <c:v>-198.97641100000001</c:v>
                </c:pt>
                <c:pt idx="10869">
                  <c:v>-198.97993700000001</c:v>
                </c:pt>
                <c:pt idx="10870">
                  <c:v>-198.97803099999999</c:v>
                </c:pt>
                <c:pt idx="10871">
                  <c:v>-198.95627300000001</c:v>
                </c:pt>
                <c:pt idx="10872">
                  <c:v>-198.98575300000002</c:v>
                </c:pt>
                <c:pt idx="10873">
                  <c:v>-198.973176</c:v>
                </c:pt>
                <c:pt idx="10874">
                  <c:v>-198.97239400000001</c:v>
                </c:pt>
                <c:pt idx="10875">
                  <c:v>-198.99654799999999</c:v>
                </c:pt>
                <c:pt idx="10876">
                  <c:v>-198.98664199999999</c:v>
                </c:pt>
                <c:pt idx="10877">
                  <c:v>-198.99359100000001</c:v>
                </c:pt>
                <c:pt idx="10878">
                  <c:v>-198.999067</c:v>
                </c:pt>
                <c:pt idx="10879">
                  <c:v>-198.983889</c:v>
                </c:pt>
                <c:pt idx="10880">
                  <c:v>-198.99641800000001</c:v>
                </c:pt>
                <c:pt idx="10881">
                  <c:v>-198.998324</c:v>
                </c:pt>
                <c:pt idx="10882">
                  <c:v>-198.98718500000001</c:v>
                </c:pt>
                <c:pt idx="10883">
                  <c:v>-198.99740800000001</c:v>
                </c:pt>
                <c:pt idx="10884">
                  <c:v>-198.97077299999998</c:v>
                </c:pt>
                <c:pt idx="10885">
                  <c:v>-198.97137700000002</c:v>
                </c:pt>
                <c:pt idx="10886">
                  <c:v>-198.95687699999999</c:v>
                </c:pt>
                <c:pt idx="10887">
                  <c:v>-198.982776</c:v>
                </c:pt>
                <c:pt idx="10888">
                  <c:v>-198.994359</c:v>
                </c:pt>
                <c:pt idx="10889">
                  <c:v>-198.977869</c:v>
                </c:pt>
                <c:pt idx="10890">
                  <c:v>-198.97968900000001</c:v>
                </c:pt>
                <c:pt idx="10891">
                  <c:v>-198.985769</c:v>
                </c:pt>
                <c:pt idx="10892">
                  <c:v>-198.94757000000001</c:v>
                </c:pt>
                <c:pt idx="10893">
                  <c:v>-198.98759699999999</c:v>
                </c:pt>
                <c:pt idx="10894">
                  <c:v>-198.96501900000001</c:v>
                </c:pt>
                <c:pt idx="10895">
                  <c:v>-198.957527</c:v>
                </c:pt>
                <c:pt idx="10896">
                  <c:v>-198.972184</c:v>
                </c:pt>
                <c:pt idx="10897">
                  <c:v>-198.98858300000001</c:v>
                </c:pt>
                <c:pt idx="10898">
                  <c:v>-198.970325</c:v>
                </c:pt>
                <c:pt idx="10899">
                  <c:v>-198.98141699999999</c:v>
                </c:pt>
                <c:pt idx="10900">
                  <c:v>-198.968042</c:v>
                </c:pt>
                <c:pt idx="10901">
                  <c:v>-198.96696900000001</c:v>
                </c:pt>
                <c:pt idx="10902">
                  <c:v>-198.984205</c:v>
                </c:pt>
                <c:pt idx="10903">
                  <c:v>-198.959169</c:v>
                </c:pt>
                <c:pt idx="10904">
                  <c:v>-198.96266900000001</c:v>
                </c:pt>
                <c:pt idx="10905">
                  <c:v>-198.96602999999999</c:v>
                </c:pt>
                <c:pt idx="10906">
                  <c:v>-198.978793</c:v>
                </c:pt>
                <c:pt idx="10907">
                  <c:v>-198.96669</c:v>
                </c:pt>
                <c:pt idx="10908">
                  <c:v>-198.96986100000001</c:v>
                </c:pt>
                <c:pt idx="10909">
                  <c:v>-198.940764</c:v>
                </c:pt>
                <c:pt idx="10910">
                  <c:v>-198.95593300000002</c:v>
                </c:pt>
                <c:pt idx="10911">
                  <c:v>-198.97509399999998</c:v>
                </c:pt>
                <c:pt idx="10912">
                  <c:v>-198.96017599999999</c:v>
                </c:pt>
                <c:pt idx="10913" formatCode="General">
                  <c:v>-198.71674400000001</c:v>
                </c:pt>
                <c:pt idx="10914" formatCode="General">
                  <c:v>-198.72739200000001</c:v>
                </c:pt>
                <c:pt idx="10915" formatCode="General">
                  <c:v>-198.70052899999999</c:v>
                </c:pt>
                <c:pt idx="10916" formatCode="General">
                  <c:v>-198.69651200000001</c:v>
                </c:pt>
                <c:pt idx="10917" formatCode="General">
                  <c:v>-198.70535799999999</c:v>
                </c:pt>
                <c:pt idx="10918" formatCode="General">
                  <c:v>-198.700299</c:v>
                </c:pt>
                <c:pt idx="10919" formatCode="General">
                  <c:v>-198.71569700000001</c:v>
                </c:pt>
                <c:pt idx="10920" formatCode="General">
                  <c:v>-198.69770199999999</c:v>
                </c:pt>
                <c:pt idx="10921" formatCode="General">
                  <c:v>-198.697181</c:v>
                </c:pt>
                <c:pt idx="10922" formatCode="General">
                  <c:v>-198.71507700000001</c:v>
                </c:pt>
                <c:pt idx="10923" formatCode="General">
                  <c:v>-198.70906299999999</c:v>
                </c:pt>
                <c:pt idx="10924" formatCode="General">
                  <c:v>-198.726642</c:v>
                </c:pt>
                <c:pt idx="10925" formatCode="General">
                  <c:v>-198.674451</c:v>
                </c:pt>
                <c:pt idx="10926" formatCode="General">
                  <c:v>-198.695795</c:v>
                </c:pt>
                <c:pt idx="10927" formatCode="General">
                  <c:v>-198.68050099999999</c:v>
                </c:pt>
                <c:pt idx="10928" formatCode="General">
                  <c:v>-198.708282</c:v>
                </c:pt>
                <c:pt idx="10929" formatCode="General">
                  <c:v>-198.71136000000001</c:v>
                </c:pt>
                <c:pt idx="10930" formatCode="General">
                  <c:v>-198.71027000000001</c:v>
                </c:pt>
                <c:pt idx="10931" formatCode="General">
                  <c:v>-198.71886000000001</c:v>
                </c:pt>
                <c:pt idx="10932" formatCode="General">
                  <c:v>-198.71410499999999</c:v>
                </c:pt>
                <c:pt idx="10933" formatCode="General">
                  <c:v>-198.69451000000001</c:v>
                </c:pt>
                <c:pt idx="10934" formatCode="General">
                  <c:v>-198.735905</c:v>
                </c:pt>
                <c:pt idx="10935" formatCode="General">
                  <c:v>-198.66819799999999</c:v>
                </c:pt>
                <c:pt idx="10936" formatCode="General">
                  <c:v>-198.692916</c:v>
                </c:pt>
                <c:pt idx="10937" formatCode="General">
                  <c:v>-198.68987300000001</c:v>
                </c:pt>
                <c:pt idx="10938" formatCode="General">
                  <c:v>-198.674925</c:v>
                </c:pt>
                <c:pt idx="10939" formatCode="General">
                  <c:v>-198.70285699999999</c:v>
                </c:pt>
                <c:pt idx="10940" formatCode="General">
                  <c:v>-198.69905299999999</c:v>
                </c:pt>
                <c:pt idx="10941" formatCode="General">
                  <c:v>-198.69562300000001</c:v>
                </c:pt>
                <c:pt idx="10942" formatCode="General">
                  <c:v>-198.704621</c:v>
                </c:pt>
                <c:pt idx="10943" formatCode="General">
                  <c:v>-198.68698900000001</c:v>
                </c:pt>
                <c:pt idx="10944" formatCode="General">
                  <c:v>-198.69160600000001</c:v>
                </c:pt>
                <c:pt idx="10945" formatCode="General">
                  <c:v>-198.680657</c:v>
                </c:pt>
                <c:pt idx="10946" formatCode="General">
                  <c:v>-198.67739599999999</c:v>
                </c:pt>
                <c:pt idx="10947" formatCode="General">
                  <c:v>-198.72933599999999</c:v>
                </c:pt>
                <c:pt idx="10948" formatCode="General">
                  <c:v>-198.69369900000001</c:v>
                </c:pt>
                <c:pt idx="10949" formatCode="General">
                  <c:v>-198.69244399999999</c:v>
                </c:pt>
                <c:pt idx="10950" formatCode="General">
                  <c:v>-198.68831</c:v>
                </c:pt>
                <c:pt idx="10951" formatCode="General">
                  <c:v>-198.676232</c:v>
                </c:pt>
                <c:pt idx="10952" formatCode="General">
                  <c:v>-198.65764999999999</c:v>
                </c:pt>
                <c:pt idx="10953" formatCode="General">
                  <c:v>-198.69201899999999</c:v>
                </c:pt>
                <c:pt idx="10954" formatCode="General">
                  <c:v>-198.70137700000001</c:v>
                </c:pt>
                <c:pt idx="10955" formatCode="General">
                  <c:v>-198.70790500000001</c:v>
                </c:pt>
                <c:pt idx="10956" formatCode="General">
                  <c:v>-198.712999</c:v>
                </c:pt>
                <c:pt idx="10957" formatCode="General">
                  <c:v>-198.68932599999999</c:v>
                </c:pt>
                <c:pt idx="10958" formatCode="General">
                  <c:v>-198.70856000000001</c:v>
                </c:pt>
                <c:pt idx="10959" formatCode="General">
                  <c:v>-198.692196</c:v>
                </c:pt>
                <c:pt idx="10960" formatCode="General">
                  <c:v>-198.72232600000001</c:v>
                </c:pt>
                <c:pt idx="10961" formatCode="General">
                  <c:v>-198.692431</c:v>
                </c:pt>
                <c:pt idx="10962" formatCode="General">
                  <c:v>-198.706692</c:v>
                </c:pt>
                <c:pt idx="10963" formatCode="General">
                  <c:v>-198.70350099999999</c:v>
                </c:pt>
                <c:pt idx="10964" formatCode="General">
                  <c:v>-198.70092500000001</c:v>
                </c:pt>
                <c:pt idx="10965" formatCode="General">
                  <c:v>-198.71838299999999</c:v>
                </c:pt>
                <c:pt idx="10966" formatCode="General">
                  <c:v>-198.70915099999999</c:v>
                </c:pt>
                <c:pt idx="10967" formatCode="General">
                  <c:v>-198.71175199999999</c:v>
                </c:pt>
                <c:pt idx="10968" formatCode="General">
                  <c:v>-198.68956900000001</c:v>
                </c:pt>
                <c:pt idx="10969" formatCode="General">
                  <c:v>-198.69099800000001</c:v>
                </c:pt>
                <c:pt idx="10970" formatCode="General">
                  <c:v>-198.69373400000001</c:v>
                </c:pt>
                <c:pt idx="10971" formatCode="General">
                  <c:v>-198.68537000000001</c:v>
                </c:pt>
                <c:pt idx="10972" formatCode="General">
                  <c:v>-198.68525299999999</c:v>
                </c:pt>
                <c:pt idx="10973" formatCode="General">
                  <c:v>-198.6892</c:v>
                </c:pt>
                <c:pt idx="10974" formatCode="General">
                  <c:v>-198.67701500000001</c:v>
                </c:pt>
                <c:pt idx="10975" formatCode="General">
                  <c:v>-198.71134900000001</c:v>
                </c:pt>
                <c:pt idx="10976" formatCode="General">
                  <c:v>-198.692375</c:v>
                </c:pt>
                <c:pt idx="10977" formatCode="General">
                  <c:v>-198.69995800000001</c:v>
                </c:pt>
                <c:pt idx="10978" formatCode="General">
                  <c:v>-198.69599299999999</c:v>
                </c:pt>
                <c:pt idx="10979" formatCode="General">
                  <c:v>-198.677637</c:v>
                </c:pt>
                <c:pt idx="10980" formatCode="General">
                  <c:v>-198.68679</c:v>
                </c:pt>
                <c:pt idx="10981" formatCode="General">
                  <c:v>-198.70570699999999</c:v>
                </c:pt>
                <c:pt idx="10982" formatCode="General">
                  <c:v>-198.67811699999999</c:v>
                </c:pt>
                <c:pt idx="10983" formatCode="General">
                  <c:v>-198.67741000000001</c:v>
                </c:pt>
                <c:pt idx="10984" formatCode="General">
                  <c:v>-198.70884699999999</c:v>
                </c:pt>
                <c:pt idx="10985" formatCode="General">
                  <c:v>-198.685913</c:v>
                </c:pt>
                <c:pt idx="10986" formatCode="General">
                  <c:v>-198.69822500000001</c:v>
                </c:pt>
                <c:pt idx="10987" formatCode="General">
                  <c:v>-198.69420299999999</c:v>
                </c:pt>
                <c:pt idx="10988" formatCode="General">
                  <c:v>-198.701481</c:v>
                </c:pt>
                <c:pt idx="10989" formatCode="General">
                  <c:v>-198.67828700000001</c:v>
                </c:pt>
                <c:pt idx="10990" formatCode="General">
                  <c:v>-198.716465</c:v>
                </c:pt>
                <c:pt idx="10991" formatCode="General">
                  <c:v>-198.68716900000001</c:v>
                </c:pt>
                <c:pt idx="10992" formatCode="General">
                  <c:v>-198.703788</c:v>
                </c:pt>
                <c:pt idx="10993" formatCode="General">
                  <c:v>-198.68494999999999</c:v>
                </c:pt>
                <c:pt idx="10994" formatCode="General">
                  <c:v>-198.68301199999999</c:v>
                </c:pt>
                <c:pt idx="10995" formatCode="General">
                  <c:v>-198.700952</c:v>
                </c:pt>
                <c:pt idx="10996" formatCode="General">
                  <c:v>-198.696709</c:v>
                </c:pt>
                <c:pt idx="10997" formatCode="General">
                  <c:v>-198.70290600000001</c:v>
                </c:pt>
                <c:pt idx="10998" formatCode="General">
                  <c:v>-198.69143700000001</c:v>
                </c:pt>
                <c:pt idx="10999" formatCode="General">
                  <c:v>-198.696245</c:v>
                </c:pt>
                <c:pt idx="11000" formatCode="General">
                  <c:v>-198.67178999999999</c:v>
                </c:pt>
                <c:pt idx="11001" formatCode="General">
                  <c:v>-198.72815900000001</c:v>
                </c:pt>
                <c:pt idx="11002" formatCode="General">
                  <c:v>-198.69375099999999</c:v>
                </c:pt>
                <c:pt idx="11003" formatCode="General">
                  <c:v>-198.682647</c:v>
                </c:pt>
                <c:pt idx="11004" formatCode="General">
                  <c:v>-198.68040199999999</c:v>
                </c:pt>
                <c:pt idx="11005" formatCode="General">
                  <c:v>-198.70681400000001</c:v>
                </c:pt>
                <c:pt idx="11006" formatCode="General">
                  <c:v>-198.68847099999999</c:v>
                </c:pt>
                <c:pt idx="11007" formatCode="General">
                  <c:v>-198.71059700000001</c:v>
                </c:pt>
                <c:pt idx="11008" formatCode="General">
                  <c:v>-198.69764699999999</c:v>
                </c:pt>
                <c:pt idx="11009" formatCode="General">
                  <c:v>-198.693365</c:v>
                </c:pt>
                <c:pt idx="11010" formatCode="General">
                  <c:v>-198.70397399999999</c:v>
                </c:pt>
                <c:pt idx="11011" formatCode="General">
                  <c:v>-198.71324100000001</c:v>
                </c:pt>
                <c:pt idx="11012" formatCode="General">
                  <c:v>-198.69207900000001</c:v>
                </c:pt>
                <c:pt idx="11013" formatCode="General">
                  <c:v>-198.68180699999999</c:v>
                </c:pt>
                <c:pt idx="11014" formatCode="General">
                  <c:v>-198.68918199999999</c:v>
                </c:pt>
                <c:pt idx="11015" formatCode="General">
                  <c:v>-198.689065</c:v>
                </c:pt>
                <c:pt idx="11016" formatCode="General">
                  <c:v>-198.69662099999999</c:v>
                </c:pt>
                <c:pt idx="11017" formatCode="General">
                  <c:v>-198.71423999999999</c:v>
                </c:pt>
                <c:pt idx="11018" formatCode="General">
                  <c:v>-198.72525300000001</c:v>
                </c:pt>
                <c:pt idx="11019" formatCode="General">
                  <c:v>-198.69267400000001</c:v>
                </c:pt>
                <c:pt idx="11020" formatCode="General">
                  <c:v>-198.706323</c:v>
                </c:pt>
                <c:pt idx="11021" formatCode="General">
                  <c:v>-198.69699</c:v>
                </c:pt>
                <c:pt idx="11022" formatCode="General">
                  <c:v>-198.69897399999999</c:v>
                </c:pt>
                <c:pt idx="11023" formatCode="General">
                  <c:v>-198.703452</c:v>
                </c:pt>
                <c:pt idx="11024" formatCode="General">
                  <c:v>-198.740039</c:v>
                </c:pt>
                <c:pt idx="11025" formatCode="General">
                  <c:v>-198.695548</c:v>
                </c:pt>
                <c:pt idx="11026" formatCode="General">
                  <c:v>-198.713492</c:v>
                </c:pt>
                <c:pt idx="11027" formatCode="General">
                  <c:v>-198.68176700000001</c:v>
                </c:pt>
                <c:pt idx="11028" formatCode="General">
                  <c:v>-198.714516</c:v>
                </c:pt>
                <c:pt idx="11029" formatCode="General">
                  <c:v>-198.694188</c:v>
                </c:pt>
                <c:pt idx="11030" formatCode="General">
                  <c:v>-198.682076</c:v>
                </c:pt>
                <c:pt idx="11031" formatCode="General">
                  <c:v>-198.69490099999999</c:v>
                </c:pt>
                <c:pt idx="11032" formatCode="General">
                  <c:v>-198.689515</c:v>
                </c:pt>
                <c:pt idx="11033" formatCode="General">
                  <c:v>-198.68172899999999</c:v>
                </c:pt>
                <c:pt idx="11034" formatCode="General">
                  <c:v>-198.69423699999999</c:v>
                </c:pt>
                <c:pt idx="11035" formatCode="General">
                  <c:v>-198.69367199999999</c:v>
                </c:pt>
                <c:pt idx="11036" formatCode="General">
                  <c:v>-198.69108900000001</c:v>
                </c:pt>
                <c:pt idx="11037" formatCode="General">
                  <c:v>-198.69914</c:v>
                </c:pt>
                <c:pt idx="11038" formatCode="General">
                  <c:v>-198.710365</c:v>
                </c:pt>
                <c:pt idx="11039" formatCode="General">
                  <c:v>-198.67825500000001</c:v>
                </c:pt>
                <c:pt idx="11040" formatCode="General">
                  <c:v>-198.67700099999999</c:v>
                </c:pt>
                <c:pt idx="11041" formatCode="General">
                  <c:v>-198.677547</c:v>
                </c:pt>
                <c:pt idx="11042" formatCode="General">
                  <c:v>-198.695504</c:v>
                </c:pt>
                <c:pt idx="11043" formatCode="General">
                  <c:v>-198.69175200000001</c:v>
                </c:pt>
                <c:pt idx="11044" formatCode="General">
                  <c:v>-198.65413100000001</c:v>
                </c:pt>
                <c:pt idx="11045" formatCode="General">
                  <c:v>-198.70674299999999</c:v>
                </c:pt>
                <c:pt idx="11046" formatCode="General">
                  <c:v>-198.71311900000001</c:v>
                </c:pt>
                <c:pt idx="11047" formatCode="General">
                  <c:v>-198.69139100000001</c:v>
                </c:pt>
                <c:pt idx="11048" formatCode="General">
                  <c:v>-198.68469999999999</c:v>
                </c:pt>
                <c:pt idx="11049" formatCode="General">
                  <c:v>-198.702844</c:v>
                </c:pt>
                <c:pt idx="11050" formatCode="General">
                  <c:v>-198.700716</c:v>
                </c:pt>
                <c:pt idx="11051" formatCode="General">
                  <c:v>-198.6918</c:v>
                </c:pt>
                <c:pt idx="11052" formatCode="General">
                  <c:v>-198.691956</c:v>
                </c:pt>
                <c:pt idx="11053" formatCode="General">
                  <c:v>-198.700321</c:v>
                </c:pt>
                <c:pt idx="11054" formatCode="General">
                  <c:v>-198.73008200000001</c:v>
                </c:pt>
                <c:pt idx="11055" formatCode="General">
                  <c:v>-198.66796600000001</c:v>
                </c:pt>
                <c:pt idx="11056" formatCode="General">
                  <c:v>-198.69752299999999</c:v>
                </c:pt>
                <c:pt idx="11057" formatCode="General">
                  <c:v>-198.69418300000001</c:v>
                </c:pt>
                <c:pt idx="11058" formatCode="General">
                  <c:v>-198.67875000000001</c:v>
                </c:pt>
                <c:pt idx="11059" formatCode="General">
                  <c:v>-198.67899700000001</c:v>
                </c:pt>
                <c:pt idx="11060" formatCode="General">
                  <c:v>-198.680431</c:v>
                </c:pt>
                <c:pt idx="11061" formatCode="General">
                  <c:v>-198.66940299999999</c:v>
                </c:pt>
                <c:pt idx="11062" formatCode="General">
                  <c:v>-198.67927800000001</c:v>
                </c:pt>
                <c:pt idx="11063" formatCode="General">
                  <c:v>-198.69655900000001</c:v>
                </c:pt>
                <c:pt idx="11064" formatCode="General">
                  <c:v>-198.68005199999999</c:v>
                </c:pt>
                <c:pt idx="11065" formatCode="General">
                  <c:v>-198.704307</c:v>
                </c:pt>
                <c:pt idx="11066" formatCode="General">
                  <c:v>-198.69305499999999</c:v>
                </c:pt>
                <c:pt idx="11067" formatCode="General">
                  <c:v>-198.71494300000001</c:v>
                </c:pt>
                <c:pt idx="11068" formatCode="General">
                  <c:v>-198.698365</c:v>
                </c:pt>
                <c:pt idx="11069" formatCode="General">
                  <c:v>-198.66084799999999</c:v>
                </c:pt>
                <c:pt idx="11070" formatCode="General">
                  <c:v>-198.703146</c:v>
                </c:pt>
                <c:pt idx="11071" formatCode="General">
                  <c:v>-198.66974200000001</c:v>
                </c:pt>
                <c:pt idx="11072" formatCode="General">
                  <c:v>-198.72484299999999</c:v>
                </c:pt>
                <c:pt idx="11073" formatCode="General">
                  <c:v>-198.71562800000001</c:v>
                </c:pt>
                <c:pt idx="11074" formatCode="General">
                  <c:v>-198.711646</c:v>
                </c:pt>
                <c:pt idx="11075" formatCode="General">
                  <c:v>-198.68903299999999</c:v>
                </c:pt>
                <c:pt idx="11076" formatCode="General">
                  <c:v>-198.69416200000001</c:v>
                </c:pt>
                <c:pt idx="11077" formatCode="General">
                  <c:v>-198.67699099999999</c:v>
                </c:pt>
                <c:pt idx="11078" formatCode="General">
                  <c:v>-198.695347</c:v>
                </c:pt>
                <c:pt idx="11079" formatCode="General">
                  <c:v>-198.68264500000001</c:v>
                </c:pt>
                <c:pt idx="11080" formatCode="General">
                  <c:v>-198.69465199999999</c:v>
                </c:pt>
                <c:pt idx="11081" formatCode="General">
                  <c:v>-198.71425600000001</c:v>
                </c:pt>
                <c:pt idx="11082" formatCode="General">
                  <c:v>-198.688681</c:v>
                </c:pt>
                <c:pt idx="11083" formatCode="General">
                  <c:v>-198.71079399999999</c:v>
                </c:pt>
                <c:pt idx="11084" formatCode="General">
                  <c:v>-198.69255899999999</c:v>
                </c:pt>
                <c:pt idx="11085" formatCode="General">
                  <c:v>-198.71787699999999</c:v>
                </c:pt>
                <c:pt idx="11086" formatCode="General">
                  <c:v>-198.67549199999999</c:v>
                </c:pt>
                <c:pt idx="11087" formatCode="General">
                  <c:v>-198.68747300000001</c:v>
                </c:pt>
                <c:pt idx="11088" formatCode="General">
                  <c:v>-198.68316100000001</c:v>
                </c:pt>
                <c:pt idx="11089" formatCode="General">
                  <c:v>-198.67982599999999</c:v>
                </c:pt>
                <c:pt idx="11090" formatCode="General">
                  <c:v>-198.701538</c:v>
                </c:pt>
                <c:pt idx="11091" formatCode="General">
                  <c:v>-198.69795999999999</c:v>
                </c:pt>
                <c:pt idx="11092" formatCode="General">
                  <c:v>-198.709013</c:v>
                </c:pt>
                <c:pt idx="11093" formatCode="General">
                  <c:v>-198.693545</c:v>
                </c:pt>
                <c:pt idx="11094" formatCode="General">
                  <c:v>-198.695168</c:v>
                </c:pt>
                <c:pt idx="11095" formatCode="General">
                  <c:v>-198.70250799999999</c:v>
                </c:pt>
                <c:pt idx="11096" formatCode="General">
                  <c:v>-198.69386600000001</c:v>
                </c:pt>
                <c:pt idx="11097" formatCode="General">
                  <c:v>-198.710173</c:v>
                </c:pt>
                <c:pt idx="11098" formatCode="General">
                  <c:v>-198.71695600000001</c:v>
                </c:pt>
                <c:pt idx="11099" formatCode="General">
                  <c:v>-198.68436</c:v>
                </c:pt>
                <c:pt idx="11100" formatCode="General">
                  <c:v>-198.70153099999999</c:v>
                </c:pt>
                <c:pt idx="11101" formatCode="General">
                  <c:v>-198.678909</c:v>
                </c:pt>
                <c:pt idx="11102" formatCode="General">
                  <c:v>-198.68258800000001</c:v>
                </c:pt>
                <c:pt idx="11103" formatCode="General">
                  <c:v>-198.68228300000001</c:v>
                </c:pt>
                <c:pt idx="11104" formatCode="General">
                  <c:v>-198.69383999999999</c:v>
                </c:pt>
                <c:pt idx="11105" formatCode="General">
                  <c:v>-198.67577399999999</c:v>
                </c:pt>
                <c:pt idx="11106" formatCode="General">
                  <c:v>-198.694729</c:v>
                </c:pt>
                <c:pt idx="11107" formatCode="General">
                  <c:v>-198.71754999999999</c:v>
                </c:pt>
                <c:pt idx="11108" formatCode="General">
                  <c:v>-198.69824199999999</c:v>
                </c:pt>
                <c:pt idx="11109" formatCode="General">
                  <c:v>-198.69421700000001</c:v>
                </c:pt>
                <c:pt idx="11110" formatCode="General">
                  <c:v>-198.70375300000001</c:v>
                </c:pt>
                <c:pt idx="11111" formatCode="General">
                  <c:v>-198.71244300000001</c:v>
                </c:pt>
                <c:pt idx="11112" formatCode="General">
                  <c:v>-198.715226</c:v>
                </c:pt>
                <c:pt idx="11113" formatCode="General">
                  <c:v>-198.71951999999999</c:v>
                </c:pt>
                <c:pt idx="11114" formatCode="General">
                  <c:v>-198.71758800000001</c:v>
                </c:pt>
                <c:pt idx="11115" formatCode="General">
                  <c:v>-198.71141800000001</c:v>
                </c:pt>
                <c:pt idx="11116" formatCode="General">
                  <c:v>-198.69695200000001</c:v>
                </c:pt>
                <c:pt idx="11117" formatCode="General">
                  <c:v>-198.712333</c:v>
                </c:pt>
                <c:pt idx="11118" formatCode="General">
                  <c:v>-198.71453600000001</c:v>
                </c:pt>
                <c:pt idx="11119" formatCode="General">
                  <c:v>-198.688253</c:v>
                </c:pt>
                <c:pt idx="11120" formatCode="General">
                  <c:v>-198.685877</c:v>
                </c:pt>
                <c:pt idx="11121" formatCode="General">
                  <c:v>-198.70081200000001</c:v>
                </c:pt>
                <c:pt idx="11122" formatCode="General">
                  <c:v>-198.702462</c:v>
                </c:pt>
                <c:pt idx="11123" formatCode="General">
                  <c:v>-198.72027199999999</c:v>
                </c:pt>
                <c:pt idx="11124" formatCode="General">
                  <c:v>-198.73625699999999</c:v>
                </c:pt>
                <c:pt idx="11125" formatCode="General">
                  <c:v>-198.73833400000001</c:v>
                </c:pt>
                <c:pt idx="11126" formatCode="General">
                  <c:v>-198.71311600000001</c:v>
                </c:pt>
                <c:pt idx="11127" formatCode="General">
                  <c:v>-198.69213999999999</c:v>
                </c:pt>
                <c:pt idx="11128" formatCode="General">
                  <c:v>-198.722883</c:v>
                </c:pt>
                <c:pt idx="11129" formatCode="General">
                  <c:v>-198.692961</c:v>
                </c:pt>
                <c:pt idx="11130" formatCode="General">
                  <c:v>-198.68850499999999</c:v>
                </c:pt>
                <c:pt idx="11131" formatCode="General">
                  <c:v>-198.701303</c:v>
                </c:pt>
                <c:pt idx="11132" formatCode="General">
                  <c:v>-198.676402</c:v>
                </c:pt>
                <c:pt idx="11133" formatCode="General">
                  <c:v>-198.702618</c:v>
                </c:pt>
                <c:pt idx="11134" formatCode="General">
                  <c:v>-198.70674399999999</c:v>
                </c:pt>
                <c:pt idx="11135" formatCode="General">
                  <c:v>-198.72787199999999</c:v>
                </c:pt>
                <c:pt idx="11136" formatCode="General">
                  <c:v>-198.70486399999999</c:v>
                </c:pt>
                <c:pt idx="11137" formatCode="General">
                  <c:v>-198.721901</c:v>
                </c:pt>
                <c:pt idx="11138" formatCode="General">
                  <c:v>-198.712919</c:v>
                </c:pt>
                <c:pt idx="11139" formatCode="General">
                  <c:v>-198.69801899999999</c:v>
                </c:pt>
                <c:pt idx="11140" formatCode="General">
                  <c:v>-198.720663</c:v>
                </c:pt>
                <c:pt idx="11141" formatCode="General">
                  <c:v>-198.70213200000001</c:v>
                </c:pt>
                <c:pt idx="11142" formatCode="General">
                  <c:v>-198.73967500000001</c:v>
                </c:pt>
                <c:pt idx="11143" formatCode="General">
                  <c:v>-198.747874</c:v>
                </c:pt>
                <c:pt idx="11144" formatCode="General">
                  <c:v>-198.710331</c:v>
                </c:pt>
                <c:pt idx="11145" formatCode="General">
                  <c:v>-198.725944</c:v>
                </c:pt>
                <c:pt idx="11146" formatCode="General">
                  <c:v>-198.71794800000001</c:v>
                </c:pt>
                <c:pt idx="11147" formatCode="General">
                  <c:v>-198.72861</c:v>
                </c:pt>
                <c:pt idx="11148" formatCode="General">
                  <c:v>-198.730356</c:v>
                </c:pt>
                <c:pt idx="11149" formatCode="General">
                  <c:v>-198.72745599999999</c:v>
                </c:pt>
                <c:pt idx="11150" formatCode="General">
                  <c:v>-198.72023300000001</c:v>
                </c:pt>
                <c:pt idx="11151" formatCode="General">
                  <c:v>-198.72003799999999</c:v>
                </c:pt>
                <c:pt idx="11152" formatCode="General">
                  <c:v>-198.71485699999999</c:v>
                </c:pt>
                <c:pt idx="11153" formatCode="General">
                  <c:v>-198.71428800000001</c:v>
                </c:pt>
                <c:pt idx="11154" formatCode="General">
                  <c:v>-198.696439</c:v>
                </c:pt>
                <c:pt idx="11155" formatCode="General">
                  <c:v>-198.693793</c:v>
                </c:pt>
                <c:pt idx="11156" formatCode="General">
                  <c:v>-198.720451</c:v>
                </c:pt>
                <c:pt idx="11157" formatCode="General">
                  <c:v>-198.729288</c:v>
                </c:pt>
                <c:pt idx="11158" formatCode="General">
                  <c:v>-198.71498700000001</c:v>
                </c:pt>
                <c:pt idx="11159" formatCode="General">
                  <c:v>-198.74913900000001</c:v>
                </c:pt>
                <c:pt idx="11160" formatCode="General">
                  <c:v>-198.693782</c:v>
                </c:pt>
                <c:pt idx="11161" formatCode="General">
                  <c:v>-198.72684000000001</c:v>
                </c:pt>
                <c:pt idx="11162" formatCode="General">
                  <c:v>-198.71073200000001</c:v>
                </c:pt>
                <c:pt idx="11163" formatCode="General">
                  <c:v>-198.719908</c:v>
                </c:pt>
                <c:pt idx="11164" formatCode="General">
                  <c:v>-198.712751</c:v>
                </c:pt>
                <c:pt idx="11165" formatCode="General">
                  <c:v>-198.72918300000001</c:v>
                </c:pt>
                <c:pt idx="11166" formatCode="General">
                  <c:v>-198.72846200000001</c:v>
                </c:pt>
                <c:pt idx="11167" formatCode="General">
                  <c:v>-198.70552799999999</c:v>
                </c:pt>
                <c:pt idx="11168" formatCode="General">
                  <c:v>-198.71665899999999</c:v>
                </c:pt>
                <c:pt idx="11169" formatCode="General">
                  <c:v>-198.698815</c:v>
                </c:pt>
                <c:pt idx="11170" formatCode="General">
                  <c:v>-198.70885899999999</c:v>
                </c:pt>
                <c:pt idx="11171" formatCode="General">
                  <c:v>-198.71484799999999</c:v>
                </c:pt>
                <c:pt idx="11172" formatCode="General">
                  <c:v>-198.71086199999999</c:v>
                </c:pt>
                <c:pt idx="11173" formatCode="General">
                  <c:v>-198.686668</c:v>
                </c:pt>
                <c:pt idx="11174" formatCode="General">
                  <c:v>-198.73381800000001</c:v>
                </c:pt>
                <c:pt idx="11175" formatCode="General">
                  <c:v>-198.72397699999999</c:v>
                </c:pt>
                <c:pt idx="11176" formatCode="General">
                  <c:v>-198.721915</c:v>
                </c:pt>
                <c:pt idx="11177" formatCode="General">
                  <c:v>-198.74091799999999</c:v>
                </c:pt>
                <c:pt idx="11178" formatCode="General">
                  <c:v>-198.71436199999999</c:v>
                </c:pt>
                <c:pt idx="11179" formatCode="General">
                  <c:v>-198.71727999999999</c:v>
                </c:pt>
                <c:pt idx="11180" formatCode="General">
                  <c:v>-198.729162</c:v>
                </c:pt>
                <c:pt idx="11181" formatCode="General">
                  <c:v>-198.71969100000001</c:v>
                </c:pt>
                <c:pt idx="11182" formatCode="General">
                  <c:v>-198.71238600000001</c:v>
                </c:pt>
                <c:pt idx="11183" formatCode="General">
                  <c:v>-198.73343199999999</c:v>
                </c:pt>
                <c:pt idx="11184" formatCode="General">
                  <c:v>-198.73742200000001</c:v>
                </c:pt>
                <c:pt idx="11185" formatCode="General">
                  <c:v>-198.72420700000001</c:v>
                </c:pt>
                <c:pt idx="11186" formatCode="General">
                  <c:v>-198.70044799999999</c:v>
                </c:pt>
                <c:pt idx="11187" formatCode="General">
                  <c:v>-198.71357699999999</c:v>
                </c:pt>
                <c:pt idx="11188" formatCode="General">
                  <c:v>-198.71671599999999</c:v>
                </c:pt>
                <c:pt idx="11189" formatCode="General">
                  <c:v>-198.71048500000001</c:v>
                </c:pt>
                <c:pt idx="11190" formatCode="General">
                  <c:v>-198.74458000000001</c:v>
                </c:pt>
                <c:pt idx="11191" formatCode="General">
                  <c:v>-198.71601699999999</c:v>
                </c:pt>
                <c:pt idx="11192" formatCode="General">
                  <c:v>-198.714324</c:v>
                </c:pt>
                <c:pt idx="11193" formatCode="General">
                  <c:v>-198.71422000000001</c:v>
                </c:pt>
                <c:pt idx="11194" formatCode="General">
                  <c:v>-198.71220500000001</c:v>
                </c:pt>
                <c:pt idx="11195" formatCode="General">
                  <c:v>-198.721666</c:v>
                </c:pt>
                <c:pt idx="11196" formatCode="General">
                  <c:v>-198.67835700000001</c:v>
                </c:pt>
                <c:pt idx="11197" formatCode="General">
                  <c:v>-198.71989099999999</c:v>
                </c:pt>
                <c:pt idx="11198" formatCode="General">
                  <c:v>-198.70658</c:v>
                </c:pt>
                <c:pt idx="11199" formatCode="General">
                  <c:v>-198.70071300000001</c:v>
                </c:pt>
                <c:pt idx="11200" formatCode="General">
                  <c:v>-198.69648799999999</c:v>
                </c:pt>
                <c:pt idx="11201" formatCode="General">
                  <c:v>-198.72102000000001</c:v>
                </c:pt>
                <c:pt idx="11202" formatCode="General">
                  <c:v>-198.69068200000001</c:v>
                </c:pt>
                <c:pt idx="11203" formatCode="General">
                  <c:v>-198.70760999999999</c:v>
                </c:pt>
                <c:pt idx="11204" formatCode="General">
                  <c:v>-198.70032699999999</c:v>
                </c:pt>
                <c:pt idx="11205" formatCode="General">
                  <c:v>-198.721867</c:v>
                </c:pt>
                <c:pt idx="11206" formatCode="General">
                  <c:v>-198.694942</c:v>
                </c:pt>
                <c:pt idx="11207" formatCode="General">
                  <c:v>-198.67695000000001</c:v>
                </c:pt>
                <c:pt idx="11208" formatCode="General">
                  <c:v>-198.693196</c:v>
                </c:pt>
                <c:pt idx="11209" formatCode="General">
                  <c:v>-198.701942</c:v>
                </c:pt>
                <c:pt idx="11210" formatCode="General">
                  <c:v>-198.693501</c:v>
                </c:pt>
                <c:pt idx="11211" formatCode="General">
                  <c:v>-198.70379800000001</c:v>
                </c:pt>
                <c:pt idx="11212" formatCode="General">
                  <c:v>-198.700266</c:v>
                </c:pt>
                <c:pt idx="11213" formatCode="General">
                  <c:v>-198.73665</c:v>
                </c:pt>
                <c:pt idx="11214" formatCode="General">
                  <c:v>-198.69171600000001</c:v>
                </c:pt>
                <c:pt idx="11215" formatCode="General">
                  <c:v>-198.68642600000001</c:v>
                </c:pt>
                <c:pt idx="11216" formatCode="General">
                  <c:v>-198.68883700000001</c:v>
                </c:pt>
                <c:pt idx="11217" formatCode="General">
                  <c:v>-198.682513</c:v>
                </c:pt>
                <c:pt idx="11218" formatCode="General">
                  <c:v>-198.696428</c:v>
                </c:pt>
                <c:pt idx="11219" formatCode="General">
                  <c:v>-198.720947</c:v>
                </c:pt>
                <c:pt idx="11220" formatCode="General">
                  <c:v>-198.73301900000001</c:v>
                </c:pt>
                <c:pt idx="11221" formatCode="General">
                  <c:v>-198.68314699999999</c:v>
                </c:pt>
                <c:pt idx="11222" formatCode="General">
                  <c:v>-198.72677400000001</c:v>
                </c:pt>
                <c:pt idx="11223" formatCode="General">
                  <c:v>-198.71564000000001</c:v>
                </c:pt>
                <c:pt idx="11224" formatCode="General">
                  <c:v>-198.715249</c:v>
                </c:pt>
                <c:pt idx="11225" formatCode="General">
                  <c:v>-198.714528</c:v>
                </c:pt>
                <c:pt idx="11226" formatCode="General">
                  <c:v>-198.69925900000001</c:v>
                </c:pt>
                <c:pt idx="11227" formatCode="General">
                  <c:v>-198.72909200000001</c:v>
                </c:pt>
                <c:pt idx="11228" formatCode="General">
                  <c:v>-198.711354</c:v>
                </c:pt>
                <c:pt idx="11229" formatCode="General">
                  <c:v>-198.693828</c:v>
                </c:pt>
                <c:pt idx="11230" formatCode="General">
                  <c:v>-198.687656</c:v>
                </c:pt>
                <c:pt idx="11231" formatCode="General">
                  <c:v>-198.71753000000001</c:v>
                </c:pt>
                <c:pt idx="11232" formatCode="General">
                  <c:v>-198.68934100000001</c:v>
                </c:pt>
                <c:pt idx="11233" formatCode="General">
                  <c:v>-198.69023999999999</c:v>
                </c:pt>
                <c:pt idx="11234" formatCode="General">
                  <c:v>-198.72648000000001</c:v>
                </c:pt>
                <c:pt idx="11235" formatCode="General">
                  <c:v>-198.691812</c:v>
                </c:pt>
                <c:pt idx="11236" formatCode="General">
                  <c:v>-198.69815700000001</c:v>
                </c:pt>
                <c:pt idx="11237" formatCode="General">
                  <c:v>-198.691383</c:v>
                </c:pt>
                <c:pt idx="11238" formatCode="General">
                  <c:v>-198.69409200000001</c:v>
                </c:pt>
                <c:pt idx="11239" formatCode="General">
                  <c:v>-198.692611</c:v>
                </c:pt>
                <c:pt idx="11240" formatCode="General">
                  <c:v>-198.705592</c:v>
                </c:pt>
                <c:pt idx="11241" formatCode="General">
                  <c:v>-198.69463999999999</c:v>
                </c:pt>
                <c:pt idx="11242" formatCode="General">
                  <c:v>-198.692125</c:v>
                </c:pt>
                <c:pt idx="11243" formatCode="General">
                  <c:v>-198.69776200000001</c:v>
                </c:pt>
                <c:pt idx="11244" formatCode="General">
                  <c:v>-198.69586799999999</c:v>
                </c:pt>
                <c:pt idx="11245" formatCode="General">
                  <c:v>-198.68631400000001</c:v>
                </c:pt>
                <c:pt idx="11246" formatCode="General">
                  <c:v>-198.67746399999999</c:v>
                </c:pt>
                <c:pt idx="11247" formatCode="General">
                  <c:v>-198.66963000000001</c:v>
                </c:pt>
                <c:pt idx="11248" formatCode="General">
                  <c:v>-198.684495</c:v>
                </c:pt>
                <c:pt idx="11249" formatCode="General">
                  <c:v>-198.704455</c:v>
                </c:pt>
                <c:pt idx="11250" formatCode="General">
                  <c:v>-198.68390099999999</c:v>
                </c:pt>
                <c:pt idx="11251" formatCode="General">
                  <c:v>-198.69376299999999</c:v>
                </c:pt>
                <c:pt idx="11252" formatCode="General">
                  <c:v>-198.70250100000001</c:v>
                </c:pt>
                <c:pt idx="11253" formatCode="General">
                  <c:v>-198.656924</c:v>
                </c:pt>
                <c:pt idx="11254" formatCode="General">
                  <c:v>-198.708597</c:v>
                </c:pt>
                <c:pt idx="11255" formatCode="General">
                  <c:v>-198.70020700000001</c:v>
                </c:pt>
                <c:pt idx="11256" formatCode="General">
                  <c:v>-198.69082700000001</c:v>
                </c:pt>
                <c:pt idx="11257">
                  <c:v>-197.91175699999999</c:v>
                </c:pt>
                <c:pt idx="11258" formatCode="General">
                  <c:v>-197.93475900000001</c:v>
                </c:pt>
                <c:pt idx="11259" formatCode="General">
                  <c:v>-197.92514600000001</c:v>
                </c:pt>
                <c:pt idx="11260" formatCode="General">
                  <c:v>-197.90901199999999</c:v>
                </c:pt>
                <c:pt idx="11261" formatCode="General">
                  <c:v>-197.926931</c:v>
                </c:pt>
                <c:pt idx="11262" formatCode="General">
                  <c:v>-197.88725099999999</c:v>
                </c:pt>
                <c:pt idx="11263" formatCode="General">
                  <c:v>-197.924038</c:v>
                </c:pt>
                <c:pt idx="11264" formatCode="General">
                  <c:v>-197.92469800000001</c:v>
                </c:pt>
                <c:pt idx="11265" formatCode="General">
                  <c:v>-197.87884299999999</c:v>
                </c:pt>
                <c:pt idx="11266" formatCode="General">
                  <c:v>-197.910841</c:v>
                </c:pt>
                <c:pt idx="11267" formatCode="General">
                  <c:v>-197.922314</c:v>
                </c:pt>
                <c:pt idx="11268" formatCode="General">
                  <c:v>-197.92030800000001</c:v>
                </c:pt>
                <c:pt idx="11269" formatCode="General">
                  <c:v>-197.92267200000001</c:v>
                </c:pt>
                <c:pt idx="11270" formatCode="General">
                  <c:v>-197.941834</c:v>
                </c:pt>
                <c:pt idx="11271" formatCode="General">
                  <c:v>-197.87273300000001</c:v>
                </c:pt>
                <c:pt idx="11272" formatCode="General">
                  <c:v>-197.924734</c:v>
                </c:pt>
                <c:pt idx="11273" formatCode="General">
                  <c:v>-197.90698499999999</c:v>
                </c:pt>
                <c:pt idx="11274" formatCode="General">
                  <c:v>-197.93276800000001</c:v>
                </c:pt>
                <c:pt idx="11275" formatCode="General">
                  <c:v>-197.91955200000001</c:v>
                </c:pt>
                <c:pt idx="11276" formatCode="General">
                  <c:v>-197.93491299999999</c:v>
                </c:pt>
                <c:pt idx="11277" formatCode="General">
                  <c:v>-197.92728299999999</c:v>
                </c:pt>
                <c:pt idx="11278" formatCode="General">
                  <c:v>-197.92166599999999</c:v>
                </c:pt>
                <c:pt idx="11279" formatCode="General">
                  <c:v>-197.89916600000001</c:v>
                </c:pt>
                <c:pt idx="11280" formatCode="General">
                  <c:v>-197.941079</c:v>
                </c:pt>
                <c:pt idx="11281" formatCode="General">
                  <c:v>-197.94005799999999</c:v>
                </c:pt>
                <c:pt idx="11282" formatCode="General">
                  <c:v>-197.908231</c:v>
                </c:pt>
                <c:pt idx="11283" formatCode="General">
                  <c:v>-197.943116</c:v>
                </c:pt>
                <c:pt idx="11284" formatCode="General">
                  <c:v>-197.89425600000001</c:v>
                </c:pt>
                <c:pt idx="11285" formatCode="General">
                  <c:v>-197.89496700000001</c:v>
                </c:pt>
                <c:pt idx="11286" formatCode="General">
                  <c:v>-197.93608499999999</c:v>
                </c:pt>
                <c:pt idx="11287" formatCode="General">
                  <c:v>-197.90846999999999</c:v>
                </c:pt>
                <c:pt idx="11288" formatCode="General">
                  <c:v>-197.89930200000001</c:v>
                </c:pt>
                <c:pt idx="11289" formatCode="General">
                  <c:v>-197.93825200000001</c:v>
                </c:pt>
                <c:pt idx="11290" formatCode="General">
                  <c:v>-197.927694</c:v>
                </c:pt>
                <c:pt idx="11291" formatCode="General">
                  <c:v>-197.93024399999999</c:v>
                </c:pt>
                <c:pt idx="11292" formatCode="General">
                  <c:v>-197.90928199999999</c:v>
                </c:pt>
                <c:pt idx="11293" formatCode="General">
                  <c:v>-197.925489</c:v>
                </c:pt>
                <c:pt idx="11294" formatCode="General">
                  <c:v>-197.92808500000001</c:v>
                </c:pt>
                <c:pt idx="11295" formatCode="General">
                  <c:v>-197.92196300000001</c:v>
                </c:pt>
                <c:pt idx="11296" formatCode="General">
                  <c:v>-197.92262600000001</c:v>
                </c:pt>
                <c:pt idx="11297" formatCode="General">
                  <c:v>-197.915548</c:v>
                </c:pt>
                <c:pt idx="11298" formatCode="General">
                  <c:v>-197.95784699999999</c:v>
                </c:pt>
                <c:pt idx="11299" formatCode="General">
                  <c:v>-197.92318299999999</c:v>
                </c:pt>
                <c:pt idx="11300" formatCode="General">
                  <c:v>-197.91046299999999</c:v>
                </c:pt>
                <c:pt idx="11301" formatCode="General">
                  <c:v>-197.897188</c:v>
                </c:pt>
                <c:pt idx="11302" formatCode="General">
                  <c:v>-197.92631399999999</c:v>
                </c:pt>
                <c:pt idx="11303" formatCode="General">
                  <c:v>-197.927404</c:v>
                </c:pt>
                <c:pt idx="11304" formatCode="General">
                  <c:v>-197.92158499999999</c:v>
                </c:pt>
                <c:pt idx="11305" formatCode="General">
                  <c:v>-197.92904899999999</c:v>
                </c:pt>
                <c:pt idx="11306" formatCode="General">
                  <c:v>-197.934721</c:v>
                </c:pt>
                <c:pt idx="11307" formatCode="General">
                  <c:v>-197.91516899999999</c:v>
                </c:pt>
                <c:pt idx="11308" formatCode="General">
                  <c:v>-197.929102</c:v>
                </c:pt>
                <c:pt idx="11309" formatCode="General">
                  <c:v>-197.93724900000001</c:v>
                </c:pt>
                <c:pt idx="11310" formatCode="General">
                  <c:v>-197.922223</c:v>
                </c:pt>
                <c:pt idx="11311" formatCode="General">
                  <c:v>-197.92246599999999</c:v>
                </c:pt>
                <c:pt idx="11312" formatCode="General">
                  <c:v>-197.93391299999999</c:v>
                </c:pt>
                <c:pt idx="11313" formatCode="General">
                  <c:v>-197.892922</c:v>
                </c:pt>
                <c:pt idx="11314" formatCode="General">
                  <c:v>-197.92728500000001</c:v>
                </c:pt>
                <c:pt idx="11315" formatCode="General">
                  <c:v>-197.95184900000001</c:v>
                </c:pt>
                <c:pt idx="11316" formatCode="General">
                  <c:v>-197.92071100000001</c:v>
                </c:pt>
                <c:pt idx="11317" formatCode="General">
                  <c:v>-197.90961999999999</c:v>
                </c:pt>
                <c:pt idx="11318" formatCode="General">
                  <c:v>-197.94196500000001</c:v>
                </c:pt>
                <c:pt idx="11319" formatCode="General">
                  <c:v>-197.93562900000001</c:v>
                </c:pt>
                <c:pt idx="11320" formatCode="General">
                  <c:v>-197.94211200000001</c:v>
                </c:pt>
                <c:pt idx="11321" formatCode="General">
                  <c:v>-197.92721599999999</c:v>
                </c:pt>
                <c:pt idx="11322" formatCode="General">
                  <c:v>-197.94070500000001</c:v>
                </c:pt>
                <c:pt idx="11323" formatCode="General">
                  <c:v>-197.92850899999999</c:v>
                </c:pt>
                <c:pt idx="11324" formatCode="General">
                  <c:v>-197.91242</c:v>
                </c:pt>
                <c:pt idx="11325" formatCode="General">
                  <c:v>-197.922899</c:v>
                </c:pt>
                <c:pt idx="11326" formatCode="General">
                  <c:v>-197.93750399999999</c:v>
                </c:pt>
                <c:pt idx="11327" formatCode="General">
                  <c:v>-197.931254</c:v>
                </c:pt>
                <c:pt idx="11328" formatCode="General">
                  <c:v>-197.92158699999999</c:v>
                </c:pt>
                <c:pt idx="11329" formatCode="General">
                  <c:v>-197.92061699999999</c:v>
                </c:pt>
                <c:pt idx="11330" formatCode="General">
                  <c:v>-197.92640299999999</c:v>
                </c:pt>
                <c:pt idx="11331" formatCode="General">
                  <c:v>-197.926255</c:v>
                </c:pt>
                <c:pt idx="11332" formatCode="General">
                  <c:v>-197.942848</c:v>
                </c:pt>
                <c:pt idx="11333" formatCode="General">
                  <c:v>-197.973938</c:v>
                </c:pt>
                <c:pt idx="11334" formatCode="General">
                  <c:v>-197.93648200000001</c:v>
                </c:pt>
                <c:pt idx="11335" formatCode="General">
                  <c:v>-197.932669</c:v>
                </c:pt>
                <c:pt idx="11336" formatCode="General">
                  <c:v>-197.931691</c:v>
                </c:pt>
                <c:pt idx="11337" formatCode="General">
                  <c:v>-197.94205299999999</c:v>
                </c:pt>
                <c:pt idx="11338" formatCode="General">
                  <c:v>-197.93461400000001</c:v>
                </c:pt>
                <c:pt idx="11339" formatCode="General">
                  <c:v>-197.90630400000001</c:v>
                </c:pt>
                <c:pt idx="11340" formatCode="General">
                  <c:v>-197.92822200000001</c:v>
                </c:pt>
                <c:pt idx="11341" formatCode="General">
                  <c:v>-197.945774</c:v>
                </c:pt>
                <c:pt idx="11342" formatCode="General">
                  <c:v>-197.921986</c:v>
                </c:pt>
                <c:pt idx="11343" formatCode="General">
                  <c:v>-197.942061</c:v>
                </c:pt>
                <c:pt idx="11344" formatCode="General">
                  <c:v>-197.923822</c:v>
                </c:pt>
                <c:pt idx="11345" formatCode="General">
                  <c:v>-197.92846</c:v>
                </c:pt>
                <c:pt idx="11346" formatCode="General">
                  <c:v>-197.94425100000001</c:v>
                </c:pt>
                <c:pt idx="11347" formatCode="General">
                  <c:v>-197.92166800000001</c:v>
                </c:pt>
                <c:pt idx="11348" formatCode="General">
                  <c:v>-197.934809</c:v>
                </c:pt>
                <c:pt idx="11349" formatCode="General">
                  <c:v>-197.95399</c:v>
                </c:pt>
                <c:pt idx="11350" formatCode="General">
                  <c:v>-197.91537</c:v>
                </c:pt>
                <c:pt idx="11351" formatCode="General">
                  <c:v>-197.921897</c:v>
                </c:pt>
                <c:pt idx="11352" formatCode="General">
                  <c:v>-197.929553</c:v>
                </c:pt>
                <c:pt idx="11353" formatCode="General">
                  <c:v>-197.91521299999999</c:v>
                </c:pt>
                <c:pt idx="11354" formatCode="General">
                  <c:v>-197.95783299999999</c:v>
                </c:pt>
                <c:pt idx="11355" formatCode="General">
                  <c:v>-197.928876</c:v>
                </c:pt>
                <c:pt idx="11356" formatCode="General">
                  <c:v>-197.946663</c:v>
                </c:pt>
                <c:pt idx="11357" formatCode="General">
                  <c:v>-197.934112</c:v>
                </c:pt>
                <c:pt idx="11358" formatCode="General">
                  <c:v>-197.93732700000001</c:v>
                </c:pt>
                <c:pt idx="11359" formatCode="General">
                  <c:v>-197.918676</c:v>
                </c:pt>
                <c:pt idx="11360" formatCode="General">
                  <c:v>-197.947518</c:v>
                </c:pt>
                <c:pt idx="11361" formatCode="General">
                  <c:v>-197.925308</c:v>
                </c:pt>
                <c:pt idx="11362" formatCode="General">
                  <c:v>-197.898315</c:v>
                </c:pt>
                <c:pt idx="11363" formatCode="General">
                  <c:v>-197.91439600000001</c:v>
                </c:pt>
                <c:pt idx="11364" formatCode="General">
                  <c:v>-197.93551400000001</c:v>
                </c:pt>
                <c:pt idx="11365" formatCode="General">
                  <c:v>-197.93770799999999</c:v>
                </c:pt>
                <c:pt idx="11366" formatCode="General">
                  <c:v>-197.93399500000001</c:v>
                </c:pt>
                <c:pt idx="11367" formatCode="General">
                  <c:v>-197.925196</c:v>
                </c:pt>
                <c:pt idx="11368" formatCode="General">
                  <c:v>-197.90888899999999</c:v>
                </c:pt>
                <c:pt idx="11369" formatCode="General">
                  <c:v>-197.942363</c:v>
                </c:pt>
                <c:pt idx="11370" formatCode="General">
                  <c:v>-197.927367</c:v>
                </c:pt>
                <c:pt idx="11371" formatCode="General">
                  <c:v>-197.954678</c:v>
                </c:pt>
                <c:pt idx="11372" formatCode="General">
                  <c:v>-197.948238</c:v>
                </c:pt>
                <c:pt idx="11373" formatCode="General">
                  <c:v>-197.916639</c:v>
                </c:pt>
                <c:pt idx="11374" formatCode="General">
                  <c:v>-197.91311300000001</c:v>
                </c:pt>
                <c:pt idx="11375" formatCode="General">
                  <c:v>-197.94494900000001</c:v>
                </c:pt>
                <c:pt idx="11376" formatCode="General">
                  <c:v>-197.93292500000001</c:v>
                </c:pt>
                <c:pt idx="11377" formatCode="General">
                  <c:v>-197.90063699999999</c:v>
                </c:pt>
                <c:pt idx="11378" formatCode="General">
                  <c:v>-197.96090100000001</c:v>
                </c:pt>
                <c:pt idx="11379" formatCode="General">
                  <c:v>-197.931331</c:v>
                </c:pt>
                <c:pt idx="11380" formatCode="General">
                  <c:v>-197.88017600000001</c:v>
                </c:pt>
                <c:pt idx="11381" formatCode="General">
                  <c:v>-197.92643100000001</c:v>
                </c:pt>
                <c:pt idx="11382" formatCode="General">
                  <c:v>-197.94142299999999</c:v>
                </c:pt>
                <c:pt idx="11383" formatCode="General">
                  <c:v>-197.92125999999999</c:v>
                </c:pt>
                <c:pt idx="11384" formatCode="General">
                  <c:v>-197.94931</c:v>
                </c:pt>
                <c:pt idx="11385" formatCode="General">
                  <c:v>-197.951819</c:v>
                </c:pt>
                <c:pt idx="11386" formatCode="General">
                  <c:v>-197.92388199999999</c:v>
                </c:pt>
                <c:pt idx="11387" formatCode="General">
                  <c:v>-197.91295500000001</c:v>
                </c:pt>
                <c:pt idx="11388" formatCode="General">
                  <c:v>-197.96266199999999</c:v>
                </c:pt>
                <c:pt idx="11389" formatCode="General">
                  <c:v>-197.92838900000001</c:v>
                </c:pt>
                <c:pt idx="11390" formatCode="General">
                  <c:v>-197.93594100000001</c:v>
                </c:pt>
                <c:pt idx="11391" formatCode="General">
                  <c:v>-197.95613499999999</c:v>
                </c:pt>
                <c:pt idx="11392" formatCode="General">
                  <c:v>-197.92610400000001</c:v>
                </c:pt>
                <c:pt idx="11393" formatCode="General">
                  <c:v>-197.93163300000001</c:v>
                </c:pt>
                <c:pt idx="11394" formatCode="General">
                  <c:v>-197.92111499999999</c:v>
                </c:pt>
                <c:pt idx="11395" formatCode="General">
                  <c:v>-197.92080999999999</c:v>
                </c:pt>
                <c:pt idx="11396" formatCode="General">
                  <c:v>-197.92909700000001</c:v>
                </c:pt>
                <c:pt idx="11397" formatCode="General">
                  <c:v>-197.94064</c:v>
                </c:pt>
                <c:pt idx="11398" formatCode="General">
                  <c:v>-197.93512899999999</c:v>
                </c:pt>
                <c:pt idx="11399" formatCode="General">
                  <c:v>-197.97147899999999</c:v>
                </c:pt>
                <c:pt idx="11400" formatCode="General">
                  <c:v>-197.92388</c:v>
                </c:pt>
                <c:pt idx="11401" formatCode="General">
                  <c:v>-197.95942299999999</c:v>
                </c:pt>
                <c:pt idx="11402" formatCode="General">
                  <c:v>-197.917102</c:v>
                </c:pt>
                <c:pt idx="11403" formatCode="General">
                  <c:v>-197.937782</c:v>
                </c:pt>
                <c:pt idx="11404" formatCode="General">
                  <c:v>-197.933944</c:v>
                </c:pt>
                <c:pt idx="11405" formatCode="General">
                  <c:v>-197.93819400000001</c:v>
                </c:pt>
                <c:pt idx="11406" formatCode="General">
                  <c:v>-197.941509</c:v>
                </c:pt>
                <c:pt idx="11407" formatCode="General">
                  <c:v>-197.91530800000001</c:v>
                </c:pt>
                <c:pt idx="11408" formatCode="General">
                  <c:v>-197.949151</c:v>
                </c:pt>
                <c:pt idx="11409" formatCode="General">
                  <c:v>-197.929765</c:v>
                </c:pt>
                <c:pt idx="11410" formatCode="General">
                  <c:v>-197.936226</c:v>
                </c:pt>
                <c:pt idx="11411" formatCode="General">
                  <c:v>-197.92075700000001</c:v>
                </c:pt>
                <c:pt idx="11412" formatCode="General">
                  <c:v>-197.92295100000001</c:v>
                </c:pt>
                <c:pt idx="11413" formatCode="General">
                  <c:v>-197.94171600000001</c:v>
                </c:pt>
                <c:pt idx="11414" formatCode="General">
                  <c:v>-197.92950500000001</c:v>
                </c:pt>
                <c:pt idx="11415" formatCode="General">
                  <c:v>-197.93747300000001</c:v>
                </c:pt>
                <c:pt idx="11416" formatCode="General">
                  <c:v>-197.94478599999999</c:v>
                </c:pt>
                <c:pt idx="11417" formatCode="General">
                  <c:v>-197.921525</c:v>
                </c:pt>
                <c:pt idx="11418" formatCode="General">
                  <c:v>-197.930194</c:v>
                </c:pt>
                <c:pt idx="11419" formatCode="General">
                  <c:v>-197.92724899999999</c:v>
                </c:pt>
                <c:pt idx="11420" formatCode="General">
                  <c:v>-197.94394299999999</c:v>
                </c:pt>
                <c:pt idx="11421" formatCode="General">
                  <c:v>-197.94056399999999</c:v>
                </c:pt>
                <c:pt idx="11422" formatCode="General">
                  <c:v>-197.921021</c:v>
                </c:pt>
                <c:pt idx="11423" formatCode="General">
                  <c:v>-197.940755</c:v>
                </c:pt>
                <c:pt idx="11424" formatCode="General">
                  <c:v>-197.93880899999999</c:v>
                </c:pt>
                <c:pt idx="11425" formatCode="General">
                  <c:v>-197.96193</c:v>
                </c:pt>
                <c:pt idx="11426" formatCode="General">
                  <c:v>-197.962256</c:v>
                </c:pt>
                <c:pt idx="11427" formatCode="General">
                  <c:v>-197.89392799999999</c:v>
                </c:pt>
                <c:pt idx="11428" formatCode="General">
                  <c:v>-197.937985</c:v>
                </c:pt>
                <c:pt idx="11429" formatCode="General">
                  <c:v>-197.917317</c:v>
                </c:pt>
                <c:pt idx="11430" formatCode="General">
                  <c:v>-197.94551100000001</c:v>
                </c:pt>
                <c:pt idx="11431" formatCode="General">
                  <c:v>-197.92106899999999</c:v>
                </c:pt>
                <c:pt idx="11432" formatCode="General">
                  <c:v>-197.95595399999999</c:v>
                </c:pt>
                <c:pt idx="11433" formatCode="General">
                  <c:v>-197.944954</c:v>
                </c:pt>
                <c:pt idx="11434" formatCode="General">
                  <c:v>-197.92728299999999</c:v>
                </c:pt>
                <c:pt idx="11435" formatCode="General">
                  <c:v>-197.91289499999999</c:v>
                </c:pt>
                <c:pt idx="11436" formatCode="General">
                  <c:v>-197.94494</c:v>
                </c:pt>
                <c:pt idx="11437" formatCode="General">
                  <c:v>-197.929011</c:v>
                </c:pt>
                <c:pt idx="11438" formatCode="General">
                  <c:v>-197.93232</c:v>
                </c:pt>
                <c:pt idx="11439" formatCode="General">
                  <c:v>-197.91692900000001</c:v>
                </c:pt>
                <c:pt idx="11440" formatCode="General">
                  <c:v>-197.92246900000001</c:v>
                </c:pt>
                <c:pt idx="11441" formatCode="General">
                  <c:v>-197.939537</c:v>
                </c:pt>
                <c:pt idx="11442" formatCode="General">
                  <c:v>-197.92415500000001</c:v>
                </c:pt>
                <c:pt idx="11443" formatCode="General">
                  <c:v>-197.947045</c:v>
                </c:pt>
                <c:pt idx="11444" formatCode="General">
                  <c:v>-197.946955</c:v>
                </c:pt>
                <c:pt idx="11445" formatCode="General">
                  <c:v>-197.93028699999999</c:v>
                </c:pt>
                <c:pt idx="11446" formatCode="General">
                  <c:v>-197.94091399999999</c:v>
                </c:pt>
                <c:pt idx="11447" formatCode="General">
                  <c:v>-197.954138</c:v>
                </c:pt>
                <c:pt idx="11448" formatCode="General">
                  <c:v>-197.92431500000001</c:v>
                </c:pt>
                <c:pt idx="11449" formatCode="General">
                  <c:v>-197.92568399999999</c:v>
                </c:pt>
                <c:pt idx="11450" formatCode="General">
                  <c:v>-197.92761999999999</c:v>
                </c:pt>
                <c:pt idx="11451" formatCode="General">
                  <c:v>-197.936184</c:v>
                </c:pt>
                <c:pt idx="11452" formatCode="General">
                  <c:v>-197.96530200000001</c:v>
                </c:pt>
                <c:pt idx="11453" formatCode="General">
                  <c:v>-197.933661</c:v>
                </c:pt>
                <c:pt idx="11454" formatCode="General">
                  <c:v>-197.92496199999999</c:v>
                </c:pt>
                <c:pt idx="11455" formatCode="General">
                  <c:v>-197.93707000000001</c:v>
                </c:pt>
                <c:pt idx="11456" formatCode="General">
                  <c:v>-197.92746299999999</c:v>
                </c:pt>
                <c:pt idx="11457" formatCode="General">
                  <c:v>-197.94438299999999</c:v>
                </c:pt>
                <c:pt idx="11458" formatCode="General">
                  <c:v>-197.93974900000001</c:v>
                </c:pt>
                <c:pt idx="11459" formatCode="General">
                  <c:v>-197.956017</c:v>
                </c:pt>
                <c:pt idx="11460" formatCode="General">
                  <c:v>-197.92431500000001</c:v>
                </c:pt>
                <c:pt idx="11461" formatCode="General">
                  <c:v>-197.929856</c:v>
                </c:pt>
                <c:pt idx="11462" formatCode="General">
                  <c:v>-197.936261</c:v>
                </c:pt>
                <c:pt idx="11463" formatCode="General">
                  <c:v>-197.944773</c:v>
                </c:pt>
                <c:pt idx="11464" formatCode="General">
                  <c:v>-197.94226699999999</c:v>
                </c:pt>
                <c:pt idx="11465" formatCode="General">
                  <c:v>-197.962144</c:v>
                </c:pt>
                <c:pt idx="11466" formatCode="General">
                  <c:v>-197.93919700000001</c:v>
                </c:pt>
                <c:pt idx="11467" formatCode="General">
                  <c:v>-197.948937</c:v>
                </c:pt>
                <c:pt idx="11468" formatCode="General">
                  <c:v>-197.92596</c:v>
                </c:pt>
                <c:pt idx="11469" formatCode="General">
                  <c:v>-197.911889</c:v>
                </c:pt>
                <c:pt idx="11470" formatCode="General">
                  <c:v>-197.918477</c:v>
                </c:pt>
                <c:pt idx="11471" formatCode="General">
                  <c:v>-197.96451500000001</c:v>
                </c:pt>
                <c:pt idx="11472" formatCode="General">
                  <c:v>-197.95496900000001</c:v>
                </c:pt>
                <c:pt idx="11473" formatCode="General">
                  <c:v>-197.91170299999999</c:v>
                </c:pt>
                <c:pt idx="11474" formatCode="General">
                  <c:v>-197.931679</c:v>
                </c:pt>
                <c:pt idx="11475" formatCode="General">
                  <c:v>-197.936283</c:v>
                </c:pt>
                <c:pt idx="11476" formatCode="General">
                  <c:v>-197.91208</c:v>
                </c:pt>
                <c:pt idx="11477" formatCode="General">
                  <c:v>-197.914886</c:v>
                </c:pt>
                <c:pt idx="11478" formatCode="General">
                  <c:v>-197.930475</c:v>
                </c:pt>
                <c:pt idx="11479" formatCode="General">
                  <c:v>-197.93263300000001</c:v>
                </c:pt>
                <c:pt idx="11480" formatCode="General">
                  <c:v>-197.92305300000001</c:v>
                </c:pt>
                <c:pt idx="11481" formatCode="General">
                  <c:v>-197.92550800000001</c:v>
                </c:pt>
                <c:pt idx="11482" formatCode="General">
                  <c:v>-197.94176200000001</c:v>
                </c:pt>
                <c:pt idx="11483" formatCode="General">
                  <c:v>-197.91289900000001</c:v>
                </c:pt>
                <c:pt idx="11484" formatCode="General">
                  <c:v>-197.93783500000001</c:v>
                </c:pt>
                <c:pt idx="11485" formatCode="General">
                  <c:v>-197.92641800000001</c:v>
                </c:pt>
                <c:pt idx="11486" formatCode="General">
                  <c:v>-197.939312</c:v>
                </c:pt>
                <c:pt idx="11487" formatCode="General">
                  <c:v>-197.91645500000001</c:v>
                </c:pt>
                <c:pt idx="11488" formatCode="General">
                  <c:v>-197.95547099999999</c:v>
                </c:pt>
                <c:pt idx="11489" formatCode="General">
                  <c:v>-197.94954300000001</c:v>
                </c:pt>
                <c:pt idx="11490" formatCode="General">
                  <c:v>-197.91088099999999</c:v>
                </c:pt>
                <c:pt idx="11491" formatCode="General">
                  <c:v>-197.91669899999999</c:v>
                </c:pt>
                <c:pt idx="11492" formatCode="General">
                  <c:v>-197.924902</c:v>
                </c:pt>
                <c:pt idx="11493" formatCode="General">
                  <c:v>-197.93102099999999</c:v>
                </c:pt>
                <c:pt idx="11494" formatCode="General">
                  <c:v>-197.951514</c:v>
                </c:pt>
                <c:pt idx="11495" formatCode="General">
                  <c:v>-197.969616</c:v>
                </c:pt>
                <c:pt idx="11496" formatCode="General">
                  <c:v>-197.89587900000001</c:v>
                </c:pt>
                <c:pt idx="11497" formatCode="General">
                  <c:v>-197.91311999999999</c:v>
                </c:pt>
                <c:pt idx="11498" formatCode="General">
                  <c:v>-197.93693200000001</c:v>
                </c:pt>
                <c:pt idx="11499" formatCode="General">
                  <c:v>-197.946968</c:v>
                </c:pt>
                <c:pt idx="11500" formatCode="General">
                  <c:v>-197.93963299999999</c:v>
                </c:pt>
                <c:pt idx="11501" formatCode="General">
                  <c:v>-197.940158</c:v>
                </c:pt>
                <c:pt idx="11502" formatCode="General">
                  <c:v>-197.936058</c:v>
                </c:pt>
                <c:pt idx="11503" formatCode="General">
                  <c:v>-197.92525699999999</c:v>
                </c:pt>
                <c:pt idx="11504" formatCode="General">
                  <c:v>-197.93829400000001</c:v>
                </c:pt>
                <c:pt idx="11505" formatCode="General">
                  <c:v>-197.92619999999999</c:v>
                </c:pt>
                <c:pt idx="11506" formatCode="General">
                  <c:v>-197.93531400000001</c:v>
                </c:pt>
                <c:pt idx="11507" formatCode="General">
                  <c:v>-197.940282</c:v>
                </c:pt>
                <c:pt idx="11508" formatCode="General">
                  <c:v>-197.927932</c:v>
                </c:pt>
                <c:pt idx="11509" formatCode="General">
                  <c:v>-197.910978</c:v>
                </c:pt>
                <c:pt idx="11510" formatCode="General">
                  <c:v>-197.90487200000001</c:v>
                </c:pt>
                <c:pt idx="11511" formatCode="General">
                  <c:v>-197.92831799999999</c:v>
                </c:pt>
                <c:pt idx="11512" formatCode="General">
                  <c:v>-197.911159</c:v>
                </c:pt>
                <c:pt idx="11513" formatCode="General">
                  <c:v>-197.945941</c:v>
                </c:pt>
                <c:pt idx="11514" formatCode="General">
                  <c:v>-197.91005999999999</c:v>
                </c:pt>
                <c:pt idx="11515" formatCode="General">
                  <c:v>-197.926862</c:v>
                </c:pt>
                <c:pt idx="11516" formatCode="General">
                  <c:v>-197.914974</c:v>
                </c:pt>
                <c:pt idx="11517" formatCode="General">
                  <c:v>-197.896106</c:v>
                </c:pt>
                <c:pt idx="11518" formatCode="General">
                  <c:v>-197.918184</c:v>
                </c:pt>
                <c:pt idx="11519" formatCode="General">
                  <c:v>-197.95377400000001</c:v>
                </c:pt>
                <c:pt idx="11520" formatCode="General">
                  <c:v>-197.945975</c:v>
                </c:pt>
                <c:pt idx="11521" formatCode="General">
                  <c:v>-197.926018</c:v>
                </c:pt>
                <c:pt idx="11522" formatCode="General">
                  <c:v>-197.91731100000001</c:v>
                </c:pt>
                <c:pt idx="11523" formatCode="General">
                  <c:v>-197.91722899999999</c:v>
                </c:pt>
                <c:pt idx="11524" formatCode="General">
                  <c:v>-197.94510500000001</c:v>
                </c:pt>
                <c:pt idx="11525" formatCode="General">
                  <c:v>-197.94528600000001</c:v>
                </c:pt>
                <c:pt idx="11526" formatCode="General">
                  <c:v>-197.90016900000001</c:v>
                </c:pt>
                <c:pt idx="11527" formatCode="General">
                  <c:v>-197.91037499999999</c:v>
                </c:pt>
                <c:pt idx="11528" formatCode="General">
                  <c:v>-197.89182299999999</c:v>
                </c:pt>
                <c:pt idx="11529" formatCode="General">
                  <c:v>-197.90640099999999</c:v>
                </c:pt>
                <c:pt idx="11530" formatCode="General">
                  <c:v>-197.928281</c:v>
                </c:pt>
                <c:pt idx="11531" formatCode="General">
                  <c:v>-197.910527</c:v>
                </c:pt>
                <c:pt idx="11532" formatCode="General">
                  <c:v>-197.927729</c:v>
                </c:pt>
                <c:pt idx="11533" formatCode="General">
                  <c:v>-197.91958199999999</c:v>
                </c:pt>
                <c:pt idx="11534" formatCode="General">
                  <c:v>-197.929879</c:v>
                </c:pt>
                <c:pt idx="11535" formatCode="General">
                  <c:v>-197.92996400000001</c:v>
                </c:pt>
                <c:pt idx="11536" formatCode="General">
                  <c:v>-197.94091700000001</c:v>
                </c:pt>
                <c:pt idx="11537" formatCode="General">
                  <c:v>-197.93930700000001</c:v>
                </c:pt>
                <c:pt idx="11538" formatCode="General">
                  <c:v>-197.92988700000001</c:v>
                </c:pt>
                <c:pt idx="11539" formatCode="General">
                  <c:v>-197.944852</c:v>
                </c:pt>
                <c:pt idx="11540" formatCode="General">
                  <c:v>-197.924329</c:v>
                </c:pt>
                <c:pt idx="11541" formatCode="General">
                  <c:v>-197.899249</c:v>
                </c:pt>
                <c:pt idx="11542" formatCode="General">
                  <c:v>-197.907421</c:v>
                </c:pt>
                <c:pt idx="11543" formatCode="General">
                  <c:v>-197.916854</c:v>
                </c:pt>
                <c:pt idx="11544" formatCode="General">
                  <c:v>-197.93232800000001</c:v>
                </c:pt>
                <c:pt idx="11545" formatCode="General">
                  <c:v>-197.90373099999999</c:v>
                </c:pt>
                <c:pt idx="11546" formatCode="General">
                  <c:v>-197.915413</c:v>
                </c:pt>
                <c:pt idx="11547" formatCode="General">
                  <c:v>-197.92537400000001</c:v>
                </c:pt>
                <c:pt idx="11548" formatCode="General">
                  <c:v>-197.912837</c:v>
                </c:pt>
                <c:pt idx="11549" formatCode="General">
                  <c:v>-197.93543099999999</c:v>
                </c:pt>
                <c:pt idx="11550" formatCode="General">
                  <c:v>-197.91516300000001</c:v>
                </c:pt>
                <c:pt idx="11551" formatCode="General">
                  <c:v>-197.924531</c:v>
                </c:pt>
                <c:pt idx="11552" formatCode="General">
                  <c:v>-197.925456</c:v>
                </c:pt>
                <c:pt idx="11553" formatCode="General">
                  <c:v>-197.91985299999999</c:v>
                </c:pt>
                <c:pt idx="11554" formatCode="General">
                  <c:v>-197.91686100000001</c:v>
                </c:pt>
                <c:pt idx="11555" formatCode="General">
                  <c:v>-197.92621600000001</c:v>
                </c:pt>
                <c:pt idx="11556" formatCode="General">
                  <c:v>-197.91579300000001</c:v>
                </c:pt>
                <c:pt idx="11557" formatCode="General">
                  <c:v>-197.88799399999999</c:v>
                </c:pt>
                <c:pt idx="11558" formatCode="General">
                  <c:v>-197.92340100000001</c:v>
                </c:pt>
                <c:pt idx="11559" formatCode="General">
                  <c:v>-197.90159600000001</c:v>
                </c:pt>
                <c:pt idx="11560" formatCode="General">
                  <c:v>-197.91414599999999</c:v>
                </c:pt>
                <c:pt idx="11561" formatCode="General">
                  <c:v>-197.948003</c:v>
                </c:pt>
                <c:pt idx="11562" formatCode="General">
                  <c:v>-197.924082</c:v>
                </c:pt>
                <c:pt idx="11563" formatCode="General">
                  <c:v>-197.91413700000001</c:v>
                </c:pt>
                <c:pt idx="11564" formatCode="General">
                  <c:v>-197.90391099999999</c:v>
                </c:pt>
                <c:pt idx="11565" formatCode="General">
                  <c:v>-197.937072</c:v>
                </c:pt>
                <c:pt idx="11566" formatCode="General">
                  <c:v>-197.92967200000001</c:v>
                </c:pt>
                <c:pt idx="11567" formatCode="General">
                  <c:v>-197.89840899999999</c:v>
                </c:pt>
                <c:pt idx="11568" formatCode="General">
                  <c:v>-197.93065799999999</c:v>
                </c:pt>
                <c:pt idx="11569" formatCode="General">
                  <c:v>-197.93706499999999</c:v>
                </c:pt>
                <c:pt idx="11570" formatCode="General">
                  <c:v>-197.90489700000001</c:v>
                </c:pt>
                <c:pt idx="11571" formatCode="General">
                  <c:v>-197.91253499999999</c:v>
                </c:pt>
                <c:pt idx="11572" formatCode="General">
                  <c:v>-197.90313</c:v>
                </c:pt>
                <c:pt idx="11573" formatCode="General">
                  <c:v>-197.91385600000001</c:v>
                </c:pt>
                <c:pt idx="11574" formatCode="General">
                  <c:v>-197.909132</c:v>
                </c:pt>
                <c:pt idx="11575" formatCode="General">
                  <c:v>-197.907003</c:v>
                </c:pt>
                <c:pt idx="11576" formatCode="General">
                  <c:v>-197.90860599999999</c:v>
                </c:pt>
                <c:pt idx="11577" formatCode="General">
                  <c:v>-197.913757</c:v>
                </c:pt>
                <c:pt idx="11578" formatCode="General">
                  <c:v>-197.92214999999999</c:v>
                </c:pt>
                <c:pt idx="11579" formatCode="General">
                  <c:v>-197.904775</c:v>
                </c:pt>
                <c:pt idx="11580" formatCode="General">
                  <c:v>-197.89317500000001</c:v>
                </c:pt>
                <c:pt idx="11581" formatCode="General">
                  <c:v>-197.90683300000001</c:v>
                </c:pt>
                <c:pt idx="11582" formatCode="General">
                  <c:v>-197.91811999999999</c:v>
                </c:pt>
                <c:pt idx="11583" formatCode="General">
                  <c:v>-197.91078200000001</c:v>
                </c:pt>
                <c:pt idx="11584" formatCode="General">
                  <c:v>-197.925521</c:v>
                </c:pt>
                <c:pt idx="11585" formatCode="General">
                  <c:v>-197.91556800000001</c:v>
                </c:pt>
                <c:pt idx="11586" formatCode="General">
                  <c:v>-197.911385</c:v>
                </c:pt>
                <c:pt idx="11587" formatCode="General">
                  <c:v>-197.94461100000001</c:v>
                </c:pt>
                <c:pt idx="11588" formatCode="General">
                  <c:v>-197.92957200000001</c:v>
                </c:pt>
                <c:pt idx="11589" formatCode="General">
                  <c:v>-197.90906899999999</c:v>
                </c:pt>
                <c:pt idx="11590" formatCode="General">
                  <c:v>-197.93135599999999</c:v>
                </c:pt>
                <c:pt idx="11591" formatCode="General">
                  <c:v>-197.91980899999999</c:v>
                </c:pt>
                <c:pt idx="11592" formatCode="General">
                  <c:v>-197.882713</c:v>
                </c:pt>
                <c:pt idx="11593" formatCode="General">
                  <c:v>-197.92838599999999</c:v>
                </c:pt>
                <c:pt idx="11594" formatCode="General">
                  <c:v>-197.88208399999999</c:v>
                </c:pt>
                <c:pt idx="11595" formatCode="General">
                  <c:v>-197.91865000000001</c:v>
                </c:pt>
                <c:pt idx="11596" formatCode="General">
                  <c:v>-197.913377</c:v>
                </c:pt>
                <c:pt idx="11597" formatCode="General">
                  <c:v>-197.913656</c:v>
                </c:pt>
                <c:pt idx="11598" formatCode="General">
                  <c:v>-197.929967</c:v>
                </c:pt>
                <c:pt idx="11599" formatCode="General">
                  <c:v>-197.92061200000001</c:v>
                </c:pt>
                <c:pt idx="11600" formatCode="General">
                  <c:v>-197.91207499999999</c:v>
                </c:pt>
                <c:pt idx="11601" formatCode="General">
                  <c:v>-197.94138899999999</c:v>
                </c:pt>
                <c:pt idx="11602" formatCode="General">
                  <c:v>-197.89815200000001</c:v>
                </c:pt>
                <c:pt idx="11603" formatCode="General">
                  <c:v>-197.91800699999999</c:v>
                </c:pt>
                <c:pt idx="11604" formatCode="General">
                  <c:v>-197.90460999999999</c:v>
                </c:pt>
                <c:pt idx="11605" formatCode="General">
                  <c:v>-197.915572</c:v>
                </c:pt>
                <c:pt idx="11606" formatCode="General">
                  <c:v>-197.911867</c:v>
                </c:pt>
                <c:pt idx="11607" formatCode="General">
                  <c:v>-197.89772300000001</c:v>
                </c:pt>
                <c:pt idx="11608" formatCode="General">
                  <c:v>-197.931579</c:v>
                </c:pt>
                <c:pt idx="11609" formatCode="General">
                  <c:v>-197.91099399999999</c:v>
                </c:pt>
                <c:pt idx="11610" formatCode="General">
                  <c:v>-197.899754</c:v>
                </c:pt>
                <c:pt idx="11611" formatCode="General">
                  <c:v>-197.93874400000001</c:v>
                </c:pt>
                <c:pt idx="11612" formatCode="General">
                  <c:v>-197.913509</c:v>
                </c:pt>
                <c:pt idx="11613" formatCode="General">
                  <c:v>-197.90385800000001</c:v>
                </c:pt>
                <c:pt idx="11614" formatCode="General">
                  <c:v>-197.910765</c:v>
                </c:pt>
                <c:pt idx="11615" formatCode="General">
                  <c:v>-197.90655100000001</c:v>
                </c:pt>
                <c:pt idx="11616" formatCode="General">
                  <c:v>-197.93045900000001</c:v>
                </c:pt>
                <c:pt idx="11617" formatCode="General">
                  <c:v>-197.913375</c:v>
                </c:pt>
                <c:pt idx="11618" formatCode="General">
                  <c:v>-197.92299800000001</c:v>
                </c:pt>
                <c:pt idx="11619" formatCode="General">
                  <c:v>-197.88971100000001</c:v>
                </c:pt>
                <c:pt idx="11620" formatCode="General">
                  <c:v>-197.915572</c:v>
                </c:pt>
                <c:pt idx="11621" formatCode="General">
                  <c:v>-197.893111</c:v>
                </c:pt>
                <c:pt idx="11622" formatCode="General">
                  <c:v>-197.911486</c:v>
                </c:pt>
                <c:pt idx="11623" formatCode="General">
                  <c:v>-197.91148999999999</c:v>
                </c:pt>
                <c:pt idx="11624" formatCode="General">
                  <c:v>-197.89638500000001</c:v>
                </c:pt>
                <c:pt idx="11625" formatCode="General">
                  <c:v>-197.89797999999999</c:v>
                </c:pt>
                <c:pt idx="11626" formatCode="General">
                  <c:v>-197.90866700000001</c:v>
                </c:pt>
                <c:pt idx="11627" formatCode="General">
                  <c:v>-197.93026800000001</c:v>
                </c:pt>
                <c:pt idx="11628" formatCode="General">
                  <c:v>-197.90811099999999</c:v>
                </c:pt>
                <c:pt idx="11629" formatCode="General">
                  <c:v>-197.88684900000001</c:v>
                </c:pt>
                <c:pt idx="11630" formatCode="General">
                  <c:v>-197.909795</c:v>
                </c:pt>
                <c:pt idx="11631" formatCode="General">
                  <c:v>-197.947014</c:v>
                </c:pt>
                <c:pt idx="11632" formatCode="General">
                  <c:v>-197.89946900000001</c:v>
                </c:pt>
                <c:pt idx="11633" formatCode="General">
                  <c:v>-197.906691</c:v>
                </c:pt>
                <c:pt idx="11634" formatCode="General">
                  <c:v>-197.907859</c:v>
                </c:pt>
                <c:pt idx="11635" formatCode="General">
                  <c:v>-197.932309</c:v>
                </c:pt>
                <c:pt idx="11636" formatCode="General">
                  <c:v>-197.899204</c:v>
                </c:pt>
                <c:pt idx="11637" formatCode="General">
                  <c:v>-197.89887400000001</c:v>
                </c:pt>
                <c:pt idx="11638" formatCode="General">
                  <c:v>-197.90211300000001</c:v>
                </c:pt>
                <c:pt idx="11639" formatCode="General">
                  <c:v>-197.91109800000001</c:v>
                </c:pt>
                <c:pt idx="11640" formatCode="General">
                  <c:v>-197.899373</c:v>
                </c:pt>
                <c:pt idx="11641" formatCode="General">
                  <c:v>-197.894622</c:v>
                </c:pt>
                <c:pt idx="11642" formatCode="General">
                  <c:v>-197.90515199999999</c:v>
                </c:pt>
                <c:pt idx="11643" formatCode="General">
                  <c:v>-197.91441499999999</c:v>
                </c:pt>
                <c:pt idx="11644" formatCode="General">
                  <c:v>-197.891502</c:v>
                </c:pt>
                <c:pt idx="11645" formatCode="General">
                  <c:v>-197.902187</c:v>
                </c:pt>
                <c:pt idx="11646" formatCode="General">
                  <c:v>-197.90566999999999</c:v>
                </c:pt>
                <c:pt idx="11647" formatCode="General">
                  <c:v>-197.9212</c:v>
                </c:pt>
                <c:pt idx="11648" formatCode="General">
                  <c:v>-197.897918</c:v>
                </c:pt>
                <c:pt idx="11649" formatCode="General">
                  <c:v>-197.903255</c:v>
                </c:pt>
                <c:pt idx="11650" formatCode="General">
                  <c:v>-197.897783</c:v>
                </c:pt>
                <c:pt idx="11651" formatCode="General">
                  <c:v>-197.93471400000001</c:v>
                </c:pt>
                <c:pt idx="11652" formatCode="General">
                  <c:v>-197.91457600000001</c:v>
                </c:pt>
                <c:pt idx="11653" formatCode="General">
                  <c:v>-197.930353</c:v>
                </c:pt>
                <c:pt idx="11654" formatCode="General">
                  <c:v>-197.88498799999999</c:v>
                </c:pt>
                <c:pt idx="11655" formatCode="General">
                  <c:v>-197.91285199999999</c:v>
                </c:pt>
                <c:pt idx="11656" formatCode="General">
                  <c:v>-197.91163599999999</c:v>
                </c:pt>
                <c:pt idx="11657" formatCode="General">
                  <c:v>-197.91601800000001</c:v>
                </c:pt>
                <c:pt idx="11658" formatCode="General">
                  <c:v>-197.893406</c:v>
                </c:pt>
                <c:pt idx="11659" formatCode="General">
                  <c:v>-197.912631</c:v>
                </c:pt>
                <c:pt idx="11660" formatCode="General">
                  <c:v>-197.91330400000001</c:v>
                </c:pt>
                <c:pt idx="11661" formatCode="General">
                  <c:v>-197.90962099999999</c:v>
                </c:pt>
                <c:pt idx="11662" formatCode="General">
                  <c:v>-197.934618</c:v>
                </c:pt>
                <c:pt idx="11663" formatCode="General">
                  <c:v>-197.92806999999999</c:v>
                </c:pt>
                <c:pt idx="11664" formatCode="General">
                  <c:v>-197.89533700000001</c:v>
                </c:pt>
                <c:pt idx="11665" formatCode="General">
                  <c:v>-197.90140099999999</c:v>
                </c:pt>
                <c:pt idx="11666" formatCode="General">
                  <c:v>-197.89813000000001</c:v>
                </c:pt>
                <c:pt idx="11667" formatCode="General">
                  <c:v>-197.90923900000001</c:v>
                </c:pt>
                <c:pt idx="11668" formatCode="General">
                  <c:v>-197.88036</c:v>
                </c:pt>
                <c:pt idx="11669" formatCode="General">
                  <c:v>-197.91086300000001</c:v>
                </c:pt>
                <c:pt idx="11670" formatCode="General">
                  <c:v>-197.91799499999999</c:v>
                </c:pt>
                <c:pt idx="11671" formatCode="General">
                  <c:v>-197.92018300000001</c:v>
                </c:pt>
                <c:pt idx="11672" formatCode="General">
                  <c:v>-197.91004799999999</c:v>
                </c:pt>
                <c:pt idx="11673" formatCode="General">
                  <c:v>-197.919736</c:v>
                </c:pt>
                <c:pt idx="11674" formatCode="General">
                  <c:v>-197.93779799999999</c:v>
                </c:pt>
                <c:pt idx="11675" formatCode="General">
                  <c:v>-197.96140600000001</c:v>
                </c:pt>
                <c:pt idx="11676" formatCode="General">
                  <c:v>-197.90849399999999</c:v>
                </c:pt>
                <c:pt idx="11677" formatCode="General">
                  <c:v>-197.89555200000001</c:v>
                </c:pt>
                <c:pt idx="11678" formatCode="General">
                  <c:v>-197.87930499999999</c:v>
                </c:pt>
                <c:pt idx="11679" formatCode="General">
                  <c:v>-197.91751300000001</c:v>
                </c:pt>
                <c:pt idx="11680" formatCode="General">
                  <c:v>-197.923463</c:v>
                </c:pt>
                <c:pt idx="11681" formatCode="General">
                  <c:v>-197.90221</c:v>
                </c:pt>
                <c:pt idx="11682" formatCode="General">
                  <c:v>-197.92745500000001</c:v>
                </c:pt>
                <c:pt idx="11683" formatCode="General">
                  <c:v>-197.90046799999999</c:v>
                </c:pt>
                <c:pt idx="11684" formatCode="General">
                  <c:v>-197.94974999999999</c:v>
                </c:pt>
                <c:pt idx="11685" formatCode="General">
                  <c:v>-197.91435999999999</c:v>
                </c:pt>
                <c:pt idx="11686" formatCode="General">
                  <c:v>-197.90796900000001</c:v>
                </c:pt>
                <c:pt idx="11687" formatCode="General">
                  <c:v>-197.90434099999999</c:v>
                </c:pt>
                <c:pt idx="11688" formatCode="General">
                  <c:v>-197.90609900000001</c:v>
                </c:pt>
                <c:pt idx="11689" formatCode="General">
                  <c:v>-197.91558900000001</c:v>
                </c:pt>
                <c:pt idx="11690" formatCode="General">
                  <c:v>-197.89768000000001</c:v>
                </c:pt>
                <c:pt idx="11691" formatCode="General">
                  <c:v>-197.891705</c:v>
                </c:pt>
                <c:pt idx="11692" formatCode="General">
                  <c:v>-197.908647</c:v>
                </c:pt>
                <c:pt idx="11693" formatCode="General">
                  <c:v>-197.90550200000001</c:v>
                </c:pt>
                <c:pt idx="11694" formatCode="General">
                  <c:v>-197.89432400000001</c:v>
                </c:pt>
                <c:pt idx="11695" formatCode="General">
                  <c:v>-197.92795899999999</c:v>
                </c:pt>
                <c:pt idx="11696" formatCode="General">
                  <c:v>-197.904864</c:v>
                </c:pt>
                <c:pt idx="11697" formatCode="General">
                  <c:v>-197.92478399999999</c:v>
                </c:pt>
                <c:pt idx="11698" formatCode="General">
                  <c:v>-197.91429600000001</c:v>
                </c:pt>
                <c:pt idx="11699" formatCode="General">
                  <c:v>-197.91897</c:v>
                </c:pt>
                <c:pt idx="11700" formatCode="General">
                  <c:v>-197.89101400000001</c:v>
                </c:pt>
                <c:pt idx="11701" formatCode="General">
                  <c:v>-197.94739300000001</c:v>
                </c:pt>
                <c:pt idx="11702" formatCode="General">
                  <c:v>-197.91164599999999</c:v>
                </c:pt>
                <c:pt idx="11703" formatCode="General">
                  <c:v>-197.910765</c:v>
                </c:pt>
                <c:pt idx="11704" formatCode="General">
                  <c:v>-197.91181499999999</c:v>
                </c:pt>
                <c:pt idx="11705" formatCode="General">
                  <c:v>-197.89867100000001</c:v>
                </c:pt>
                <c:pt idx="11706" formatCode="General">
                  <c:v>-197.91915599999999</c:v>
                </c:pt>
                <c:pt idx="11707" formatCode="General">
                  <c:v>-197.91974200000001</c:v>
                </c:pt>
                <c:pt idx="11708" formatCode="General">
                  <c:v>-197.92343399999999</c:v>
                </c:pt>
                <c:pt idx="11709" formatCode="General">
                  <c:v>-197.933514</c:v>
                </c:pt>
                <c:pt idx="11710" formatCode="General">
                  <c:v>-197.914862</c:v>
                </c:pt>
                <c:pt idx="11711" formatCode="General">
                  <c:v>-197.91161700000001</c:v>
                </c:pt>
                <c:pt idx="11712" formatCode="General">
                  <c:v>-197.92540600000001</c:v>
                </c:pt>
                <c:pt idx="11713" formatCode="General">
                  <c:v>-197.91924</c:v>
                </c:pt>
                <c:pt idx="11714" formatCode="General">
                  <c:v>-197.92408</c:v>
                </c:pt>
                <c:pt idx="11715" formatCode="General">
                  <c:v>-197.89667399999999</c:v>
                </c:pt>
                <c:pt idx="11716" formatCode="General">
                  <c:v>-197.91129599999999</c:v>
                </c:pt>
                <c:pt idx="11717" formatCode="General">
                  <c:v>-197.92738700000001</c:v>
                </c:pt>
                <c:pt idx="11718" formatCode="General">
                  <c:v>-197.92858100000001</c:v>
                </c:pt>
                <c:pt idx="11719" formatCode="General">
                  <c:v>-197.93260699999999</c:v>
                </c:pt>
                <c:pt idx="11720" formatCode="General">
                  <c:v>-197.90272899999999</c:v>
                </c:pt>
                <c:pt idx="11721" formatCode="General">
                  <c:v>-197.91825</c:v>
                </c:pt>
                <c:pt idx="11722" formatCode="General">
                  <c:v>-197.91663</c:v>
                </c:pt>
                <c:pt idx="11723" formatCode="General">
                  <c:v>-197.91936200000001</c:v>
                </c:pt>
                <c:pt idx="11724" formatCode="General">
                  <c:v>-197.91915700000001</c:v>
                </c:pt>
                <c:pt idx="11725" formatCode="General">
                  <c:v>-197.89477299999999</c:v>
                </c:pt>
                <c:pt idx="11726" formatCode="General">
                  <c:v>-197.929846</c:v>
                </c:pt>
                <c:pt idx="11727" formatCode="General">
                  <c:v>-197.905777</c:v>
                </c:pt>
                <c:pt idx="11728" formatCode="General">
                  <c:v>-197.91510199999999</c:v>
                </c:pt>
                <c:pt idx="11729" formatCode="General">
                  <c:v>-197.93525199999999</c:v>
                </c:pt>
                <c:pt idx="11730" formatCode="General">
                  <c:v>-197.918758</c:v>
                </c:pt>
                <c:pt idx="11731" formatCode="General">
                  <c:v>-197.92988099999999</c:v>
                </c:pt>
                <c:pt idx="11732" formatCode="General">
                  <c:v>-197.91080600000001</c:v>
                </c:pt>
                <c:pt idx="11733" formatCode="General">
                  <c:v>-197.93052700000001</c:v>
                </c:pt>
                <c:pt idx="11734" formatCode="General">
                  <c:v>-197.94994299999999</c:v>
                </c:pt>
                <c:pt idx="11735" formatCode="General">
                  <c:v>-197.92518100000001</c:v>
                </c:pt>
                <c:pt idx="11736" formatCode="General">
                  <c:v>-197.926931</c:v>
                </c:pt>
                <c:pt idx="11737" formatCode="General">
                  <c:v>-197.927404</c:v>
                </c:pt>
                <c:pt idx="11738" formatCode="General">
                  <c:v>-197.929271</c:v>
                </c:pt>
                <c:pt idx="11739" formatCode="General">
                  <c:v>-197.93554700000001</c:v>
                </c:pt>
                <c:pt idx="11740" formatCode="General">
                  <c:v>-197.92934500000001</c:v>
                </c:pt>
                <c:pt idx="11741" formatCode="General">
                  <c:v>-197.908278</c:v>
                </c:pt>
                <c:pt idx="11742" formatCode="General">
                  <c:v>-197.90687199999999</c:v>
                </c:pt>
                <c:pt idx="11743" formatCode="General">
                  <c:v>-197.923</c:v>
                </c:pt>
                <c:pt idx="11744" formatCode="General">
                  <c:v>-197.931973</c:v>
                </c:pt>
                <c:pt idx="11745" formatCode="General">
                  <c:v>-197.930418</c:v>
                </c:pt>
                <c:pt idx="11746" formatCode="General">
                  <c:v>-197.92105100000001</c:v>
                </c:pt>
                <c:pt idx="11747" formatCode="General">
                  <c:v>-197.93529100000001</c:v>
                </c:pt>
                <c:pt idx="11748" formatCode="General">
                  <c:v>-197.916786</c:v>
                </c:pt>
                <c:pt idx="11749" formatCode="General">
                  <c:v>-197.90902199999999</c:v>
                </c:pt>
                <c:pt idx="11750" formatCode="General">
                  <c:v>-197.91713899999999</c:v>
                </c:pt>
                <c:pt idx="11751" formatCode="General">
                  <c:v>-197.90383199999999</c:v>
                </c:pt>
                <c:pt idx="11752" formatCode="General">
                  <c:v>-197.92957999999999</c:v>
                </c:pt>
                <c:pt idx="11753" formatCode="General">
                  <c:v>-197.9315</c:v>
                </c:pt>
                <c:pt idx="11754" formatCode="General">
                  <c:v>-197.93703199999999</c:v>
                </c:pt>
                <c:pt idx="11755" formatCode="General">
                  <c:v>-197.93321</c:v>
                </c:pt>
                <c:pt idx="11756" formatCode="General">
                  <c:v>-197.92193599999999</c:v>
                </c:pt>
                <c:pt idx="11757" formatCode="General">
                  <c:v>-197.92438100000001</c:v>
                </c:pt>
                <c:pt idx="11758" formatCode="General">
                  <c:v>-197.92621299999999</c:v>
                </c:pt>
                <c:pt idx="11759" formatCode="General">
                  <c:v>-197.92124999999999</c:v>
                </c:pt>
                <c:pt idx="11760" formatCode="General">
                  <c:v>-197.91483600000001</c:v>
                </c:pt>
                <c:pt idx="11761" formatCode="General">
                  <c:v>-197.893574</c:v>
                </c:pt>
                <c:pt idx="11762" formatCode="General">
                  <c:v>-197.958958</c:v>
                </c:pt>
                <c:pt idx="11763" formatCode="General">
                  <c:v>-197.902154</c:v>
                </c:pt>
                <c:pt idx="11764" formatCode="General">
                  <c:v>-197.946234</c:v>
                </c:pt>
                <c:pt idx="11765" formatCode="General">
                  <c:v>-197.92802</c:v>
                </c:pt>
                <c:pt idx="11766" formatCode="General">
                  <c:v>-197.93749600000001</c:v>
                </c:pt>
                <c:pt idx="11767" formatCode="General">
                  <c:v>-197.921198</c:v>
                </c:pt>
                <c:pt idx="11768" formatCode="General">
                  <c:v>-197.96319600000001</c:v>
                </c:pt>
                <c:pt idx="11769" formatCode="General">
                  <c:v>-197.929001</c:v>
                </c:pt>
                <c:pt idx="11770" formatCode="General">
                  <c:v>-197.928371</c:v>
                </c:pt>
                <c:pt idx="11771" formatCode="General">
                  <c:v>-197.937939</c:v>
                </c:pt>
                <c:pt idx="11772" formatCode="General">
                  <c:v>-197.908117</c:v>
                </c:pt>
                <c:pt idx="11773" formatCode="General">
                  <c:v>-197.922088</c:v>
                </c:pt>
                <c:pt idx="11774" formatCode="General">
                  <c:v>-197.94235900000001</c:v>
                </c:pt>
                <c:pt idx="11775" formatCode="General">
                  <c:v>-197.916055</c:v>
                </c:pt>
                <c:pt idx="11776" formatCode="General">
                  <c:v>-197.95252600000001</c:v>
                </c:pt>
                <c:pt idx="11777" formatCode="General">
                  <c:v>-197.947205</c:v>
                </c:pt>
                <c:pt idx="11778" formatCode="General">
                  <c:v>-197.92163099999999</c:v>
                </c:pt>
                <c:pt idx="11779" formatCode="General">
                  <c:v>-197.92613</c:v>
                </c:pt>
                <c:pt idx="11780" formatCode="General">
                  <c:v>-197.936228</c:v>
                </c:pt>
                <c:pt idx="11781" formatCode="General">
                  <c:v>-197.929957</c:v>
                </c:pt>
                <c:pt idx="11782" formatCode="General">
                  <c:v>-197.94735399999999</c:v>
                </c:pt>
                <c:pt idx="11783" formatCode="General">
                  <c:v>-197.92658299999999</c:v>
                </c:pt>
                <c:pt idx="11784" formatCode="General">
                  <c:v>-197.947779</c:v>
                </c:pt>
                <c:pt idx="11785" formatCode="General">
                  <c:v>-197.93570600000001</c:v>
                </c:pt>
                <c:pt idx="11786" formatCode="General">
                  <c:v>-197.92177899999999</c:v>
                </c:pt>
                <c:pt idx="11787" formatCode="General">
                  <c:v>-197.90244899999999</c:v>
                </c:pt>
                <c:pt idx="11788" formatCode="General">
                  <c:v>-197.940214</c:v>
                </c:pt>
                <c:pt idx="11789" formatCode="General">
                  <c:v>-197.95389800000001</c:v>
                </c:pt>
                <c:pt idx="11790" formatCode="General">
                  <c:v>-197.90953999999999</c:v>
                </c:pt>
                <c:pt idx="11791" formatCode="General">
                  <c:v>-197.940348</c:v>
                </c:pt>
                <c:pt idx="11792" formatCode="General">
                  <c:v>-197.91774799999999</c:v>
                </c:pt>
                <c:pt idx="11793" formatCode="General">
                  <c:v>-197.91979799999999</c:v>
                </c:pt>
                <c:pt idx="11794" formatCode="General">
                  <c:v>-197.92821000000001</c:v>
                </c:pt>
                <c:pt idx="11795" formatCode="General">
                  <c:v>-197.94194300000001</c:v>
                </c:pt>
                <c:pt idx="11796" formatCode="General">
                  <c:v>-197.92268200000001</c:v>
                </c:pt>
                <c:pt idx="11797" formatCode="General">
                  <c:v>-197.93274</c:v>
                </c:pt>
                <c:pt idx="11798" formatCode="General">
                  <c:v>-197.92908399999999</c:v>
                </c:pt>
                <c:pt idx="11799" formatCode="General">
                  <c:v>-197.911856</c:v>
                </c:pt>
                <c:pt idx="11800" formatCode="General">
                  <c:v>-197.94757100000001</c:v>
                </c:pt>
                <c:pt idx="11801" formatCode="General">
                  <c:v>-197.91820200000001</c:v>
                </c:pt>
                <c:pt idx="11802" formatCode="General">
                  <c:v>-197.95774700000001</c:v>
                </c:pt>
                <c:pt idx="11803" formatCode="General">
                  <c:v>-197.910258</c:v>
                </c:pt>
                <c:pt idx="11804" formatCode="General">
                  <c:v>-197.92997800000001</c:v>
                </c:pt>
                <c:pt idx="11805" formatCode="General">
                  <c:v>-197.91708800000001</c:v>
                </c:pt>
                <c:pt idx="11806" formatCode="General">
                  <c:v>-197.938985</c:v>
                </c:pt>
                <c:pt idx="11807" formatCode="General">
                  <c:v>-197.90287900000001</c:v>
                </c:pt>
                <c:pt idx="11808" formatCode="General">
                  <c:v>-197.930654</c:v>
                </c:pt>
                <c:pt idx="11809" formatCode="General">
                  <c:v>-197.93538799999999</c:v>
                </c:pt>
                <c:pt idx="11810" formatCode="General">
                  <c:v>-197.91916800000001</c:v>
                </c:pt>
                <c:pt idx="11811" formatCode="General">
                  <c:v>-197.89946399999999</c:v>
                </c:pt>
                <c:pt idx="11812" formatCode="General">
                  <c:v>-197.91778600000001</c:v>
                </c:pt>
                <c:pt idx="11813" formatCode="General">
                  <c:v>-197.91141099999999</c:v>
                </c:pt>
                <c:pt idx="11814" formatCode="General">
                  <c:v>-197.93181799999999</c:v>
                </c:pt>
                <c:pt idx="11815" formatCode="General">
                  <c:v>-197.946684</c:v>
                </c:pt>
                <c:pt idx="11816" formatCode="General">
                  <c:v>-197.93899200000001</c:v>
                </c:pt>
                <c:pt idx="11817" formatCode="General">
                  <c:v>-197.94278800000001</c:v>
                </c:pt>
                <c:pt idx="11818" formatCode="General">
                  <c:v>-197.931388</c:v>
                </c:pt>
                <c:pt idx="11819" formatCode="General">
                  <c:v>-197.922459</c:v>
                </c:pt>
                <c:pt idx="11820" formatCode="General">
                  <c:v>-197.91226700000001</c:v>
                </c:pt>
                <c:pt idx="11821" formatCode="General">
                  <c:v>-197.94757899999999</c:v>
                </c:pt>
                <c:pt idx="11822" formatCode="General">
                  <c:v>-197.938793</c:v>
                </c:pt>
                <c:pt idx="11823" formatCode="General">
                  <c:v>-197.90715599999999</c:v>
                </c:pt>
                <c:pt idx="11824" formatCode="General">
                  <c:v>-197.91687999999999</c:v>
                </c:pt>
                <c:pt idx="11825" formatCode="General">
                  <c:v>-197.93349000000001</c:v>
                </c:pt>
                <c:pt idx="11826" formatCode="General">
                  <c:v>-197.92034100000001</c:v>
                </c:pt>
                <c:pt idx="11827" formatCode="General">
                  <c:v>-197.93917999999999</c:v>
                </c:pt>
                <c:pt idx="11828" formatCode="General">
                  <c:v>-197.927358</c:v>
                </c:pt>
                <c:pt idx="11829" formatCode="General">
                  <c:v>-197.90124499999999</c:v>
                </c:pt>
                <c:pt idx="11830" formatCode="General">
                  <c:v>-197.93749</c:v>
                </c:pt>
                <c:pt idx="11831" formatCode="General">
                  <c:v>-197.91941600000001</c:v>
                </c:pt>
                <c:pt idx="11832" formatCode="General">
                  <c:v>-197.926816</c:v>
                </c:pt>
                <c:pt idx="11833" formatCode="General">
                  <c:v>-197.95232999999999</c:v>
                </c:pt>
                <c:pt idx="11834" formatCode="General">
                  <c:v>-197.94501199999999</c:v>
                </c:pt>
                <c:pt idx="11835" formatCode="General">
                  <c:v>-197.90938199999999</c:v>
                </c:pt>
                <c:pt idx="11836" formatCode="General">
                  <c:v>-197.93481399999999</c:v>
                </c:pt>
                <c:pt idx="11837" formatCode="General">
                  <c:v>-197.906881</c:v>
                </c:pt>
                <c:pt idx="11838" formatCode="General">
                  <c:v>-197.92486099999999</c:v>
                </c:pt>
                <c:pt idx="11839" formatCode="General">
                  <c:v>-197.953575</c:v>
                </c:pt>
                <c:pt idx="11840" formatCode="General">
                  <c:v>-197.93518800000001</c:v>
                </c:pt>
                <c:pt idx="11841" formatCode="General">
                  <c:v>-197.90980400000001</c:v>
                </c:pt>
                <c:pt idx="11842" formatCode="General">
                  <c:v>-197.937263</c:v>
                </c:pt>
                <c:pt idx="11843" formatCode="General">
                  <c:v>-197.949983</c:v>
                </c:pt>
                <c:pt idx="11844" formatCode="General">
                  <c:v>-197.93543</c:v>
                </c:pt>
                <c:pt idx="11845" formatCode="General">
                  <c:v>-197.94137499999999</c:v>
                </c:pt>
                <c:pt idx="11846" formatCode="General">
                  <c:v>-197.95033900000001</c:v>
                </c:pt>
                <c:pt idx="11847" formatCode="General">
                  <c:v>-197.94653400000001</c:v>
                </c:pt>
                <c:pt idx="11848" formatCode="General">
                  <c:v>-197.905755</c:v>
                </c:pt>
                <c:pt idx="11849" formatCode="General">
                  <c:v>-197.92313100000001</c:v>
                </c:pt>
                <c:pt idx="11850" formatCode="General">
                  <c:v>-197.90914799999999</c:v>
                </c:pt>
                <c:pt idx="11851" formatCode="General">
                  <c:v>-197.935259</c:v>
                </c:pt>
                <c:pt idx="11852" formatCode="General">
                  <c:v>-197.94012000000001</c:v>
                </c:pt>
                <c:pt idx="11853" formatCode="General">
                  <c:v>-197.94393299999999</c:v>
                </c:pt>
                <c:pt idx="11854" formatCode="General">
                  <c:v>-197.92373799999999</c:v>
                </c:pt>
                <c:pt idx="11855" formatCode="General">
                  <c:v>-197.95266000000001</c:v>
                </c:pt>
                <c:pt idx="11856" formatCode="General">
                  <c:v>-197.94850600000001</c:v>
                </c:pt>
                <c:pt idx="11857" formatCode="General">
                  <c:v>-197.93983299999999</c:v>
                </c:pt>
                <c:pt idx="11858" formatCode="General">
                  <c:v>-197.94470999999999</c:v>
                </c:pt>
                <c:pt idx="11859" formatCode="General">
                  <c:v>-197.92847699999999</c:v>
                </c:pt>
                <c:pt idx="11860" formatCode="General">
                  <c:v>-197.93578500000001</c:v>
                </c:pt>
                <c:pt idx="11861" formatCode="General">
                  <c:v>-197.93086400000001</c:v>
                </c:pt>
                <c:pt idx="11862" formatCode="General">
                  <c:v>-197.902728</c:v>
                </c:pt>
                <c:pt idx="11863" formatCode="General">
                  <c:v>-197.905359</c:v>
                </c:pt>
                <c:pt idx="11864" formatCode="General">
                  <c:v>-197.94249500000001</c:v>
                </c:pt>
                <c:pt idx="11865" formatCode="General">
                  <c:v>-197.90961100000001</c:v>
                </c:pt>
                <c:pt idx="11866" formatCode="General">
                  <c:v>-197.937331</c:v>
                </c:pt>
                <c:pt idx="11867" formatCode="General">
                  <c:v>-197.91427100000001</c:v>
                </c:pt>
                <c:pt idx="11868" formatCode="General">
                  <c:v>-197.954949</c:v>
                </c:pt>
                <c:pt idx="11869" formatCode="General">
                  <c:v>-197.90652800000001</c:v>
                </c:pt>
                <c:pt idx="11870" formatCode="General">
                  <c:v>-197.95177100000001</c:v>
                </c:pt>
                <c:pt idx="11871" formatCode="General">
                  <c:v>-197.93014299999999</c:v>
                </c:pt>
                <c:pt idx="11872" formatCode="General">
                  <c:v>-197.95439300000001</c:v>
                </c:pt>
                <c:pt idx="11873" formatCode="General">
                  <c:v>-197.93081599999999</c:v>
                </c:pt>
                <c:pt idx="11874" formatCode="General">
                  <c:v>-197.90470300000001</c:v>
                </c:pt>
                <c:pt idx="11875" formatCode="General">
                  <c:v>-197.92203599999999</c:v>
                </c:pt>
                <c:pt idx="11876" formatCode="General">
                  <c:v>-197.93951999999999</c:v>
                </c:pt>
                <c:pt idx="11877" formatCode="General">
                  <c:v>-197.93517299999999</c:v>
                </c:pt>
                <c:pt idx="11878" formatCode="General">
                  <c:v>-197.928372</c:v>
                </c:pt>
                <c:pt idx="11879" formatCode="General">
                  <c:v>-197.94542200000001</c:v>
                </c:pt>
                <c:pt idx="11880" formatCode="General">
                  <c:v>-197.93755200000001</c:v>
                </c:pt>
                <c:pt idx="11881" formatCode="General">
                  <c:v>-197.95477500000001</c:v>
                </c:pt>
                <c:pt idx="11882" formatCode="General">
                  <c:v>-197.93508399999999</c:v>
                </c:pt>
                <c:pt idx="11883" formatCode="General">
                  <c:v>-197.942159</c:v>
                </c:pt>
                <c:pt idx="11884" formatCode="General">
                  <c:v>-197.932119</c:v>
                </c:pt>
                <c:pt idx="11885" formatCode="General">
                  <c:v>-197.93316100000001</c:v>
                </c:pt>
                <c:pt idx="11886" formatCode="General">
                  <c:v>-197.95301699999999</c:v>
                </c:pt>
                <c:pt idx="11887" formatCode="General">
                  <c:v>-197.927086</c:v>
                </c:pt>
                <c:pt idx="11888" formatCode="General">
                  <c:v>-197.93531999999999</c:v>
                </c:pt>
                <c:pt idx="11889" formatCode="General">
                  <c:v>-197.94467399999999</c:v>
                </c:pt>
                <c:pt idx="11890" formatCode="General">
                  <c:v>-197.93102500000001</c:v>
                </c:pt>
                <c:pt idx="11891" formatCode="General">
                  <c:v>-197.95116200000001</c:v>
                </c:pt>
                <c:pt idx="11892" formatCode="General">
                  <c:v>-197.94512900000001</c:v>
                </c:pt>
                <c:pt idx="11893" formatCode="General">
                  <c:v>-197.939414</c:v>
                </c:pt>
                <c:pt idx="11894" formatCode="General">
                  <c:v>-197.93189599999999</c:v>
                </c:pt>
                <c:pt idx="11895" formatCode="General">
                  <c:v>-197.91838200000001</c:v>
                </c:pt>
                <c:pt idx="11896" formatCode="General">
                  <c:v>-197.930195</c:v>
                </c:pt>
                <c:pt idx="11897" formatCode="General">
                  <c:v>-197.938515</c:v>
                </c:pt>
                <c:pt idx="11898" formatCode="General">
                  <c:v>-197.940687</c:v>
                </c:pt>
                <c:pt idx="11899" formatCode="General">
                  <c:v>-197.917891</c:v>
                </c:pt>
                <c:pt idx="11900" formatCode="General">
                  <c:v>-197.904493</c:v>
                </c:pt>
                <c:pt idx="11901" formatCode="General">
                  <c:v>-197.920796</c:v>
                </c:pt>
                <c:pt idx="11902" formatCode="General">
                  <c:v>-197.92870400000001</c:v>
                </c:pt>
                <c:pt idx="11903" formatCode="General">
                  <c:v>-197.91918000000001</c:v>
                </c:pt>
                <c:pt idx="11904" formatCode="General">
                  <c:v>-197.94016300000001</c:v>
                </c:pt>
                <c:pt idx="11905" formatCode="General">
                  <c:v>-197.95532</c:v>
                </c:pt>
                <c:pt idx="11906" formatCode="General">
                  <c:v>-197.896939</c:v>
                </c:pt>
                <c:pt idx="11907" formatCode="General">
                  <c:v>-197.91326799999999</c:v>
                </c:pt>
                <c:pt idx="11908" formatCode="General">
                  <c:v>-197.927752</c:v>
                </c:pt>
                <c:pt idx="11909" formatCode="General">
                  <c:v>-197.936159</c:v>
                </c:pt>
                <c:pt idx="11910" formatCode="General">
                  <c:v>-197.913104</c:v>
                </c:pt>
                <c:pt idx="11911" formatCode="General">
                  <c:v>-197.93053599999999</c:v>
                </c:pt>
                <c:pt idx="11912" formatCode="General">
                  <c:v>-197.931873</c:v>
                </c:pt>
                <c:pt idx="11913" formatCode="General">
                  <c:v>-197.93494000000001</c:v>
                </c:pt>
                <c:pt idx="11914" formatCode="General">
                  <c:v>-197.931501</c:v>
                </c:pt>
                <c:pt idx="11915" formatCode="General">
                  <c:v>-197.94342700000001</c:v>
                </c:pt>
                <c:pt idx="11916" formatCode="General">
                  <c:v>-197.92109099999999</c:v>
                </c:pt>
                <c:pt idx="11917" formatCode="General">
                  <c:v>-197.94215299999999</c:v>
                </c:pt>
                <c:pt idx="11918" formatCode="General">
                  <c:v>-197.916605</c:v>
                </c:pt>
                <c:pt idx="11919" formatCode="General">
                  <c:v>-197.909288</c:v>
                </c:pt>
                <c:pt idx="11920" formatCode="General">
                  <c:v>-197.909097</c:v>
                </c:pt>
                <c:pt idx="11921" formatCode="General">
                  <c:v>-197.94762499999999</c:v>
                </c:pt>
                <c:pt idx="11922" formatCode="General">
                  <c:v>-197.93132600000001</c:v>
                </c:pt>
                <c:pt idx="11923" formatCode="General">
                  <c:v>-197.94904</c:v>
                </c:pt>
                <c:pt idx="11924" formatCode="General">
                  <c:v>-197.94641300000001</c:v>
                </c:pt>
                <c:pt idx="11925" formatCode="General">
                  <c:v>-197.90636799999999</c:v>
                </c:pt>
                <c:pt idx="11926" formatCode="General">
                  <c:v>-197.90567300000001</c:v>
                </c:pt>
                <c:pt idx="11927" formatCode="General">
                  <c:v>-197.92707899999999</c:v>
                </c:pt>
                <c:pt idx="11928" formatCode="General">
                  <c:v>-197.90872200000001</c:v>
                </c:pt>
                <c:pt idx="11929" formatCode="General">
                  <c:v>-197.93658099999999</c:v>
                </c:pt>
                <c:pt idx="11930" formatCode="General">
                  <c:v>-197.898651</c:v>
                </c:pt>
                <c:pt idx="11931" formatCode="General">
                  <c:v>-197.91342499999999</c:v>
                </c:pt>
                <c:pt idx="11932" formatCode="General">
                  <c:v>-197.914084</c:v>
                </c:pt>
                <c:pt idx="11933" formatCode="General">
                  <c:v>-197.93420900000001</c:v>
                </c:pt>
                <c:pt idx="11934" formatCode="General">
                  <c:v>-197.92648399999999</c:v>
                </c:pt>
                <c:pt idx="11935" formatCode="General">
                  <c:v>-197.9315</c:v>
                </c:pt>
                <c:pt idx="11936" formatCode="General">
                  <c:v>-197.92934099999999</c:v>
                </c:pt>
                <c:pt idx="11937" formatCode="General">
                  <c:v>-197.90746999999999</c:v>
                </c:pt>
                <c:pt idx="11938" formatCode="General">
                  <c:v>-197.93901600000001</c:v>
                </c:pt>
                <c:pt idx="11939" formatCode="General">
                  <c:v>-197.930239</c:v>
                </c:pt>
                <c:pt idx="11940" formatCode="General">
                  <c:v>-197.92410699999999</c:v>
                </c:pt>
                <c:pt idx="11941" formatCode="General">
                  <c:v>-197.91142199999999</c:v>
                </c:pt>
                <c:pt idx="11942" formatCode="General">
                  <c:v>-197.91126600000001</c:v>
                </c:pt>
                <c:pt idx="11943" formatCode="General">
                  <c:v>-197.895115</c:v>
                </c:pt>
                <c:pt idx="11944" formatCode="General">
                  <c:v>-197.92450600000001</c:v>
                </c:pt>
                <c:pt idx="11945" formatCode="General">
                  <c:v>-197.905359</c:v>
                </c:pt>
                <c:pt idx="11946" formatCode="General">
                  <c:v>-197.940145</c:v>
                </c:pt>
                <c:pt idx="11947" formatCode="General">
                  <c:v>-197.913173</c:v>
                </c:pt>
                <c:pt idx="11948" formatCode="General">
                  <c:v>-197.93184199999999</c:v>
                </c:pt>
                <c:pt idx="11949" formatCode="General">
                  <c:v>-197.90332799999999</c:v>
                </c:pt>
                <c:pt idx="11950" formatCode="General">
                  <c:v>-197.87908100000001</c:v>
                </c:pt>
                <c:pt idx="11951" formatCode="General">
                  <c:v>-197.95710099999999</c:v>
                </c:pt>
                <c:pt idx="11952" formatCode="General">
                  <c:v>-197.89625699999999</c:v>
                </c:pt>
                <c:pt idx="11953" formatCode="General">
                  <c:v>-197.945009</c:v>
                </c:pt>
                <c:pt idx="11954" formatCode="General">
                  <c:v>-197.92553599999999</c:v>
                </c:pt>
                <c:pt idx="11955" formatCode="General">
                  <c:v>-197.91779700000001</c:v>
                </c:pt>
                <c:pt idx="11956" formatCode="General">
                  <c:v>-197.898832</c:v>
                </c:pt>
                <c:pt idx="11957" formatCode="General">
                  <c:v>-197.91690600000001</c:v>
                </c:pt>
                <c:pt idx="11958" formatCode="General">
                  <c:v>-197.92296899999999</c:v>
                </c:pt>
                <c:pt idx="11959" formatCode="General">
                  <c:v>-197.93319600000001</c:v>
                </c:pt>
                <c:pt idx="11960" formatCode="General">
                  <c:v>-197.908976</c:v>
                </c:pt>
                <c:pt idx="11961" formatCode="General">
                  <c:v>-197.92196999999999</c:v>
                </c:pt>
                <c:pt idx="11962" formatCode="General">
                  <c:v>-197.93830800000001</c:v>
                </c:pt>
                <c:pt idx="11963" formatCode="General">
                  <c:v>-197.908447</c:v>
                </c:pt>
                <c:pt idx="11964" formatCode="General">
                  <c:v>-197.89790300000001</c:v>
                </c:pt>
                <c:pt idx="11965" formatCode="General">
                  <c:v>-197.92416900000001</c:v>
                </c:pt>
                <c:pt idx="11966" formatCode="General">
                  <c:v>-197.925949</c:v>
                </c:pt>
                <c:pt idx="11967" formatCode="General">
                  <c:v>-197.92059900000001</c:v>
                </c:pt>
                <c:pt idx="11968" formatCode="General">
                  <c:v>-197.91139200000001</c:v>
                </c:pt>
                <c:pt idx="11969" formatCode="General">
                  <c:v>-197.888688</c:v>
                </c:pt>
                <c:pt idx="11970" formatCode="General">
                  <c:v>-197.94530900000001</c:v>
                </c:pt>
                <c:pt idx="11971" formatCode="General">
                  <c:v>-197.91985099999999</c:v>
                </c:pt>
                <c:pt idx="11972" formatCode="General">
                  <c:v>-197.944962</c:v>
                </c:pt>
                <c:pt idx="11973" formatCode="General">
                  <c:v>-197.91665900000001</c:v>
                </c:pt>
                <c:pt idx="11974" formatCode="General">
                  <c:v>-197.944062</c:v>
                </c:pt>
                <c:pt idx="11975" formatCode="General">
                  <c:v>-197.901476</c:v>
                </c:pt>
                <c:pt idx="11976" formatCode="General">
                  <c:v>-197.943971</c:v>
                </c:pt>
                <c:pt idx="11977" formatCode="General">
                  <c:v>-197.92088799999999</c:v>
                </c:pt>
                <c:pt idx="11978" formatCode="General">
                  <c:v>-197.92499699999999</c:v>
                </c:pt>
                <c:pt idx="11979" formatCode="General">
                  <c:v>-197.890198</c:v>
                </c:pt>
                <c:pt idx="11980" formatCode="General">
                  <c:v>-197.908559</c:v>
                </c:pt>
                <c:pt idx="11981" formatCode="General">
                  <c:v>-197.93534099999999</c:v>
                </c:pt>
                <c:pt idx="11982" formatCode="General">
                  <c:v>-197.90511100000001</c:v>
                </c:pt>
                <c:pt idx="11983" formatCode="General">
                  <c:v>-197.906961</c:v>
                </c:pt>
                <c:pt idx="11984" formatCode="General">
                  <c:v>-197.91359700000001</c:v>
                </c:pt>
                <c:pt idx="11985" formatCode="General">
                  <c:v>-197.91939500000001</c:v>
                </c:pt>
                <c:pt idx="11986" formatCode="General">
                  <c:v>-197.898944</c:v>
                </c:pt>
                <c:pt idx="11987" formatCode="General">
                  <c:v>-197.924059</c:v>
                </c:pt>
                <c:pt idx="11988" formatCode="General">
                  <c:v>-197.909437</c:v>
                </c:pt>
                <c:pt idx="11989" formatCode="General">
                  <c:v>-197.94471300000001</c:v>
                </c:pt>
                <c:pt idx="11990" formatCode="General">
                  <c:v>-197.92661200000001</c:v>
                </c:pt>
                <c:pt idx="11991" formatCode="General">
                  <c:v>-197.91701</c:v>
                </c:pt>
                <c:pt idx="11992" formatCode="General">
                  <c:v>-197.93432100000001</c:v>
                </c:pt>
                <c:pt idx="11993" formatCode="General">
                  <c:v>-197.92967300000001</c:v>
                </c:pt>
                <c:pt idx="11994" formatCode="General">
                  <c:v>-197.922799</c:v>
                </c:pt>
                <c:pt idx="11995" formatCode="General">
                  <c:v>-197.93757099999999</c:v>
                </c:pt>
                <c:pt idx="11996" formatCode="General">
                  <c:v>-197.890592</c:v>
                </c:pt>
                <c:pt idx="11997" formatCode="General">
                  <c:v>-197.910009</c:v>
                </c:pt>
                <c:pt idx="11998" formatCode="General">
                  <c:v>-197.90342899999999</c:v>
                </c:pt>
                <c:pt idx="11999" formatCode="General">
                  <c:v>-197.925117</c:v>
                </c:pt>
                <c:pt idx="12000" formatCode="General">
                  <c:v>-197.901645</c:v>
                </c:pt>
                <c:pt idx="12001" formatCode="General">
                  <c:v>-197.92061000000001</c:v>
                </c:pt>
                <c:pt idx="12002" formatCode="General">
                  <c:v>-197.89946</c:v>
                </c:pt>
                <c:pt idx="12003" formatCode="General">
                  <c:v>-197.92792700000001</c:v>
                </c:pt>
                <c:pt idx="12004" formatCode="General">
                  <c:v>-197.93434099999999</c:v>
                </c:pt>
                <c:pt idx="12005" formatCode="General">
                  <c:v>-197.923328</c:v>
                </c:pt>
                <c:pt idx="12006" formatCode="General">
                  <c:v>-197.91166200000001</c:v>
                </c:pt>
                <c:pt idx="12007" formatCode="General">
                  <c:v>-197.92302000000001</c:v>
                </c:pt>
                <c:pt idx="12008" formatCode="General">
                  <c:v>-197.924734</c:v>
                </c:pt>
                <c:pt idx="12009" formatCode="General">
                  <c:v>-197.91266200000001</c:v>
                </c:pt>
                <c:pt idx="12010" formatCode="General">
                  <c:v>-197.91327799999999</c:v>
                </c:pt>
                <c:pt idx="12011" formatCode="General">
                  <c:v>-197.91076899999999</c:v>
                </c:pt>
                <c:pt idx="12012" formatCode="General">
                  <c:v>-197.90705</c:v>
                </c:pt>
                <c:pt idx="12013" formatCode="General">
                  <c:v>-197.88976500000001</c:v>
                </c:pt>
                <c:pt idx="12014" formatCode="General">
                  <c:v>-197.903603</c:v>
                </c:pt>
                <c:pt idx="12015" formatCode="General">
                  <c:v>-197.92862500000001</c:v>
                </c:pt>
                <c:pt idx="12016" formatCode="General">
                  <c:v>-197.91583700000001</c:v>
                </c:pt>
                <c:pt idx="12017" formatCode="General">
                  <c:v>-197.90653800000001</c:v>
                </c:pt>
                <c:pt idx="12018" formatCode="General">
                  <c:v>-197.947734</c:v>
                </c:pt>
                <c:pt idx="12019" formatCode="General">
                  <c:v>-197.92826500000001</c:v>
                </c:pt>
                <c:pt idx="12020" formatCode="General">
                  <c:v>-197.93426299999999</c:v>
                </c:pt>
                <c:pt idx="12021" formatCode="General">
                  <c:v>-197.89311900000001</c:v>
                </c:pt>
                <c:pt idx="12022" formatCode="General">
                  <c:v>-197.89675700000001</c:v>
                </c:pt>
                <c:pt idx="12023" formatCode="General">
                  <c:v>-197.88669100000001</c:v>
                </c:pt>
                <c:pt idx="12024" formatCode="General">
                  <c:v>-197.90114</c:v>
                </c:pt>
                <c:pt idx="12025" formatCode="General">
                  <c:v>-197.89698799999999</c:v>
                </c:pt>
                <c:pt idx="12026" formatCode="General">
                  <c:v>-197.90390099999999</c:v>
                </c:pt>
                <c:pt idx="12027" formatCode="General">
                  <c:v>-197.91649100000001</c:v>
                </c:pt>
                <c:pt idx="12028" formatCode="General">
                  <c:v>-197.90961100000001</c:v>
                </c:pt>
                <c:pt idx="12029" formatCode="General">
                  <c:v>-197.923326</c:v>
                </c:pt>
                <c:pt idx="12030" formatCode="General">
                  <c:v>-197.91955799999999</c:v>
                </c:pt>
                <c:pt idx="12031" formatCode="General">
                  <c:v>-197.900532</c:v>
                </c:pt>
                <c:pt idx="12032" formatCode="General">
                  <c:v>-197.92046500000001</c:v>
                </c:pt>
                <c:pt idx="12033" formatCode="General">
                  <c:v>-197.92179400000001</c:v>
                </c:pt>
                <c:pt idx="12034" formatCode="General">
                  <c:v>-197.906924</c:v>
                </c:pt>
                <c:pt idx="12035" formatCode="General">
                  <c:v>-197.933459</c:v>
                </c:pt>
                <c:pt idx="12036" formatCode="General">
                  <c:v>-197.883647</c:v>
                </c:pt>
                <c:pt idx="12037" formatCode="General">
                  <c:v>-197.92078699999999</c:v>
                </c:pt>
                <c:pt idx="12038" formatCode="General">
                  <c:v>-197.89592400000001</c:v>
                </c:pt>
                <c:pt idx="12039" formatCode="General">
                  <c:v>-197.91036800000001</c:v>
                </c:pt>
                <c:pt idx="12040" formatCode="General">
                  <c:v>-197.89212000000001</c:v>
                </c:pt>
                <c:pt idx="12041" formatCode="General">
                  <c:v>-197.90902600000001</c:v>
                </c:pt>
                <c:pt idx="12042" formatCode="General">
                  <c:v>-197.89742699999999</c:v>
                </c:pt>
                <c:pt idx="12043" formatCode="General">
                  <c:v>-197.89238399999999</c:v>
                </c:pt>
                <c:pt idx="12044" formatCode="General">
                  <c:v>-197.93310600000001</c:v>
                </c:pt>
                <c:pt idx="12045" formatCode="General">
                  <c:v>-197.92427599999999</c:v>
                </c:pt>
                <c:pt idx="12046" formatCode="General">
                  <c:v>-197.88591700000001</c:v>
                </c:pt>
                <c:pt idx="12047" formatCode="General">
                  <c:v>-197.91262900000001</c:v>
                </c:pt>
                <c:pt idx="12048" formatCode="General">
                  <c:v>-197.91627800000001</c:v>
                </c:pt>
                <c:pt idx="12049" formatCode="General">
                  <c:v>-197.88425799999999</c:v>
                </c:pt>
                <c:pt idx="12050" formatCode="General">
                  <c:v>-197.893565</c:v>
                </c:pt>
                <c:pt idx="12051" formatCode="General">
                  <c:v>-197.91105300000001</c:v>
                </c:pt>
                <c:pt idx="12052" formatCode="General">
                  <c:v>-197.91456700000001</c:v>
                </c:pt>
                <c:pt idx="12053" formatCode="General">
                  <c:v>-197.89890500000001</c:v>
                </c:pt>
                <c:pt idx="12054" formatCode="General">
                  <c:v>-197.89039399999999</c:v>
                </c:pt>
                <c:pt idx="12055" formatCode="General">
                  <c:v>-197.92059499999999</c:v>
                </c:pt>
                <c:pt idx="12056" formatCode="General">
                  <c:v>-197.90204499999999</c:v>
                </c:pt>
                <c:pt idx="12057" formatCode="General">
                  <c:v>-197.91414</c:v>
                </c:pt>
                <c:pt idx="12058" formatCode="General">
                  <c:v>-197.91248999999999</c:v>
                </c:pt>
                <c:pt idx="12059" formatCode="General">
                  <c:v>-197.918339</c:v>
                </c:pt>
                <c:pt idx="12060" formatCode="General">
                  <c:v>-197.902162</c:v>
                </c:pt>
                <c:pt idx="12061" formatCode="General">
                  <c:v>-197.91199800000001</c:v>
                </c:pt>
                <c:pt idx="12062" formatCode="General">
                  <c:v>-197.90700100000001</c:v>
                </c:pt>
                <c:pt idx="12063" formatCode="General">
                  <c:v>-197.91818699999999</c:v>
                </c:pt>
                <c:pt idx="12064" formatCode="General">
                  <c:v>-197.913015</c:v>
                </c:pt>
                <c:pt idx="12065" formatCode="General">
                  <c:v>-197.893125</c:v>
                </c:pt>
                <c:pt idx="12066" formatCode="General">
                  <c:v>-197.89436699999999</c:v>
                </c:pt>
                <c:pt idx="12067" formatCode="General">
                  <c:v>-197.901184</c:v>
                </c:pt>
                <c:pt idx="12068" formatCode="General">
                  <c:v>-197.88783100000001</c:v>
                </c:pt>
                <c:pt idx="12069" formatCode="General">
                  <c:v>-197.91232500000001</c:v>
                </c:pt>
                <c:pt idx="12070" formatCode="General">
                  <c:v>-197.90393800000001</c:v>
                </c:pt>
                <c:pt idx="12071" formatCode="General">
                  <c:v>-197.913523</c:v>
                </c:pt>
                <c:pt idx="12072" formatCode="General">
                  <c:v>-197.92163400000001</c:v>
                </c:pt>
                <c:pt idx="12073" formatCode="General">
                  <c:v>-197.894024</c:v>
                </c:pt>
                <c:pt idx="12074" formatCode="General">
                  <c:v>-197.91713200000001</c:v>
                </c:pt>
                <c:pt idx="12075" formatCode="General">
                  <c:v>-197.901827</c:v>
                </c:pt>
                <c:pt idx="12076" formatCode="General">
                  <c:v>-197.90285700000001</c:v>
                </c:pt>
                <c:pt idx="12077" formatCode="General">
                  <c:v>-197.892742</c:v>
                </c:pt>
                <c:pt idx="12078" formatCode="General">
                  <c:v>-197.90069700000001</c:v>
                </c:pt>
                <c:pt idx="12079" formatCode="General">
                  <c:v>-197.90552299999999</c:v>
                </c:pt>
                <c:pt idx="12080" formatCode="General">
                  <c:v>-197.91305700000001</c:v>
                </c:pt>
                <c:pt idx="12081" formatCode="General">
                  <c:v>-197.90280799999999</c:v>
                </c:pt>
                <c:pt idx="12082" formatCode="General">
                  <c:v>-197.91581400000001</c:v>
                </c:pt>
                <c:pt idx="12083" formatCode="General">
                  <c:v>-197.88550499999999</c:v>
                </c:pt>
                <c:pt idx="12084" formatCode="General">
                  <c:v>-197.88512399999999</c:v>
                </c:pt>
                <c:pt idx="12085" formatCode="General">
                  <c:v>-197.90707699999999</c:v>
                </c:pt>
                <c:pt idx="12086" formatCode="General">
                  <c:v>-197.90342000000001</c:v>
                </c:pt>
                <c:pt idx="12087" formatCode="General">
                  <c:v>-197.89989299999999</c:v>
                </c:pt>
                <c:pt idx="12088" formatCode="General">
                  <c:v>-197.91023899999999</c:v>
                </c:pt>
                <c:pt idx="12089" formatCode="General">
                  <c:v>-197.89759699999999</c:v>
                </c:pt>
                <c:pt idx="12090" formatCode="General">
                  <c:v>-197.89961600000001</c:v>
                </c:pt>
                <c:pt idx="12091" formatCode="General">
                  <c:v>-197.90924799999999</c:v>
                </c:pt>
                <c:pt idx="12092" formatCode="General">
                  <c:v>-197.88719</c:v>
                </c:pt>
                <c:pt idx="12093" formatCode="General">
                  <c:v>-197.91144600000001</c:v>
                </c:pt>
                <c:pt idx="12094" formatCode="General">
                  <c:v>-197.89078699999999</c:v>
                </c:pt>
                <c:pt idx="12095" formatCode="General">
                  <c:v>-197.88377800000001</c:v>
                </c:pt>
                <c:pt idx="12096" formatCode="General">
                  <c:v>-197.88804099999999</c:v>
                </c:pt>
                <c:pt idx="12097" formatCode="General">
                  <c:v>-197.881146</c:v>
                </c:pt>
                <c:pt idx="12098" formatCode="General">
                  <c:v>-197.89891299999999</c:v>
                </c:pt>
                <c:pt idx="12099" formatCode="General">
                  <c:v>-197.903673</c:v>
                </c:pt>
                <c:pt idx="12100" formatCode="General">
                  <c:v>-197.91092399999999</c:v>
                </c:pt>
                <c:pt idx="12101" formatCode="General">
                  <c:v>-197.887508</c:v>
                </c:pt>
                <c:pt idx="12102" formatCode="General">
                  <c:v>-197.899845</c:v>
                </c:pt>
                <c:pt idx="12103" formatCode="General">
                  <c:v>-197.89628400000001</c:v>
                </c:pt>
                <c:pt idx="12104" formatCode="General">
                  <c:v>-197.904584</c:v>
                </c:pt>
                <c:pt idx="12105" formatCode="General">
                  <c:v>-197.91698600000001</c:v>
                </c:pt>
                <c:pt idx="12106" formatCode="General">
                  <c:v>-197.88878099999999</c:v>
                </c:pt>
                <c:pt idx="12107" formatCode="General">
                  <c:v>-197.90033600000001</c:v>
                </c:pt>
                <c:pt idx="12108" formatCode="General">
                  <c:v>-197.92253299999999</c:v>
                </c:pt>
                <c:pt idx="12109" formatCode="General">
                  <c:v>-197.88963000000001</c:v>
                </c:pt>
                <c:pt idx="12110" formatCode="General">
                  <c:v>-197.90457000000001</c:v>
                </c:pt>
                <c:pt idx="12111" formatCode="General">
                  <c:v>-197.89082500000001</c:v>
                </c:pt>
                <c:pt idx="12112" formatCode="General">
                  <c:v>-197.93074999999999</c:v>
                </c:pt>
                <c:pt idx="12113" formatCode="General">
                  <c:v>-197.89924999999999</c:v>
                </c:pt>
                <c:pt idx="12114" formatCode="General">
                  <c:v>-197.89717400000001</c:v>
                </c:pt>
                <c:pt idx="12115" formatCode="General">
                  <c:v>-197.89267899999999</c:v>
                </c:pt>
                <c:pt idx="12116" formatCode="General">
                  <c:v>-197.932321</c:v>
                </c:pt>
                <c:pt idx="12117" formatCode="General">
                  <c:v>-197.907701</c:v>
                </c:pt>
                <c:pt idx="12118" formatCode="General">
                  <c:v>-197.904796</c:v>
                </c:pt>
                <c:pt idx="12119" formatCode="General">
                  <c:v>-197.90730600000001</c:v>
                </c:pt>
                <c:pt idx="12120" formatCode="General">
                  <c:v>-197.890503</c:v>
                </c:pt>
                <c:pt idx="12121" formatCode="General">
                  <c:v>-197.88845000000001</c:v>
                </c:pt>
                <c:pt idx="12122" formatCode="General">
                  <c:v>-197.903763</c:v>
                </c:pt>
                <c:pt idx="12123" formatCode="General">
                  <c:v>-197.89829</c:v>
                </c:pt>
                <c:pt idx="12124" formatCode="General">
                  <c:v>-197.87245100000001</c:v>
                </c:pt>
                <c:pt idx="12125" formatCode="General">
                  <c:v>-197.88520500000001</c:v>
                </c:pt>
                <c:pt idx="12126" formatCode="General">
                  <c:v>-197.88886199999999</c:v>
                </c:pt>
                <c:pt idx="12127" formatCode="General">
                  <c:v>-197.92421200000001</c:v>
                </c:pt>
                <c:pt idx="12128" formatCode="General">
                  <c:v>-197.89941400000001</c:v>
                </c:pt>
                <c:pt idx="12129" formatCode="General">
                  <c:v>-197.92326199999999</c:v>
                </c:pt>
                <c:pt idx="12130" formatCode="General">
                  <c:v>-197.891807</c:v>
                </c:pt>
                <c:pt idx="12131" formatCode="General">
                  <c:v>-197.88578799999999</c:v>
                </c:pt>
                <c:pt idx="12132" formatCode="General">
                  <c:v>-197.919982</c:v>
                </c:pt>
                <c:pt idx="12133" formatCode="General">
                  <c:v>-197.87705299999999</c:v>
                </c:pt>
                <c:pt idx="12134" formatCode="General">
                  <c:v>-197.899584</c:v>
                </c:pt>
                <c:pt idx="12135" formatCode="General">
                  <c:v>-197.88952599999999</c:v>
                </c:pt>
                <c:pt idx="12136" formatCode="General">
                  <c:v>-197.89831100000001</c:v>
                </c:pt>
                <c:pt idx="12137" formatCode="General">
                  <c:v>-197.91971599999999</c:v>
                </c:pt>
                <c:pt idx="12138" formatCode="General">
                  <c:v>-197.915649</c:v>
                </c:pt>
                <c:pt idx="12139" formatCode="General">
                  <c:v>-197.893361</c:v>
                </c:pt>
                <c:pt idx="12140" formatCode="General">
                  <c:v>-197.88785799999999</c:v>
                </c:pt>
                <c:pt idx="12141" formatCode="General">
                  <c:v>-197.889838</c:v>
                </c:pt>
                <c:pt idx="12142" formatCode="General">
                  <c:v>-197.91107099999999</c:v>
                </c:pt>
                <c:pt idx="12143" formatCode="General">
                  <c:v>-197.87679299999999</c:v>
                </c:pt>
                <c:pt idx="12144" formatCode="General">
                  <c:v>-197.88572199999999</c:v>
                </c:pt>
                <c:pt idx="12145" formatCode="General">
                  <c:v>-197.88895299999999</c:v>
                </c:pt>
                <c:pt idx="12146" formatCode="General">
                  <c:v>-197.89039</c:v>
                </c:pt>
                <c:pt idx="12147" formatCode="General">
                  <c:v>-197.90042099999999</c:v>
                </c:pt>
                <c:pt idx="12148" formatCode="General">
                  <c:v>-197.891085</c:v>
                </c:pt>
                <c:pt idx="12149" formatCode="General">
                  <c:v>-197.894125</c:v>
                </c:pt>
                <c:pt idx="12150" formatCode="General">
                  <c:v>-197.90951999999999</c:v>
                </c:pt>
                <c:pt idx="12151" formatCode="General">
                  <c:v>-197.89850300000001</c:v>
                </c:pt>
                <c:pt idx="12152" formatCode="General">
                  <c:v>-197.89455000000001</c:v>
                </c:pt>
                <c:pt idx="12153" formatCode="General">
                  <c:v>-197.88411400000001</c:v>
                </c:pt>
                <c:pt idx="12154" formatCode="General">
                  <c:v>-197.90712199999999</c:v>
                </c:pt>
                <c:pt idx="12155" formatCode="General">
                  <c:v>-197.90006399999999</c:v>
                </c:pt>
                <c:pt idx="12156" formatCode="General">
                  <c:v>-197.931681</c:v>
                </c:pt>
                <c:pt idx="12157" formatCode="General">
                  <c:v>-197.91589500000001</c:v>
                </c:pt>
                <c:pt idx="12158" formatCode="General">
                  <c:v>-197.883036</c:v>
                </c:pt>
                <c:pt idx="12159" formatCode="General">
                  <c:v>-197.88379699999999</c:v>
                </c:pt>
                <c:pt idx="12160" formatCode="General">
                  <c:v>-197.881787</c:v>
                </c:pt>
                <c:pt idx="12161" formatCode="General">
                  <c:v>-197.88686799999999</c:v>
                </c:pt>
                <c:pt idx="12162" formatCode="General">
                  <c:v>-197.89798500000001</c:v>
                </c:pt>
                <c:pt idx="12163" formatCode="General">
                  <c:v>-197.88960800000001</c:v>
                </c:pt>
                <c:pt idx="12164" formatCode="General">
                  <c:v>-197.91606100000001</c:v>
                </c:pt>
                <c:pt idx="12165" formatCode="General">
                  <c:v>-197.88866100000001</c:v>
                </c:pt>
                <c:pt idx="12166" formatCode="General">
                  <c:v>-197.870622</c:v>
                </c:pt>
                <c:pt idx="12167" formatCode="General">
                  <c:v>-197.89571100000001</c:v>
                </c:pt>
                <c:pt idx="12168" formatCode="General">
                  <c:v>-197.90312299999999</c:v>
                </c:pt>
                <c:pt idx="12169" formatCode="General">
                  <c:v>-197.90976699999999</c:v>
                </c:pt>
                <c:pt idx="12170" formatCode="General">
                  <c:v>-197.909177</c:v>
                </c:pt>
                <c:pt idx="12171" formatCode="General">
                  <c:v>-197.89847499999999</c:v>
                </c:pt>
                <c:pt idx="12172" formatCode="General">
                  <c:v>-197.895678</c:v>
                </c:pt>
                <c:pt idx="12173" formatCode="General">
                  <c:v>-197.87460300000001</c:v>
                </c:pt>
                <c:pt idx="12174" formatCode="General">
                  <c:v>-197.89099300000001</c:v>
                </c:pt>
                <c:pt idx="12175" formatCode="General">
                  <c:v>-197.88209900000001</c:v>
                </c:pt>
                <c:pt idx="12176" formatCode="General">
                  <c:v>-197.89868799999999</c:v>
                </c:pt>
                <c:pt idx="12177" formatCode="General">
                  <c:v>-197.895115</c:v>
                </c:pt>
                <c:pt idx="12178" formatCode="General">
                  <c:v>-197.88627199999999</c:v>
                </c:pt>
                <c:pt idx="12179" formatCode="General">
                  <c:v>-197.89225200000001</c:v>
                </c:pt>
                <c:pt idx="12180" formatCode="General">
                  <c:v>-197.89001999999999</c:v>
                </c:pt>
                <c:pt idx="12181" formatCode="General">
                  <c:v>-197.89968300000001</c:v>
                </c:pt>
                <c:pt idx="12182" formatCode="General">
                  <c:v>-197.90034199999999</c:v>
                </c:pt>
                <c:pt idx="12183" formatCode="General">
                  <c:v>-197.91293300000001</c:v>
                </c:pt>
                <c:pt idx="12184" formatCode="General">
                  <c:v>-197.89918299999999</c:v>
                </c:pt>
                <c:pt idx="12185" formatCode="General">
                  <c:v>-197.908793</c:v>
                </c:pt>
                <c:pt idx="12186" formatCode="General">
                  <c:v>-197.91127</c:v>
                </c:pt>
                <c:pt idx="12187" formatCode="General">
                  <c:v>-197.90469400000001</c:v>
                </c:pt>
                <c:pt idx="12188" formatCode="General">
                  <c:v>-197.87918099999999</c:v>
                </c:pt>
                <c:pt idx="12189" formatCode="General">
                  <c:v>-197.870182</c:v>
                </c:pt>
                <c:pt idx="12190" formatCode="General">
                  <c:v>-197.89277300000001</c:v>
                </c:pt>
                <c:pt idx="12191" formatCode="General">
                  <c:v>-197.91302400000001</c:v>
                </c:pt>
                <c:pt idx="12192" formatCode="General">
                  <c:v>-197.87294399999999</c:v>
                </c:pt>
                <c:pt idx="12193" formatCode="General">
                  <c:v>-197.89964699999999</c:v>
                </c:pt>
                <c:pt idx="12194" formatCode="General">
                  <c:v>-197.898796</c:v>
                </c:pt>
                <c:pt idx="12195" formatCode="General">
                  <c:v>-197.94546</c:v>
                </c:pt>
                <c:pt idx="12196" formatCode="General">
                  <c:v>-197.887653</c:v>
                </c:pt>
                <c:pt idx="12197" formatCode="General">
                  <c:v>-197.91144299999999</c:v>
                </c:pt>
                <c:pt idx="12198" formatCode="General">
                  <c:v>-197.88916</c:v>
                </c:pt>
                <c:pt idx="12199" formatCode="General">
                  <c:v>-197.90637899999999</c:v>
                </c:pt>
                <c:pt idx="12200" formatCode="General">
                  <c:v>-197.89011099999999</c:v>
                </c:pt>
                <c:pt idx="12201" formatCode="General">
                  <c:v>-197.86747600000001</c:v>
                </c:pt>
                <c:pt idx="12202" formatCode="General">
                  <c:v>-197.92584400000001</c:v>
                </c:pt>
                <c:pt idx="12203" formatCode="General">
                  <c:v>-197.894544</c:v>
                </c:pt>
                <c:pt idx="12204" formatCode="General">
                  <c:v>-197.868943</c:v>
                </c:pt>
                <c:pt idx="12205" formatCode="General">
                  <c:v>-197.86332400000001</c:v>
                </c:pt>
                <c:pt idx="12206" formatCode="General">
                  <c:v>-197.881989</c:v>
                </c:pt>
                <c:pt idx="12207" formatCode="General">
                  <c:v>-197.89032700000001</c:v>
                </c:pt>
                <c:pt idx="12208" formatCode="General">
                  <c:v>-197.91127599999999</c:v>
                </c:pt>
                <c:pt idx="12209" formatCode="General">
                  <c:v>-197.88702900000001</c:v>
                </c:pt>
                <c:pt idx="12210" formatCode="General">
                  <c:v>-197.91402600000001</c:v>
                </c:pt>
                <c:pt idx="12211" formatCode="General">
                  <c:v>-197.898166</c:v>
                </c:pt>
                <c:pt idx="12212" formatCode="General">
                  <c:v>-197.89675399999999</c:v>
                </c:pt>
                <c:pt idx="12213" formatCode="General">
                  <c:v>-197.871984</c:v>
                </c:pt>
                <c:pt idx="12214" formatCode="General">
                  <c:v>-197.85921099999999</c:v>
                </c:pt>
                <c:pt idx="12215" formatCode="General">
                  <c:v>-197.89303699999999</c:v>
                </c:pt>
                <c:pt idx="12216" formatCode="General">
                  <c:v>-197.85830799999999</c:v>
                </c:pt>
                <c:pt idx="12217" formatCode="General">
                  <c:v>-197.87663000000001</c:v>
                </c:pt>
                <c:pt idx="12218" formatCode="General">
                  <c:v>-197.89039600000001</c:v>
                </c:pt>
                <c:pt idx="12219" formatCode="General">
                  <c:v>-197.89461700000001</c:v>
                </c:pt>
                <c:pt idx="12220" formatCode="General">
                  <c:v>-197.870789</c:v>
                </c:pt>
                <c:pt idx="12221" formatCode="General">
                  <c:v>-197.89357899999999</c:v>
                </c:pt>
                <c:pt idx="12222" formatCode="General">
                  <c:v>-197.89191199999999</c:v>
                </c:pt>
                <c:pt idx="12223" formatCode="General">
                  <c:v>-197.87846300000001</c:v>
                </c:pt>
                <c:pt idx="12224" formatCode="General">
                  <c:v>-197.869134</c:v>
                </c:pt>
                <c:pt idx="12225" formatCode="General">
                  <c:v>-197.86780400000001</c:v>
                </c:pt>
                <c:pt idx="12226" formatCode="General">
                  <c:v>-197.861456</c:v>
                </c:pt>
                <c:pt idx="12227" formatCode="General">
                  <c:v>-197.891696</c:v>
                </c:pt>
                <c:pt idx="12228" formatCode="General">
                  <c:v>-197.87675400000001</c:v>
                </c:pt>
                <c:pt idx="12229" formatCode="General">
                  <c:v>-197.87737100000001</c:v>
                </c:pt>
                <c:pt idx="12230" formatCode="General">
                  <c:v>-197.89178000000001</c:v>
                </c:pt>
                <c:pt idx="12231" formatCode="General">
                  <c:v>-197.86103700000001</c:v>
                </c:pt>
                <c:pt idx="12232" formatCode="General">
                  <c:v>-197.88354699999999</c:v>
                </c:pt>
                <c:pt idx="12233" formatCode="General">
                  <c:v>-197.87269000000001</c:v>
                </c:pt>
                <c:pt idx="12234" formatCode="General">
                  <c:v>-197.86096900000001</c:v>
                </c:pt>
                <c:pt idx="12235" formatCode="General">
                  <c:v>-197.88515699999999</c:v>
                </c:pt>
                <c:pt idx="12236" formatCode="General">
                  <c:v>-197.90130099999999</c:v>
                </c:pt>
                <c:pt idx="12237" formatCode="General">
                  <c:v>-197.89194499999999</c:v>
                </c:pt>
                <c:pt idx="12238" formatCode="General">
                  <c:v>-197.86791600000001</c:v>
                </c:pt>
                <c:pt idx="12239" formatCode="General">
                  <c:v>-197.87375900000001</c:v>
                </c:pt>
                <c:pt idx="12240" formatCode="General">
                  <c:v>-197.90423999999999</c:v>
                </c:pt>
                <c:pt idx="12241" formatCode="General">
                  <c:v>-197.89437799999999</c:v>
                </c:pt>
                <c:pt idx="12242" formatCode="General">
                  <c:v>-197.88233500000001</c:v>
                </c:pt>
                <c:pt idx="12243" formatCode="General">
                  <c:v>-197.88227000000001</c:v>
                </c:pt>
                <c:pt idx="12244" formatCode="General">
                  <c:v>-197.89238399999999</c:v>
                </c:pt>
                <c:pt idx="12245" formatCode="General">
                  <c:v>-197.87120899999999</c:v>
                </c:pt>
                <c:pt idx="12246" formatCode="General">
                  <c:v>-197.88468800000001</c:v>
                </c:pt>
                <c:pt idx="12247" formatCode="General">
                  <c:v>-197.89095499999999</c:v>
                </c:pt>
                <c:pt idx="12248" formatCode="General">
                  <c:v>-197.87032300000001</c:v>
                </c:pt>
                <c:pt idx="12249" formatCode="General">
                  <c:v>-197.90044900000001</c:v>
                </c:pt>
                <c:pt idx="12250" formatCode="General">
                  <c:v>-197.868133</c:v>
                </c:pt>
                <c:pt idx="12251" formatCode="General">
                  <c:v>-197.877916</c:v>
                </c:pt>
                <c:pt idx="12252" formatCode="General">
                  <c:v>-197.90542400000001</c:v>
                </c:pt>
                <c:pt idx="12253" formatCode="General">
                  <c:v>-197.872657</c:v>
                </c:pt>
                <c:pt idx="12254" formatCode="General">
                  <c:v>-197.85123100000001</c:v>
                </c:pt>
                <c:pt idx="12255" formatCode="General">
                  <c:v>-197.87728799999999</c:v>
                </c:pt>
                <c:pt idx="12256" formatCode="General">
                  <c:v>-197.90426600000001</c:v>
                </c:pt>
                <c:pt idx="12257" formatCode="General">
                  <c:v>-197.89071200000001</c:v>
                </c:pt>
                <c:pt idx="12258" formatCode="General">
                  <c:v>-197.904</c:v>
                </c:pt>
                <c:pt idx="12259" formatCode="General">
                  <c:v>-197.87067400000001</c:v>
                </c:pt>
                <c:pt idx="12260" formatCode="General">
                  <c:v>-197.89880199999999</c:v>
                </c:pt>
                <c:pt idx="12261" formatCode="General">
                  <c:v>-197.866736</c:v>
                </c:pt>
                <c:pt idx="12262" formatCode="General">
                  <c:v>-197.880424</c:v>
                </c:pt>
                <c:pt idx="12263" formatCode="General">
                  <c:v>-197.87368000000001</c:v>
                </c:pt>
                <c:pt idx="12264" formatCode="General">
                  <c:v>-197.880889</c:v>
                </c:pt>
                <c:pt idx="12265" formatCode="General">
                  <c:v>-197.886574</c:v>
                </c:pt>
                <c:pt idx="12266" formatCode="General">
                  <c:v>-197.88353799999999</c:v>
                </c:pt>
                <c:pt idx="12267" formatCode="General">
                  <c:v>-197.88037600000001</c:v>
                </c:pt>
                <c:pt idx="12268" formatCode="General">
                  <c:v>-197.88509500000001</c:v>
                </c:pt>
                <c:pt idx="12269" formatCode="General">
                  <c:v>-197.869123</c:v>
                </c:pt>
                <c:pt idx="12270" formatCode="General">
                  <c:v>-197.87547599999999</c:v>
                </c:pt>
                <c:pt idx="12271" formatCode="General">
                  <c:v>-197.865115</c:v>
                </c:pt>
                <c:pt idx="12272" formatCode="General">
                  <c:v>-197.87077400000001</c:v>
                </c:pt>
                <c:pt idx="12273" formatCode="General">
                  <c:v>-197.88859199999999</c:v>
                </c:pt>
                <c:pt idx="12274" formatCode="General">
                  <c:v>-197.86501100000001</c:v>
                </c:pt>
                <c:pt idx="12275" formatCode="General">
                  <c:v>-197.86397400000001</c:v>
                </c:pt>
                <c:pt idx="12276" formatCode="General">
                  <c:v>-197.896739</c:v>
                </c:pt>
                <c:pt idx="12277" formatCode="General">
                  <c:v>-197.870453</c:v>
                </c:pt>
                <c:pt idx="12278" formatCode="General">
                  <c:v>-197.88574499999999</c:v>
                </c:pt>
                <c:pt idx="12279" formatCode="General">
                  <c:v>-197.87682899999999</c:v>
                </c:pt>
                <c:pt idx="12280" formatCode="General">
                  <c:v>-197.89063899999999</c:v>
                </c:pt>
                <c:pt idx="12281" formatCode="General">
                  <c:v>-197.87665100000001</c:v>
                </c:pt>
                <c:pt idx="12282" formatCode="General">
                  <c:v>-197.87226799999999</c:v>
                </c:pt>
                <c:pt idx="12283" formatCode="General">
                  <c:v>-197.90809300000001</c:v>
                </c:pt>
                <c:pt idx="12284" formatCode="General">
                  <c:v>-197.89297500000001</c:v>
                </c:pt>
                <c:pt idx="12285" formatCode="General">
                  <c:v>-197.880833</c:v>
                </c:pt>
                <c:pt idx="12286" formatCode="General">
                  <c:v>-197.90511900000001</c:v>
                </c:pt>
                <c:pt idx="12287" formatCode="General">
                  <c:v>-197.90679399999999</c:v>
                </c:pt>
                <c:pt idx="12288" formatCode="General">
                  <c:v>-197.89156399999999</c:v>
                </c:pt>
                <c:pt idx="12289" formatCode="General">
                  <c:v>-197.87864500000001</c:v>
                </c:pt>
                <c:pt idx="12290" formatCode="General">
                  <c:v>-197.885693</c:v>
                </c:pt>
                <c:pt idx="12291" formatCode="General">
                  <c:v>-197.88243900000001</c:v>
                </c:pt>
                <c:pt idx="12292" formatCode="General">
                  <c:v>-197.888307</c:v>
                </c:pt>
                <c:pt idx="12293" formatCode="General">
                  <c:v>-197.885896</c:v>
                </c:pt>
                <c:pt idx="12294" formatCode="General">
                  <c:v>-197.86357100000001</c:v>
                </c:pt>
                <c:pt idx="12295" formatCode="General">
                  <c:v>-197.88100700000001</c:v>
                </c:pt>
                <c:pt idx="12296" formatCode="General">
                  <c:v>-197.88881599999999</c:v>
                </c:pt>
                <c:pt idx="12297" formatCode="General">
                  <c:v>-197.88731300000001</c:v>
                </c:pt>
                <c:pt idx="12298" formatCode="General">
                  <c:v>-197.89277200000001</c:v>
                </c:pt>
                <c:pt idx="12299" formatCode="General">
                  <c:v>-197.90499299999999</c:v>
                </c:pt>
                <c:pt idx="12300" formatCode="General">
                  <c:v>-197.89083600000001</c:v>
                </c:pt>
                <c:pt idx="12301" formatCode="General">
                  <c:v>-197.87287799999999</c:v>
                </c:pt>
                <c:pt idx="12302" formatCode="General">
                  <c:v>-197.90353400000001</c:v>
                </c:pt>
                <c:pt idx="12303" formatCode="General">
                  <c:v>-197.91363999999999</c:v>
                </c:pt>
                <c:pt idx="12304" formatCode="General">
                  <c:v>-197.87562700000001</c:v>
                </c:pt>
                <c:pt idx="12305" formatCode="General">
                  <c:v>-197.88872900000001</c:v>
                </c:pt>
                <c:pt idx="12306" formatCode="General">
                  <c:v>-197.88995399999999</c:v>
                </c:pt>
                <c:pt idx="12307" formatCode="General">
                  <c:v>-197.87902800000001</c:v>
                </c:pt>
                <c:pt idx="12308" formatCode="General">
                  <c:v>-197.86662899999999</c:v>
                </c:pt>
                <c:pt idx="12309" formatCode="General">
                  <c:v>-197.86216099999999</c:v>
                </c:pt>
                <c:pt idx="12310" formatCode="General">
                  <c:v>-197.87753699999999</c:v>
                </c:pt>
                <c:pt idx="12311" formatCode="General">
                  <c:v>-197.877836</c:v>
                </c:pt>
                <c:pt idx="12312" formatCode="General">
                  <c:v>-197.85635400000001</c:v>
                </c:pt>
                <c:pt idx="12313" formatCode="General">
                  <c:v>-197.89283800000001</c:v>
                </c:pt>
                <c:pt idx="12314" formatCode="General">
                  <c:v>-197.87041099999999</c:v>
                </c:pt>
                <c:pt idx="12315" formatCode="General">
                  <c:v>-197.89285100000001</c:v>
                </c:pt>
                <c:pt idx="12316" formatCode="General">
                  <c:v>-197.85893100000001</c:v>
                </c:pt>
                <c:pt idx="12317" formatCode="General">
                  <c:v>-197.89448400000001</c:v>
                </c:pt>
                <c:pt idx="12318" formatCode="General">
                  <c:v>-197.88464400000001</c:v>
                </c:pt>
                <c:pt idx="12319" formatCode="General">
                  <c:v>-197.87710000000001</c:v>
                </c:pt>
                <c:pt idx="12320" formatCode="General">
                  <c:v>-197.876566</c:v>
                </c:pt>
                <c:pt idx="12321" formatCode="General">
                  <c:v>-197.87873200000001</c:v>
                </c:pt>
                <c:pt idx="12322" formatCode="General">
                  <c:v>-197.88218499999999</c:v>
                </c:pt>
                <c:pt idx="12323" formatCode="General">
                  <c:v>-197.88627700000001</c:v>
                </c:pt>
                <c:pt idx="12324" formatCode="General">
                  <c:v>-197.867007</c:v>
                </c:pt>
                <c:pt idx="12325" formatCode="General">
                  <c:v>-197.88178099999999</c:v>
                </c:pt>
                <c:pt idx="12326" formatCode="General">
                  <c:v>-197.88520800000001</c:v>
                </c:pt>
                <c:pt idx="12327" formatCode="General">
                  <c:v>-197.89891399999999</c:v>
                </c:pt>
                <c:pt idx="12328" formatCode="General">
                  <c:v>-197.86753200000001</c:v>
                </c:pt>
                <c:pt idx="12329" formatCode="General">
                  <c:v>-197.86722800000001</c:v>
                </c:pt>
                <c:pt idx="12330" formatCode="General">
                  <c:v>-197.8723</c:v>
                </c:pt>
                <c:pt idx="12331" formatCode="General">
                  <c:v>-197.87395100000001</c:v>
                </c:pt>
                <c:pt idx="12332" formatCode="General">
                  <c:v>-197.90018699999999</c:v>
                </c:pt>
                <c:pt idx="12333" formatCode="General">
                  <c:v>-197.86874900000001</c:v>
                </c:pt>
                <c:pt idx="12334" formatCode="General">
                  <c:v>-197.884379</c:v>
                </c:pt>
                <c:pt idx="12335" formatCode="General">
                  <c:v>-197.89462800000001</c:v>
                </c:pt>
                <c:pt idx="12336" formatCode="General">
                  <c:v>-197.91785899999999</c:v>
                </c:pt>
                <c:pt idx="12337" formatCode="General">
                  <c:v>-197.877666</c:v>
                </c:pt>
                <c:pt idx="12338" formatCode="General">
                  <c:v>-197.90339800000001</c:v>
                </c:pt>
                <c:pt idx="12339" formatCode="General">
                  <c:v>-197.89748800000001</c:v>
                </c:pt>
                <c:pt idx="12340" formatCode="General">
                  <c:v>-197.900127</c:v>
                </c:pt>
                <c:pt idx="12341" formatCode="General">
                  <c:v>-197.88231300000001</c:v>
                </c:pt>
                <c:pt idx="12342" formatCode="General">
                  <c:v>-197.862649</c:v>
                </c:pt>
                <c:pt idx="12343" formatCode="General">
                  <c:v>-197.887833</c:v>
                </c:pt>
                <c:pt idx="12344" formatCode="General">
                  <c:v>-197.89416</c:v>
                </c:pt>
                <c:pt idx="12345" formatCode="General">
                  <c:v>-197.87238500000001</c:v>
                </c:pt>
                <c:pt idx="12346" formatCode="General">
                  <c:v>-197.904357</c:v>
                </c:pt>
                <c:pt idx="12347" formatCode="General">
                  <c:v>-197.90494000000001</c:v>
                </c:pt>
                <c:pt idx="12348" formatCode="General">
                  <c:v>-197.883938</c:v>
                </c:pt>
                <c:pt idx="12349" formatCode="General">
                  <c:v>-197.89748700000001</c:v>
                </c:pt>
                <c:pt idx="12350" formatCode="General">
                  <c:v>-197.88158799999999</c:v>
                </c:pt>
                <c:pt idx="12351" formatCode="General">
                  <c:v>-197.90184199999999</c:v>
                </c:pt>
                <c:pt idx="12352" formatCode="General">
                  <c:v>-197.89409000000001</c:v>
                </c:pt>
                <c:pt idx="12353" formatCode="General">
                  <c:v>-197.888935</c:v>
                </c:pt>
                <c:pt idx="12354" formatCode="General">
                  <c:v>-197.894125</c:v>
                </c:pt>
                <c:pt idx="12355" formatCode="General">
                  <c:v>-197.86336499999999</c:v>
                </c:pt>
                <c:pt idx="12356" formatCode="General">
                  <c:v>-197.895003</c:v>
                </c:pt>
                <c:pt idx="12357" formatCode="General">
                  <c:v>-197.89193599999999</c:v>
                </c:pt>
                <c:pt idx="12358" formatCode="General">
                  <c:v>-197.88615799999999</c:v>
                </c:pt>
                <c:pt idx="12359" formatCode="General">
                  <c:v>-197.89442199999999</c:v>
                </c:pt>
                <c:pt idx="12360" formatCode="General">
                  <c:v>-197.90098800000001</c:v>
                </c:pt>
                <c:pt idx="12361" formatCode="General">
                  <c:v>-197.89130800000001</c:v>
                </c:pt>
                <c:pt idx="12362" formatCode="General">
                  <c:v>-197.88408699999999</c:v>
                </c:pt>
                <c:pt idx="12363" formatCode="General">
                  <c:v>-197.889219</c:v>
                </c:pt>
                <c:pt idx="12364" formatCode="General">
                  <c:v>-197.90849800000001</c:v>
                </c:pt>
                <c:pt idx="12365" formatCode="General">
                  <c:v>-197.898662</c:v>
                </c:pt>
                <c:pt idx="12366" formatCode="General">
                  <c:v>-197.90122700000001</c:v>
                </c:pt>
                <c:pt idx="12367" formatCode="General">
                  <c:v>-197.89888300000001</c:v>
                </c:pt>
                <c:pt idx="12368" formatCode="General">
                  <c:v>-197.88784699999999</c:v>
                </c:pt>
                <c:pt idx="12369" formatCode="General">
                  <c:v>-197.87404100000001</c:v>
                </c:pt>
                <c:pt idx="12370" formatCode="General">
                  <c:v>-197.88404299999999</c:v>
                </c:pt>
                <c:pt idx="12371" formatCode="General">
                  <c:v>-197.91023899999999</c:v>
                </c:pt>
                <c:pt idx="12372" formatCode="General">
                  <c:v>-197.89739299999999</c:v>
                </c:pt>
                <c:pt idx="12373" formatCode="General">
                  <c:v>-197.91784000000001</c:v>
                </c:pt>
                <c:pt idx="12374" formatCode="General">
                  <c:v>-197.89159599999999</c:v>
                </c:pt>
                <c:pt idx="12375" formatCode="General">
                  <c:v>-197.91484399999999</c:v>
                </c:pt>
                <c:pt idx="12376" formatCode="General">
                  <c:v>-197.88359800000001</c:v>
                </c:pt>
                <c:pt idx="12377" formatCode="General">
                  <c:v>-197.89530099999999</c:v>
                </c:pt>
                <c:pt idx="12378" formatCode="General">
                  <c:v>-197.89546999999999</c:v>
                </c:pt>
                <c:pt idx="12379" formatCode="General">
                  <c:v>-197.888834</c:v>
                </c:pt>
                <c:pt idx="12380" formatCode="General">
                  <c:v>-197.89558</c:v>
                </c:pt>
                <c:pt idx="12381" formatCode="General">
                  <c:v>-197.899505</c:v>
                </c:pt>
                <c:pt idx="12382" formatCode="General">
                  <c:v>-197.89386400000001</c:v>
                </c:pt>
                <c:pt idx="12383" formatCode="General">
                  <c:v>-197.877939</c:v>
                </c:pt>
                <c:pt idx="12384" formatCode="General">
                  <c:v>-197.94038900000001</c:v>
                </c:pt>
                <c:pt idx="12385" formatCode="General">
                  <c:v>-197.88698500000001</c:v>
                </c:pt>
                <c:pt idx="12386" formatCode="General">
                  <c:v>-197.89498499999999</c:v>
                </c:pt>
                <c:pt idx="12387" formatCode="General">
                  <c:v>-197.91551799999999</c:v>
                </c:pt>
                <c:pt idx="12388" formatCode="General">
                  <c:v>-197.91084499999999</c:v>
                </c:pt>
                <c:pt idx="12389" formatCode="General">
                  <c:v>-197.902984</c:v>
                </c:pt>
                <c:pt idx="12390" formatCode="General">
                  <c:v>-197.918475</c:v>
                </c:pt>
                <c:pt idx="12391" formatCode="General">
                  <c:v>-197.89032499999999</c:v>
                </c:pt>
                <c:pt idx="12392" formatCode="General">
                  <c:v>-197.89976300000001</c:v>
                </c:pt>
                <c:pt idx="12393" formatCode="General">
                  <c:v>-197.89596399999999</c:v>
                </c:pt>
                <c:pt idx="12394" formatCode="General">
                  <c:v>-197.89199300000001</c:v>
                </c:pt>
                <c:pt idx="12395" formatCode="General">
                  <c:v>-197.89155099999999</c:v>
                </c:pt>
                <c:pt idx="12396" formatCode="General">
                  <c:v>-197.886473</c:v>
                </c:pt>
                <c:pt idx="12397" formatCode="General">
                  <c:v>-197.917191</c:v>
                </c:pt>
                <c:pt idx="12398" formatCode="General">
                  <c:v>-197.87632600000001</c:v>
                </c:pt>
                <c:pt idx="12399" formatCode="General">
                  <c:v>-197.900158</c:v>
                </c:pt>
                <c:pt idx="12400" formatCode="General">
                  <c:v>-197.89640199999999</c:v>
                </c:pt>
                <c:pt idx="12401" formatCode="General">
                  <c:v>-197.92590300000001</c:v>
                </c:pt>
                <c:pt idx="12402" formatCode="General">
                  <c:v>-197.884559</c:v>
                </c:pt>
                <c:pt idx="12403" formatCode="General">
                  <c:v>-197.87976900000001</c:v>
                </c:pt>
                <c:pt idx="12404" formatCode="General">
                  <c:v>-197.88872900000001</c:v>
                </c:pt>
                <c:pt idx="12405" formatCode="General">
                  <c:v>-197.89585099999999</c:v>
                </c:pt>
                <c:pt idx="12406" formatCode="General">
                  <c:v>-197.89951099999999</c:v>
                </c:pt>
                <c:pt idx="12407" formatCode="General">
                  <c:v>-197.911011</c:v>
                </c:pt>
                <c:pt idx="12408" formatCode="General">
                  <c:v>-197.889172</c:v>
                </c:pt>
                <c:pt idx="12409" formatCode="General">
                  <c:v>-197.89901800000001</c:v>
                </c:pt>
                <c:pt idx="12410" formatCode="General">
                  <c:v>-197.915941</c:v>
                </c:pt>
                <c:pt idx="12411" formatCode="General">
                  <c:v>-197.87257399999999</c:v>
                </c:pt>
                <c:pt idx="12412" formatCode="General">
                  <c:v>-197.897706</c:v>
                </c:pt>
                <c:pt idx="12413" formatCode="General">
                  <c:v>-197.914939</c:v>
                </c:pt>
                <c:pt idx="12414" formatCode="General">
                  <c:v>-197.899496</c:v>
                </c:pt>
                <c:pt idx="12415" formatCode="General">
                  <c:v>-197.90759800000001</c:v>
                </c:pt>
                <c:pt idx="12416" formatCode="General">
                  <c:v>-197.910135</c:v>
                </c:pt>
                <c:pt idx="12417" formatCode="General">
                  <c:v>-197.89071000000001</c:v>
                </c:pt>
                <c:pt idx="12418" formatCode="General">
                  <c:v>-197.90029999999999</c:v>
                </c:pt>
                <c:pt idx="12419" formatCode="General">
                  <c:v>-197.88247999999999</c:v>
                </c:pt>
                <c:pt idx="12420" formatCode="General">
                  <c:v>-197.9034</c:v>
                </c:pt>
                <c:pt idx="12421" formatCode="General">
                  <c:v>-197.895318</c:v>
                </c:pt>
                <c:pt idx="12422" formatCode="General">
                  <c:v>-197.90933200000001</c:v>
                </c:pt>
                <c:pt idx="12423" formatCode="General">
                  <c:v>-197.92336800000001</c:v>
                </c:pt>
                <c:pt idx="12424" formatCode="General">
                  <c:v>-197.900103</c:v>
                </c:pt>
                <c:pt idx="12425" formatCode="General">
                  <c:v>-197.89979199999999</c:v>
                </c:pt>
                <c:pt idx="12426" formatCode="General">
                  <c:v>-197.929337</c:v>
                </c:pt>
                <c:pt idx="12427" formatCode="General">
                  <c:v>-197.925757</c:v>
                </c:pt>
                <c:pt idx="12428" formatCode="General">
                  <c:v>-197.91270700000001</c:v>
                </c:pt>
                <c:pt idx="12429" formatCode="General">
                  <c:v>-197.928212</c:v>
                </c:pt>
                <c:pt idx="12430" formatCode="General">
                  <c:v>-197.906736</c:v>
                </c:pt>
                <c:pt idx="12431" formatCode="General">
                  <c:v>-197.911687</c:v>
                </c:pt>
                <c:pt idx="12432" formatCode="General">
                  <c:v>-197.92169200000001</c:v>
                </c:pt>
                <c:pt idx="12433" formatCode="General">
                  <c:v>-197.93471199999999</c:v>
                </c:pt>
                <c:pt idx="12434" formatCode="General">
                  <c:v>-197.89518000000001</c:v>
                </c:pt>
                <c:pt idx="12435" formatCode="General">
                  <c:v>-197.89636999999999</c:v>
                </c:pt>
                <c:pt idx="12436" formatCode="General">
                  <c:v>-197.91587799999999</c:v>
                </c:pt>
                <c:pt idx="12437" formatCode="General">
                  <c:v>-197.883375</c:v>
                </c:pt>
                <c:pt idx="12438" formatCode="General">
                  <c:v>-197.90140700000001</c:v>
                </c:pt>
                <c:pt idx="12439" formatCode="General">
                  <c:v>-197.90445199999999</c:v>
                </c:pt>
                <c:pt idx="12440" formatCode="General">
                  <c:v>-197.922584</c:v>
                </c:pt>
                <c:pt idx="12441" formatCode="General">
                  <c:v>-197.90188599999999</c:v>
                </c:pt>
                <c:pt idx="12442" formatCode="General">
                  <c:v>-197.89872500000001</c:v>
                </c:pt>
                <c:pt idx="12443" formatCode="General">
                  <c:v>-197.908422</c:v>
                </c:pt>
                <c:pt idx="12444" formatCode="General">
                  <c:v>-197.89294899999999</c:v>
                </c:pt>
                <c:pt idx="12445" formatCode="General">
                  <c:v>-197.904506</c:v>
                </c:pt>
                <c:pt idx="12446" formatCode="General">
                  <c:v>-197.87690699999999</c:v>
                </c:pt>
                <c:pt idx="12447" formatCode="General">
                  <c:v>-197.89784</c:v>
                </c:pt>
                <c:pt idx="12448" formatCode="General">
                  <c:v>-197.90052900000001</c:v>
                </c:pt>
                <c:pt idx="12449" formatCode="General">
                  <c:v>-197.89953</c:v>
                </c:pt>
                <c:pt idx="12450" formatCode="General">
                  <c:v>-197.894023</c:v>
                </c:pt>
                <c:pt idx="12451" formatCode="General">
                  <c:v>-197.90831600000001</c:v>
                </c:pt>
                <c:pt idx="12452" formatCode="General">
                  <c:v>-197.92851300000001</c:v>
                </c:pt>
                <c:pt idx="12453" formatCode="General">
                  <c:v>-197.894105</c:v>
                </c:pt>
                <c:pt idx="12454" formatCode="General">
                  <c:v>-197.92256800000001</c:v>
                </c:pt>
                <c:pt idx="12455" formatCode="General">
                  <c:v>-197.91540699999999</c:v>
                </c:pt>
                <c:pt idx="12456" formatCode="General">
                  <c:v>-197.925804</c:v>
                </c:pt>
                <c:pt idx="12457" formatCode="General">
                  <c:v>-197.921617</c:v>
                </c:pt>
                <c:pt idx="12458" formatCode="General">
                  <c:v>-197.897085</c:v>
                </c:pt>
                <c:pt idx="12459" formatCode="General">
                  <c:v>-197.921288</c:v>
                </c:pt>
                <c:pt idx="12460" formatCode="General">
                  <c:v>-197.92484099999999</c:v>
                </c:pt>
                <c:pt idx="12461" formatCode="General">
                  <c:v>-197.90768199999999</c:v>
                </c:pt>
                <c:pt idx="12462" formatCode="General">
                  <c:v>-197.89581200000001</c:v>
                </c:pt>
                <c:pt idx="12463" formatCode="General">
                  <c:v>-197.90275700000001</c:v>
                </c:pt>
                <c:pt idx="12464" formatCode="General">
                  <c:v>-197.90537699999999</c:v>
                </c:pt>
                <c:pt idx="12465" formatCode="General">
                  <c:v>-197.91560799999999</c:v>
                </c:pt>
                <c:pt idx="12466" formatCode="General">
                  <c:v>-197.914514</c:v>
                </c:pt>
                <c:pt idx="12467" formatCode="General">
                  <c:v>-197.91081299999999</c:v>
                </c:pt>
                <c:pt idx="12468" formatCode="General">
                  <c:v>-197.908807</c:v>
                </c:pt>
                <c:pt idx="12469" formatCode="General">
                  <c:v>-197.919791</c:v>
                </c:pt>
                <c:pt idx="12470" formatCode="General">
                  <c:v>-197.900114</c:v>
                </c:pt>
                <c:pt idx="12471" formatCode="General">
                  <c:v>-197.93966399999999</c:v>
                </c:pt>
                <c:pt idx="12472" formatCode="General">
                  <c:v>-197.92715999999999</c:v>
                </c:pt>
                <c:pt idx="12473" formatCode="General">
                  <c:v>-197.89897099999999</c:v>
                </c:pt>
                <c:pt idx="12474" formatCode="General">
                  <c:v>-197.91784000000001</c:v>
                </c:pt>
                <c:pt idx="12475" formatCode="General">
                  <c:v>-197.920355</c:v>
                </c:pt>
                <c:pt idx="12476" formatCode="General">
                  <c:v>-197.910067</c:v>
                </c:pt>
                <c:pt idx="12477" formatCode="General">
                  <c:v>-197.929948</c:v>
                </c:pt>
                <c:pt idx="12478" formatCode="General">
                  <c:v>-197.904583</c:v>
                </c:pt>
                <c:pt idx="12479" formatCode="General">
                  <c:v>-197.92251300000001</c:v>
                </c:pt>
                <c:pt idx="12480" formatCode="General">
                  <c:v>-197.898112</c:v>
                </c:pt>
                <c:pt idx="12481" formatCode="General">
                  <c:v>-197.90431899999999</c:v>
                </c:pt>
                <c:pt idx="12482" formatCode="General">
                  <c:v>-197.914928</c:v>
                </c:pt>
                <c:pt idx="12483" formatCode="General">
                  <c:v>-197.90778800000001</c:v>
                </c:pt>
                <c:pt idx="12484" formatCode="General">
                  <c:v>-197.91201699999999</c:v>
                </c:pt>
                <c:pt idx="12485" formatCode="General">
                  <c:v>-197.92031700000001</c:v>
                </c:pt>
                <c:pt idx="12486" formatCode="General">
                  <c:v>-197.91150099999999</c:v>
                </c:pt>
                <c:pt idx="12487" formatCode="General">
                  <c:v>-197.897547</c:v>
                </c:pt>
                <c:pt idx="12488" formatCode="General">
                  <c:v>-197.901499</c:v>
                </c:pt>
                <c:pt idx="12489" formatCode="General">
                  <c:v>-197.95033000000001</c:v>
                </c:pt>
                <c:pt idx="12490" formatCode="General">
                  <c:v>-197.91705400000001</c:v>
                </c:pt>
                <c:pt idx="12491" formatCode="General">
                  <c:v>-197.896997</c:v>
                </c:pt>
                <c:pt idx="12492" formatCode="General">
                  <c:v>-197.90114800000001</c:v>
                </c:pt>
                <c:pt idx="12493" formatCode="General">
                  <c:v>-197.891854</c:v>
                </c:pt>
                <c:pt idx="12494" formatCode="General">
                  <c:v>-197.909368</c:v>
                </c:pt>
                <c:pt idx="12495" formatCode="General">
                  <c:v>-197.93864300000001</c:v>
                </c:pt>
                <c:pt idx="12496" formatCode="General">
                  <c:v>-197.90373199999999</c:v>
                </c:pt>
                <c:pt idx="12497" formatCode="General">
                  <c:v>-197.932264</c:v>
                </c:pt>
                <c:pt idx="12498" formatCode="General">
                  <c:v>-197.92819499999999</c:v>
                </c:pt>
                <c:pt idx="12499" formatCode="General">
                  <c:v>-197.922268</c:v>
                </c:pt>
                <c:pt idx="12500" formatCode="General">
                  <c:v>-197.948489</c:v>
                </c:pt>
                <c:pt idx="12501" formatCode="General">
                  <c:v>-197.92788300000001</c:v>
                </c:pt>
                <c:pt idx="12502" formatCode="General">
                  <c:v>-197.901734</c:v>
                </c:pt>
                <c:pt idx="12503" formatCode="General">
                  <c:v>-197.93355700000001</c:v>
                </c:pt>
                <c:pt idx="12504" formatCode="General">
                  <c:v>-197.94285199999999</c:v>
                </c:pt>
                <c:pt idx="12505" formatCode="General">
                  <c:v>-197.93739400000001</c:v>
                </c:pt>
                <c:pt idx="12506" formatCode="General">
                  <c:v>-197.902265</c:v>
                </c:pt>
                <c:pt idx="12507" formatCode="General">
                  <c:v>-197.91125</c:v>
                </c:pt>
                <c:pt idx="12508" formatCode="General">
                  <c:v>-197.93983299999999</c:v>
                </c:pt>
                <c:pt idx="12509" formatCode="General">
                  <c:v>-197.93571299999999</c:v>
                </c:pt>
                <c:pt idx="12510" formatCode="General">
                  <c:v>-197.93872099999999</c:v>
                </c:pt>
                <c:pt idx="12511" formatCode="General">
                  <c:v>-197.92337800000001</c:v>
                </c:pt>
                <c:pt idx="12512" formatCode="General">
                  <c:v>-197.932502</c:v>
                </c:pt>
                <c:pt idx="12513" formatCode="General">
                  <c:v>-197.91035500000001</c:v>
                </c:pt>
                <c:pt idx="12514" formatCode="General">
                  <c:v>-197.93071800000001</c:v>
                </c:pt>
                <c:pt idx="12515" formatCode="General">
                  <c:v>-197.92736099999999</c:v>
                </c:pt>
                <c:pt idx="12516" formatCode="General">
                  <c:v>-197.928056</c:v>
                </c:pt>
                <c:pt idx="12517" formatCode="General">
                  <c:v>-197.921493</c:v>
                </c:pt>
                <c:pt idx="12518" formatCode="General">
                  <c:v>-197.91886099999999</c:v>
                </c:pt>
                <c:pt idx="12519" formatCode="General">
                  <c:v>-197.91990799999999</c:v>
                </c:pt>
                <c:pt idx="12520" formatCode="General">
                  <c:v>-197.940845</c:v>
                </c:pt>
                <c:pt idx="12521" formatCode="General">
                  <c:v>-197.930196</c:v>
                </c:pt>
                <c:pt idx="12522" formatCode="General">
                  <c:v>-197.9314</c:v>
                </c:pt>
                <c:pt idx="12523" formatCode="General">
                  <c:v>-197.91205600000001</c:v>
                </c:pt>
                <c:pt idx="12524" formatCode="General">
                  <c:v>-197.89723900000001</c:v>
                </c:pt>
                <c:pt idx="12525" formatCode="General">
                  <c:v>-197.91159999999999</c:v>
                </c:pt>
                <c:pt idx="12526" formatCode="General">
                  <c:v>-197.922752</c:v>
                </c:pt>
                <c:pt idx="12527" formatCode="General">
                  <c:v>-197.915783</c:v>
                </c:pt>
                <c:pt idx="12528" formatCode="General">
                  <c:v>-197.92554100000001</c:v>
                </c:pt>
                <c:pt idx="12529" formatCode="General">
                  <c:v>-197.92096000000001</c:v>
                </c:pt>
                <c:pt idx="12530" formatCode="General">
                  <c:v>-197.937105</c:v>
                </c:pt>
                <c:pt idx="12531" formatCode="General">
                  <c:v>-197.95251500000001</c:v>
                </c:pt>
                <c:pt idx="12532" formatCode="General">
                  <c:v>-197.96407500000001</c:v>
                </c:pt>
                <c:pt idx="12533" formatCode="General">
                  <c:v>-197.936924</c:v>
                </c:pt>
                <c:pt idx="12534" formatCode="General">
                  <c:v>-197.92690899999999</c:v>
                </c:pt>
                <c:pt idx="12535" formatCode="General">
                  <c:v>-197.918779</c:v>
                </c:pt>
                <c:pt idx="12536" formatCode="General">
                  <c:v>-197.889027</c:v>
                </c:pt>
                <c:pt idx="12537" formatCode="General">
                  <c:v>-197.916708</c:v>
                </c:pt>
                <c:pt idx="12538" formatCode="General">
                  <c:v>-197.94993099999999</c:v>
                </c:pt>
                <c:pt idx="12539" formatCode="General">
                  <c:v>-197.932851</c:v>
                </c:pt>
                <c:pt idx="12540" formatCode="General">
                  <c:v>-197.93306799999999</c:v>
                </c:pt>
                <c:pt idx="12541" formatCode="General">
                  <c:v>-197.94135399999999</c:v>
                </c:pt>
                <c:pt idx="12542" formatCode="General">
                  <c:v>-197.91940099999999</c:v>
                </c:pt>
                <c:pt idx="12543" formatCode="General">
                  <c:v>-197.929181</c:v>
                </c:pt>
                <c:pt idx="12544" formatCode="General">
                  <c:v>-197.94719900000001</c:v>
                </c:pt>
                <c:pt idx="12545" formatCode="General">
                  <c:v>-197.93596500000001</c:v>
                </c:pt>
                <c:pt idx="12546" formatCode="General">
                  <c:v>-197.923835</c:v>
                </c:pt>
                <c:pt idx="12547" formatCode="General">
                  <c:v>-197.93361899999999</c:v>
                </c:pt>
                <c:pt idx="12548" formatCode="General">
                  <c:v>-197.937489</c:v>
                </c:pt>
                <c:pt idx="12549" formatCode="General">
                  <c:v>-197.91838100000001</c:v>
                </c:pt>
                <c:pt idx="12550" formatCode="General">
                  <c:v>-197.93691100000001</c:v>
                </c:pt>
                <c:pt idx="12551" formatCode="General">
                  <c:v>-197.939165</c:v>
                </c:pt>
                <c:pt idx="12552" formatCode="General">
                  <c:v>-197.94013799999999</c:v>
                </c:pt>
                <c:pt idx="12553" formatCode="General">
                  <c:v>-197.93139099999999</c:v>
                </c:pt>
                <c:pt idx="12554" formatCode="General">
                  <c:v>-197.94517500000001</c:v>
                </c:pt>
                <c:pt idx="12555" formatCode="General">
                  <c:v>-197.92166800000001</c:v>
                </c:pt>
                <c:pt idx="12556" formatCode="General">
                  <c:v>-197.93614299999999</c:v>
                </c:pt>
                <c:pt idx="12557" formatCode="General">
                  <c:v>-197.926579</c:v>
                </c:pt>
                <c:pt idx="12558" formatCode="General">
                  <c:v>-197.92950300000001</c:v>
                </c:pt>
                <c:pt idx="12559" formatCode="General">
                  <c:v>-197.93842699999999</c:v>
                </c:pt>
                <c:pt idx="12560" formatCode="General">
                  <c:v>-197.92234099999999</c:v>
                </c:pt>
                <c:pt idx="12561" formatCode="General">
                  <c:v>-197.95043000000001</c:v>
                </c:pt>
                <c:pt idx="12562" formatCode="General">
                  <c:v>-197.90752800000001</c:v>
                </c:pt>
                <c:pt idx="12563" formatCode="General">
                  <c:v>-197.94309899999999</c:v>
                </c:pt>
                <c:pt idx="12564" formatCode="General">
                  <c:v>-197.91698600000001</c:v>
                </c:pt>
                <c:pt idx="12565" formatCode="General">
                  <c:v>-197.943815</c:v>
                </c:pt>
                <c:pt idx="12566" formatCode="General">
                  <c:v>-197.91171399999999</c:v>
                </c:pt>
                <c:pt idx="12567" formatCode="General">
                  <c:v>-197.92055199999999</c:v>
                </c:pt>
                <c:pt idx="12568" formatCode="General">
                  <c:v>-197.913916</c:v>
                </c:pt>
                <c:pt idx="12569" formatCode="General">
                  <c:v>-197.927865</c:v>
                </c:pt>
                <c:pt idx="12570" formatCode="General">
                  <c:v>-197.92792499999999</c:v>
                </c:pt>
                <c:pt idx="12571" formatCode="General">
                  <c:v>-197.928473</c:v>
                </c:pt>
                <c:pt idx="12572" formatCode="General">
                  <c:v>-197.91003799999999</c:v>
                </c:pt>
                <c:pt idx="12573" formatCode="General">
                  <c:v>-197.94403800000001</c:v>
                </c:pt>
                <c:pt idx="12574" formatCode="General">
                  <c:v>-197.91948600000001</c:v>
                </c:pt>
                <c:pt idx="12575" formatCode="General">
                  <c:v>-197.92798500000001</c:v>
                </c:pt>
                <c:pt idx="12576" formatCode="General">
                  <c:v>-197.93084400000001</c:v>
                </c:pt>
                <c:pt idx="12577" formatCode="General">
                  <c:v>-197.90387100000001</c:v>
                </c:pt>
                <c:pt idx="12578" formatCode="General">
                  <c:v>-197.91909699999999</c:v>
                </c:pt>
                <c:pt idx="12579" formatCode="General">
                  <c:v>-197.92814300000001</c:v>
                </c:pt>
                <c:pt idx="12580" formatCode="General">
                  <c:v>-197.923992</c:v>
                </c:pt>
                <c:pt idx="12581" formatCode="General">
                  <c:v>-197.94087500000001</c:v>
                </c:pt>
                <c:pt idx="12582" formatCode="General">
                  <c:v>-197.911788</c:v>
                </c:pt>
                <c:pt idx="12583" formatCode="General">
                  <c:v>-197.95279099999999</c:v>
                </c:pt>
                <c:pt idx="12584" formatCode="General">
                  <c:v>-197.94472200000001</c:v>
                </c:pt>
                <c:pt idx="12585" formatCode="General">
                  <c:v>-197.945469</c:v>
                </c:pt>
                <c:pt idx="12586" formatCode="General">
                  <c:v>-197.92453699999999</c:v>
                </c:pt>
                <c:pt idx="12587" formatCode="General">
                  <c:v>-197.92121499999999</c:v>
                </c:pt>
                <c:pt idx="12588" formatCode="General">
                  <c:v>-197.90429499999999</c:v>
                </c:pt>
                <c:pt idx="12589" formatCode="General">
                  <c:v>-197.91882200000001</c:v>
                </c:pt>
                <c:pt idx="12590" formatCode="General">
                  <c:v>-197.93044800000001</c:v>
                </c:pt>
                <c:pt idx="12591" formatCode="General">
                  <c:v>-197.939742</c:v>
                </c:pt>
                <c:pt idx="12592" formatCode="General">
                  <c:v>-197.93384900000001</c:v>
                </c:pt>
                <c:pt idx="12593" formatCode="General">
                  <c:v>-197.92388199999999</c:v>
                </c:pt>
                <c:pt idx="12594" formatCode="General">
                  <c:v>-197.913128</c:v>
                </c:pt>
                <c:pt idx="12595" formatCode="General">
                  <c:v>-197.91724500000001</c:v>
                </c:pt>
                <c:pt idx="12596" formatCode="General">
                  <c:v>-197.911609</c:v>
                </c:pt>
                <c:pt idx="12597" formatCode="General">
                  <c:v>-197.92808199999999</c:v>
                </c:pt>
                <c:pt idx="12598" formatCode="General">
                  <c:v>-197.95088200000001</c:v>
                </c:pt>
                <c:pt idx="12599" formatCode="General">
                  <c:v>-197.950985</c:v>
                </c:pt>
                <c:pt idx="12600" formatCode="General">
                  <c:v>-197.925567</c:v>
                </c:pt>
                <c:pt idx="12601" formatCode="General">
                  <c:v>-197.92859300000001</c:v>
                </c:pt>
                <c:pt idx="12602" formatCode="General">
                  <c:v>-197.882316</c:v>
                </c:pt>
                <c:pt idx="12603" formatCode="General">
                  <c:v>-197.92812799999999</c:v>
                </c:pt>
                <c:pt idx="12604" formatCode="General">
                  <c:v>-197.911157</c:v>
                </c:pt>
                <c:pt idx="12605" formatCode="General">
                  <c:v>-197.93849</c:v>
                </c:pt>
                <c:pt idx="12606" formatCode="General">
                  <c:v>-197.91370499999999</c:v>
                </c:pt>
                <c:pt idx="12607" formatCode="General">
                  <c:v>-197.92289</c:v>
                </c:pt>
                <c:pt idx="12608" formatCode="General">
                  <c:v>-197.937904</c:v>
                </c:pt>
                <c:pt idx="12609" formatCode="General">
                  <c:v>-197.930521</c:v>
                </c:pt>
                <c:pt idx="12610" formatCode="General">
                  <c:v>-197.92522700000001</c:v>
                </c:pt>
                <c:pt idx="12611" formatCode="General">
                  <c:v>-197.90492900000001</c:v>
                </c:pt>
                <c:pt idx="12612" formatCode="General">
                  <c:v>-197.94184300000001</c:v>
                </c:pt>
                <c:pt idx="12613" formatCode="General">
                  <c:v>-197.91538199999999</c:v>
                </c:pt>
                <c:pt idx="12614" formatCode="General">
                  <c:v>-197.92152200000001</c:v>
                </c:pt>
                <c:pt idx="12615" formatCode="General">
                  <c:v>-197.92610400000001</c:v>
                </c:pt>
                <c:pt idx="12616" formatCode="General">
                  <c:v>-197.91466399999999</c:v>
                </c:pt>
                <c:pt idx="12617" formatCode="General">
                  <c:v>-197.89775</c:v>
                </c:pt>
                <c:pt idx="12618" formatCode="General">
                  <c:v>-197.93138500000001</c:v>
                </c:pt>
                <c:pt idx="12619" formatCode="General">
                  <c:v>-197.90924100000001</c:v>
                </c:pt>
                <c:pt idx="12620" formatCode="General">
                  <c:v>-197.92887899999999</c:v>
                </c:pt>
                <c:pt idx="12621" formatCode="General">
                  <c:v>-197.935598</c:v>
                </c:pt>
                <c:pt idx="12622" formatCode="General">
                  <c:v>-197.935765</c:v>
                </c:pt>
                <c:pt idx="12623" formatCode="General">
                  <c:v>-197.924183</c:v>
                </c:pt>
                <c:pt idx="12624" formatCode="General">
                  <c:v>-197.937724</c:v>
                </c:pt>
                <c:pt idx="12625" formatCode="General">
                  <c:v>-197.92341200000001</c:v>
                </c:pt>
                <c:pt idx="12626" formatCode="General">
                  <c:v>-197.90750399999999</c:v>
                </c:pt>
                <c:pt idx="12627" formatCode="General">
                  <c:v>-197.94954999999999</c:v>
                </c:pt>
                <c:pt idx="12628" formatCode="General">
                  <c:v>-197.91050799999999</c:v>
                </c:pt>
                <c:pt idx="12629" formatCode="General">
                  <c:v>-197.93451899999999</c:v>
                </c:pt>
                <c:pt idx="12630" formatCode="General">
                  <c:v>-197.946596</c:v>
                </c:pt>
                <c:pt idx="12631" formatCode="General">
                  <c:v>-197.924566</c:v>
                </c:pt>
                <c:pt idx="12632" formatCode="General">
                  <c:v>-197.89295000000001</c:v>
                </c:pt>
                <c:pt idx="12633" formatCode="General">
                  <c:v>-197.910078</c:v>
                </c:pt>
                <c:pt idx="12634" formatCode="General">
                  <c:v>-197.91255799999999</c:v>
                </c:pt>
                <c:pt idx="12635" formatCode="General">
                  <c:v>-197.93798100000001</c:v>
                </c:pt>
                <c:pt idx="12636" formatCode="General">
                  <c:v>-197.92597699999999</c:v>
                </c:pt>
                <c:pt idx="12637" formatCode="General">
                  <c:v>-197.926073</c:v>
                </c:pt>
                <c:pt idx="12638" formatCode="General">
                  <c:v>-197.91475399999999</c:v>
                </c:pt>
                <c:pt idx="12639" formatCode="General">
                  <c:v>-197.91386900000001</c:v>
                </c:pt>
                <c:pt idx="12640" formatCode="General">
                  <c:v>-197.90871000000001</c:v>
                </c:pt>
                <c:pt idx="12641" formatCode="General">
                  <c:v>-197.93450200000001</c:v>
                </c:pt>
                <c:pt idx="12642" formatCode="General">
                  <c:v>-197.91106400000001</c:v>
                </c:pt>
                <c:pt idx="12643" formatCode="General">
                  <c:v>-197.90615600000001</c:v>
                </c:pt>
                <c:pt idx="12644" formatCode="General">
                  <c:v>-197.90836400000001</c:v>
                </c:pt>
                <c:pt idx="12645" formatCode="General">
                  <c:v>-197.93086299999999</c:v>
                </c:pt>
                <c:pt idx="12646" formatCode="General">
                  <c:v>-197.919714</c:v>
                </c:pt>
                <c:pt idx="12647" formatCode="General">
                  <c:v>-197.91089299999999</c:v>
                </c:pt>
                <c:pt idx="12648" formatCode="General">
                  <c:v>-197.92252500000001</c:v>
                </c:pt>
                <c:pt idx="12649" formatCode="General">
                  <c:v>-197.92448300000001</c:v>
                </c:pt>
                <c:pt idx="12650" formatCode="General">
                  <c:v>-197.92979399999999</c:v>
                </c:pt>
                <c:pt idx="12651" formatCode="General">
                  <c:v>-197.92430300000001</c:v>
                </c:pt>
                <c:pt idx="12652" formatCode="General">
                  <c:v>-197.92752100000001</c:v>
                </c:pt>
                <c:pt idx="12653" formatCode="General">
                  <c:v>-197.922359</c:v>
                </c:pt>
                <c:pt idx="12654" formatCode="General">
                  <c:v>-197.92671899999999</c:v>
                </c:pt>
                <c:pt idx="12655" formatCode="General">
                  <c:v>-197.90995899999999</c:v>
                </c:pt>
                <c:pt idx="12656" formatCode="General">
                  <c:v>-197.93173400000001</c:v>
                </c:pt>
                <c:pt idx="12657" formatCode="General">
                  <c:v>-197.93648099999999</c:v>
                </c:pt>
                <c:pt idx="12658" formatCode="General">
                  <c:v>-197.935304</c:v>
                </c:pt>
                <c:pt idx="12659" formatCode="General">
                  <c:v>-197.910111</c:v>
                </c:pt>
                <c:pt idx="12660" formatCode="General">
                  <c:v>-197.92372599999999</c:v>
                </c:pt>
                <c:pt idx="12661" formatCode="General">
                  <c:v>-197.93086199999999</c:v>
                </c:pt>
                <c:pt idx="12662" formatCode="General">
                  <c:v>-197.91069400000001</c:v>
                </c:pt>
                <c:pt idx="12663" formatCode="General">
                  <c:v>-197.93079299999999</c:v>
                </c:pt>
                <c:pt idx="12664" formatCode="General">
                  <c:v>-197.93218200000001</c:v>
                </c:pt>
                <c:pt idx="12665" formatCode="General">
                  <c:v>-197.91172800000001</c:v>
                </c:pt>
                <c:pt idx="12666" formatCode="General">
                  <c:v>-197.93751499999999</c:v>
                </c:pt>
                <c:pt idx="12667" formatCode="General">
                  <c:v>-197.93914799999999</c:v>
                </c:pt>
                <c:pt idx="12668" formatCode="General">
                  <c:v>-197.937319</c:v>
                </c:pt>
                <c:pt idx="12669" formatCode="General">
                  <c:v>-197.91277500000001</c:v>
                </c:pt>
                <c:pt idx="12670" formatCode="General">
                  <c:v>-197.933055</c:v>
                </c:pt>
                <c:pt idx="12671" formatCode="General">
                  <c:v>-197.930249</c:v>
                </c:pt>
                <c:pt idx="12672" formatCode="General">
                  <c:v>-197.88377600000001</c:v>
                </c:pt>
                <c:pt idx="12673" formatCode="General">
                  <c:v>-197.932016</c:v>
                </c:pt>
                <c:pt idx="12674" formatCode="General">
                  <c:v>-197.91791499999999</c:v>
                </c:pt>
                <c:pt idx="12675" formatCode="General">
                  <c:v>-197.91224399999999</c:v>
                </c:pt>
                <c:pt idx="12676" formatCode="General">
                  <c:v>-197.915954</c:v>
                </c:pt>
                <c:pt idx="12677" formatCode="General">
                  <c:v>-197.92485600000001</c:v>
                </c:pt>
                <c:pt idx="12678" formatCode="General">
                  <c:v>-197.929429</c:v>
                </c:pt>
                <c:pt idx="12679" formatCode="General">
                  <c:v>-197.92523</c:v>
                </c:pt>
                <c:pt idx="12680" formatCode="General">
                  <c:v>-197.91215800000001</c:v>
                </c:pt>
                <c:pt idx="12681" formatCode="General">
                  <c:v>-197.93985699999999</c:v>
                </c:pt>
                <c:pt idx="12682" formatCode="General">
                  <c:v>-197.904507</c:v>
                </c:pt>
                <c:pt idx="12683" formatCode="General">
                  <c:v>-197.949276</c:v>
                </c:pt>
                <c:pt idx="12684" formatCode="General">
                  <c:v>-197.94955999999999</c:v>
                </c:pt>
                <c:pt idx="12685" formatCode="General">
                  <c:v>-197.93852899999999</c:v>
                </c:pt>
                <c:pt idx="12686" formatCode="General">
                  <c:v>-197.92317199999999</c:v>
                </c:pt>
                <c:pt idx="12687" formatCode="General">
                  <c:v>-197.94503800000001</c:v>
                </c:pt>
                <c:pt idx="12688" formatCode="General">
                  <c:v>-197.92091300000001</c:v>
                </c:pt>
                <c:pt idx="12689" formatCode="General">
                  <c:v>-197.911541</c:v>
                </c:pt>
                <c:pt idx="12690" formatCode="General">
                  <c:v>-197.90711200000001</c:v>
                </c:pt>
                <c:pt idx="12691" formatCode="General">
                  <c:v>-197.921561</c:v>
                </c:pt>
                <c:pt idx="12692" formatCode="General">
                  <c:v>-197.902278</c:v>
                </c:pt>
                <c:pt idx="12693" formatCode="General">
                  <c:v>-197.91958399999999</c:v>
                </c:pt>
                <c:pt idx="12694" formatCode="General">
                  <c:v>-197.913149</c:v>
                </c:pt>
                <c:pt idx="12695" formatCode="General">
                  <c:v>-197.92594299999999</c:v>
                </c:pt>
                <c:pt idx="12696" formatCode="General">
                  <c:v>-197.903582</c:v>
                </c:pt>
                <c:pt idx="12697" formatCode="General">
                  <c:v>-197.91051300000001</c:v>
                </c:pt>
                <c:pt idx="12698" formatCode="General">
                  <c:v>-197.93894599999999</c:v>
                </c:pt>
                <c:pt idx="12699" formatCode="General">
                  <c:v>-197.90758500000001</c:v>
                </c:pt>
                <c:pt idx="12700" formatCode="General">
                  <c:v>-197.92973799999999</c:v>
                </c:pt>
                <c:pt idx="12701" formatCode="General">
                  <c:v>-197.90472800000001</c:v>
                </c:pt>
                <c:pt idx="12702" formatCode="General">
                  <c:v>-197.93917999999999</c:v>
                </c:pt>
                <c:pt idx="12703" formatCode="General">
                  <c:v>-197.929608</c:v>
                </c:pt>
                <c:pt idx="12704" formatCode="General">
                  <c:v>-197.93672100000001</c:v>
                </c:pt>
                <c:pt idx="12705" formatCode="General">
                  <c:v>-197.920309</c:v>
                </c:pt>
                <c:pt idx="12706" formatCode="General">
                  <c:v>-197.92588499999999</c:v>
                </c:pt>
                <c:pt idx="12707" formatCode="General">
                  <c:v>-197.91307</c:v>
                </c:pt>
                <c:pt idx="12708" formatCode="General">
                  <c:v>-197.92376999999999</c:v>
                </c:pt>
                <c:pt idx="12709" formatCode="General">
                  <c:v>-197.94666599999999</c:v>
                </c:pt>
                <c:pt idx="12710" formatCode="General">
                  <c:v>-197.92583400000001</c:v>
                </c:pt>
                <c:pt idx="12711" formatCode="General">
                  <c:v>-197.93506600000001</c:v>
                </c:pt>
                <c:pt idx="12712" formatCode="General">
                  <c:v>-197.906856</c:v>
                </c:pt>
                <c:pt idx="12713" formatCode="General">
                  <c:v>-197.93869799999999</c:v>
                </c:pt>
                <c:pt idx="12714" formatCode="General">
                  <c:v>-197.92240000000001</c:v>
                </c:pt>
                <c:pt idx="12715" formatCode="General">
                  <c:v>-197.91995900000001</c:v>
                </c:pt>
                <c:pt idx="12716" formatCode="General">
                  <c:v>-197.90465499999999</c:v>
                </c:pt>
                <c:pt idx="12717" formatCode="General">
                  <c:v>-197.89307600000001</c:v>
                </c:pt>
                <c:pt idx="12718" formatCode="General">
                  <c:v>-197.93448599999999</c:v>
                </c:pt>
                <c:pt idx="12719" formatCode="General">
                  <c:v>-197.907062</c:v>
                </c:pt>
                <c:pt idx="12720" formatCode="General">
                  <c:v>-197.897076</c:v>
                </c:pt>
                <c:pt idx="12721" formatCode="General">
                  <c:v>-197.93769</c:v>
                </c:pt>
                <c:pt idx="12722" formatCode="General">
                  <c:v>-197.92594</c:v>
                </c:pt>
                <c:pt idx="12723" formatCode="General">
                  <c:v>-197.90164999999999</c:v>
                </c:pt>
                <c:pt idx="12724" formatCode="General">
                  <c:v>-197.93131600000001</c:v>
                </c:pt>
                <c:pt idx="12725" formatCode="General">
                  <c:v>-197.918001</c:v>
                </c:pt>
                <c:pt idx="12726" formatCode="General">
                  <c:v>-197.903244</c:v>
                </c:pt>
                <c:pt idx="12727" formatCode="General">
                  <c:v>-197.90666100000001</c:v>
                </c:pt>
                <c:pt idx="12728" formatCode="General">
                  <c:v>-197.92868799999999</c:v>
                </c:pt>
                <c:pt idx="12729" formatCode="General">
                  <c:v>-197.91019700000001</c:v>
                </c:pt>
                <c:pt idx="12730" formatCode="General">
                  <c:v>-197.87898000000001</c:v>
                </c:pt>
                <c:pt idx="12731" formatCode="General">
                  <c:v>-197.91072299999999</c:v>
                </c:pt>
                <c:pt idx="12732" formatCode="General">
                  <c:v>-197.917215</c:v>
                </c:pt>
                <c:pt idx="12733" formatCode="General">
                  <c:v>-197.90624099999999</c:v>
                </c:pt>
                <c:pt idx="12734" formatCode="General">
                  <c:v>-197.90855199999999</c:v>
                </c:pt>
                <c:pt idx="12735" formatCode="General">
                  <c:v>-197.90351000000001</c:v>
                </c:pt>
                <c:pt idx="12736" formatCode="General">
                  <c:v>-197.91591299999999</c:v>
                </c:pt>
                <c:pt idx="12737" formatCode="General">
                  <c:v>-197.923768</c:v>
                </c:pt>
                <c:pt idx="12738" formatCode="General">
                  <c:v>-197.922574</c:v>
                </c:pt>
                <c:pt idx="12739" formatCode="General">
                  <c:v>-197.938312</c:v>
                </c:pt>
                <c:pt idx="12740" formatCode="General">
                  <c:v>-197.91887800000001</c:v>
                </c:pt>
                <c:pt idx="12741" formatCode="General">
                  <c:v>-197.918634</c:v>
                </c:pt>
                <c:pt idx="12742" formatCode="General">
                  <c:v>-197.92192700000001</c:v>
                </c:pt>
                <c:pt idx="12743" formatCode="General">
                  <c:v>-197.88642400000001</c:v>
                </c:pt>
                <c:pt idx="12744" formatCode="General">
                  <c:v>-197.96135200000001</c:v>
                </c:pt>
                <c:pt idx="12745" formatCode="General">
                  <c:v>-197.91487799999999</c:v>
                </c:pt>
                <c:pt idx="12746" formatCode="General">
                  <c:v>-197.89531400000001</c:v>
                </c:pt>
                <c:pt idx="12747" formatCode="General">
                  <c:v>-197.91721999999999</c:v>
                </c:pt>
                <c:pt idx="12748" formatCode="General">
                  <c:v>-197.928042</c:v>
                </c:pt>
                <c:pt idx="12749" formatCode="General">
                  <c:v>-197.90727899999999</c:v>
                </c:pt>
                <c:pt idx="12750" formatCode="General">
                  <c:v>-197.955635</c:v>
                </c:pt>
                <c:pt idx="12751" formatCode="General">
                  <c:v>-197.93438699999999</c:v>
                </c:pt>
                <c:pt idx="12752" formatCode="General">
                  <c:v>-197.91559000000001</c:v>
                </c:pt>
                <c:pt idx="12753" formatCode="General">
                  <c:v>-197.88781399999999</c:v>
                </c:pt>
                <c:pt idx="12754" formatCode="General">
                  <c:v>-197.90998500000001</c:v>
                </c:pt>
                <c:pt idx="12755" formatCode="General">
                  <c:v>-197.89315300000001</c:v>
                </c:pt>
                <c:pt idx="12756" formatCode="General">
                  <c:v>-197.95169899999999</c:v>
                </c:pt>
                <c:pt idx="12757" formatCode="General">
                  <c:v>-197.89834300000001</c:v>
                </c:pt>
                <c:pt idx="12758" formatCode="General">
                  <c:v>-197.91089700000001</c:v>
                </c:pt>
                <c:pt idx="12759" formatCode="General">
                  <c:v>-197.907893</c:v>
                </c:pt>
                <c:pt idx="12760" formatCode="General">
                  <c:v>-197.91100599999999</c:v>
                </c:pt>
                <c:pt idx="12761" formatCode="General">
                  <c:v>-197.93391500000001</c:v>
                </c:pt>
                <c:pt idx="12762" formatCode="General">
                  <c:v>-197.904492</c:v>
                </c:pt>
                <c:pt idx="12763" formatCode="General">
                  <c:v>-197.930193</c:v>
                </c:pt>
                <c:pt idx="12764" formatCode="General">
                  <c:v>-197.910437</c:v>
                </c:pt>
                <c:pt idx="12765" formatCode="General">
                  <c:v>-197.92090300000001</c:v>
                </c:pt>
                <c:pt idx="12766" formatCode="General">
                  <c:v>-197.92705699999999</c:v>
                </c:pt>
                <c:pt idx="12767" formatCode="General">
                  <c:v>-197.878961</c:v>
                </c:pt>
                <c:pt idx="12768" formatCode="General">
                  <c:v>-197.91905</c:v>
                </c:pt>
                <c:pt idx="12769" formatCode="General">
                  <c:v>-197.923384</c:v>
                </c:pt>
                <c:pt idx="12770" formatCode="General">
                  <c:v>-197.913614</c:v>
                </c:pt>
                <c:pt idx="12771" formatCode="General">
                  <c:v>-197.92326800000001</c:v>
                </c:pt>
                <c:pt idx="12772" formatCode="General">
                  <c:v>-197.91885099999999</c:v>
                </c:pt>
                <c:pt idx="12773" formatCode="General">
                  <c:v>-197.93572599999999</c:v>
                </c:pt>
                <c:pt idx="12774" formatCode="General">
                  <c:v>-197.91171499999999</c:v>
                </c:pt>
                <c:pt idx="12775" formatCode="General">
                  <c:v>-197.92946000000001</c:v>
                </c:pt>
                <c:pt idx="12776" formatCode="General">
                  <c:v>-197.907746</c:v>
                </c:pt>
                <c:pt idx="12777" formatCode="General">
                  <c:v>-197.93152699999999</c:v>
                </c:pt>
                <c:pt idx="12778" formatCode="General">
                  <c:v>-197.90537900000001</c:v>
                </c:pt>
                <c:pt idx="12779" formatCode="General">
                  <c:v>-197.88696100000001</c:v>
                </c:pt>
                <c:pt idx="12780" formatCode="General">
                  <c:v>-197.91105099999999</c:v>
                </c:pt>
                <c:pt idx="12781" formatCode="General">
                  <c:v>-197.91631699999999</c:v>
                </c:pt>
                <c:pt idx="12782" formatCode="General">
                  <c:v>-197.90431000000001</c:v>
                </c:pt>
                <c:pt idx="12783" formatCode="General">
                  <c:v>-197.914389</c:v>
                </c:pt>
                <c:pt idx="12784" formatCode="General">
                  <c:v>-197.91320899999999</c:v>
                </c:pt>
                <c:pt idx="12785" formatCode="General">
                  <c:v>-197.902522</c:v>
                </c:pt>
                <c:pt idx="12786" formatCode="General">
                  <c:v>-197.91225900000001</c:v>
                </c:pt>
                <c:pt idx="12787" formatCode="General">
                  <c:v>-197.913783</c:v>
                </c:pt>
                <c:pt idx="12788" formatCode="General">
                  <c:v>-197.91650100000001</c:v>
                </c:pt>
                <c:pt idx="12789" formatCode="General">
                  <c:v>-197.91710399999999</c:v>
                </c:pt>
                <c:pt idx="12790" formatCode="General">
                  <c:v>-197.91028600000001</c:v>
                </c:pt>
                <c:pt idx="12791" formatCode="General">
                  <c:v>-197.902432</c:v>
                </c:pt>
                <c:pt idx="12792" formatCode="General">
                  <c:v>-197.931828</c:v>
                </c:pt>
                <c:pt idx="12793" formatCode="General">
                  <c:v>-197.92421100000001</c:v>
                </c:pt>
                <c:pt idx="12794" formatCode="General">
                  <c:v>-197.93032600000001</c:v>
                </c:pt>
                <c:pt idx="12795" formatCode="General">
                  <c:v>-197.93443300000001</c:v>
                </c:pt>
                <c:pt idx="12796" formatCode="General">
                  <c:v>-197.93005199999999</c:v>
                </c:pt>
                <c:pt idx="12797" formatCode="General">
                  <c:v>-197.915008</c:v>
                </c:pt>
                <c:pt idx="12798" formatCode="General">
                  <c:v>-197.934361</c:v>
                </c:pt>
                <c:pt idx="12799" formatCode="General">
                  <c:v>-197.92110600000001</c:v>
                </c:pt>
                <c:pt idx="12800" formatCode="General">
                  <c:v>-197.93983700000001</c:v>
                </c:pt>
                <c:pt idx="12801" formatCode="General">
                  <c:v>-197.907692</c:v>
                </c:pt>
                <c:pt idx="12802" formatCode="General">
                  <c:v>-197.907625</c:v>
                </c:pt>
                <c:pt idx="12803" formatCode="General">
                  <c:v>-197.92344199999999</c:v>
                </c:pt>
                <c:pt idx="12804" formatCode="General">
                  <c:v>-197.92291</c:v>
                </c:pt>
                <c:pt idx="12805" formatCode="General">
                  <c:v>-197.910888</c:v>
                </c:pt>
                <c:pt idx="12806" formatCode="General">
                  <c:v>-197.90315799999999</c:v>
                </c:pt>
                <c:pt idx="12807" formatCode="General">
                  <c:v>-197.90696199999999</c:v>
                </c:pt>
                <c:pt idx="12808" formatCode="General">
                  <c:v>-197.90410499999999</c:v>
                </c:pt>
                <c:pt idx="12809" formatCode="General">
                  <c:v>-197.932728</c:v>
                </c:pt>
                <c:pt idx="12810" formatCode="General">
                  <c:v>-197.92139299999999</c:v>
                </c:pt>
                <c:pt idx="12811" formatCode="General">
                  <c:v>-197.90541899999999</c:v>
                </c:pt>
                <c:pt idx="12812" formatCode="General">
                  <c:v>-197.92435900000001</c:v>
                </c:pt>
                <c:pt idx="12813" formatCode="General">
                  <c:v>-197.96592000000001</c:v>
                </c:pt>
                <c:pt idx="12814" formatCode="General">
                  <c:v>-197.91618600000001</c:v>
                </c:pt>
                <c:pt idx="12815" formatCode="General">
                  <c:v>-197.92378199999999</c:v>
                </c:pt>
                <c:pt idx="12816" formatCode="General">
                  <c:v>-197.91798</c:v>
                </c:pt>
                <c:pt idx="12817" formatCode="General">
                  <c:v>-197.930948</c:v>
                </c:pt>
                <c:pt idx="12818" formatCode="General">
                  <c:v>-197.93768700000001</c:v>
                </c:pt>
                <c:pt idx="12819" formatCode="General">
                  <c:v>-197.94602499999999</c:v>
                </c:pt>
                <c:pt idx="12820" formatCode="General">
                  <c:v>-197.943814</c:v>
                </c:pt>
                <c:pt idx="12821" formatCode="General">
                  <c:v>-197.91134</c:v>
                </c:pt>
                <c:pt idx="12822" formatCode="General">
                  <c:v>-197.945618</c:v>
                </c:pt>
                <c:pt idx="12823" formatCode="General">
                  <c:v>-197.923677</c:v>
                </c:pt>
                <c:pt idx="12824" formatCode="General">
                  <c:v>-197.916989</c:v>
                </c:pt>
                <c:pt idx="12825" formatCode="General">
                  <c:v>-197.93836999999999</c:v>
                </c:pt>
                <c:pt idx="12826" formatCode="General">
                  <c:v>-197.91780700000001</c:v>
                </c:pt>
                <c:pt idx="12827" formatCode="General">
                  <c:v>-197.94389899999999</c:v>
                </c:pt>
                <c:pt idx="12828" formatCode="General">
                  <c:v>-197.92167699999999</c:v>
                </c:pt>
                <c:pt idx="12829" formatCode="General">
                  <c:v>-197.94228799999999</c:v>
                </c:pt>
                <c:pt idx="12830" formatCode="General">
                  <c:v>-197.95922999999999</c:v>
                </c:pt>
                <c:pt idx="12831" formatCode="General">
                  <c:v>-197.935731</c:v>
                </c:pt>
                <c:pt idx="12832" formatCode="General">
                  <c:v>-197.93823599999999</c:v>
                </c:pt>
                <c:pt idx="12833" formatCode="General">
                  <c:v>-197.94272799999999</c:v>
                </c:pt>
                <c:pt idx="12834" formatCode="General">
                  <c:v>-197.90372400000001</c:v>
                </c:pt>
                <c:pt idx="12835" formatCode="General">
                  <c:v>-197.94466399999999</c:v>
                </c:pt>
                <c:pt idx="12836" formatCode="General">
                  <c:v>-197.941303</c:v>
                </c:pt>
                <c:pt idx="12837" formatCode="General">
                  <c:v>-197.94778199999999</c:v>
                </c:pt>
                <c:pt idx="12838" formatCode="General">
                  <c:v>-197.92900399999999</c:v>
                </c:pt>
                <c:pt idx="12839" formatCode="General">
                  <c:v>-197.95502999999999</c:v>
                </c:pt>
                <c:pt idx="12840" formatCode="General">
                  <c:v>-197.95681999999999</c:v>
                </c:pt>
                <c:pt idx="12841" formatCode="General">
                  <c:v>-197.94896399999999</c:v>
                </c:pt>
                <c:pt idx="12842" formatCode="General">
                  <c:v>-197.926312</c:v>
                </c:pt>
                <c:pt idx="12843" formatCode="General">
                  <c:v>-197.94393400000001</c:v>
                </c:pt>
                <c:pt idx="12844" formatCode="General">
                  <c:v>-197.919027</c:v>
                </c:pt>
                <c:pt idx="12845" formatCode="General">
                  <c:v>-197.938107</c:v>
                </c:pt>
                <c:pt idx="12846" formatCode="General">
                  <c:v>-197.957235</c:v>
                </c:pt>
                <c:pt idx="12847" formatCode="General">
                  <c:v>-197.95265499999999</c:v>
                </c:pt>
                <c:pt idx="12848" formatCode="General">
                  <c:v>-197.938154</c:v>
                </c:pt>
                <c:pt idx="12849" formatCode="General">
                  <c:v>-197.941034</c:v>
                </c:pt>
                <c:pt idx="12850" formatCode="General">
                  <c:v>-197.95649900000001</c:v>
                </c:pt>
                <c:pt idx="12851" formatCode="General">
                  <c:v>-197.92863</c:v>
                </c:pt>
                <c:pt idx="12852" formatCode="General">
                  <c:v>-197.93801500000001</c:v>
                </c:pt>
                <c:pt idx="12853" formatCode="General">
                  <c:v>-197.93577300000001</c:v>
                </c:pt>
                <c:pt idx="12854" formatCode="General">
                  <c:v>-197.90299999999999</c:v>
                </c:pt>
                <c:pt idx="12855" formatCode="General">
                  <c:v>-197.90289999999999</c:v>
                </c:pt>
                <c:pt idx="12856" formatCode="General">
                  <c:v>-197.921179</c:v>
                </c:pt>
                <c:pt idx="12857" formatCode="General">
                  <c:v>-197.96092899999999</c:v>
                </c:pt>
                <c:pt idx="12858" formatCode="General">
                  <c:v>-197.93673899999999</c:v>
                </c:pt>
                <c:pt idx="12859" formatCode="General">
                  <c:v>-197.92539600000001</c:v>
                </c:pt>
                <c:pt idx="12860" formatCode="General">
                  <c:v>-197.92448899999999</c:v>
                </c:pt>
                <c:pt idx="12861" formatCode="General">
                  <c:v>-197.91595799999999</c:v>
                </c:pt>
                <c:pt idx="12862" formatCode="General">
                  <c:v>-197.93237999999999</c:v>
                </c:pt>
                <c:pt idx="12863" formatCode="General">
                  <c:v>-197.93514099999999</c:v>
                </c:pt>
                <c:pt idx="12864" formatCode="General">
                  <c:v>-197.951335</c:v>
                </c:pt>
                <c:pt idx="12865" formatCode="General">
                  <c:v>-197.967152</c:v>
                </c:pt>
                <c:pt idx="12866" formatCode="General">
                  <c:v>-197.951909</c:v>
                </c:pt>
                <c:pt idx="12867" formatCode="General">
                  <c:v>-197.94602900000001</c:v>
                </c:pt>
                <c:pt idx="12868" formatCode="General">
                  <c:v>-197.92641599999999</c:v>
                </c:pt>
                <c:pt idx="12869" formatCode="General">
                  <c:v>-197.936475</c:v>
                </c:pt>
                <c:pt idx="12870" formatCode="General">
                  <c:v>-197.908806</c:v>
                </c:pt>
                <c:pt idx="12871" formatCode="General">
                  <c:v>-197.931106</c:v>
                </c:pt>
                <c:pt idx="12872" formatCode="General">
                  <c:v>-197.93719999999999</c:v>
                </c:pt>
                <c:pt idx="12873" formatCode="General">
                  <c:v>-197.94347099999999</c:v>
                </c:pt>
                <c:pt idx="12874" formatCode="General">
                  <c:v>-197.93830800000001</c:v>
                </c:pt>
                <c:pt idx="12875" formatCode="General">
                  <c:v>-197.94480799999999</c:v>
                </c:pt>
                <c:pt idx="12876" formatCode="General">
                  <c:v>-197.95281199999999</c:v>
                </c:pt>
                <c:pt idx="12877" formatCode="General">
                  <c:v>-197.94107700000001</c:v>
                </c:pt>
                <c:pt idx="12878" formatCode="General">
                  <c:v>-197.92522199999999</c:v>
                </c:pt>
                <c:pt idx="12879" formatCode="General">
                  <c:v>-197.92271600000001</c:v>
                </c:pt>
                <c:pt idx="12880" formatCode="General">
                  <c:v>-197.940203</c:v>
                </c:pt>
                <c:pt idx="12881" formatCode="General">
                  <c:v>-197.90785</c:v>
                </c:pt>
                <c:pt idx="12882" formatCode="General">
                  <c:v>-197.92846599999999</c:v>
                </c:pt>
                <c:pt idx="12883" formatCode="General">
                  <c:v>-197.94450900000001</c:v>
                </c:pt>
                <c:pt idx="12884" formatCode="General">
                  <c:v>-197.93354299999999</c:v>
                </c:pt>
                <c:pt idx="12885" formatCode="General">
                  <c:v>-197.903369</c:v>
                </c:pt>
                <c:pt idx="12886" formatCode="General">
                  <c:v>-197.91923299999999</c:v>
                </c:pt>
                <c:pt idx="12887" formatCode="General">
                  <c:v>-197.94038800000001</c:v>
                </c:pt>
                <c:pt idx="12888" formatCode="General">
                  <c:v>-197.90772999999999</c:v>
                </c:pt>
                <c:pt idx="12889" formatCode="General">
                  <c:v>-197.942632</c:v>
                </c:pt>
                <c:pt idx="12890" formatCode="General">
                  <c:v>-197.924601</c:v>
                </c:pt>
                <c:pt idx="12891" formatCode="General">
                  <c:v>-197.923103</c:v>
                </c:pt>
                <c:pt idx="12892" formatCode="General">
                  <c:v>-197.942376</c:v>
                </c:pt>
                <c:pt idx="12893" formatCode="General">
                  <c:v>-197.944456</c:v>
                </c:pt>
                <c:pt idx="12894" formatCode="General">
                  <c:v>-197.95640299999999</c:v>
                </c:pt>
                <c:pt idx="12895" formatCode="General">
                  <c:v>-197.92619400000001</c:v>
                </c:pt>
                <c:pt idx="12896" formatCode="General">
                  <c:v>-197.933378</c:v>
                </c:pt>
                <c:pt idx="12897" formatCode="General">
                  <c:v>-197.93213600000001</c:v>
                </c:pt>
                <c:pt idx="12898" formatCode="General">
                  <c:v>-197.914939</c:v>
                </c:pt>
                <c:pt idx="12899" formatCode="General">
                  <c:v>-197.936136</c:v>
                </c:pt>
                <c:pt idx="12900" formatCode="General">
                  <c:v>-197.92702</c:v>
                </c:pt>
                <c:pt idx="12901" formatCode="General">
                  <c:v>-197.92840100000001</c:v>
                </c:pt>
                <c:pt idx="12902" formatCode="General">
                  <c:v>-197.92440099999999</c:v>
                </c:pt>
                <c:pt idx="12903" formatCode="General">
                  <c:v>-197.935788</c:v>
                </c:pt>
                <c:pt idx="12904" formatCode="General">
                  <c:v>-197.918881</c:v>
                </c:pt>
                <c:pt idx="12905" formatCode="General">
                  <c:v>-197.93653900000001</c:v>
                </c:pt>
                <c:pt idx="12906" formatCode="General">
                  <c:v>-197.92643799999999</c:v>
                </c:pt>
                <c:pt idx="12907" formatCode="General">
                  <c:v>-197.93884499999999</c:v>
                </c:pt>
                <c:pt idx="12908" formatCode="General">
                  <c:v>-197.93825000000001</c:v>
                </c:pt>
                <c:pt idx="12909" formatCode="General">
                  <c:v>-197.95512199999999</c:v>
                </c:pt>
                <c:pt idx="12910" formatCode="General">
                  <c:v>-197.92950300000001</c:v>
                </c:pt>
                <c:pt idx="12911" formatCode="General">
                  <c:v>-197.94027700000001</c:v>
                </c:pt>
                <c:pt idx="12912" formatCode="General">
                  <c:v>-197.94082900000001</c:v>
                </c:pt>
                <c:pt idx="12913" formatCode="General">
                  <c:v>-197.92696699999999</c:v>
                </c:pt>
                <c:pt idx="12914" formatCode="General">
                  <c:v>-197.926616</c:v>
                </c:pt>
                <c:pt idx="12915" formatCode="General">
                  <c:v>-197.93011100000001</c:v>
                </c:pt>
                <c:pt idx="12916" formatCode="General">
                  <c:v>-197.93096299999999</c:v>
                </c:pt>
                <c:pt idx="12917" formatCode="General">
                  <c:v>-197.926512</c:v>
                </c:pt>
                <c:pt idx="12918" formatCode="General">
                  <c:v>-197.926907</c:v>
                </c:pt>
                <c:pt idx="12919" formatCode="General">
                  <c:v>-197.94706600000001</c:v>
                </c:pt>
                <c:pt idx="12920" formatCode="General">
                  <c:v>-197.901511</c:v>
                </c:pt>
                <c:pt idx="12921" formatCode="General">
                  <c:v>-197.937164</c:v>
                </c:pt>
                <c:pt idx="12922" formatCode="General">
                  <c:v>-197.92592099999999</c:v>
                </c:pt>
                <c:pt idx="12923" formatCode="General">
                  <c:v>-197.93845899999999</c:v>
                </c:pt>
                <c:pt idx="12924" formatCode="General">
                  <c:v>-197.94565900000001</c:v>
                </c:pt>
                <c:pt idx="12925" formatCode="General">
                  <c:v>-197.91948099999999</c:v>
                </c:pt>
                <c:pt idx="12926" formatCode="General">
                  <c:v>-197.942679</c:v>
                </c:pt>
                <c:pt idx="12927" formatCode="General">
                  <c:v>-197.94426000000001</c:v>
                </c:pt>
                <c:pt idx="12928" formatCode="General">
                  <c:v>-197.93977699999999</c:v>
                </c:pt>
                <c:pt idx="12929" formatCode="General">
                  <c:v>-197.93874</c:v>
                </c:pt>
                <c:pt idx="12930" formatCode="General">
                  <c:v>-197.94199699999999</c:v>
                </c:pt>
                <c:pt idx="12931" formatCode="General">
                  <c:v>-197.91629599999999</c:v>
                </c:pt>
                <c:pt idx="12932" formatCode="General">
                  <c:v>-197.925241</c:v>
                </c:pt>
                <c:pt idx="12933" formatCode="General">
                  <c:v>-197.948429</c:v>
                </c:pt>
                <c:pt idx="12934" formatCode="General">
                  <c:v>-197.94854599999999</c:v>
                </c:pt>
                <c:pt idx="12935" formatCode="General">
                  <c:v>-197.93072799999999</c:v>
                </c:pt>
                <c:pt idx="12936" formatCode="General">
                  <c:v>-197.96317199999999</c:v>
                </c:pt>
                <c:pt idx="12937" formatCode="General">
                  <c:v>-197.95812599999999</c:v>
                </c:pt>
                <c:pt idx="12938" formatCode="General">
                  <c:v>-197.928495</c:v>
                </c:pt>
                <c:pt idx="12939" formatCode="General">
                  <c:v>-197.97195300000001</c:v>
                </c:pt>
                <c:pt idx="12940" formatCode="General">
                  <c:v>-197.94710799999999</c:v>
                </c:pt>
                <c:pt idx="12941" formatCode="General">
                  <c:v>-197.92106899999999</c:v>
                </c:pt>
                <c:pt idx="12942" formatCode="General">
                  <c:v>-197.95224899999999</c:v>
                </c:pt>
                <c:pt idx="12943" formatCode="General">
                  <c:v>-197.96189100000001</c:v>
                </c:pt>
                <c:pt idx="12944" formatCode="General">
                  <c:v>-197.92667900000001</c:v>
                </c:pt>
                <c:pt idx="12945" formatCode="General">
                  <c:v>-197.94618399999999</c:v>
                </c:pt>
                <c:pt idx="12946" formatCode="General">
                  <c:v>-197.93638999999999</c:v>
                </c:pt>
                <c:pt idx="12947" formatCode="General">
                  <c:v>-197.935678</c:v>
                </c:pt>
                <c:pt idx="12948" formatCode="General">
                  <c:v>-197.94837200000001</c:v>
                </c:pt>
                <c:pt idx="12949" formatCode="General">
                  <c:v>-197.961727</c:v>
                </c:pt>
                <c:pt idx="12950" formatCode="General">
                  <c:v>-197.942905</c:v>
                </c:pt>
                <c:pt idx="12951" formatCode="General">
                  <c:v>-197.947078</c:v>
                </c:pt>
                <c:pt idx="12952" formatCode="General">
                  <c:v>-197.93064899999999</c:v>
                </c:pt>
                <c:pt idx="12953" formatCode="General">
                  <c:v>-197.94538399999999</c:v>
                </c:pt>
                <c:pt idx="12954" formatCode="General">
                  <c:v>-197.93208999999999</c:v>
                </c:pt>
                <c:pt idx="12955" formatCode="General">
                  <c:v>-197.90884299999999</c:v>
                </c:pt>
                <c:pt idx="12956" formatCode="General">
                  <c:v>-197.95528100000001</c:v>
                </c:pt>
                <c:pt idx="12957" formatCode="General">
                  <c:v>-197.93752699999999</c:v>
                </c:pt>
                <c:pt idx="12958" formatCode="General">
                  <c:v>-197.91195200000001</c:v>
                </c:pt>
                <c:pt idx="12959" formatCode="General">
                  <c:v>-197.931118</c:v>
                </c:pt>
                <c:pt idx="12960" formatCode="General">
                  <c:v>-197.94256100000001</c:v>
                </c:pt>
                <c:pt idx="12961" formatCode="General">
                  <c:v>-197.966397</c:v>
                </c:pt>
                <c:pt idx="12962" formatCode="General">
                  <c:v>-197.940924</c:v>
                </c:pt>
                <c:pt idx="12963" formatCode="General">
                  <c:v>-197.95462000000001</c:v>
                </c:pt>
                <c:pt idx="12964" formatCode="General">
                  <c:v>-197.95683099999999</c:v>
                </c:pt>
                <c:pt idx="12965" formatCode="General">
                  <c:v>-197.96393499999999</c:v>
                </c:pt>
                <c:pt idx="12966" formatCode="General">
                  <c:v>-197.94681199999999</c:v>
                </c:pt>
                <c:pt idx="12967" formatCode="General">
                  <c:v>-197.92809600000001</c:v>
                </c:pt>
                <c:pt idx="12968" formatCode="General">
                  <c:v>-197.91421500000001</c:v>
                </c:pt>
                <c:pt idx="12969" formatCode="General">
                  <c:v>-197.93576400000001</c:v>
                </c:pt>
                <c:pt idx="12970" formatCode="General">
                  <c:v>-197.94520499999999</c:v>
                </c:pt>
                <c:pt idx="12971" formatCode="General">
                  <c:v>-197.95393000000001</c:v>
                </c:pt>
                <c:pt idx="12972" formatCode="General">
                  <c:v>-197.93467799999999</c:v>
                </c:pt>
                <c:pt idx="12973" formatCode="General">
                  <c:v>-197.96475599999999</c:v>
                </c:pt>
                <c:pt idx="12974" formatCode="General">
                  <c:v>-197.947711</c:v>
                </c:pt>
                <c:pt idx="12975" formatCode="General">
                  <c:v>-197.91808</c:v>
                </c:pt>
                <c:pt idx="12976" formatCode="General">
                  <c:v>-197.941664</c:v>
                </c:pt>
                <c:pt idx="12977" formatCode="General">
                  <c:v>-197.95622499999999</c:v>
                </c:pt>
                <c:pt idx="12978" formatCode="General">
                  <c:v>-197.92665</c:v>
                </c:pt>
                <c:pt idx="12979" formatCode="General">
                  <c:v>-197.934685</c:v>
                </c:pt>
                <c:pt idx="12980" formatCode="General">
                  <c:v>-197.940684</c:v>
                </c:pt>
                <c:pt idx="12981" formatCode="General">
                  <c:v>-197.95642599999999</c:v>
                </c:pt>
                <c:pt idx="12982" formatCode="General">
                  <c:v>-197.93792500000001</c:v>
                </c:pt>
                <c:pt idx="12983" formatCode="General">
                  <c:v>-197.92675600000001</c:v>
                </c:pt>
                <c:pt idx="12984" formatCode="General">
                  <c:v>-197.933378</c:v>
                </c:pt>
                <c:pt idx="12985" formatCode="General">
                  <c:v>-197.9451</c:v>
                </c:pt>
                <c:pt idx="12986" formatCode="General">
                  <c:v>-197.945404</c:v>
                </c:pt>
                <c:pt idx="12987" formatCode="General">
                  <c:v>-197.94866099999999</c:v>
                </c:pt>
                <c:pt idx="12988" formatCode="General">
                  <c:v>-197.94957700000001</c:v>
                </c:pt>
                <c:pt idx="12989" formatCode="General">
                  <c:v>-197.95069699999999</c:v>
                </c:pt>
                <c:pt idx="12990" formatCode="General">
                  <c:v>-197.94162600000001</c:v>
                </c:pt>
                <c:pt idx="12991" formatCode="General">
                  <c:v>-197.91242399999999</c:v>
                </c:pt>
                <c:pt idx="12992" formatCode="General">
                  <c:v>-197.935067</c:v>
                </c:pt>
                <c:pt idx="12993" formatCode="General">
                  <c:v>-197.94968900000001</c:v>
                </c:pt>
                <c:pt idx="12994" formatCode="General">
                  <c:v>-197.92522700000001</c:v>
                </c:pt>
                <c:pt idx="12995" formatCode="General">
                  <c:v>-197.94318100000001</c:v>
                </c:pt>
                <c:pt idx="12996" formatCode="General">
                  <c:v>-197.925443</c:v>
                </c:pt>
                <c:pt idx="12997" formatCode="General">
                  <c:v>-197.96015600000001</c:v>
                </c:pt>
                <c:pt idx="12998" formatCode="General">
                  <c:v>-197.93839</c:v>
                </c:pt>
                <c:pt idx="12999" formatCode="General">
                  <c:v>-197.939041</c:v>
                </c:pt>
                <c:pt idx="13000" formatCode="General">
                  <c:v>-197.951122</c:v>
                </c:pt>
                <c:pt idx="13001" formatCode="General">
                  <c:v>-197.963078</c:v>
                </c:pt>
                <c:pt idx="13002" formatCode="General">
                  <c:v>-197.94054800000001</c:v>
                </c:pt>
                <c:pt idx="13003" formatCode="General">
                  <c:v>-197.95534000000001</c:v>
                </c:pt>
                <c:pt idx="13004" formatCode="General">
                  <c:v>-197.92567700000001</c:v>
                </c:pt>
                <c:pt idx="13005" formatCode="General">
                  <c:v>-197.95661100000001</c:v>
                </c:pt>
                <c:pt idx="13006" formatCode="General">
                  <c:v>-197.96072899999999</c:v>
                </c:pt>
                <c:pt idx="13007" formatCode="General">
                  <c:v>-197.94568899999999</c:v>
                </c:pt>
                <c:pt idx="13008" formatCode="General">
                  <c:v>-197.95388800000001</c:v>
                </c:pt>
                <c:pt idx="13009" formatCode="General">
                  <c:v>-197.929282</c:v>
                </c:pt>
                <c:pt idx="13010" formatCode="General">
                  <c:v>-197.93378899999999</c:v>
                </c:pt>
                <c:pt idx="13011" formatCode="General">
                  <c:v>-197.929112</c:v>
                </c:pt>
                <c:pt idx="13012" formatCode="General">
                  <c:v>-197.94243700000001</c:v>
                </c:pt>
                <c:pt idx="13013" formatCode="General">
                  <c:v>-197.92549099999999</c:v>
                </c:pt>
                <c:pt idx="13014" formatCode="General">
                  <c:v>-197.91812100000001</c:v>
                </c:pt>
                <c:pt idx="13015" formatCode="General">
                  <c:v>-197.94525100000001</c:v>
                </c:pt>
                <c:pt idx="13016" formatCode="General">
                  <c:v>-197.940517</c:v>
                </c:pt>
                <c:pt idx="13017" formatCode="General">
                  <c:v>-197.944816</c:v>
                </c:pt>
                <c:pt idx="13018" formatCode="General">
                  <c:v>-197.92618100000001</c:v>
                </c:pt>
                <c:pt idx="13019" formatCode="General">
                  <c:v>-197.956289</c:v>
                </c:pt>
                <c:pt idx="13020" formatCode="General">
                  <c:v>-197.950399</c:v>
                </c:pt>
                <c:pt idx="13021" formatCode="General">
                  <c:v>-197.93645900000001</c:v>
                </c:pt>
                <c:pt idx="13022" formatCode="General">
                  <c:v>-197.94053199999999</c:v>
                </c:pt>
                <c:pt idx="13023" formatCode="General">
                  <c:v>-197.94923199999999</c:v>
                </c:pt>
                <c:pt idx="13024" formatCode="General">
                  <c:v>-197.95291800000001</c:v>
                </c:pt>
                <c:pt idx="13025" formatCode="General">
                  <c:v>-197.91118299999999</c:v>
                </c:pt>
                <c:pt idx="13026" formatCode="General">
                  <c:v>-197.91863599999999</c:v>
                </c:pt>
                <c:pt idx="13027" formatCode="General">
                  <c:v>-197.94601800000001</c:v>
                </c:pt>
                <c:pt idx="13028" formatCode="General">
                  <c:v>-197.91891899999999</c:v>
                </c:pt>
                <c:pt idx="13029" formatCode="General">
                  <c:v>-197.931769</c:v>
                </c:pt>
                <c:pt idx="13030" formatCode="General">
                  <c:v>-197.92873299999999</c:v>
                </c:pt>
                <c:pt idx="13031" formatCode="General">
                  <c:v>-197.93794399999999</c:v>
                </c:pt>
                <c:pt idx="13032" formatCode="General">
                  <c:v>-197.952471</c:v>
                </c:pt>
                <c:pt idx="13033" formatCode="General">
                  <c:v>-197.93761799999999</c:v>
                </c:pt>
                <c:pt idx="13034" formatCode="General">
                  <c:v>-197.94063700000001</c:v>
                </c:pt>
                <c:pt idx="13035" formatCode="General">
                  <c:v>-197.960094</c:v>
                </c:pt>
                <c:pt idx="13036" formatCode="General">
                  <c:v>-197.94350800000001</c:v>
                </c:pt>
                <c:pt idx="13037" formatCode="General">
                  <c:v>-197.94147899999999</c:v>
                </c:pt>
                <c:pt idx="13038" formatCode="General">
                  <c:v>-197.930792</c:v>
                </c:pt>
                <c:pt idx="13039" formatCode="General">
                  <c:v>-197.95436100000001</c:v>
                </c:pt>
                <c:pt idx="13040" formatCode="General">
                  <c:v>-197.94145399999999</c:v>
                </c:pt>
                <c:pt idx="13041" formatCode="General">
                  <c:v>-197.95559800000001</c:v>
                </c:pt>
                <c:pt idx="13042" formatCode="General">
                  <c:v>-197.92592400000001</c:v>
                </c:pt>
                <c:pt idx="13043" formatCode="General">
                  <c:v>-197.95027400000001</c:v>
                </c:pt>
                <c:pt idx="13044" formatCode="General">
                  <c:v>-197.94190800000001</c:v>
                </c:pt>
                <c:pt idx="13045" formatCode="General">
                  <c:v>-197.949951</c:v>
                </c:pt>
                <c:pt idx="13046" formatCode="General">
                  <c:v>-197.94518400000001</c:v>
                </c:pt>
                <c:pt idx="13047" formatCode="General">
                  <c:v>-197.926592</c:v>
                </c:pt>
                <c:pt idx="13048" formatCode="General">
                  <c:v>-197.955915</c:v>
                </c:pt>
                <c:pt idx="13049" formatCode="General">
                  <c:v>-197.934088</c:v>
                </c:pt>
                <c:pt idx="13050" formatCode="General">
                  <c:v>-197.93209899999999</c:v>
                </c:pt>
                <c:pt idx="13051" formatCode="General">
                  <c:v>-197.95929799999999</c:v>
                </c:pt>
                <c:pt idx="13052" formatCode="General">
                  <c:v>-197.95426499999999</c:v>
                </c:pt>
                <c:pt idx="13053" formatCode="General">
                  <c:v>-197.911609</c:v>
                </c:pt>
                <c:pt idx="13054" formatCode="General">
                  <c:v>-197.91027600000001</c:v>
                </c:pt>
                <c:pt idx="13055" formatCode="General">
                  <c:v>-197.94411500000001</c:v>
                </c:pt>
                <c:pt idx="13056" formatCode="General">
                  <c:v>-197.95119399999999</c:v>
                </c:pt>
                <c:pt idx="13057" formatCode="General">
                  <c:v>-197.95379199999999</c:v>
                </c:pt>
                <c:pt idx="13058" formatCode="General">
                  <c:v>-197.943016</c:v>
                </c:pt>
                <c:pt idx="13059" formatCode="General">
                  <c:v>-197.96091799999999</c:v>
                </c:pt>
                <c:pt idx="13060" formatCode="General">
                  <c:v>-197.93593799999999</c:v>
                </c:pt>
                <c:pt idx="13061" formatCode="General">
                  <c:v>-197.96868699999999</c:v>
                </c:pt>
                <c:pt idx="13062" formatCode="General">
                  <c:v>-197.958438</c:v>
                </c:pt>
                <c:pt idx="13063" formatCode="General">
                  <c:v>-197.94080600000001</c:v>
                </c:pt>
                <c:pt idx="13064" formatCode="General">
                  <c:v>-197.94369499999999</c:v>
                </c:pt>
                <c:pt idx="13065" formatCode="General">
                  <c:v>-197.93321</c:v>
                </c:pt>
                <c:pt idx="13066" formatCode="General">
                  <c:v>-197.94232199999999</c:v>
                </c:pt>
                <c:pt idx="13067" formatCode="General">
                  <c:v>-197.91038</c:v>
                </c:pt>
                <c:pt idx="13068" formatCode="General">
                  <c:v>-197.915784</c:v>
                </c:pt>
                <c:pt idx="13069" formatCode="General">
                  <c:v>-197.93026699999999</c:v>
                </c:pt>
                <c:pt idx="13070" formatCode="General">
                  <c:v>-197.97072399999999</c:v>
                </c:pt>
                <c:pt idx="13071" formatCode="General">
                  <c:v>-197.921134</c:v>
                </c:pt>
                <c:pt idx="13072" formatCode="General">
                  <c:v>-197.924665</c:v>
                </c:pt>
                <c:pt idx="13073" formatCode="General">
                  <c:v>-197.93622500000001</c:v>
                </c:pt>
                <c:pt idx="13074" formatCode="General">
                  <c:v>-197.93834000000001</c:v>
                </c:pt>
                <c:pt idx="13075" formatCode="General">
                  <c:v>-197.951616</c:v>
                </c:pt>
                <c:pt idx="13076" formatCode="General">
                  <c:v>-197.93393599999999</c:v>
                </c:pt>
                <c:pt idx="13077" formatCode="General">
                  <c:v>-197.95216400000001</c:v>
                </c:pt>
                <c:pt idx="13078" formatCode="General">
                  <c:v>-197.929024</c:v>
                </c:pt>
                <c:pt idx="13079" formatCode="General">
                  <c:v>-197.95145600000001</c:v>
                </c:pt>
                <c:pt idx="13080" formatCode="General">
                  <c:v>-197.920096</c:v>
                </c:pt>
                <c:pt idx="13081" formatCode="General">
                  <c:v>-197.930836</c:v>
                </c:pt>
                <c:pt idx="13082" formatCode="General">
                  <c:v>-197.94659200000001</c:v>
                </c:pt>
                <c:pt idx="13083" formatCode="General">
                  <c:v>-197.94176200000001</c:v>
                </c:pt>
                <c:pt idx="13084" formatCode="General">
                  <c:v>-197.935361</c:v>
                </c:pt>
                <c:pt idx="13085" formatCode="General">
                  <c:v>-197.92650599999999</c:v>
                </c:pt>
                <c:pt idx="13086" formatCode="General">
                  <c:v>-197.95925600000001</c:v>
                </c:pt>
                <c:pt idx="13087" formatCode="General">
                  <c:v>-197.94450699999999</c:v>
                </c:pt>
                <c:pt idx="13088" formatCode="General">
                  <c:v>-197.926198</c:v>
                </c:pt>
                <c:pt idx="13089" formatCode="General">
                  <c:v>-197.930184</c:v>
                </c:pt>
                <c:pt idx="13090" formatCode="General">
                  <c:v>-197.95318900000001</c:v>
                </c:pt>
                <c:pt idx="13091" formatCode="General">
                  <c:v>-197.93495200000001</c:v>
                </c:pt>
                <c:pt idx="13092" formatCode="General">
                  <c:v>-197.95753500000001</c:v>
                </c:pt>
                <c:pt idx="13093" formatCode="General">
                  <c:v>-197.94586699999999</c:v>
                </c:pt>
                <c:pt idx="13094" formatCode="General">
                  <c:v>-197.94366099999999</c:v>
                </c:pt>
                <c:pt idx="13095" formatCode="General">
                  <c:v>-197.94375500000001</c:v>
                </c:pt>
                <c:pt idx="13096" formatCode="General">
                  <c:v>-197.94667000000001</c:v>
                </c:pt>
                <c:pt idx="13097" formatCode="General">
                  <c:v>-197.93283</c:v>
                </c:pt>
                <c:pt idx="13098" formatCode="General">
                  <c:v>-197.954319</c:v>
                </c:pt>
                <c:pt idx="13099" formatCode="General">
                  <c:v>-197.940718</c:v>
                </c:pt>
                <c:pt idx="13100" formatCode="General">
                  <c:v>-197.93449000000001</c:v>
                </c:pt>
                <c:pt idx="13101" formatCode="General">
                  <c:v>-197.934371</c:v>
                </c:pt>
                <c:pt idx="13102" formatCode="General">
                  <c:v>-197.93316100000001</c:v>
                </c:pt>
                <c:pt idx="13103" formatCode="General">
                  <c:v>-197.952956</c:v>
                </c:pt>
                <c:pt idx="13104" formatCode="General">
                  <c:v>-197.92960400000001</c:v>
                </c:pt>
                <c:pt idx="13105" formatCode="General">
                  <c:v>-197.95319699999999</c:v>
                </c:pt>
                <c:pt idx="13106" formatCode="General">
                  <c:v>-197.948612</c:v>
                </c:pt>
                <c:pt idx="13107" formatCode="General">
                  <c:v>-197.925726</c:v>
                </c:pt>
                <c:pt idx="13108" formatCode="General">
                  <c:v>-197.95163099999999</c:v>
                </c:pt>
                <c:pt idx="13109" formatCode="General">
                  <c:v>-197.93377699999999</c:v>
                </c:pt>
                <c:pt idx="13110" formatCode="General">
                  <c:v>-197.936566</c:v>
                </c:pt>
                <c:pt idx="13111" formatCode="General">
                  <c:v>-197.944174</c:v>
                </c:pt>
                <c:pt idx="13112" formatCode="General">
                  <c:v>-197.94974999999999</c:v>
                </c:pt>
                <c:pt idx="13113" formatCode="General">
                  <c:v>-197.929891</c:v>
                </c:pt>
                <c:pt idx="13114" formatCode="General">
                  <c:v>-197.92801499999999</c:v>
                </c:pt>
                <c:pt idx="13115" formatCode="General">
                  <c:v>-197.95677699999999</c:v>
                </c:pt>
                <c:pt idx="13116" formatCode="General">
                  <c:v>-197.926039</c:v>
                </c:pt>
                <c:pt idx="13117" formatCode="General">
                  <c:v>-197.919073</c:v>
                </c:pt>
                <c:pt idx="13118" formatCode="General">
                  <c:v>-197.94044</c:v>
                </c:pt>
                <c:pt idx="13119" formatCode="General">
                  <c:v>-197.943262</c:v>
                </c:pt>
                <c:pt idx="13120" formatCode="General">
                  <c:v>-197.953473</c:v>
                </c:pt>
                <c:pt idx="13121" formatCode="General">
                  <c:v>-197.937534</c:v>
                </c:pt>
                <c:pt idx="13122" formatCode="General">
                  <c:v>-197.92365000000001</c:v>
                </c:pt>
                <c:pt idx="13123" formatCode="General">
                  <c:v>-197.93339499999999</c:v>
                </c:pt>
                <c:pt idx="13124" formatCode="General">
                  <c:v>-197.917137</c:v>
                </c:pt>
                <c:pt idx="13125" formatCode="General">
                  <c:v>-197.93075999999999</c:v>
                </c:pt>
                <c:pt idx="13126" formatCode="General">
                  <c:v>-197.95827499999999</c:v>
                </c:pt>
                <c:pt idx="13127" formatCode="General">
                  <c:v>-197.94745700000001</c:v>
                </c:pt>
                <c:pt idx="13128" formatCode="General">
                  <c:v>-197.94645</c:v>
                </c:pt>
                <c:pt idx="13129" formatCode="General">
                  <c:v>-197.94713999999999</c:v>
                </c:pt>
                <c:pt idx="13130" formatCode="General">
                  <c:v>-197.93686199999999</c:v>
                </c:pt>
                <c:pt idx="13131" formatCode="General">
                  <c:v>-197.94925599999999</c:v>
                </c:pt>
                <c:pt idx="13132" formatCode="General">
                  <c:v>-197.93173200000001</c:v>
                </c:pt>
                <c:pt idx="13133" formatCode="General">
                  <c:v>-197.91937300000001</c:v>
                </c:pt>
                <c:pt idx="13134" formatCode="General">
                  <c:v>-197.938174</c:v>
                </c:pt>
                <c:pt idx="13135" formatCode="General">
                  <c:v>-197.98718600000001</c:v>
                </c:pt>
                <c:pt idx="13136" formatCode="General">
                  <c:v>-197.94139999999999</c:v>
                </c:pt>
                <c:pt idx="13137" formatCode="General">
                  <c:v>-197.96130199999999</c:v>
                </c:pt>
                <c:pt idx="13138" formatCode="General">
                  <c:v>-197.93072000000001</c:v>
                </c:pt>
                <c:pt idx="13139" formatCode="General">
                  <c:v>-197.94308799999999</c:v>
                </c:pt>
                <c:pt idx="13140" formatCode="General">
                  <c:v>-197.926568</c:v>
                </c:pt>
                <c:pt idx="13141" formatCode="General">
                  <c:v>-197.95468</c:v>
                </c:pt>
                <c:pt idx="13142" formatCode="General">
                  <c:v>-197.946247</c:v>
                </c:pt>
                <c:pt idx="13143" formatCode="General">
                  <c:v>-197.937996</c:v>
                </c:pt>
                <c:pt idx="13144" formatCode="General">
                  <c:v>-197.94027600000001</c:v>
                </c:pt>
                <c:pt idx="13145" formatCode="General">
                  <c:v>-197.95013399999999</c:v>
                </c:pt>
                <c:pt idx="13146" formatCode="General">
                  <c:v>-197.943364</c:v>
                </c:pt>
                <c:pt idx="13147" formatCode="General">
                  <c:v>-197.92711299999999</c:v>
                </c:pt>
                <c:pt idx="13148" formatCode="General">
                  <c:v>-197.931082</c:v>
                </c:pt>
                <c:pt idx="13149" formatCode="General">
                  <c:v>-197.92277899999999</c:v>
                </c:pt>
                <c:pt idx="13150" formatCode="General">
                  <c:v>-197.93629000000001</c:v>
                </c:pt>
                <c:pt idx="13151" formatCode="General">
                  <c:v>-197.933075</c:v>
                </c:pt>
                <c:pt idx="13152" formatCode="General">
                  <c:v>-197.93809200000001</c:v>
                </c:pt>
                <c:pt idx="13153" formatCode="General">
                  <c:v>-197.944354</c:v>
                </c:pt>
                <c:pt idx="13154" formatCode="General">
                  <c:v>-197.92728600000001</c:v>
                </c:pt>
                <c:pt idx="13155" formatCode="General">
                  <c:v>-197.922023</c:v>
                </c:pt>
                <c:pt idx="13156" formatCode="General">
                  <c:v>-197.933154</c:v>
                </c:pt>
                <c:pt idx="13157" formatCode="General">
                  <c:v>-197.94071</c:v>
                </c:pt>
                <c:pt idx="13158" formatCode="General">
                  <c:v>-197.95386500000001</c:v>
                </c:pt>
                <c:pt idx="13159" formatCode="General">
                  <c:v>-197.93627599999999</c:v>
                </c:pt>
                <c:pt idx="13160" formatCode="General">
                  <c:v>-197.909786</c:v>
                </c:pt>
                <c:pt idx="13161" formatCode="General">
                  <c:v>-197.97949700000001</c:v>
                </c:pt>
                <c:pt idx="13162" formatCode="General">
                  <c:v>-197.93793600000001</c:v>
                </c:pt>
                <c:pt idx="13163" formatCode="General">
                  <c:v>-197.92985400000001</c:v>
                </c:pt>
                <c:pt idx="13164" formatCode="General">
                  <c:v>-197.93075200000001</c:v>
                </c:pt>
                <c:pt idx="13165" formatCode="General">
                  <c:v>-197.94168300000001</c:v>
                </c:pt>
                <c:pt idx="13166" formatCode="General">
                  <c:v>-197.93664999999999</c:v>
                </c:pt>
                <c:pt idx="13167" formatCode="General">
                  <c:v>-197.93138400000001</c:v>
                </c:pt>
                <c:pt idx="13168" formatCode="General">
                  <c:v>-197.94512399999999</c:v>
                </c:pt>
                <c:pt idx="13169" formatCode="General">
                  <c:v>-197.91201799999999</c:v>
                </c:pt>
                <c:pt idx="13170" formatCode="General">
                  <c:v>-197.91264000000001</c:v>
                </c:pt>
                <c:pt idx="13171" formatCode="General">
                  <c:v>-197.92969400000001</c:v>
                </c:pt>
                <c:pt idx="13172" formatCode="General">
                  <c:v>-197.91143199999999</c:v>
                </c:pt>
                <c:pt idx="13173" formatCode="General">
                  <c:v>-197.93157400000001</c:v>
                </c:pt>
                <c:pt idx="13174" formatCode="General">
                  <c:v>-197.929068</c:v>
                </c:pt>
                <c:pt idx="13175" formatCode="General">
                  <c:v>-197.922619</c:v>
                </c:pt>
                <c:pt idx="13176" formatCode="General">
                  <c:v>-197.92528999999999</c:v>
                </c:pt>
                <c:pt idx="13177" formatCode="General">
                  <c:v>-197.93844000000001</c:v>
                </c:pt>
                <c:pt idx="13178" formatCode="General">
                  <c:v>-197.956354</c:v>
                </c:pt>
                <c:pt idx="13179" formatCode="General">
                  <c:v>-197.93606800000001</c:v>
                </c:pt>
                <c:pt idx="13180" formatCode="General">
                  <c:v>-197.923497</c:v>
                </c:pt>
                <c:pt idx="13181" formatCode="General">
                  <c:v>-197.92464699999999</c:v>
                </c:pt>
                <c:pt idx="13182" formatCode="General">
                  <c:v>-197.93301199999999</c:v>
                </c:pt>
                <c:pt idx="13183" formatCode="General">
                  <c:v>-197.96880899999999</c:v>
                </c:pt>
                <c:pt idx="13184" formatCode="General">
                  <c:v>-197.94584499999999</c:v>
                </c:pt>
                <c:pt idx="13185" formatCode="General">
                  <c:v>-197.94606200000001</c:v>
                </c:pt>
                <c:pt idx="13186" formatCode="General">
                  <c:v>-197.94997100000001</c:v>
                </c:pt>
                <c:pt idx="13187" formatCode="General">
                  <c:v>-197.93185700000001</c:v>
                </c:pt>
                <c:pt idx="13188" formatCode="General">
                  <c:v>-197.934337</c:v>
                </c:pt>
                <c:pt idx="13189" formatCode="General">
                  <c:v>-197.97343100000001</c:v>
                </c:pt>
                <c:pt idx="13190" formatCode="General">
                  <c:v>-197.92956000000001</c:v>
                </c:pt>
                <c:pt idx="13191" formatCode="General">
                  <c:v>-197.93440200000001</c:v>
                </c:pt>
                <c:pt idx="13192" formatCode="General">
                  <c:v>-197.945763</c:v>
                </c:pt>
                <c:pt idx="13193" formatCode="General">
                  <c:v>-197.93221399999999</c:v>
                </c:pt>
                <c:pt idx="13194" formatCode="General">
                  <c:v>-197.94674000000001</c:v>
                </c:pt>
                <c:pt idx="13195" formatCode="General">
                  <c:v>-197.91936799999999</c:v>
                </c:pt>
                <c:pt idx="13196" formatCode="General">
                  <c:v>-197.94199399999999</c:v>
                </c:pt>
                <c:pt idx="13197" formatCode="General">
                  <c:v>-197.932219</c:v>
                </c:pt>
                <c:pt idx="13198" formatCode="General">
                  <c:v>-197.913197</c:v>
                </c:pt>
                <c:pt idx="13199" formatCode="General">
                  <c:v>-197.913352</c:v>
                </c:pt>
                <c:pt idx="13200" formatCode="General">
                  <c:v>-197.94808599999999</c:v>
                </c:pt>
                <c:pt idx="13201" formatCode="General">
                  <c:v>-197.92720299999999</c:v>
                </c:pt>
                <c:pt idx="13202" formatCode="General">
                  <c:v>-197.93953099999999</c:v>
                </c:pt>
                <c:pt idx="13203" formatCode="General">
                  <c:v>-197.929079</c:v>
                </c:pt>
                <c:pt idx="13204" formatCode="General">
                  <c:v>-197.93794199999999</c:v>
                </c:pt>
                <c:pt idx="13205" formatCode="General">
                  <c:v>-197.96077600000001</c:v>
                </c:pt>
                <c:pt idx="13206" formatCode="General">
                  <c:v>-197.92712900000001</c:v>
                </c:pt>
                <c:pt idx="13207" formatCode="General">
                  <c:v>-197.946033</c:v>
                </c:pt>
                <c:pt idx="13208" formatCode="General">
                  <c:v>-197.92646400000001</c:v>
                </c:pt>
                <c:pt idx="13209" formatCode="General">
                  <c:v>-197.92603</c:v>
                </c:pt>
                <c:pt idx="13210" formatCode="General">
                  <c:v>-197.930408</c:v>
                </c:pt>
                <c:pt idx="13211" formatCode="General">
                  <c:v>-197.92561000000001</c:v>
                </c:pt>
                <c:pt idx="13212" formatCode="General">
                  <c:v>-197.945505</c:v>
                </c:pt>
                <c:pt idx="13213" formatCode="General">
                  <c:v>-197.926052</c:v>
                </c:pt>
                <c:pt idx="13214" formatCode="General">
                  <c:v>-197.940224</c:v>
                </c:pt>
                <c:pt idx="13215" formatCode="General">
                  <c:v>-197.95534900000001</c:v>
                </c:pt>
                <c:pt idx="13216" formatCode="General">
                  <c:v>-197.938964</c:v>
                </c:pt>
                <c:pt idx="13217" formatCode="General">
                  <c:v>-197.95517899999999</c:v>
                </c:pt>
                <c:pt idx="13218" formatCode="General">
                  <c:v>-197.930136</c:v>
                </c:pt>
                <c:pt idx="13219" formatCode="General">
                  <c:v>-197.91858400000001</c:v>
                </c:pt>
                <c:pt idx="13220" formatCode="General">
                  <c:v>-197.95713900000001</c:v>
                </c:pt>
                <c:pt idx="13221" formatCode="General">
                  <c:v>-197.93679299999999</c:v>
                </c:pt>
                <c:pt idx="13222" formatCode="General">
                  <c:v>-197.95182</c:v>
                </c:pt>
                <c:pt idx="13223" formatCode="General">
                  <c:v>-197.930037</c:v>
                </c:pt>
                <c:pt idx="13224" formatCode="General">
                  <c:v>-197.95269200000001</c:v>
                </c:pt>
                <c:pt idx="13225" formatCode="General">
                  <c:v>-197.92013800000001</c:v>
                </c:pt>
                <c:pt idx="13226" formatCode="General">
                  <c:v>-197.94645600000001</c:v>
                </c:pt>
                <c:pt idx="13227" formatCode="General">
                  <c:v>-197.961972</c:v>
                </c:pt>
                <c:pt idx="13228" formatCode="General">
                  <c:v>-197.94181699999999</c:v>
                </c:pt>
                <c:pt idx="13229" formatCode="General">
                  <c:v>-197.934235</c:v>
                </c:pt>
                <c:pt idx="13230" formatCode="General">
                  <c:v>-197.93541300000001</c:v>
                </c:pt>
                <c:pt idx="13231" formatCode="General">
                  <c:v>-197.950534</c:v>
                </c:pt>
                <c:pt idx="13232" formatCode="General">
                  <c:v>-197.929801</c:v>
                </c:pt>
                <c:pt idx="13233" formatCode="General">
                  <c:v>-197.93511699999999</c:v>
                </c:pt>
                <c:pt idx="13234" formatCode="General">
                  <c:v>-197.92545000000001</c:v>
                </c:pt>
                <c:pt idx="13235" formatCode="General">
                  <c:v>-197.93956</c:v>
                </c:pt>
                <c:pt idx="13236" formatCode="General">
                  <c:v>-197.93983</c:v>
                </c:pt>
                <c:pt idx="13237" formatCode="General">
                  <c:v>-197.936252</c:v>
                </c:pt>
                <c:pt idx="13238" formatCode="General">
                  <c:v>-197.959712</c:v>
                </c:pt>
                <c:pt idx="13239" formatCode="General">
                  <c:v>-197.942657</c:v>
                </c:pt>
                <c:pt idx="13240" formatCode="General">
                  <c:v>-197.93364600000001</c:v>
                </c:pt>
                <c:pt idx="13241" formatCode="General">
                  <c:v>-197.93544399999999</c:v>
                </c:pt>
                <c:pt idx="13242" formatCode="General">
                  <c:v>-197.923136</c:v>
                </c:pt>
                <c:pt idx="13243" formatCode="General">
                  <c:v>-197.92243300000001</c:v>
                </c:pt>
                <c:pt idx="13244" formatCode="General">
                  <c:v>-197.950209</c:v>
                </c:pt>
                <c:pt idx="13245" formatCode="General">
                  <c:v>-197.91949199999999</c:v>
                </c:pt>
                <c:pt idx="13246" formatCode="General">
                  <c:v>-197.943243</c:v>
                </c:pt>
                <c:pt idx="13247" formatCode="General">
                  <c:v>-197.92926399999999</c:v>
                </c:pt>
                <c:pt idx="13248" formatCode="General">
                  <c:v>-197.932987</c:v>
                </c:pt>
                <c:pt idx="13249" formatCode="General">
                  <c:v>-197.941068</c:v>
                </c:pt>
                <c:pt idx="13250" formatCode="General">
                  <c:v>-197.92311900000001</c:v>
                </c:pt>
                <c:pt idx="13251" formatCode="General">
                  <c:v>-197.95286200000001</c:v>
                </c:pt>
                <c:pt idx="13252" formatCode="General">
                  <c:v>-197.92539400000001</c:v>
                </c:pt>
                <c:pt idx="13253" formatCode="General">
                  <c:v>-197.94408100000001</c:v>
                </c:pt>
                <c:pt idx="13254" formatCode="General">
                  <c:v>-197.94342900000001</c:v>
                </c:pt>
                <c:pt idx="13255" formatCode="General">
                  <c:v>-197.93829700000001</c:v>
                </c:pt>
                <c:pt idx="13256" formatCode="General">
                  <c:v>-197.93521200000001</c:v>
                </c:pt>
                <c:pt idx="13257" formatCode="General">
                  <c:v>-197.92802900000001</c:v>
                </c:pt>
                <c:pt idx="13258" formatCode="General">
                  <c:v>-197.942666</c:v>
                </c:pt>
                <c:pt idx="13259" formatCode="General">
                  <c:v>-197.95137299999999</c:v>
                </c:pt>
                <c:pt idx="13260" formatCode="General">
                  <c:v>-197.92102499999999</c:v>
                </c:pt>
                <c:pt idx="13261" formatCode="General">
                  <c:v>-197.960579</c:v>
                </c:pt>
                <c:pt idx="13262" formatCode="General">
                  <c:v>-197.94751500000001</c:v>
                </c:pt>
                <c:pt idx="13263" formatCode="General">
                  <c:v>-197.94618199999999</c:v>
                </c:pt>
                <c:pt idx="13264" formatCode="General">
                  <c:v>-197.91943499999999</c:v>
                </c:pt>
                <c:pt idx="13265" formatCode="General">
                  <c:v>-197.98244</c:v>
                </c:pt>
                <c:pt idx="13266" formatCode="General">
                  <c:v>-197.93450799999999</c:v>
                </c:pt>
                <c:pt idx="13267" formatCode="General">
                  <c:v>-197.94017500000001</c:v>
                </c:pt>
                <c:pt idx="13268" formatCode="General">
                  <c:v>-197.94243399999999</c:v>
                </c:pt>
                <c:pt idx="13269" formatCode="General">
                  <c:v>-197.94834399999999</c:v>
                </c:pt>
                <c:pt idx="13270" formatCode="General">
                  <c:v>-197.94180399999999</c:v>
                </c:pt>
                <c:pt idx="13271" formatCode="General">
                  <c:v>-197.94699399999999</c:v>
                </c:pt>
                <c:pt idx="13272" formatCode="General">
                  <c:v>-197.94386600000001</c:v>
                </c:pt>
                <c:pt idx="13273" formatCode="General">
                  <c:v>-197.941495</c:v>
                </c:pt>
                <c:pt idx="13274" formatCode="General">
                  <c:v>-197.94591600000001</c:v>
                </c:pt>
                <c:pt idx="13275" formatCode="General">
                  <c:v>-197.920546</c:v>
                </c:pt>
                <c:pt idx="13276" formatCode="General">
                  <c:v>-197.95009999999999</c:v>
                </c:pt>
                <c:pt idx="13277" formatCode="General">
                  <c:v>-197.96377899999999</c:v>
                </c:pt>
                <c:pt idx="13278" formatCode="General">
                  <c:v>-197.96777399999999</c:v>
                </c:pt>
                <c:pt idx="13279" formatCode="General">
                  <c:v>-197.92455000000001</c:v>
                </c:pt>
                <c:pt idx="13280" formatCode="General">
                  <c:v>-197.93997200000001</c:v>
                </c:pt>
                <c:pt idx="13281" formatCode="General">
                  <c:v>-197.951435</c:v>
                </c:pt>
                <c:pt idx="13282" formatCode="General">
                  <c:v>-197.92568199999999</c:v>
                </c:pt>
                <c:pt idx="13283" formatCode="General">
                  <c:v>-197.97913500000001</c:v>
                </c:pt>
                <c:pt idx="13284" formatCode="General">
                  <c:v>-197.95030700000001</c:v>
                </c:pt>
                <c:pt idx="13285" formatCode="General">
                  <c:v>-197.92842300000001</c:v>
                </c:pt>
                <c:pt idx="13286" formatCode="General">
                  <c:v>-197.92789300000001</c:v>
                </c:pt>
                <c:pt idx="13287" formatCode="General">
                  <c:v>-197.94675899999999</c:v>
                </c:pt>
                <c:pt idx="13288" formatCode="General">
                  <c:v>-197.92826700000001</c:v>
                </c:pt>
                <c:pt idx="13289" formatCode="General">
                  <c:v>-197.964496</c:v>
                </c:pt>
                <c:pt idx="13290" formatCode="General">
                  <c:v>-197.90426099999999</c:v>
                </c:pt>
                <c:pt idx="13291" formatCode="General">
                  <c:v>-197.945143</c:v>
                </c:pt>
                <c:pt idx="13292" formatCode="General">
                  <c:v>-197.93432200000001</c:v>
                </c:pt>
                <c:pt idx="13293" formatCode="General">
                  <c:v>-197.95051100000001</c:v>
                </c:pt>
                <c:pt idx="13294" formatCode="General">
                  <c:v>-197.94180399999999</c:v>
                </c:pt>
                <c:pt idx="13295" formatCode="General">
                  <c:v>-197.94935100000001</c:v>
                </c:pt>
                <c:pt idx="13296" formatCode="General">
                  <c:v>-197.94873000000001</c:v>
                </c:pt>
                <c:pt idx="13297" formatCode="General">
                  <c:v>-197.95083700000001</c:v>
                </c:pt>
                <c:pt idx="13298" formatCode="General">
                  <c:v>-197.93053800000001</c:v>
                </c:pt>
                <c:pt idx="13299" formatCode="General">
                  <c:v>-197.96498500000001</c:v>
                </c:pt>
                <c:pt idx="13300" formatCode="General">
                  <c:v>-197.93786900000001</c:v>
                </c:pt>
                <c:pt idx="13301" formatCode="General">
                  <c:v>-197.937534</c:v>
                </c:pt>
                <c:pt idx="13302" formatCode="General">
                  <c:v>-197.95710299999999</c:v>
                </c:pt>
                <c:pt idx="13303" formatCode="General">
                  <c:v>-197.95234300000001</c:v>
                </c:pt>
                <c:pt idx="13304" formatCode="General">
                  <c:v>-197.96318299999999</c:v>
                </c:pt>
                <c:pt idx="13305" formatCode="General">
                  <c:v>-197.947003</c:v>
                </c:pt>
                <c:pt idx="13306" formatCode="General">
                  <c:v>-197.927899</c:v>
                </c:pt>
                <c:pt idx="13307" formatCode="General">
                  <c:v>-197.97405800000001</c:v>
                </c:pt>
                <c:pt idx="13308" formatCode="General">
                  <c:v>-197.94204300000001</c:v>
                </c:pt>
                <c:pt idx="13309" formatCode="General">
                  <c:v>-197.935598</c:v>
                </c:pt>
                <c:pt idx="13310" formatCode="General">
                  <c:v>-197.94433599999999</c:v>
                </c:pt>
                <c:pt idx="13311" formatCode="General">
                  <c:v>-197.971574</c:v>
                </c:pt>
                <c:pt idx="13312" formatCode="General">
                  <c:v>-197.931229</c:v>
                </c:pt>
                <c:pt idx="13313" formatCode="General">
                  <c:v>-197.95610500000001</c:v>
                </c:pt>
                <c:pt idx="13314" formatCode="General">
                  <c:v>-197.95691299999999</c:v>
                </c:pt>
                <c:pt idx="13315" formatCode="General">
                  <c:v>-197.95916700000001</c:v>
                </c:pt>
                <c:pt idx="13316" formatCode="General">
                  <c:v>-197.931589</c:v>
                </c:pt>
                <c:pt idx="13317" formatCode="General">
                  <c:v>-197.94239099999999</c:v>
                </c:pt>
                <c:pt idx="13318" formatCode="General">
                  <c:v>-197.94686799999999</c:v>
                </c:pt>
                <c:pt idx="13319" formatCode="General">
                  <c:v>-197.92573999999999</c:v>
                </c:pt>
                <c:pt idx="13320" formatCode="General">
                  <c:v>-197.97122999999999</c:v>
                </c:pt>
                <c:pt idx="13321" formatCode="General">
                  <c:v>-197.92979199999999</c:v>
                </c:pt>
                <c:pt idx="13322" formatCode="General">
                  <c:v>-197.95237399999999</c:v>
                </c:pt>
                <c:pt idx="13323" formatCode="General">
                  <c:v>-197.93719200000001</c:v>
                </c:pt>
                <c:pt idx="13324" formatCode="General">
                  <c:v>-197.94207399999999</c:v>
                </c:pt>
                <c:pt idx="13325" formatCode="General">
                  <c:v>-197.974492</c:v>
                </c:pt>
                <c:pt idx="13326" formatCode="General">
                  <c:v>-197.95529199999999</c:v>
                </c:pt>
                <c:pt idx="13327" formatCode="General">
                  <c:v>-197.976528</c:v>
                </c:pt>
                <c:pt idx="13328" formatCode="General">
                  <c:v>-197.94698399999999</c:v>
                </c:pt>
                <c:pt idx="13329" formatCode="General">
                  <c:v>-197.934777</c:v>
                </c:pt>
                <c:pt idx="13330" formatCode="General">
                  <c:v>-197.941721</c:v>
                </c:pt>
                <c:pt idx="13331" formatCode="General">
                  <c:v>-197.95802900000001</c:v>
                </c:pt>
                <c:pt idx="13332" formatCode="General">
                  <c:v>-197.93970200000001</c:v>
                </c:pt>
                <c:pt idx="13333" formatCode="General">
                  <c:v>-197.953699</c:v>
                </c:pt>
                <c:pt idx="13334" formatCode="General">
                  <c:v>-197.93347499999999</c:v>
                </c:pt>
                <c:pt idx="13335" formatCode="General">
                  <c:v>-197.96034299999999</c:v>
                </c:pt>
                <c:pt idx="13336" formatCode="General">
                  <c:v>-197.94456600000001</c:v>
                </c:pt>
                <c:pt idx="13337" formatCode="General">
                  <c:v>-197.93092100000001</c:v>
                </c:pt>
                <c:pt idx="13338" formatCode="General">
                  <c:v>-197.975087</c:v>
                </c:pt>
                <c:pt idx="13339" formatCode="General">
                  <c:v>-197.95963900000001</c:v>
                </c:pt>
                <c:pt idx="13340" formatCode="General">
                  <c:v>-197.933335</c:v>
                </c:pt>
                <c:pt idx="13341" formatCode="General">
                  <c:v>-197.946584</c:v>
                </c:pt>
                <c:pt idx="13342" formatCode="General">
                  <c:v>-197.96083200000001</c:v>
                </c:pt>
                <c:pt idx="13343" formatCode="General">
                  <c:v>-197.98130800000001</c:v>
                </c:pt>
                <c:pt idx="13344" formatCode="General">
                  <c:v>-197.94051099999999</c:v>
                </c:pt>
                <c:pt idx="13345" formatCode="General">
                  <c:v>-197.94947500000001</c:v>
                </c:pt>
                <c:pt idx="13346" formatCode="General">
                  <c:v>-197.941036</c:v>
                </c:pt>
                <c:pt idx="13347" formatCode="General">
                  <c:v>-197.95803599999999</c:v>
                </c:pt>
                <c:pt idx="13348" formatCode="General">
                  <c:v>-197.96282600000001</c:v>
                </c:pt>
                <c:pt idx="13349" formatCode="General">
                  <c:v>-197.94809599999999</c:v>
                </c:pt>
                <c:pt idx="13350" formatCode="General">
                  <c:v>-197.94538</c:v>
                </c:pt>
                <c:pt idx="13351" formatCode="General">
                  <c:v>-197.94815600000001</c:v>
                </c:pt>
                <c:pt idx="13352" formatCode="General">
                  <c:v>-197.96409</c:v>
                </c:pt>
                <c:pt idx="13353" formatCode="General">
                  <c:v>-197.923892</c:v>
                </c:pt>
                <c:pt idx="13354" formatCode="General">
                  <c:v>-197.95067</c:v>
                </c:pt>
                <c:pt idx="13355" formatCode="General">
                  <c:v>-197.953462</c:v>
                </c:pt>
                <c:pt idx="13356" formatCode="General">
                  <c:v>-197.95229399999999</c:v>
                </c:pt>
                <c:pt idx="13357" formatCode="General">
                  <c:v>-197.93724599999999</c:v>
                </c:pt>
                <c:pt idx="13358" formatCode="General">
                  <c:v>-197.940864</c:v>
                </c:pt>
                <c:pt idx="13359" formatCode="General">
                  <c:v>-197.932616</c:v>
                </c:pt>
                <c:pt idx="13360" formatCode="General">
                  <c:v>-197.95959099999999</c:v>
                </c:pt>
                <c:pt idx="13361" formatCode="General">
                  <c:v>-197.92130299999999</c:v>
                </c:pt>
                <c:pt idx="13362" formatCode="General">
                  <c:v>-197.94908899999999</c:v>
                </c:pt>
                <c:pt idx="13363" formatCode="General">
                  <c:v>-197.95769999999999</c:v>
                </c:pt>
                <c:pt idx="13364" formatCode="General">
                  <c:v>-197.936351</c:v>
                </c:pt>
                <c:pt idx="13365" formatCode="General">
                  <c:v>-197.94099399999999</c:v>
                </c:pt>
                <c:pt idx="13366" formatCode="General">
                  <c:v>-197.965282</c:v>
                </c:pt>
                <c:pt idx="13367" formatCode="General">
                  <c:v>-197.938401</c:v>
                </c:pt>
                <c:pt idx="13368" formatCode="General">
                  <c:v>-197.92561000000001</c:v>
                </c:pt>
                <c:pt idx="13369" formatCode="General">
                  <c:v>-197.960296</c:v>
                </c:pt>
                <c:pt idx="13370" formatCode="General">
                  <c:v>-197.96239499999999</c:v>
                </c:pt>
                <c:pt idx="13371" formatCode="General">
                  <c:v>-197.946369</c:v>
                </c:pt>
                <c:pt idx="13372" formatCode="General">
                  <c:v>-197.958933</c:v>
                </c:pt>
                <c:pt idx="13373" formatCode="General">
                  <c:v>-197.945414</c:v>
                </c:pt>
                <c:pt idx="13374" formatCode="General">
                  <c:v>-197.94046299999999</c:v>
                </c:pt>
                <c:pt idx="13375" formatCode="General">
                  <c:v>-197.95492400000001</c:v>
                </c:pt>
                <c:pt idx="13376" formatCode="General">
                  <c:v>-197.97402</c:v>
                </c:pt>
                <c:pt idx="13377" formatCode="General">
                  <c:v>-197.94244800000001</c:v>
                </c:pt>
                <c:pt idx="13378" formatCode="General">
                  <c:v>-197.95164700000001</c:v>
                </c:pt>
                <c:pt idx="13379" formatCode="General">
                  <c:v>-197.92387400000001</c:v>
                </c:pt>
                <c:pt idx="13380" formatCode="General">
                  <c:v>-197.94368600000001</c:v>
                </c:pt>
                <c:pt idx="13381" formatCode="General">
                  <c:v>-197.93709699999999</c:v>
                </c:pt>
                <c:pt idx="13382" formatCode="General">
                  <c:v>-197.97013799999999</c:v>
                </c:pt>
                <c:pt idx="13383" formatCode="General">
                  <c:v>-197.94754599999999</c:v>
                </c:pt>
                <c:pt idx="13384" formatCode="General">
                  <c:v>-197.953678</c:v>
                </c:pt>
                <c:pt idx="13385" formatCode="General">
                  <c:v>-197.91477499999999</c:v>
                </c:pt>
                <c:pt idx="13386" formatCode="General">
                  <c:v>-197.95624000000001</c:v>
                </c:pt>
                <c:pt idx="13387" formatCode="General">
                  <c:v>-197.94844000000001</c:v>
                </c:pt>
                <c:pt idx="13388" formatCode="General">
                  <c:v>-197.95548400000001</c:v>
                </c:pt>
                <c:pt idx="13389" formatCode="General">
                  <c:v>-197.93044499999999</c:v>
                </c:pt>
                <c:pt idx="13390" formatCode="General">
                  <c:v>-197.959067</c:v>
                </c:pt>
                <c:pt idx="13391" formatCode="General">
                  <c:v>-197.94668100000001</c:v>
                </c:pt>
                <c:pt idx="13392" formatCode="General">
                  <c:v>-197.95990499999999</c:v>
                </c:pt>
                <c:pt idx="13393" formatCode="General">
                  <c:v>-197.95754600000001</c:v>
                </c:pt>
                <c:pt idx="13394" formatCode="General">
                  <c:v>-197.95887500000001</c:v>
                </c:pt>
                <c:pt idx="13395" formatCode="General">
                  <c:v>-197.94550899999999</c:v>
                </c:pt>
                <c:pt idx="13396" formatCode="General">
                  <c:v>-197.93442200000001</c:v>
                </c:pt>
                <c:pt idx="13397" formatCode="General">
                  <c:v>-197.94614200000001</c:v>
                </c:pt>
                <c:pt idx="13398" formatCode="General">
                  <c:v>-197.928628</c:v>
                </c:pt>
                <c:pt idx="13399" formatCode="General">
                  <c:v>-197.94375400000001</c:v>
                </c:pt>
                <c:pt idx="13400" formatCode="General">
                  <c:v>-197.93784299999999</c:v>
                </c:pt>
                <c:pt idx="13401" formatCode="General">
                  <c:v>-197.92827600000001</c:v>
                </c:pt>
                <c:pt idx="13402" formatCode="General">
                  <c:v>-197.92184399999999</c:v>
                </c:pt>
                <c:pt idx="13403" formatCode="General">
                  <c:v>-197.944683</c:v>
                </c:pt>
                <c:pt idx="13404" formatCode="General">
                  <c:v>-197.94387499999999</c:v>
                </c:pt>
                <c:pt idx="13405" formatCode="General">
                  <c:v>-197.927468</c:v>
                </c:pt>
                <c:pt idx="13406" formatCode="General">
                  <c:v>-197.938322</c:v>
                </c:pt>
                <c:pt idx="13407" formatCode="General">
                  <c:v>-197.941236</c:v>
                </c:pt>
                <c:pt idx="13408" formatCode="General">
                  <c:v>-197.921797</c:v>
                </c:pt>
                <c:pt idx="13409" formatCode="General">
                  <c:v>-197.95588799999999</c:v>
                </c:pt>
                <c:pt idx="13410" formatCode="General">
                  <c:v>-197.920907</c:v>
                </c:pt>
                <c:pt idx="13411" formatCode="General">
                  <c:v>-197.94180800000001</c:v>
                </c:pt>
                <c:pt idx="13412" formatCode="General">
                  <c:v>-197.957863</c:v>
                </c:pt>
                <c:pt idx="13413" formatCode="General">
                  <c:v>-197.936961</c:v>
                </c:pt>
                <c:pt idx="13414" formatCode="General">
                  <c:v>-197.941318</c:v>
                </c:pt>
                <c:pt idx="13415" formatCode="General">
                  <c:v>-197.952708</c:v>
                </c:pt>
                <c:pt idx="13416" formatCode="General">
                  <c:v>-197.938378</c:v>
                </c:pt>
                <c:pt idx="13417" formatCode="General">
                  <c:v>-197.95164500000001</c:v>
                </c:pt>
                <c:pt idx="13418" formatCode="General">
                  <c:v>-197.92849699999999</c:v>
                </c:pt>
                <c:pt idx="13419" formatCode="General">
                  <c:v>-197.95351099999999</c:v>
                </c:pt>
                <c:pt idx="13420" formatCode="General">
                  <c:v>-197.95222999999999</c:v>
                </c:pt>
                <c:pt idx="13421" formatCode="General">
                  <c:v>-197.93329199999999</c:v>
                </c:pt>
                <c:pt idx="13422" formatCode="General">
                  <c:v>-197.96264099999999</c:v>
                </c:pt>
                <c:pt idx="13423" formatCode="General">
                  <c:v>-197.94161299999999</c:v>
                </c:pt>
                <c:pt idx="13424" formatCode="General">
                  <c:v>-197.93875499999999</c:v>
                </c:pt>
                <c:pt idx="13425" formatCode="General">
                  <c:v>-197.94516899999999</c:v>
                </c:pt>
                <c:pt idx="13426" formatCode="General">
                  <c:v>-197.93638100000001</c:v>
                </c:pt>
                <c:pt idx="13427" formatCode="General">
                  <c:v>-197.916459</c:v>
                </c:pt>
                <c:pt idx="13428" formatCode="General">
                  <c:v>-197.938602</c:v>
                </c:pt>
                <c:pt idx="13429" formatCode="General">
                  <c:v>-197.94774799999999</c:v>
                </c:pt>
                <c:pt idx="13430" formatCode="General">
                  <c:v>-197.941698</c:v>
                </c:pt>
                <c:pt idx="13431" formatCode="General">
                  <c:v>-197.947305</c:v>
                </c:pt>
                <c:pt idx="13432" formatCode="General">
                  <c:v>-197.94544300000001</c:v>
                </c:pt>
                <c:pt idx="13433" formatCode="General">
                  <c:v>-197.94637599999999</c:v>
                </c:pt>
                <c:pt idx="13434" formatCode="General">
                  <c:v>-197.954297</c:v>
                </c:pt>
                <c:pt idx="13435" formatCode="General">
                  <c:v>-197.91896399999999</c:v>
                </c:pt>
                <c:pt idx="13436" formatCode="General">
                  <c:v>-197.9486</c:v>
                </c:pt>
                <c:pt idx="13437" formatCode="General">
                  <c:v>-197.95467099999999</c:v>
                </c:pt>
                <c:pt idx="13438" formatCode="General">
                  <c:v>-197.96068500000001</c:v>
                </c:pt>
                <c:pt idx="13439" formatCode="General">
                  <c:v>-197.926042</c:v>
                </c:pt>
                <c:pt idx="13440" formatCode="General">
                  <c:v>-197.92437200000001</c:v>
                </c:pt>
                <c:pt idx="13441" formatCode="General">
                  <c:v>-197.922034</c:v>
                </c:pt>
                <c:pt idx="13442" formatCode="General">
                  <c:v>-197.952707</c:v>
                </c:pt>
                <c:pt idx="13443" formatCode="General">
                  <c:v>-197.939943</c:v>
                </c:pt>
                <c:pt idx="13444" formatCode="General">
                  <c:v>-197.959508</c:v>
                </c:pt>
                <c:pt idx="13445" formatCode="General">
                  <c:v>-197.95592500000001</c:v>
                </c:pt>
                <c:pt idx="13446" formatCode="General">
                  <c:v>-197.940774</c:v>
                </c:pt>
                <c:pt idx="13447" formatCode="General">
                  <c:v>-197.95088000000001</c:v>
                </c:pt>
                <c:pt idx="13448" formatCode="General">
                  <c:v>-197.944804</c:v>
                </c:pt>
                <c:pt idx="13449" formatCode="General">
                  <c:v>-197.93082899999999</c:v>
                </c:pt>
                <c:pt idx="13450" formatCode="General">
                  <c:v>-197.94203300000001</c:v>
                </c:pt>
                <c:pt idx="13451" formatCode="General">
                  <c:v>-197.918092</c:v>
                </c:pt>
                <c:pt idx="13452" formatCode="General">
                  <c:v>-197.93598800000001</c:v>
                </c:pt>
                <c:pt idx="13453" formatCode="General">
                  <c:v>-197.91805400000001</c:v>
                </c:pt>
                <c:pt idx="13454" formatCode="General">
                  <c:v>-197.924689</c:v>
                </c:pt>
                <c:pt idx="13455" formatCode="General">
                  <c:v>-197.952662</c:v>
                </c:pt>
                <c:pt idx="13456" formatCode="General">
                  <c:v>-197.93914699999999</c:v>
                </c:pt>
                <c:pt idx="13457" formatCode="General">
                  <c:v>-197.930105</c:v>
                </c:pt>
                <c:pt idx="13458" formatCode="General">
                  <c:v>-197.94011900000001</c:v>
                </c:pt>
                <c:pt idx="13459" formatCode="General">
                  <c:v>-197.930522</c:v>
                </c:pt>
                <c:pt idx="13460" formatCode="General">
                  <c:v>-197.94379499999999</c:v>
                </c:pt>
                <c:pt idx="13461" formatCode="General">
                  <c:v>-197.95133200000001</c:v>
                </c:pt>
                <c:pt idx="13462" formatCode="General">
                  <c:v>-197.94388900000001</c:v>
                </c:pt>
                <c:pt idx="13463" formatCode="General">
                  <c:v>-197.95486700000001</c:v>
                </c:pt>
                <c:pt idx="13464" formatCode="General">
                  <c:v>-197.93758199999999</c:v>
                </c:pt>
                <c:pt idx="13465" formatCode="General">
                  <c:v>-197.94954200000001</c:v>
                </c:pt>
                <c:pt idx="13466" formatCode="General">
                  <c:v>-197.93098499999999</c:v>
                </c:pt>
                <c:pt idx="13467" formatCode="General">
                  <c:v>-197.96047799999999</c:v>
                </c:pt>
                <c:pt idx="13468" formatCode="General">
                  <c:v>-197.94985600000001</c:v>
                </c:pt>
                <c:pt idx="13469" formatCode="General">
                  <c:v>-197.92823300000001</c:v>
                </c:pt>
                <c:pt idx="13470" formatCode="General">
                  <c:v>-197.93690599999999</c:v>
                </c:pt>
                <c:pt idx="13471" formatCode="General">
                  <c:v>-197.94430700000001</c:v>
                </c:pt>
                <c:pt idx="13472" formatCode="General">
                  <c:v>-197.935946</c:v>
                </c:pt>
                <c:pt idx="13473" formatCode="General">
                  <c:v>-197.928799</c:v>
                </c:pt>
                <c:pt idx="13474" formatCode="General">
                  <c:v>-197.903952</c:v>
                </c:pt>
                <c:pt idx="13475" formatCode="General">
                  <c:v>-197.934282</c:v>
                </c:pt>
                <c:pt idx="13476" formatCode="General">
                  <c:v>-197.93529000000001</c:v>
                </c:pt>
                <c:pt idx="13477" formatCode="General">
                  <c:v>-197.956726</c:v>
                </c:pt>
                <c:pt idx="13478" formatCode="General">
                  <c:v>-197.92803699999999</c:v>
                </c:pt>
                <c:pt idx="13479" formatCode="General">
                  <c:v>-197.946203</c:v>
                </c:pt>
                <c:pt idx="13480" formatCode="General">
                  <c:v>-197.946225</c:v>
                </c:pt>
                <c:pt idx="13481" formatCode="General">
                  <c:v>-197.929688</c:v>
                </c:pt>
                <c:pt idx="13482" formatCode="General">
                  <c:v>-197.91263499999999</c:v>
                </c:pt>
                <c:pt idx="13483" formatCode="General">
                  <c:v>-197.928563</c:v>
                </c:pt>
                <c:pt idx="13484" formatCode="General">
                  <c:v>-197.93847299999999</c:v>
                </c:pt>
                <c:pt idx="13485" formatCode="General">
                  <c:v>-197.92631900000001</c:v>
                </c:pt>
                <c:pt idx="13486" formatCode="General">
                  <c:v>-197.94508300000001</c:v>
                </c:pt>
                <c:pt idx="13487" formatCode="General">
                  <c:v>-197.96817899999999</c:v>
                </c:pt>
                <c:pt idx="13488" formatCode="General">
                  <c:v>-197.961016</c:v>
                </c:pt>
                <c:pt idx="13489" formatCode="General">
                  <c:v>-197.940697</c:v>
                </c:pt>
                <c:pt idx="13490" formatCode="General">
                  <c:v>-197.94527400000001</c:v>
                </c:pt>
                <c:pt idx="13491" formatCode="General">
                  <c:v>-197.93580499999999</c:v>
                </c:pt>
                <c:pt idx="13492" formatCode="General">
                  <c:v>-197.954928</c:v>
                </c:pt>
                <c:pt idx="13493" formatCode="General">
                  <c:v>-197.936319</c:v>
                </c:pt>
                <c:pt idx="13494" formatCode="General">
                  <c:v>-197.93009900000001</c:v>
                </c:pt>
                <c:pt idx="13495" formatCode="General">
                  <c:v>-197.926929</c:v>
                </c:pt>
                <c:pt idx="13496" formatCode="General">
                  <c:v>-197.93814800000001</c:v>
                </c:pt>
                <c:pt idx="13497" formatCode="General">
                  <c:v>-197.95532299999999</c:v>
                </c:pt>
                <c:pt idx="13498" formatCode="General">
                  <c:v>-197.92325700000001</c:v>
                </c:pt>
                <c:pt idx="13499" formatCode="General">
                  <c:v>-197.93890300000001</c:v>
                </c:pt>
                <c:pt idx="13500" formatCode="General">
                  <c:v>-197.91427999999999</c:v>
                </c:pt>
                <c:pt idx="13501" formatCode="General">
                  <c:v>-197.95560900000001</c:v>
                </c:pt>
                <c:pt idx="13502" formatCode="General">
                  <c:v>-197.96196800000001</c:v>
                </c:pt>
                <c:pt idx="13503" formatCode="General">
                  <c:v>-197.92978299999999</c:v>
                </c:pt>
                <c:pt idx="13504" formatCode="General">
                  <c:v>-197.93639300000001</c:v>
                </c:pt>
                <c:pt idx="13505" formatCode="General">
                  <c:v>-197.92336399999999</c:v>
                </c:pt>
                <c:pt idx="13506" formatCode="General">
                  <c:v>-197.93859499999999</c:v>
                </c:pt>
                <c:pt idx="13507" formatCode="General">
                  <c:v>-197.91918699999999</c:v>
                </c:pt>
                <c:pt idx="13508" formatCode="General">
                  <c:v>-197.92879400000001</c:v>
                </c:pt>
                <c:pt idx="13509" formatCode="General">
                  <c:v>-197.957064</c:v>
                </c:pt>
                <c:pt idx="13510" formatCode="General">
                  <c:v>-197.90527299999999</c:v>
                </c:pt>
                <c:pt idx="13511" formatCode="General">
                  <c:v>-197.940023</c:v>
                </c:pt>
                <c:pt idx="13512" formatCode="General">
                  <c:v>-197.94039000000001</c:v>
                </c:pt>
                <c:pt idx="13513" formatCode="General">
                  <c:v>-197.925015</c:v>
                </c:pt>
                <c:pt idx="13514" formatCode="General">
                  <c:v>-197.93484900000001</c:v>
                </c:pt>
                <c:pt idx="13515" formatCode="General">
                  <c:v>-197.93427500000001</c:v>
                </c:pt>
                <c:pt idx="13516" formatCode="General">
                  <c:v>-197.94186199999999</c:v>
                </c:pt>
                <c:pt idx="13517" formatCode="General">
                  <c:v>-197.93118799999999</c:v>
                </c:pt>
                <c:pt idx="13518" formatCode="General">
                  <c:v>-197.92090400000001</c:v>
                </c:pt>
                <c:pt idx="13519" formatCode="General">
                  <c:v>-197.93876499999999</c:v>
                </c:pt>
                <c:pt idx="13520" formatCode="General">
                  <c:v>-197.92887300000001</c:v>
                </c:pt>
                <c:pt idx="13521" formatCode="General">
                  <c:v>-197.95705699999999</c:v>
                </c:pt>
                <c:pt idx="13522" formatCode="General">
                  <c:v>-197.941079</c:v>
                </c:pt>
                <c:pt idx="13523" formatCode="General">
                  <c:v>-197.94656499999999</c:v>
                </c:pt>
                <c:pt idx="13524" formatCode="General">
                  <c:v>-197.909187</c:v>
                </c:pt>
                <c:pt idx="13525" formatCode="General">
                  <c:v>-197.94244800000001</c:v>
                </c:pt>
                <c:pt idx="13526" formatCode="General">
                  <c:v>-197.93858</c:v>
                </c:pt>
                <c:pt idx="13527" formatCode="General">
                  <c:v>-197.93891400000001</c:v>
                </c:pt>
                <c:pt idx="13528" formatCode="General">
                  <c:v>-197.927119</c:v>
                </c:pt>
                <c:pt idx="13529" formatCode="General">
                  <c:v>-197.940212</c:v>
                </c:pt>
                <c:pt idx="13530" formatCode="General">
                  <c:v>-197.94118499999999</c:v>
                </c:pt>
                <c:pt idx="13531" formatCode="General">
                  <c:v>-197.942961</c:v>
                </c:pt>
                <c:pt idx="13532" formatCode="General">
                  <c:v>-197.94821200000001</c:v>
                </c:pt>
                <c:pt idx="13533" formatCode="General">
                  <c:v>-197.91037700000001</c:v>
                </c:pt>
                <c:pt idx="13534" formatCode="General">
                  <c:v>-197.94209699999999</c:v>
                </c:pt>
                <c:pt idx="13535" formatCode="General">
                  <c:v>-197.93376799999999</c:v>
                </c:pt>
                <c:pt idx="13536" formatCode="General">
                  <c:v>-197.91711699999999</c:v>
                </c:pt>
                <c:pt idx="13537" formatCode="General">
                  <c:v>-197.961896</c:v>
                </c:pt>
                <c:pt idx="13538" formatCode="General">
                  <c:v>-197.93387100000001</c:v>
                </c:pt>
                <c:pt idx="13539" formatCode="General">
                  <c:v>-197.927483</c:v>
                </c:pt>
                <c:pt idx="13540" formatCode="General">
                  <c:v>-197.94150999999999</c:v>
                </c:pt>
                <c:pt idx="13541" formatCode="General">
                  <c:v>-197.945392</c:v>
                </c:pt>
                <c:pt idx="13542" formatCode="General">
                  <c:v>-197.937175</c:v>
                </c:pt>
                <c:pt idx="13543" formatCode="General">
                  <c:v>-197.945188</c:v>
                </c:pt>
                <c:pt idx="13544" formatCode="General">
                  <c:v>-197.93110999999999</c:v>
                </c:pt>
                <c:pt idx="13545" formatCode="General">
                  <c:v>-197.94633999999999</c:v>
                </c:pt>
                <c:pt idx="13546" formatCode="General">
                  <c:v>-197.92466899999999</c:v>
                </c:pt>
                <c:pt idx="13547" formatCode="General">
                  <c:v>-197.933719</c:v>
                </c:pt>
                <c:pt idx="13548" formatCode="General">
                  <c:v>-197.92424800000001</c:v>
                </c:pt>
                <c:pt idx="13549" formatCode="General">
                  <c:v>-197.91980699999999</c:v>
                </c:pt>
                <c:pt idx="13550" formatCode="General">
                  <c:v>-197.93474399999999</c:v>
                </c:pt>
                <c:pt idx="13551" formatCode="General">
                  <c:v>-197.92617100000001</c:v>
                </c:pt>
                <c:pt idx="13552" formatCode="General">
                  <c:v>-197.938514</c:v>
                </c:pt>
                <c:pt idx="13553" formatCode="General">
                  <c:v>-197.92466899999999</c:v>
                </c:pt>
                <c:pt idx="13554" formatCode="General">
                  <c:v>-197.96465699999999</c:v>
                </c:pt>
                <c:pt idx="13555" formatCode="General">
                  <c:v>-197.93114800000001</c:v>
                </c:pt>
                <c:pt idx="13556" formatCode="General">
                  <c:v>-197.92470399999999</c:v>
                </c:pt>
                <c:pt idx="13557" formatCode="General">
                  <c:v>-197.94931399999999</c:v>
                </c:pt>
                <c:pt idx="13558" formatCode="General">
                  <c:v>-197.91766899999999</c:v>
                </c:pt>
                <c:pt idx="13559" formatCode="General">
                  <c:v>-197.917295</c:v>
                </c:pt>
                <c:pt idx="13560" formatCode="General">
                  <c:v>-197.91923299999999</c:v>
                </c:pt>
                <c:pt idx="13561" formatCode="General">
                  <c:v>-197.94166300000001</c:v>
                </c:pt>
                <c:pt idx="13562" formatCode="General">
                  <c:v>-197.93463600000001</c:v>
                </c:pt>
                <c:pt idx="13563" formatCode="General">
                  <c:v>-197.94364400000001</c:v>
                </c:pt>
                <c:pt idx="13564" formatCode="General">
                  <c:v>-197.95787100000001</c:v>
                </c:pt>
                <c:pt idx="13565" formatCode="General">
                  <c:v>-197.94089500000001</c:v>
                </c:pt>
                <c:pt idx="13566" formatCode="General">
                  <c:v>-197.94013100000001</c:v>
                </c:pt>
                <c:pt idx="13567" formatCode="General">
                  <c:v>-197.93848</c:v>
                </c:pt>
                <c:pt idx="13568" formatCode="General">
                  <c:v>-197.92087100000001</c:v>
                </c:pt>
                <c:pt idx="13569" formatCode="General">
                  <c:v>-197.94979799999999</c:v>
                </c:pt>
                <c:pt idx="13570" formatCode="General">
                  <c:v>-197.934867</c:v>
                </c:pt>
                <c:pt idx="13571" formatCode="General">
                  <c:v>-197.937499</c:v>
                </c:pt>
                <c:pt idx="13572" formatCode="General">
                  <c:v>-197.95030499999999</c:v>
                </c:pt>
                <c:pt idx="13573" formatCode="General">
                  <c:v>-197.918599</c:v>
                </c:pt>
                <c:pt idx="13574" formatCode="General">
                  <c:v>-197.94559699999999</c:v>
                </c:pt>
                <c:pt idx="13575" formatCode="General">
                  <c:v>-197.931849</c:v>
                </c:pt>
                <c:pt idx="13576" formatCode="General">
                  <c:v>-197.94421199999999</c:v>
                </c:pt>
                <c:pt idx="13577" formatCode="General">
                  <c:v>-197.92984200000001</c:v>
                </c:pt>
                <c:pt idx="13578" formatCode="General">
                  <c:v>-197.96058400000001</c:v>
                </c:pt>
                <c:pt idx="13579" formatCode="General">
                  <c:v>-197.96063699999999</c:v>
                </c:pt>
                <c:pt idx="13580" formatCode="General">
                  <c:v>-197.95208</c:v>
                </c:pt>
                <c:pt idx="13581" formatCode="General">
                  <c:v>-197.952338</c:v>
                </c:pt>
                <c:pt idx="13582" formatCode="General">
                  <c:v>-197.924431</c:v>
                </c:pt>
                <c:pt idx="13583" formatCode="General">
                  <c:v>-197.926907</c:v>
                </c:pt>
                <c:pt idx="13584" formatCode="General">
                  <c:v>-197.92081400000001</c:v>
                </c:pt>
                <c:pt idx="13585" formatCode="General">
                  <c:v>-197.944728</c:v>
                </c:pt>
                <c:pt idx="13586" formatCode="General">
                  <c:v>-197.95328000000001</c:v>
                </c:pt>
                <c:pt idx="13587" formatCode="General">
                  <c:v>-197.93553399999999</c:v>
                </c:pt>
                <c:pt idx="13588" formatCode="General">
                  <c:v>-197.949827</c:v>
                </c:pt>
                <c:pt idx="13589" formatCode="General">
                  <c:v>-197.94775200000001</c:v>
                </c:pt>
                <c:pt idx="13590" formatCode="General">
                  <c:v>-197.904267</c:v>
                </c:pt>
                <c:pt idx="13591" formatCode="General">
                  <c:v>-197.935722</c:v>
                </c:pt>
                <c:pt idx="13592" formatCode="General">
                  <c:v>-197.93452300000001</c:v>
                </c:pt>
                <c:pt idx="13593" formatCode="General">
                  <c:v>-197.94434999999999</c:v>
                </c:pt>
                <c:pt idx="13594" formatCode="General">
                  <c:v>-197.94396800000001</c:v>
                </c:pt>
                <c:pt idx="13595" formatCode="General">
                  <c:v>-197.92859999999999</c:v>
                </c:pt>
                <c:pt idx="13596" formatCode="General">
                  <c:v>-197.94057699999999</c:v>
                </c:pt>
                <c:pt idx="13597" formatCode="General">
                  <c:v>-197.95967300000001</c:v>
                </c:pt>
                <c:pt idx="13598" formatCode="General">
                  <c:v>-197.96941000000001</c:v>
                </c:pt>
                <c:pt idx="13599" formatCode="General">
                  <c:v>-197.927302</c:v>
                </c:pt>
                <c:pt idx="13600" formatCode="General">
                  <c:v>-197.91903300000001</c:v>
                </c:pt>
                <c:pt idx="13601" formatCode="General">
                  <c:v>-197.938997</c:v>
                </c:pt>
                <c:pt idx="13602" formatCode="General">
                  <c:v>-197.93536599999999</c:v>
                </c:pt>
                <c:pt idx="13603" formatCode="General">
                  <c:v>-197.93018599999999</c:v>
                </c:pt>
                <c:pt idx="13604" formatCode="General">
                  <c:v>-197.921075</c:v>
                </c:pt>
                <c:pt idx="13605" formatCode="General">
                  <c:v>-197.92989499999999</c:v>
                </c:pt>
                <c:pt idx="13606" formatCode="General">
                  <c:v>-197.93947900000001</c:v>
                </c:pt>
                <c:pt idx="13607" formatCode="General">
                  <c:v>-197.921705</c:v>
                </c:pt>
                <c:pt idx="13608" formatCode="General">
                  <c:v>-197.920997</c:v>
                </c:pt>
                <c:pt idx="13609" formatCode="General">
                  <c:v>-197.947059</c:v>
                </c:pt>
                <c:pt idx="13610" formatCode="General">
                  <c:v>-197.929869</c:v>
                </c:pt>
                <c:pt idx="13611" formatCode="General">
                  <c:v>-197.936587</c:v>
                </c:pt>
                <c:pt idx="13612" formatCode="General">
                  <c:v>-197.94684100000001</c:v>
                </c:pt>
                <c:pt idx="13613" formatCode="General">
                  <c:v>-197.95087100000001</c:v>
                </c:pt>
                <c:pt idx="13614" formatCode="General">
                  <c:v>-197.93241</c:v>
                </c:pt>
                <c:pt idx="13615" formatCode="General">
                  <c:v>-197.93789100000001</c:v>
                </c:pt>
                <c:pt idx="13616" formatCode="General">
                  <c:v>-197.93767299999999</c:v>
                </c:pt>
                <c:pt idx="13617" formatCode="General">
                  <c:v>-197.94323700000001</c:v>
                </c:pt>
                <c:pt idx="13618" formatCode="General">
                  <c:v>-197.951649</c:v>
                </c:pt>
                <c:pt idx="13619" formatCode="General">
                  <c:v>-197.93720099999999</c:v>
                </c:pt>
                <c:pt idx="13620" formatCode="General">
                  <c:v>-197.929136</c:v>
                </c:pt>
                <c:pt idx="13621" formatCode="General">
                  <c:v>-197.95528899999999</c:v>
                </c:pt>
                <c:pt idx="13622" formatCode="General">
                  <c:v>-197.942038</c:v>
                </c:pt>
                <c:pt idx="13623" formatCode="General">
                  <c:v>-197.92136300000001</c:v>
                </c:pt>
                <c:pt idx="13624" formatCode="General">
                  <c:v>-197.94309799999999</c:v>
                </c:pt>
                <c:pt idx="13625" formatCode="General">
                  <c:v>-197.93126899999999</c:v>
                </c:pt>
                <c:pt idx="13626" formatCode="General">
                  <c:v>-197.917641</c:v>
                </c:pt>
                <c:pt idx="13627" formatCode="General">
                  <c:v>-197.92947599999999</c:v>
                </c:pt>
                <c:pt idx="13628" formatCode="General">
                  <c:v>-197.95872</c:v>
                </c:pt>
                <c:pt idx="13629" formatCode="General">
                  <c:v>-197.95661799999999</c:v>
                </c:pt>
                <c:pt idx="13630" formatCode="General">
                  <c:v>-197.97703300000001</c:v>
                </c:pt>
                <c:pt idx="13631" formatCode="General">
                  <c:v>-197.91769400000001</c:v>
                </c:pt>
                <c:pt idx="13632" formatCode="General">
                  <c:v>-197.949018</c:v>
                </c:pt>
                <c:pt idx="13633" formatCode="General">
                  <c:v>-197.94373300000001</c:v>
                </c:pt>
                <c:pt idx="13634" formatCode="General">
                  <c:v>-197.93032700000001</c:v>
                </c:pt>
                <c:pt idx="13635" formatCode="General">
                  <c:v>-197.922988</c:v>
                </c:pt>
                <c:pt idx="13636" formatCode="General">
                  <c:v>-197.934393</c:v>
                </c:pt>
                <c:pt idx="13637" formatCode="General">
                  <c:v>-197.93119300000001</c:v>
                </c:pt>
                <c:pt idx="13638" formatCode="General">
                  <c:v>-197.936272</c:v>
                </c:pt>
                <c:pt idx="13639" formatCode="General">
                  <c:v>-197.96176600000001</c:v>
                </c:pt>
                <c:pt idx="13640" formatCode="General">
                  <c:v>-197.939807</c:v>
                </c:pt>
                <c:pt idx="13641" formatCode="General">
                  <c:v>-197.91966099999999</c:v>
                </c:pt>
                <c:pt idx="13642" formatCode="General">
                  <c:v>-197.94094100000001</c:v>
                </c:pt>
                <c:pt idx="13643" formatCode="General">
                  <c:v>-197.925633</c:v>
                </c:pt>
                <c:pt idx="13644" formatCode="General">
                  <c:v>-197.97797199999999</c:v>
                </c:pt>
                <c:pt idx="13645" formatCode="General">
                  <c:v>-197.93871300000001</c:v>
                </c:pt>
                <c:pt idx="13646" formatCode="General">
                  <c:v>-197.929371</c:v>
                </c:pt>
                <c:pt idx="13647" formatCode="General">
                  <c:v>-197.941858</c:v>
                </c:pt>
                <c:pt idx="13648" formatCode="General">
                  <c:v>-197.961401</c:v>
                </c:pt>
                <c:pt idx="13649" formatCode="General">
                  <c:v>-197.925512</c:v>
                </c:pt>
                <c:pt idx="13650" formatCode="General">
                  <c:v>-197.94341800000001</c:v>
                </c:pt>
                <c:pt idx="13651" formatCode="General">
                  <c:v>-197.94035500000001</c:v>
                </c:pt>
                <c:pt idx="13652" formatCode="General">
                  <c:v>-197.94586699999999</c:v>
                </c:pt>
                <c:pt idx="13653" formatCode="General">
                  <c:v>-197.944537</c:v>
                </c:pt>
                <c:pt idx="13654" formatCode="General">
                  <c:v>-197.94827699999999</c:v>
                </c:pt>
                <c:pt idx="13655" formatCode="General">
                  <c:v>-197.95190400000001</c:v>
                </c:pt>
                <c:pt idx="13656" formatCode="General">
                  <c:v>-197.91637600000001</c:v>
                </c:pt>
                <c:pt idx="13657" formatCode="General">
                  <c:v>-197.957919</c:v>
                </c:pt>
                <c:pt idx="13658" formatCode="General">
                  <c:v>-197.96393800000001</c:v>
                </c:pt>
                <c:pt idx="13659" formatCode="General">
                  <c:v>-197.94261900000001</c:v>
                </c:pt>
                <c:pt idx="13660" formatCode="General">
                  <c:v>-197.934954</c:v>
                </c:pt>
                <c:pt idx="13661" formatCode="General">
                  <c:v>-197.961536</c:v>
                </c:pt>
                <c:pt idx="13662" formatCode="General">
                  <c:v>-197.95791399999999</c:v>
                </c:pt>
                <c:pt idx="13663" formatCode="General">
                  <c:v>-197.94337899999999</c:v>
                </c:pt>
                <c:pt idx="13664" formatCode="General">
                  <c:v>-197.93957399999999</c:v>
                </c:pt>
                <c:pt idx="13665" formatCode="General">
                  <c:v>-197.93693300000001</c:v>
                </c:pt>
                <c:pt idx="13666" formatCode="General">
                  <c:v>-197.95942600000001</c:v>
                </c:pt>
                <c:pt idx="13667" formatCode="General">
                  <c:v>-197.94429400000001</c:v>
                </c:pt>
                <c:pt idx="13668" formatCode="General">
                  <c:v>-197.94483299999999</c:v>
                </c:pt>
                <c:pt idx="13669" formatCode="General">
                  <c:v>-197.93706900000001</c:v>
                </c:pt>
                <c:pt idx="13670" formatCode="General">
                  <c:v>-197.91781700000001</c:v>
                </c:pt>
                <c:pt idx="13671" formatCode="General">
                  <c:v>-197.927784</c:v>
                </c:pt>
                <c:pt idx="13672" formatCode="General">
                  <c:v>-197.955308</c:v>
                </c:pt>
                <c:pt idx="13673" formatCode="General">
                  <c:v>-197.952564</c:v>
                </c:pt>
                <c:pt idx="13674" formatCode="General">
                  <c:v>-197.95781500000001</c:v>
                </c:pt>
                <c:pt idx="13675" formatCode="General">
                  <c:v>-197.93297799999999</c:v>
                </c:pt>
                <c:pt idx="13676" formatCode="General">
                  <c:v>-197.95719299999999</c:v>
                </c:pt>
                <c:pt idx="13677" formatCode="General">
                  <c:v>-197.94162399999999</c:v>
                </c:pt>
                <c:pt idx="13678" formatCode="General">
                  <c:v>-197.95893000000001</c:v>
                </c:pt>
                <c:pt idx="13679" formatCode="General">
                  <c:v>-197.954947</c:v>
                </c:pt>
                <c:pt idx="13680" formatCode="General">
                  <c:v>-197.93216100000001</c:v>
                </c:pt>
                <c:pt idx="13681" formatCode="General">
                  <c:v>-197.94188500000001</c:v>
                </c:pt>
                <c:pt idx="13682" formatCode="General">
                  <c:v>-197.94343900000001</c:v>
                </c:pt>
                <c:pt idx="13683" formatCode="General">
                  <c:v>-197.96806699999999</c:v>
                </c:pt>
                <c:pt idx="13684" formatCode="General">
                  <c:v>-197.945797</c:v>
                </c:pt>
                <c:pt idx="13685" formatCode="General">
                  <c:v>-197.940956</c:v>
                </c:pt>
                <c:pt idx="13686" formatCode="General">
                  <c:v>-197.973782</c:v>
                </c:pt>
                <c:pt idx="13687" formatCode="General">
                  <c:v>-197.917935</c:v>
                </c:pt>
                <c:pt idx="13688" formatCode="General">
                  <c:v>-197.949442</c:v>
                </c:pt>
                <c:pt idx="13689" formatCode="General">
                  <c:v>-197.94868600000001</c:v>
                </c:pt>
                <c:pt idx="13690" formatCode="General">
                  <c:v>-197.94754800000001</c:v>
                </c:pt>
                <c:pt idx="13691" formatCode="General">
                  <c:v>-197.926378</c:v>
                </c:pt>
                <c:pt idx="13692" formatCode="General">
                  <c:v>-197.94879499999999</c:v>
                </c:pt>
                <c:pt idx="13693" formatCode="General">
                  <c:v>-197.91045299999999</c:v>
                </c:pt>
                <c:pt idx="13694" formatCode="General">
                  <c:v>-197.92644899999999</c:v>
                </c:pt>
                <c:pt idx="13695" formatCode="General">
                  <c:v>-197.93590699999999</c:v>
                </c:pt>
                <c:pt idx="13696" formatCode="General">
                  <c:v>-197.93670900000001</c:v>
                </c:pt>
                <c:pt idx="13697" formatCode="General">
                  <c:v>-197.95160899999999</c:v>
                </c:pt>
                <c:pt idx="13698" formatCode="General">
                  <c:v>-197.928685</c:v>
                </c:pt>
                <c:pt idx="13699" formatCode="General">
                  <c:v>-197.918387</c:v>
                </c:pt>
                <c:pt idx="13700" formatCode="General">
                  <c:v>-197.95387700000001</c:v>
                </c:pt>
                <c:pt idx="13701" formatCode="General">
                  <c:v>-197.94904399999999</c:v>
                </c:pt>
                <c:pt idx="13702" formatCode="General">
                  <c:v>-197.94036600000001</c:v>
                </c:pt>
                <c:pt idx="13703" formatCode="General">
                  <c:v>-197.94330199999999</c:v>
                </c:pt>
                <c:pt idx="13704" formatCode="General">
                  <c:v>-197.94525200000001</c:v>
                </c:pt>
                <c:pt idx="13705" formatCode="General">
                  <c:v>-197.95492300000001</c:v>
                </c:pt>
                <c:pt idx="13706" formatCode="General">
                  <c:v>-197.95507499999999</c:v>
                </c:pt>
                <c:pt idx="13707" formatCode="General">
                  <c:v>-197.94977700000001</c:v>
                </c:pt>
                <c:pt idx="13708" formatCode="General">
                  <c:v>-197.95962299999999</c:v>
                </c:pt>
                <c:pt idx="13709" formatCode="General">
                  <c:v>-197.92999499999999</c:v>
                </c:pt>
                <c:pt idx="13710" formatCode="General">
                  <c:v>-197.929922</c:v>
                </c:pt>
                <c:pt idx="13711" formatCode="General">
                  <c:v>-197.94073599999999</c:v>
                </c:pt>
                <c:pt idx="13712" formatCode="General">
                  <c:v>-197.93516399999999</c:v>
                </c:pt>
                <c:pt idx="13713" formatCode="General">
                  <c:v>-197.93536</c:v>
                </c:pt>
                <c:pt idx="13714" formatCode="General">
                  <c:v>-197.95374699999999</c:v>
                </c:pt>
                <c:pt idx="13715" formatCode="General">
                  <c:v>-197.94761500000001</c:v>
                </c:pt>
                <c:pt idx="13716" formatCode="General">
                  <c:v>-197.95426399999999</c:v>
                </c:pt>
                <c:pt idx="13717" formatCode="General">
                  <c:v>-197.91881900000001</c:v>
                </c:pt>
                <c:pt idx="13718" formatCode="General">
                  <c:v>-197.93017</c:v>
                </c:pt>
                <c:pt idx="13719" formatCode="General">
                  <c:v>-197.94395</c:v>
                </c:pt>
                <c:pt idx="13720" formatCode="General">
                  <c:v>-197.93858700000001</c:v>
                </c:pt>
                <c:pt idx="13721" formatCode="General">
                  <c:v>-197.92368999999999</c:v>
                </c:pt>
                <c:pt idx="13722" formatCode="General">
                  <c:v>-197.91979499999999</c:v>
                </c:pt>
                <c:pt idx="13723" formatCode="General">
                  <c:v>-197.949386</c:v>
                </c:pt>
                <c:pt idx="13724" formatCode="General">
                  <c:v>-197.93720099999999</c:v>
                </c:pt>
                <c:pt idx="13725" formatCode="General">
                  <c:v>-197.951593</c:v>
                </c:pt>
                <c:pt idx="13726" formatCode="General">
                  <c:v>-197.93168700000001</c:v>
                </c:pt>
                <c:pt idx="13727" formatCode="General">
                  <c:v>-197.956593</c:v>
                </c:pt>
                <c:pt idx="13728" formatCode="General">
                  <c:v>-197.94313500000001</c:v>
                </c:pt>
                <c:pt idx="13729" formatCode="General">
                  <c:v>-197.92932500000001</c:v>
                </c:pt>
                <c:pt idx="13730" formatCode="General">
                  <c:v>-197.92424299999999</c:v>
                </c:pt>
                <c:pt idx="13731" formatCode="General">
                  <c:v>-197.94732200000001</c:v>
                </c:pt>
                <c:pt idx="13732" formatCode="General">
                  <c:v>-197.93808100000001</c:v>
                </c:pt>
                <c:pt idx="13733" formatCode="General">
                  <c:v>-197.937499</c:v>
                </c:pt>
                <c:pt idx="13734" formatCode="General">
                  <c:v>-197.93041099999999</c:v>
                </c:pt>
                <c:pt idx="13735" formatCode="General">
                  <c:v>-197.95978500000001</c:v>
                </c:pt>
                <c:pt idx="13736" formatCode="General">
                  <c:v>-197.94291000000001</c:v>
                </c:pt>
                <c:pt idx="13737" formatCode="General">
                  <c:v>-197.92404099999999</c:v>
                </c:pt>
                <c:pt idx="13738" formatCode="General">
                  <c:v>-197.947688</c:v>
                </c:pt>
                <c:pt idx="13739" formatCode="General">
                  <c:v>-197.930103</c:v>
                </c:pt>
                <c:pt idx="13740" formatCode="General">
                  <c:v>-197.953632</c:v>
                </c:pt>
                <c:pt idx="13741" formatCode="General">
                  <c:v>-197.92282900000001</c:v>
                </c:pt>
                <c:pt idx="13742" formatCode="General">
                  <c:v>-197.94400400000001</c:v>
                </c:pt>
                <c:pt idx="13743" formatCode="General">
                  <c:v>-197.913757</c:v>
                </c:pt>
                <c:pt idx="13744" formatCode="General">
                  <c:v>-197.93739500000001</c:v>
                </c:pt>
                <c:pt idx="13745" formatCode="General">
                  <c:v>-197.95871700000001</c:v>
                </c:pt>
                <c:pt idx="13746" formatCode="General">
                  <c:v>-197.955116</c:v>
                </c:pt>
                <c:pt idx="13747" formatCode="General">
                  <c:v>-197.94629699999999</c:v>
                </c:pt>
                <c:pt idx="13748" formatCode="General">
                  <c:v>-197.96442500000001</c:v>
                </c:pt>
                <c:pt idx="13749" formatCode="General">
                  <c:v>-197.93929800000001</c:v>
                </c:pt>
                <c:pt idx="13750" formatCode="General">
                  <c:v>-197.96521799999999</c:v>
                </c:pt>
                <c:pt idx="13751" formatCode="General">
                  <c:v>-197.96104600000001</c:v>
                </c:pt>
                <c:pt idx="13752" formatCode="General">
                  <c:v>-197.947305</c:v>
                </c:pt>
                <c:pt idx="13753" formatCode="General">
                  <c:v>-197.965676</c:v>
                </c:pt>
                <c:pt idx="13754" formatCode="General">
                  <c:v>-197.939975</c:v>
                </c:pt>
                <c:pt idx="13755" formatCode="General">
                  <c:v>-197.94844699999999</c:v>
                </c:pt>
                <c:pt idx="13756" formatCode="General">
                  <c:v>-197.92524800000001</c:v>
                </c:pt>
                <c:pt idx="13757" formatCode="General">
                  <c:v>-197.94833199999999</c:v>
                </c:pt>
                <c:pt idx="13758" formatCode="General">
                  <c:v>-197.945277</c:v>
                </c:pt>
                <c:pt idx="13759" formatCode="General">
                  <c:v>-197.94653299999999</c:v>
                </c:pt>
                <c:pt idx="13760" formatCode="General">
                  <c:v>-197.94982400000001</c:v>
                </c:pt>
                <c:pt idx="13761" formatCode="General">
                  <c:v>-197.94573399999999</c:v>
                </c:pt>
                <c:pt idx="13762" formatCode="General">
                  <c:v>-197.93882099999999</c:v>
                </c:pt>
                <c:pt idx="13763" formatCode="General">
                  <c:v>-197.9639</c:v>
                </c:pt>
                <c:pt idx="13764" formatCode="General">
                  <c:v>-197.947036</c:v>
                </c:pt>
                <c:pt idx="13765" formatCode="General">
                  <c:v>-197.93571</c:v>
                </c:pt>
                <c:pt idx="13766" formatCode="General">
                  <c:v>-197.953551</c:v>
                </c:pt>
                <c:pt idx="13767" formatCode="General">
                  <c:v>-197.95174800000001</c:v>
                </c:pt>
                <c:pt idx="13768" formatCode="General">
                  <c:v>-197.94605999999999</c:v>
                </c:pt>
                <c:pt idx="13769" formatCode="General">
                  <c:v>-197.90949699999999</c:v>
                </c:pt>
                <c:pt idx="13770" formatCode="General">
                  <c:v>-197.93436</c:v>
                </c:pt>
                <c:pt idx="13771" formatCode="General">
                  <c:v>-197.96391199999999</c:v>
                </c:pt>
                <c:pt idx="13772" formatCode="General">
                  <c:v>-197.929687</c:v>
                </c:pt>
                <c:pt idx="13773" formatCode="General">
                  <c:v>-197.93794600000001</c:v>
                </c:pt>
                <c:pt idx="13774" formatCode="General">
                  <c:v>-197.95144500000001</c:v>
                </c:pt>
                <c:pt idx="13775" formatCode="General">
                  <c:v>-197.95470700000001</c:v>
                </c:pt>
                <c:pt idx="13776" formatCode="General">
                  <c:v>-197.95437200000001</c:v>
                </c:pt>
                <c:pt idx="13777" formatCode="General">
                  <c:v>-197.95710700000001</c:v>
                </c:pt>
                <c:pt idx="13778" formatCode="General">
                  <c:v>-197.95481599999999</c:v>
                </c:pt>
                <c:pt idx="13779" formatCode="General">
                  <c:v>-197.92482000000001</c:v>
                </c:pt>
                <c:pt idx="13780" formatCode="General">
                  <c:v>-197.95336399999999</c:v>
                </c:pt>
                <c:pt idx="13781" formatCode="General">
                  <c:v>-197.932073</c:v>
                </c:pt>
                <c:pt idx="13782" formatCode="General">
                  <c:v>-197.94238100000001</c:v>
                </c:pt>
                <c:pt idx="13783" formatCode="General">
                  <c:v>-197.94991200000001</c:v>
                </c:pt>
                <c:pt idx="13784" formatCode="General">
                  <c:v>-197.94200900000001</c:v>
                </c:pt>
                <c:pt idx="13785" formatCode="General">
                  <c:v>-197.93304000000001</c:v>
                </c:pt>
                <c:pt idx="13786" formatCode="General">
                  <c:v>-197.94251199999999</c:v>
                </c:pt>
                <c:pt idx="13787" formatCode="General">
                  <c:v>-197.94625500000001</c:v>
                </c:pt>
                <c:pt idx="13788" formatCode="General">
                  <c:v>-197.94285500000001</c:v>
                </c:pt>
                <c:pt idx="13789" formatCode="General">
                  <c:v>-197.926591</c:v>
                </c:pt>
                <c:pt idx="13790" formatCode="General">
                  <c:v>-197.935191</c:v>
                </c:pt>
                <c:pt idx="13791" formatCode="General">
                  <c:v>-197.953057</c:v>
                </c:pt>
                <c:pt idx="13792" formatCode="General">
                  <c:v>-197.95918</c:v>
                </c:pt>
                <c:pt idx="13793" formatCode="General">
                  <c:v>-197.945179</c:v>
                </c:pt>
                <c:pt idx="13794" formatCode="General">
                  <c:v>-197.95684399999999</c:v>
                </c:pt>
                <c:pt idx="13795" formatCode="General">
                  <c:v>-197.96783500000001</c:v>
                </c:pt>
                <c:pt idx="13796" formatCode="General">
                  <c:v>-197.942274</c:v>
                </c:pt>
                <c:pt idx="13797" formatCode="General">
                  <c:v>-197.96205900000001</c:v>
                </c:pt>
                <c:pt idx="13798" formatCode="General">
                  <c:v>-197.961243</c:v>
                </c:pt>
                <c:pt idx="13799" formatCode="General">
                  <c:v>-197.93811400000001</c:v>
                </c:pt>
                <c:pt idx="13800" formatCode="General">
                  <c:v>-197.94216399999999</c:v>
                </c:pt>
                <c:pt idx="13801" formatCode="General">
                  <c:v>-197.929024</c:v>
                </c:pt>
                <c:pt idx="13802" formatCode="General">
                  <c:v>-197.959688</c:v>
                </c:pt>
                <c:pt idx="13803" formatCode="General">
                  <c:v>-197.955985</c:v>
                </c:pt>
                <c:pt idx="13804" formatCode="General">
                  <c:v>-197.934189</c:v>
                </c:pt>
                <c:pt idx="13805" formatCode="General">
                  <c:v>-197.952528</c:v>
                </c:pt>
                <c:pt idx="13806" formatCode="General">
                  <c:v>-197.93115299999999</c:v>
                </c:pt>
                <c:pt idx="13807" formatCode="General">
                  <c:v>-197.96059700000001</c:v>
                </c:pt>
                <c:pt idx="13808" formatCode="General">
                  <c:v>-197.94537600000001</c:v>
                </c:pt>
                <c:pt idx="13809" formatCode="General">
                  <c:v>-197.96349900000001</c:v>
                </c:pt>
                <c:pt idx="13810" formatCode="General">
                  <c:v>-197.947821</c:v>
                </c:pt>
                <c:pt idx="13811" formatCode="General">
                  <c:v>-197.92818399999999</c:v>
                </c:pt>
                <c:pt idx="13812" formatCode="General">
                  <c:v>-197.93407199999999</c:v>
                </c:pt>
                <c:pt idx="13813" formatCode="General">
                  <c:v>-197.95043000000001</c:v>
                </c:pt>
                <c:pt idx="13814" formatCode="General">
                  <c:v>-197.927865</c:v>
                </c:pt>
                <c:pt idx="13815" formatCode="General">
                  <c:v>-197.955591</c:v>
                </c:pt>
                <c:pt idx="13816" formatCode="General">
                  <c:v>-197.968153</c:v>
                </c:pt>
                <c:pt idx="13817" formatCode="General">
                  <c:v>-197.94515000000001</c:v>
                </c:pt>
                <c:pt idx="13818" formatCode="General">
                  <c:v>-197.940169</c:v>
                </c:pt>
                <c:pt idx="13819" formatCode="General">
                  <c:v>-197.96037100000001</c:v>
                </c:pt>
                <c:pt idx="13820" formatCode="General">
                  <c:v>-197.91225399999999</c:v>
                </c:pt>
                <c:pt idx="13821" formatCode="General">
                  <c:v>-197.935588</c:v>
                </c:pt>
                <c:pt idx="13822" formatCode="General">
                  <c:v>-197.95289</c:v>
                </c:pt>
                <c:pt idx="13823" formatCode="General">
                  <c:v>-197.95327900000001</c:v>
                </c:pt>
                <c:pt idx="13824" formatCode="General">
                  <c:v>-197.937455</c:v>
                </c:pt>
                <c:pt idx="13825" formatCode="General">
                  <c:v>-197.93607399999999</c:v>
                </c:pt>
                <c:pt idx="13826" formatCode="General">
                  <c:v>-197.94775999999999</c:v>
                </c:pt>
                <c:pt idx="13827" formatCode="General">
                  <c:v>-197.95052100000001</c:v>
                </c:pt>
                <c:pt idx="13828" formatCode="General">
                  <c:v>-197.932716</c:v>
                </c:pt>
                <c:pt idx="13829" formatCode="General">
                  <c:v>-197.94204099999999</c:v>
                </c:pt>
                <c:pt idx="13830" formatCode="General">
                  <c:v>-197.96020200000001</c:v>
                </c:pt>
                <c:pt idx="13831" formatCode="General">
                  <c:v>-197.94070300000001</c:v>
                </c:pt>
                <c:pt idx="13832" formatCode="General">
                  <c:v>-197.950445</c:v>
                </c:pt>
                <c:pt idx="13833" formatCode="General">
                  <c:v>-197.92236</c:v>
                </c:pt>
                <c:pt idx="13834" formatCode="General">
                  <c:v>-197.96316400000001</c:v>
                </c:pt>
                <c:pt idx="13835" formatCode="General">
                  <c:v>-197.94240600000001</c:v>
                </c:pt>
                <c:pt idx="13836" formatCode="General">
                  <c:v>-197.960128</c:v>
                </c:pt>
                <c:pt idx="13837" formatCode="General">
                  <c:v>-197.93213499999999</c:v>
                </c:pt>
                <c:pt idx="13838" formatCode="General">
                  <c:v>-197.95819700000001</c:v>
                </c:pt>
                <c:pt idx="13839" formatCode="General">
                  <c:v>-197.94351800000001</c:v>
                </c:pt>
                <c:pt idx="13840" formatCode="General">
                  <c:v>-197.94568200000001</c:v>
                </c:pt>
                <c:pt idx="13841" formatCode="General">
                  <c:v>-197.944796</c:v>
                </c:pt>
                <c:pt idx="13842" formatCode="General">
                  <c:v>-197.94912500000001</c:v>
                </c:pt>
                <c:pt idx="13843" formatCode="General">
                  <c:v>-197.961333</c:v>
                </c:pt>
                <c:pt idx="13844" formatCode="General">
                  <c:v>-197.96202299999999</c:v>
                </c:pt>
                <c:pt idx="13845" formatCode="General">
                  <c:v>-197.98696799999999</c:v>
                </c:pt>
                <c:pt idx="13846" formatCode="General">
                  <c:v>-197.93732199999999</c:v>
                </c:pt>
                <c:pt idx="13847" formatCode="General">
                  <c:v>-197.961716</c:v>
                </c:pt>
                <c:pt idx="13848" formatCode="General">
                  <c:v>-197.95059699999999</c:v>
                </c:pt>
                <c:pt idx="13849" formatCode="General">
                  <c:v>-197.948452</c:v>
                </c:pt>
                <c:pt idx="13850" formatCode="General">
                  <c:v>-197.930421</c:v>
                </c:pt>
                <c:pt idx="13851" formatCode="General">
                  <c:v>-197.93515099999999</c:v>
                </c:pt>
                <c:pt idx="13852" formatCode="General">
                  <c:v>-197.92184900000001</c:v>
                </c:pt>
                <c:pt idx="13853" formatCode="General">
                  <c:v>-197.95697699999999</c:v>
                </c:pt>
                <c:pt idx="13854" formatCode="General">
                  <c:v>-197.93453</c:v>
                </c:pt>
                <c:pt idx="13855" formatCode="General">
                  <c:v>-197.928133</c:v>
                </c:pt>
                <c:pt idx="13856" formatCode="General">
                  <c:v>-197.95151000000001</c:v>
                </c:pt>
                <c:pt idx="13857" formatCode="General">
                  <c:v>-197.93887699999999</c:v>
                </c:pt>
                <c:pt idx="13858" formatCode="General">
                  <c:v>-197.96364399999999</c:v>
                </c:pt>
                <c:pt idx="13859" formatCode="General">
                  <c:v>-197.97253000000001</c:v>
                </c:pt>
                <c:pt idx="13860" formatCode="General">
                  <c:v>-197.93738400000001</c:v>
                </c:pt>
                <c:pt idx="13861" formatCode="General">
                  <c:v>-197.946911</c:v>
                </c:pt>
                <c:pt idx="13862" formatCode="General">
                  <c:v>-197.94587300000001</c:v>
                </c:pt>
                <c:pt idx="13863" formatCode="General">
                  <c:v>-197.961703</c:v>
                </c:pt>
                <c:pt idx="13864" formatCode="General">
                  <c:v>-197.94620900000001</c:v>
                </c:pt>
                <c:pt idx="13865" formatCode="General">
                  <c:v>-197.94527400000001</c:v>
                </c:pt>
                <c:pt idx="13866" formatCode="General">
                  <c:v>-197.96200300000001</c:v>
                </c:pt>
                <c:pt idx="13867" formatCode="General">
                  <c:v>-197.935934</c:v>
                </c:pt>
                <c:pt idx="13868" formatCode="General">
                  <c:v>-197.92368300000001</c:v>
                </c:pt>
                <c:pt idx="13869" formatCode="General">
                  <c:v>-197.968309</c:v>
                </c:pt>
                <c:pt idx="13870" formatCode="General">
                  <c:v>-197.958708</c:v>
                </c:pt>
                <c:pt idx="13871" formatCode="General">
                  <c:v>-197.93523099999999</c:v>
                </c:pt>
                <c:pt idx="13872" formatCode="General">
                  <c:v>-197.94309200000001</c:v>
                </c:pt>
                <c:pt idx="13873" formatCode="General">
                  <c:v>-197.932087</c:v>
                </c:pt>
                <c:pt idx="13874" formatCode="General">
                  <c:v>-197.941709</c:v>
                </c:pt>
                <c:pt idx="13875" formatCode="General">
                  <c:v>-197.947802</c:v>
                </c:pt>
                <c:pt idx="13876" formatCode="General">
                  <c:v>-197.937442</c:v>
                </c:pt>
                <c:pt idx="13877" formatCode="General">
                  <c:v>-197.93829199999999</c:v>
                </c:pt>
                <c:pt idx="13878" formatCode="General">
                  <c:v>-197.96701999999999</c:v>
                </c:pt>
                <c:pt idx="13879" formatCode="General">
                  <c:v>-197.91883300000001</c:v>
                </c:pt>
                <c:pt idx="13880" formatCode="General">
                  <c:v>-197.96315899999999</c:v>
                </c:pt>
                <c:pt idx="13881" formatCode="General">
                  <c:v>-197.91532699999999</c:v>
                </c:pt>
                <c:pt idx="13882" formatCode="General">
                  <c:v>-197.92986200000001</c:v>
                </c:pt>
                <c:pt idx="13883" formatCode="General">
                  <c:v>-197.93600699999999</c:v>
                </c:pt>
                <c:pt idx="13884" formatCode="General">
                  <c:v>-197.947847</c:v>
                </c:pt>
                <c:pt idx="13885" formatCode="General">
                  <c:v>-197.92410899999999</c:v>
                </c:pt>
                <c:pt idx="13886" formatCode="General">
                  <c:v>-197.908827</c:v>
                </c:pt>
                <c:pt idx="13887" formatCode="General">
                  <c:v>-197.934111</c:v>
                </c:pt>
                <c:pt idx="13888" formatCode="General">
                  <c:v>-197.93822299999999</c:v>
                </c:pt>
                <c:pt idx="13889" formatCode="General">
                  <c:v>-197.94257400000001</c:v>
                </c:pt>
                <c:pt idx="13890" formatCode="General">
                  <c:v>-197.93532300000001</c:v>
                </c:pt>
                <c:pt idx="13891" formatCode="General">
                  <c:v>-197.946417</c:v>
                </c:pt>
                <c:pt idx="13892" formatCode="General">
                  <c:v>-197.94375099999999</c:v>
                </c:pt>
                <c:pt idx="13893" formatCode="General">
                  <c:v>-197.97814500000001</c:v>
                </c:pt>
                <c:pt idx="13894" formatCode="General">
                  <c:v>-197.93705399999999</c:v>
                </c:pt>
                <c:pt idx="13895" formatCode="General">
                  <c:v>-197.95460800000001</c:v>
                </c:pt>
                <c:pt idx="13896" formatCode="General">
                  <c:v>-197.95722599999999</c:v>
                </c:pt>
                <c:pt idx="13897" formatCode="General">
                  <c:v>-197.964583</c:v>
                </c:pt>
                <c:pt idx="13898" formatCode="General">
                  <c:v>-197.95169799999999</c:v>
                </c:pt>
                <c:pt idx="13899" formatCode="General">
                  <c:v>-197.949805</c:v>
                </c:pt>
                <c:pt idx="13900" formatCode="General">
                  <c:v>-197.930046</c:v>
                </c:pt>
                <c:pt idx="13901" formatCode="General">
                  <c:v>-197.96591799999999</c:v>
                </c:pt>
                <c:pt idx="13902" formatCode="General">
                  <c:v>-197.94480799999999</c:v>
                </c:pt>
                <c:pt idx="13903" formatCode="General">
                  <c:v>-197.933425</c:v>
                </c:pt>
                <c:pt idx="13904" formatCode="General">
                  <c:v>-197.921683</c:v>
                </c:pt>
                <c:pt idx="13905" formatCode="General">
                  <c:v>-197.94932399999999</c:v>
                </c:pt>
                <c:pt idx="13906" formatCode="General">
                  <c:v>-197.94266200000001</c:v>
                </c:pt>
                <c:pt idx="13907" formatCode="General">
                  <c:v>-197.94130799999999</c:v>
                </c:pt>
                <c:pt idx="13908" formatCode="General">
                  <c:v>-197.953462</c:v>
                </c:pt>
                <c:pt idx="13909" formatCode="General">
                  <c:v>-197.94345300000001</c:v>
                </c:pt>
                <c:pt idx="13910" formatCode="General">
                  <c:v>-197.94003499999999</c:v>
                </c:pt>
                <c:pt idx="13911" formatCode="General">
                  <c:v>-197.93552199999999</c:v>
                </c:pt>
                <c:pt idx="13912" formatCode="General">
                  <c:v>-197.949906</c:v>
                </c:pt>
                <c:pt idx="13913" formatCode="General">
                  <c:v>-197.954826</c:v>
                </c:pt>
                <c:pt idx="13914" formatCode="General">
                  <c:v>-197.94987399999999</c:v>
                </c:pt>
                <c:pt idx="13915" formatCode="General">
                  <c:v>-197.92376100000001</c:v>
                </c:pt>
                <c:pt idx="13916" formatCode="General">
                  <c:v>-197.92272700000001</c:v>
                </c:pt>
                <c:pt idx="13917" formatCode="General">
                  <c:v>-197.92749699999999</c:v>
                </c:pt>
                <c:pt idx="13918" formatCode="General">
                  <c:v>-197.91768300000001</c:v>
                </c:pt>
                <c:pt idx="13919" formatCode="General">
                  <c:v>-197.94318699999999</c:v>
                </c:pt>
                <c:pt idx="13920" formatCode="General">
                  <c:v>-197.93082000000001</c:v>
                </c:pt>
                <c:pt idx="13921" formatCode="General">
                  <c:v>-197.942519</c:v>
                </c:pt>
                <c:pt idx="13922" formatCode="General">
                  <c:v>-197.94420700000001</c:v>
                </c:pt>
                <c:pt idx="13923" formatCode="General">
                  <c:v>-197.94751400000001</c:v>
                </c:pt>
                <c:pt idx="13924" formatCode="General">
                  <c:v>-197.93494999999999</c:v>
                </c:pt>
                <c:pt idx="13925" formatCode="General">
                  <c:v>-197.97061299999999</c:v>
                </c:pt>
                <c:pt idx="13926" formatCode="General">
                  <c:v>-197.93461600000001</c:v>
                </c:pt>
                <c:pt idx="13927" formatCode="General">
                  <c:v>-197.953676</c:v>
                </c:pt>
                <c:pt idx="13928" formatCode="General">
                  <c:v>-197.91604100000001</c:v>
                </c:pt>
                <c:pt idx="13929" formatCode="General">
                  <c:v>-197.94088600000001</c:v>
                </c:pt>
                <c:pt idx="13930" formatCode="General">
                  <c:v>-197.936643</c:v>
                </c:pt>
                <c:pt idx="13931" formatCode="General">
                  <c:v>-197.93103500000001</c:v>
                </c:pt>
                <c:pt idx="13932" formatCode="General">
                  <c:v>-197.933513</c:v>
                </c:pt>
                <c:pt idx="13933" formatCode="General">
                  <c:v>-197.95215999999999</c:v>
                </c:pt>
                <c:pt idx="13934" formatCode="General">
                  <c:v>-197.933806</c:v>
                </c:pt>
                <c:pt idx="13935" formatCode="General">
                  <c:v>-197.945393</c:v>
                </c:pt>
                <c:pt idx="13936" formatCode="General">
                  <c:v>-197.94906</c:v>
                </c:pt>
                <c:pt idx="13937" formatCode="General">
                  <c:v>-197.94500300000001</c:v>
                </c:pt>
                <c:pt idx="13938" formatCode="General">
                  <c:v>-197.93294800000001</c:v>
                </c:pt>
                <c:pt idx="13939" formatCode="General">
                  <c:v>-197.91777400000001</c:v>
                </c:pt>
                <c:pt idx="13940" formatCode="General">
                  <c:v>-197.91312400000001</c:v>
                </c:pt>
                <c:pt idx="13941" formatCode="General">
                  <c:v>-197.93371300000001</c:v>
                </c:pt>
                <c:pt idx="13942" formatCode="General">
                  <c:v>-197.954745</c:v>
                </c:pt>
                <c:pt idx="13943" formatCode="General">
                  <c:v>-197.97172499999999</c:v>
                </c:pt>
                <c:pt idx="13944" formatCode="General">
                  <c:v>-197.95625100000001</c:v>
                </c:pt>
                <c:pt idx="13945" formatCode="General">
                  <c:v>-197.956095</c:v>
                </c:pt>
                <c:pt idx="13946" formatCode="General">
                  <c:v>-197.95821799999999</c:v>
                </c:pt>
                <c:pt idx="13947" formatCode="General">
                  <c:v>-197.92711399999999</c:v>
                </c:pt>
                <c:pt idx="13948" formatCode="General">
                  <c:v>-197.94732300000001</c:v>
                </c:pt>
                <c:pt idx="13949" formatCode="General">
                  <c:v>-197.93597500000001</c:v>
                </c:pt>
                <c:pt idx="13950" formatCode="General">
                  <c:v>-197.95415299999999</c:v>
                </c:pt>
                <c:pt idx="13951" formatCode="General">
                  <c:v>-197.951617</c:v>
                </c:pt>
                <c:pt idx="13952" formatCode="General">
                  <c:v>-197.94528500000001</c:v>
                </c:pt>
                <c:pt idx="13953" formatCode="General">
                  <c:v>-197.9169</c:v>
                </c:pt>
                <c:pt idx="13954" formatCode="General">
                  <c:v>-197.94923199999999</c:v>
                </c:pt>
                <c:pt idx="13955" formatCode="General">
                  <c:v>-197.945325</c:v>
                </c:pt>
                <c:pt idx="13956" formatCode="General">
                  <c:v>-197.95422400000001</c:v>
                </c:pt>
                <c:pt idx="13957" formatCode="General">
                  <c:v>-197.942758</c:v>
                </c:pt>
                <c:pt idx="13958" formatCode="General">
                  <c:v>-197.92850200000001</c:v>
                </c:pt>
                <c:pt idx="13959" formatCode="General">
                  <c:v>-197.933279</c:v>
                </c:pt>
                <c:pt idx="13960" formatCode="General">
                  <c:v>-197.92682099999999</c:v>
                </c:pt>
                <c:pt idx="13961" formatCode="General">
                  <c:v>-197.925783</c:v>
                </c:pt>
                <c:pt idx="13962" formatCode="General">
                  <c:v>-197.955063</c:v>
                </c:pt>
                <c:pt idx="13963" formatCode="General">
                  <c:v>-197.962806</c:v>
                </c:pt>
                <c:pt idx="13964" formatCode="General">
                  <c:v>-197.95070699999999</c:v>
                </c:pt>
                <c:pt idx="13965" formatCode="General">
                  <c:v>-197.94328100000001</c:v>
                </c:pt>
                <c:pt idx="13966" formatCode="General">
                  <c:v>-197.96051700000001</c:v>
                </c:pt>
                <c:pt idx="13967" formatCode="General">
                  <c:v>-197.914266</c:v>
                </c:pt>
                <c:pt idx="13968" formatCode="General">
                  <c:v>-197.91339300000001</c:v>
                </c:pt>
                <c:pt idx="13969" formatCode="General">
                  <c:v>-197.938816</c:v>
                </c:pt>
                <c:pt idx="13970" formatCode="General">
                  <c:v>-197.95950099999999</c:v>
                </c:pt>
                <c:pt idx="13971" formatCode="General">
                  <c:v>-197.92814200000001</c:v>
                </c:pt>
                <c:pt idx="13972" formatCode="General">
                  <c:v>-197.94697199999999</c:v>
                </c:pt>
                <c:pt idx="13973" formatCode="General">
                  <c:v>-197.94866500000001</c:v>
                </c:pt>
                <c:pt idx="13974" formatCode="General">
                  <c:v>-197.96128200000001</c:v>
                </c:pt>
                <c:pt idx="13975" formatCode="General">
                  <c:v>-197.95935800000001</c:v>
                </c:pt>
                <c:pt idx="13976" formatCode="General">
                  <c:v>-197.93465499999999</c:v>
                </c:pt>
                <c:pt idx="13977" formatCode="General">
                  <c:v>-197.92117099999999</c:v>
                </c:pt>
                <c:pt idx="13978" formatCode="General">
                  <c:v>-197.96046899999999</c:v>
                </c:pt>
                <c:pt idx="13979" formatCode="General">
                  <c:v>-197.956569</c:v>
                </c:pt>
                <c:pt idx="13980" formatCode="General">
                  <c:v>-197.94515200000001</c:v>
                </c:pt>
                <c:pt idx="13981" formatCode="General">
                  <c:v>-197.92976200000001</c:v>
                </c:pt>
                <c:pt idx="13982" formatCode="General">
                  <c:v>-197.950154</c:v>
                </c:pt>
                <c:pt idx="13983" formatCode="General">
                  <c:v>-197.93068600000001</c:v>
                </c:pt>
                <c:pt idx="13984" formatCode="General">
                  <c:v>-197.92254</c:v>
                </c:pt>
                <c:pt idx="13985" formatCode="General">
                  <c:v>-197.94076200000001</c:v>
                </c:pt>
                <c:pt idx="13986" formatCode="General">
                  <c:v>-197.95945399999999</c:v>
                </c:pt>
                <c:pt idx="13987" formatCode="General">
                  <c:v>-197.93529100000001</c:v>
                </c:pt>
                <c:pt idx="13988" formatCode="General">
                  <c:v>-197.93601200000001</c:v>
                </c:pt>
                <c:pt idx="13989" formatCode="General">
                  <c:v>-197.93356700000001</c:v>
                </c:pt>
                <c:pt idx="13990" formatCode="General">
                  <c:v>-197.94349500000001</c:v>
                </c:pt>
                <c:pt idx="13991" formatCode="General">
                  <c:v>-197.912947</c:v>
                </c:pt>
                <c:pt idx="13992" formatCode="General">
                  <c:v>-197.93764899999999</c:v>
                </c:pt>
                <c:pt idx="13993" formatCode="General">
                  <c:v>-197.92696599999999</c:v>
                </c:pt>
                <c:pt idx="13994" formatCode="General">
                  <c:v>-197.932512</c:v>
                </c:pt>
                <c:pt idx="13995" formatCode="General">
                  <c:v>-197.928394</c:v>
                </c:pt>
                <c:pt idx="13996" formatCode="General">
                  <c:v>-197.96547799999999</c:v>
                </c:pt>
                <c:pt idx="13997" formatCode="General">
                  <c:v>-197.95833300000001</c:v>
                </c:pt>
                <c:pt idx="13998" formatCode="General">
                  <c:v>-197.916752</c:v>
                </c:pt>
                <c:pt idx="13999" formatCode="General">
                  <c:v>-197.94301300000001</c:v>
                </c:pt>
                <c:pt idx="14000" formatCode="General">
                  <c:v>-197.92710600000001</c:v>
                </c:pt>
                <c:pt idx="14001" formatCode="General">
                  <c:v>-197.93581699999999</c:v>
                </c:pt>
                <c:pt idx="14002" formatCode="General">
                  <c:v>-197.94062400000001</c:v>
                </c:pt>
                <c:pt idx="14003" formatCode="General">
                  <c:v>-197.94077200000001</c:v>
                </c:pt>
                <c:pt idx="14004" formatCode="General">
                  <c:v>-197.937645</c:v>
                </c:pt>
                <c:pt idx="14005" formatCode="General">
                  <c:v>-197.92255399999999</c:v>
                </c:pt>
                <c:pt idx="14006" formatCode="General">
                  <c:v>-197.93446700000001</c:v>
                </c:pt>
                <c:pt idx="14007" formatCode="General">
                  <c:v>-197.930758</c:v>
                </c:pt>
                <c:pt idx="14008" formatCode="General">
                  <c:v>-197.96036699999999</c:v>
                </c:pt>
                <c:pt idx="14009" formatCode="General">
                  <c:v>-197.93767600000001</c:v>
                </c:pt>
                <c:pt idx="14010" formatCode="General">
                  <c:v>-197.941159</c:v>
                </c:pt>
                <c:pt idx="14011" formatCode="General">
                  <c:v>-197.94852</c:v>
                </c:pt>
                <c:pt idx="14012" formatCode="General">
                  <c:v>-197.967015</c:v>
                </c:pt>
                <c:pt idx="14013" formatCode="General">
                  <c:v>-197.92197300000001</c:v>
                </c:pt>
                <c:pt idx="14014" formatCode="General">
                  <c:v>-197.94135700000001</c:v>
                </c:pt>
                <c:pt idx="14015" formatCode="General">
                  <c:v>-197.92760899999999</c:v>
                </c:pt>
                <c:pt idx="14016" formatCode="General">
                  <c:v>-197.93122299999999</c:v>
                </c:pt>
                <c:pt idx="14017" formatCode="General">
                  <c:v>-197.92321999999999</c:v>
                </c:pt>
                <c:pt idx="14018" formatCode="General">
                  <c:v>-197.94867300000001</c:v>
                </c:pt>
                <c:pt idx="14019" formatCode="General">
                  <c:v>-197.943265</c:v>
                </c:pt>
                <c:pt idx="14020" formatCode="General">
                  <c:v>-197.95083500000001</c:v>
                </c:pt>
                <c:pt idx="14021" formatCode="General">
                  <c:v>-197.941937</c:v>
                </c:pt>
                <c:pt idx="14022" formatCode="General">
                  <c:v>-197.93764200000001</c:v>
                </c:pt>
                <c:pt idx="14023" formatCode="General">
                  <c:v>-197.95934800000001</c:v>
                </c:pt>
                <c:pt idx="14024" formatCode="General">
                  <c:v>-197.93693400000001</c:v>
                </c:pt>
                <c:pt idx="14025" formatCode="General">
                  <c:v>-197.92532199999999</c:v>
                </c:pt>
                <c:pt idx="14026" formatCode="General">
                  <c:v>-197.91493299999999</c:v>
                </c:pt>
                <c:pt idx="14027" formatCode="General">
                  <c:v>-197.93154000000001</c:v>
                </c:pt>
                <c:pt idx="14028" formatCode="General">
                  <c:v>-197.95321100000001</c:v>
                </c:pt>
                <c:pt idx="14029" formatCode="General">
                  <c:v>-197.943635</c:v>
                </c:pt>
                <c:pt idx="14030" formatCode="General">
                  <c:v>-197.93831900000001</c:v>
                </c:pt>
                <c:pt idx="14031" formatCode="General">
                  <c:v>-197.92700199999999</c:v>
                </c:pt>
                <c:pt idx="14032" formatCode="General">
                  <c:v>-197.949307</c:v>
                </c:pt>
                <c:pt idx="14033" formatCode="General">
                  <c:v>-197.956086</c:v>
                </c:pt>
                <c:pt idx="14034" formatCode="General">
                  <c:v>-197.932635</c:v>
                </c:pt>
                <c:pt idx="14035" formatCode="General">
                  <c:v>-197.96163100000001</c:v>
                </c:pt>
                <c:pt idx="14036" formatCode="General">
                  <c:v>-197.93088399999999</c:v>
                </c:pt>
                <c:pt idx="14037" formatCode="General">
                  <c:v>-197.921639</c:v>
                </c:pt>
                <c:pt idx="14038" formatCode="General">
                  <c:v>-197.94508500000001</c:v>
                </c:pt>
                <c:pt idx="14039" formatCode="General">
                  <c:v>-197.93671699999999</c:v>
                </c:pt>
                <c:pt idx="14040" formatCode="General">
                  <c:v>-197.92202800000001</c:v>
                </c:pt>
                <c:pt idx="14041" formatCode="General">
                  <c:v>-197.93693400000001</c:v>
                </c:pt>
                <c:pt idx="14042" formatCode="General">
                  <c:v>-197.962264</c:v>
                </c:pt>
                <c:pt idx="14043" formatCode="General">
                  <c:v>-197.93709899999999</c:v>
                </c:pt>
                <c:pt idx="14044" formatCode="General">
                  <c:v>-197.94210100000001</c:v>
                </c:pt>
                <c:pt idx="14045" formatCode="General">
                  <c:v>-197.947822</c:v>
                </c:pt>
                <c:pt idx="14046" formatCode="General">
                  <c:v>-197.950636</c:v>
                </c:pt>
                <c:pt idx="14047" formatCode="General">
                  <c:v>-197.947588</c:v>
                </c:pt>
                <c:pt idx="14048" formatCode="General">
                  <c:v>-197.940956</c:v>
                </c:pt>
                <c:pt idx="14049" formatCode="General">
                  <c:v>-197.94708</c:v>
                </c:pt>
                <c:pt idx="14050" formatCode="General">
                  <c:v>-197.936744</c:v>
                </c:pt>
                <c:pt idx="14051" formatCode="General">
                  <c:v>-197.93052499999999</c:v>
                </c:pt>
                <c:pt idx="14052" formatCode="General">
                  <c:v>-197.95283000000001</c:v>
                </c:pt>
                <c:pt idx="14053" formatCode="General">
                  <c:v>-197.95128299999999</c:v>
                </c:pt>
                <c:pt idx="14054" formatCode="General">
                  <c:v>-197.927967</c:v>
                </c:pt>
                <c:pt idx="14055" formatCode="General">
                  <c:v>-197.95037600000001</c:v>
                </c:pt>
                <c:pt idx="14056" formatCode="General">
                  <c:v>-197.93037699999999</c:v>
                </c:pt>
                <c:pt idx="14057" formatCode="General">
                  <c:v>-197.93586199999999</c:v>
                </c:pt>
                <c:pt idx="14058" formatCode="General">
                  <c:v>-197.94199900000001</c:v>
                </c:pt>
                <c:pt idx="14059" formatCode="General">
                  <c:v>-197.94565499999999</c:v>
                </c:pt>
                <c:pt idx="14060" formatCode="General">
                  <c:v>-197.95008999999999</c:v>
                </c:pt>
                <c:pt idx="14061" formatCode="General">
                  <c:v>-197.961477</c:v>
                </c:pt>
                <c:pt idx="14062" formatCode="General">
                  <c:v>-197.93432100000001</c:v>
                </c:pt>
                <c:pt idx="14063" formatCode="General">
                  <c:v>-197.94226</c:v>
                </c:pt>
                <c:pt idx="14064" formatCode="General">
                  <c:v>-197.94641100000001</c:v>
                </c:pt>
                <c:pt idx="14065" formatCode="General">
                  <c:v>-197.95378500000001</c:v>
                </c:pt>
                <c:pt idx="14066" formatCode="General">
                  <c:v>-197.92523600000001</c:v>
                </c:pt>
                <c:pt idx="14067" formatCode="General">
                  <c:v>-197.89611300000001</c:v>
                </c:pt>
                <c:pt idx="14068" formatCode="General">
                  <c:v>-197.920705</c:v>
                </c:pt>
                <c:pt idx="14069" formatCode="General">
                  <c:v>-197.933921</c:v>
                </c:pt>
                <c:pt idx="14070" formatCode="General">
                  <c:v>-197.92047500000001</c:v>
                </c:pt>
                <c:pt idx="14071" formatCode="General">
                  <c:v>-197.94837000000001</c:v>
                </c:pt>
                <c:pt idx="14072" formatCode="General">
                  <c:v>-197.94467800000001</c:v>
                </c:pt>
                <c:pt idx="14073" formatCode="General">
                  <c:v>-197.930252</c:v>
                </c:pt>
                <c:pt idx="14074" formatCode="General">
                  <c:v>-197.93481700000001</c:v>
                </c:pt>
                <c:pt idx="14075" formatCode="General">
                  <c:v>-197.94553400000001</c:v>
                </c:pt>
                <c:pt idx="14076" formatCode="General">
                  <c:v>-197.95191500000001</c:v>
                </c:pt>
                <c:pt idx="14077" formatCode="General">
                  <c:v>-197.940866</c:v>
                </c:pt>
                <c:pt idx="14078" formatCode="General">
                  <c:v>-197.951097</c:v>
                </c:pt>
                <c:pt idx="14079" formatCode="General">
                  <c:v>-197.93782100000001</c:v>
                </c:pt>
                <c:pt idx="14080" formatCode="General">
                  <c:v>-197.942364</c:v>
                </c:pt>
                <c:pt idx="14081" formatCode="General">
                  <c:v>-197.94635099999999</c:v>
                </c:pt>
                <c:pt idx="14082" formatCode="General">
                  <c:v>-197.94862699999999</c:v>
                </c:pt>
                <c:pt idx="14083" formatCode="General">
                  <c:v>-197.95340400000001</c:v>
                </c:pt>
                <c:pt idx="14084" formatCode="General">
                  <c:v>-197.947732</c:v>
                </c:pt>
                <c:pt idx="14085" formatCode="General">
                  <c:v>-197.92983599999999</c:v>
                </c:pt>
                <c:pt idx="14086" formatCode="General">
                  <c:v>-197.947577</c:v>
                </c:pt>
                <c:pt idx="14087" formatCode="General">
                  <c:v>-197.93795800000001</c:v>
                </c:pt>
                <c:pt idx="14088" formatCode="General">
                  <c:v>-197.937814</c:v>
                </c:pt>
                <c:pt idx="14089" formatCode="General">
                  <c:v>-197.95627500000001</c:v>
                </c:pt>
                <c:pt idx="14090" formatCode="General">
                  <c:v>-197.95555899999999</c:v>
                </c:pt>
                <c:pt idx="14091" formatCode="General">
                  <c:v>-197.95782600000001</c:v>
                </c:pt>
                <c:pt idx="14092" formatCode="General">
                  <c:v>-197.94517999999999</c:v>
                </c:pt>
                <c:pt idx="14093" formatCode="General">
                  <c:v>-197.937714</c:v>
                </c:pt>
                <c:pt idx="14094" formatCode="General">
                  <c:v>-197.94290799999999</c:v>
                </c:pt>
                <c:pt idx="14095" formatCode="General">
                  <c:v>-197.912969</c:v>
                </c:pt>
                <c:pt idx="14096" formatCode="General">
                  <c:v>-197.95340400000001</c:v>
                </c:pt>
                <c:pt idx="14097" formatCode="General">
                  <c:v>-197.927235</c:v>
                </c:pt>
                <c:pt idx="14098" formatCode="General">
                  <c:v>-197.97100499999999</c:v>
                </c:pt>
                <c:pt idx="14099" formatCode="General">
                  <c:v>-197.9425</c:v>
                </c:pt>
                <c:pt idx="14100" formatCode="General">
                  <c:v>-197.95056500000001</c:v>
                </c:pt>
                <c:pt idx="14101" formatCode="General">
                  <c:v>-197.93386699999999</c:v>
                </c:pt>
                <c:pt idx="14102" formatCode="General">
                  <c:v>-197.959642</c:v>
                </c:pt>
                <c:pt idx="14103" formatCode="General">
                  <c:v>-197.916979</c:v>
                </c:pt>
                <c:pt idx="14104" formatCode="General">
                  <c:v>-197.94994399999999</c:v>
                </c:pt>
                <c:pt idx="14105" formatCode="General">
                  <c:v>-197.947382</c:v>
                </c:pt>
                <c:pt idx="14106" formatCode="General">
                  <c:v>-197.944198</c:v>
                </c:pt>
                <c:pt idx="14107" formatCode="General">
                  <c:v>-197.93731399999999</c:v>
                </c:pt>
                <c:pt idx="14108" formatCode="General">
                  <c:v>-197.924882</c:v>
                </c:pt>
                <c:pt idx="14109" formatCode="General">
                  <c:v>-197.922697</c:v>
                </c:pt>
                <c:pt idx="14110" formatCode="General">
                  <c:v>-197.95244600000001</c:v>
                </c:pt>
                <c:pt idx="14111" formatCode="General">
                  <c:v>-197.946461</c:v>
                </c:pt>
                <c:pt idx="14112" formatCode="General">
                  <c:v>-197.94463999999999</c:v>
                </c:pt>
                <c:pt idx="14113" formatCode="General">
                  <c:v>-197.96348900000001</c:v>
                </c:pt>
                <c:pt idx="14114" formatCode="General">
                  <c:v>-197.944277</c:v>
                </c:pt>
                <c:pt idx="14115" formatCode="General">
                  <c:v>-197.943118</c:v>
                </c:pt>
                <c:pt idx="14116" formatCode="General">
                  <c:v>-197.92459099999999</c:v>
                </c:pt>
                <c:pt idx="14117" formatCode="General">
                  <c:v>-197.94667899999999</c:v>
                </c:pt>
                <c:pt idx="14118" formatCode="General">
                  <c:v>-197.94128499999999</c:v>
                </c:pt>
                <c:pt idx="14119" formatCode="General">
                  <c:v>-197.93754100000001</c:v>
                </c:pt>
                <c:pt idx="14120" formatCode="General">
                  <c:v>-197.93592100000001</c:v>
                </c:pt>
                <c:pt idx="14121" formatCode="General">
                  <c:v>-197.929472</c:v>
                </c:pt>
                <c:pt idx="14122" formatCode="General">
                  <c:v>-197.92994999999999</c:v>
                </c:pt>
                <c:pt idx="14123" formatCode="General">
                  <c:v>-197.931149</c:v>
                </c:pt>
                <c:pt idx="14124" formatCode="General">
                  <c:v>-197.93642</c:v>
                </c:pt>
                <c:pt idx="14125" formatCode="General">
                  <c:v>-197.92921100000001</c:v>
                </c:pt>
                <c:pt idx="14126" formatCode="General">
                  <c:v>-197.92411200000001</c:v>
                </c:pt>
                <c:pt idx="14127" formatCode="General">
                  <c:v>-197.95299199999999</c:v>
                </c:pt>
                <c:pt idx="14128" formatCode="General">
                  <c:v>-197.959836</c:v>
                </c:pt>
                <c:pt idx="14129" formatCode="General">
                  <c:v>-197.95256699999999</c:v>
                </c:pt>
                <c:pt idx="14130" formatCode="General">
                  <c:v>-197.941958</c:v>
                </c:pt>
                <c:pt idx="14131" formatCode="General">
                  <c:v>-197.947903</c:v>
                </c:pt>
                <c:pt idx="14132" formatCode="General">
                  <c:v>-197.91504699999999</c:v>
                </c:pt>
                <c:pt idx="14133" formatCode="General">
                  <c:v>-197.93454500000001</c:v>
                </c:pt>
                <c:pt idx="14134" formatCode="General">
                  <c:v>-197.93008</c:v>
                </c:pt>
                <c:pt idx="14135" formatCode="General">
                  <c:v>-197.90797499999999</c:v>
                </c:pt>
                <c:pt idx="14136" formatCode="General">
                  <c:v>-197.940134</c:v>
                </c:pt>
                <c:pt idx="14137" formatCode="General">
                  <c:v>-197.934145</c:v>
                </c:pt>
                <c:pt idx="14138" formatCode="General">
                  <c:v>-197.92609400000001</c:v>
                </c:pt>
                <c:pt idx="14139" formatCode="General">
                  <c:v>-197.92916399999999</c:v>
                </c:pt>
                <c:pt idx="14140" formatCode="General">
                  <c:v>-197.95009200000001</c:v>
                </c:pt>
                <c:pt idx="14141" formatCode="General">
                  <c:v>-197.93819300000001</c:v>
                </c:pt>
                <c:pt idx="14142" formatCode="General">
                  <c:v>-197.923776</c:v>
                </c:pt>
                <c:pt idx="14143" formatCode="General">
                  <c:v>-197.93518</c:v>
                </c:pt>
                <c:pt idx="14144" formatCode="General">
                  <c:v>-197.938176</c:v>
                </c:pt>
                <c:pt idx="14145" formatCode="General">
                  <c:v>-197.946879</c:v>
                </c:pt>
                <c:pt idx="14146" formatCode="General">
                  <c:v>-197.93173300000001</c:v>
                </c:pt>
                <c:pt idx="14147" formatCode="General">
                  <c:v>-197.947991</c:v>
                </c:pt>
                <c:pt idx="14148" formatCode="General">
                  <c:v>-197.93677299999999</c:v>
                </c:pt>
                <c:pt idx="14149" formatCode="General">
                  <c:v>-197.93987799999999</c:v>
                </c:pt>
                <c:pt idx="14150" formatCode="General">
                  <c:v>-197.94048599999999</c:v>
                </c:pt>
                <c:pt idx="14151" formatCode="General">
                  <c:v>-197.94013899999999</c:v>
                </c:pt>
                <c:pt idx="14152" formatCode="General">
                  <c:v>-197.906826</c:v>
                </c:pt>
                <c:pt idx="14153" formatCode="General">
                  <c:v>-197.909493</c:v>
                </c:pt>
                <c:pt idx="14154" formatCode="General">
                  <c:v>-197.94493</c:v>
                </c:pt>
                <c:pt idx="14155" formatCode="General">
                  <c:v>-197.91458700000001</c:v>
                </c:pt>
                <c:pt idx="14156" formatCode="General">
                  <c:v>-197.923755</c:v>
                </c:pt>
                <c:pt idx="14157" formatCode="General">
                  <c:v>-197.909896</c:v>
                </c:pt>
                <c:pt idx="14158" formatCode="General">
                  <c:v>-197.94732200000001</c:v>
                </c:pt>
                <c:pt idx="14159" formatCode="General">
                  <c:v>-197.93312499999999</c:v>
                </c:pt>
                <c:pt idx="14160" formatCode="General">
                  <c:v>-197.95924600000001</c:v>
                </c:pt>
                <c:pt idx="14161" formatCode="General">
                  <c:v>-197.93503200000001</c:v>
                </c:pt>
                <c:pt idx="14162" formatCode="General">
                  <c:v>-197.93587099999999</c:v>
                </c:pt>
                <c:pt idx="14163" formatCode="General">
                  <c:v>-197.925197</c:v>
                </c:pt>
                <c:pt idx="14164" formatCode="General">
                  <c:v>-197.93134599999999</c:v>
                </c:pt>
                <c:pt idx="14165" formatCode="General">
                  <c:v>-197.92117099999999</c:v>
                </c:pt>
                <c:pt idx="14166" formatCode="General">
                  <c:v>-197.91340500000001</c:v>
                </c:pt>
                <c:pt idx="14167" formatCode="General">
                  <c:v>-197.930577</c:v>
                </c:pt>
                <c:pt idx="14168" formatCode="General">
                  <c:v>-197.94255899999999</c:v>
                </c:pt>
                <c:pt idx="14169" formatCode="General">
                  <c:v>-197.93849</c:v>
                </c:pt>
                <c:pt idx="14170" formatCode="General">
                  <c:v>-197.94484299999999</c:v>
                </c:pt>
                <c:pt idx="14171" formatCode="General">
                  <c:v>-197.94568899999999</c:v>
                </c:pt>
                <c:pt idx="14172" formatCode="General">
                  <c:v>-197.91839899999999</c:v>
                </c:pt>
                <c:pt idx="14173" formatCode="General">
                  <c:v>-197.93324699999999</c:v>
                </c:pt>
                <c:pt idx="14174" formatCode="General">
                  <c:v>-197.93814599999999</c:v>
                </c:pt>
                <c:pt idx="14175" formatCode="General">
                  <c:v>-197.926829</c:v>
                </c:pt>
                <c:pt idx="14176" formatCode="General">
                  <c:v>-197.946763</c:v>
                </c:pt>
                <c:pt idx="14177" formatCode="General">
                  <c:v>-197.92185699999999</c:v>
                </c:pt>
                <c:pt idx="14178" formatCode="General">
                  <c:v>-197.93056000000001</c:v>
                </c:pt>
                <c:pt idx="14179" formatCode="General">
                  <c:v>-197.95711900000001</c:v>
                </c:pt>
                <c:pt idx="14180" formatCode="General">
                  <c:v>-197.91252700000001</c:v>
                </c:pt>
                <c:pt idx="14181" formatCode="General">
                  <c:v>-197.92365899999999</c:v>
                </c:pt>
                <c:pt idx="14182" formatCode="General">
                  <c:v>-197.92640700000001</c:v>
                </c:pt>
                <c:pt idx="14183" formatCode="General">
                  <c:v>-197.91123400000001</c:v>
                </c:pt>
                <c:pt idx="14184" formatCode="General">
                  <c:v>-197.961466</c:v>
                </c:pt>
                <c:pt idx="14185" formatCode="General">
                  <c:v>-197.96144000000001</c:v>
                </c:pt>
                <c:pt idx="14186" formatCode="General">
                  <c:v>-197.93051600000001</c:v>
                </c:pt>
                <c:pt idx="14187" formatCode="General">
                  <c:v>-197.92388</c:v>
                </c:pt>
                <c:pt idx="14188" formatCode="General">
                  <c:v>-197.95009400000001</c:v>
                </c:pt>
                <c:pt idx="14189" formatCode="General">
                  <c:v>-197.94783100000001</c:v>
                </c:pt>
                <c:pt idx="14190" formatCode="General">
                  <c:v>-197.93750399999999</c:v>
                </c:pt>
                <c:pt idx="14191" formatCode="General">
                  <c:v>-197.920849</c:v>
                </c:pt>
                <c:pt idx="14192" formatCode="General">
                  <c:v>-197.95034999999999</c:v>
                </c:pt>
                <c:pt idx="14193" formatCode="General">
                  <c:v>-197.94221200000001</c:v>
                </c:pt>
                <c:pt idx="14194" formatCode="General">
                  <c:v>-197.92272199999999</c:v>
                </c:pt>
                <c:pt idx="14195" formatCode="General">
                  <c:v>-197.908242</c:v>
                </c:pt>
                <c:pt idx="14196" formatCode="General">
                  <c:v>-197.93638799999999</c:v>
                </c:pt>
                <c:pt idx="14197" formatCode="General">
                  <c:v>-197.95662100000001</c:v>
                </c:pt>
                <c:pt idx="14198" formatCode="General">
                  <c:v>-197.92128400000001</c:v>
                </c:pt>
                <c:pt idx="14199" formatCode="General">
                  <c:v>-197.926895</c:v>
                </c:pt>
                <c:pt idx="14200" formatCode="General">
                  <c:v>-197.93902399999999</c:v>
                </c:pt>
                <c:pt idx="14201" formatCode="General">
                  <c:v>-197.96380400000001</c:v>
                </c:pt>
                <c:pt idx="14202" formatCode="General">
                  <c:v>-197.93119100000001</c:v>
                </c:pt>
                <c:pt idx="14203" formatCode="General">
                  <c:v>-197.93759600000001</c:v>
                </c:pt>
                <c:pt idx="14204" formatCode="General">
                  <c:v>-197.97851299999999</c:v>
                </c:pt>
                <c:pt idx="14205" formatCode="General">
                  <c:v>-197.95432</c:v>
                </c:pt>
                <c:pt idx="14206" formatCode="General">
                  <c:v>-197.94011399999999</c:v>
                </c:pt>
                <c:pt idx="14207" formatCode="General">
                  <c:v>-197.92699999999999</c:v>
                </c:pt>
                <c:pt idx="14208" formatCode="General">
                  <c:v>-197.96365599999999</c:v>
                </c:pt>
                <c:pt idx="14209" formatCode="General">
                  <c:v>-197.94139999999999</c:v>
                </c:pt>
                <c:pt idx="14210" formatCode="General">
                  <c:v>-197.945325</c:v>
                </c:pt>
                <c:pt idx="14211" formatCode="General">
                  <c:v>-197.94784799999999</c:v>
                </c:pt>
                <c:pt idx="14212" formatCode="General">
                  <c:v>-197.950492</c:v>
                </c:pt>
                <c:pt idx="14213" formatCode="General">
                  <c:v>-197.93821700000001</c:v>
                </c:pt>
                <c:pt idx="14214" formatCode="General">
                  <c:v>-197.94675899999999</c:v>
                </c:pt>
                <c:pt idx="14215" formatCode="General">
                  <c:v>-197.95556999999999</c:v>
                </c:pt>
                <c:pt idx="14216" formatCode="General">
                  <c:v>-197.93002999999999</c:v>
                </c:pt>
                <c:pt idx="14217" formatCode="General">
                  <c:v>-197.94567799999999</c:v>
                </c:pt>
                <c:pt idx="14218" formatCode="General">
                  <c:v>-197.96885499999999</c:v>
                </c:pt>
                <c:pt idx="14219" formatCode="General">
                  <c:v>-197.91815800000001</c:v>
                </c:pt>
                <c:pt idx="14220" formatCode="General">
                  <c:v>-197.964517</c:v>
                </c:pt>
                <c:pt idx="14221" formatCode="General">
                  <c:v>-197.94403800000001</c:v>
                </c:pt>
                <c:pt idx="14222" formatCode="General">
                  <c:v>-197.94263000000001</c:v>
                </c:pt>
                <c:pt idx="14223" formatCode="General">
                  <c:v>-197.951896</c:v>
                </c:pt>
                <c:pt idx="14224" formatCode="General">
                  <c:v>-197.96087800000001</c:v>
                </c:pt>
                <c:pt idx="14225" formatCode="General">
                  <c:v>-197.92095900000001</c:v>
                </c:pt>
                <c:pt idx="14226" formatCode="General">
                  <c:v>-197.94402199999999</c:v>
                </c:pt>
                <c:pt idx="14227" formatCode="General">
                  <c:v>-197.941956</c:v>
                </c:pt>
                <c:pt idx="14228" formatCode="General">
                  <c:v>-197.956999</c:v>
                </c:pt>
                <c:pt idx="14229" formatCode="General">
                  <c:v>-197.91458</c:v>
                </c:pt>
                <c:pt idx="14230" formatCode="General">
                  <c:v>-197.95612700000001</c:v>
                </c:pt>
                <c:pt idx="14231" formatCode="General">
                  <c:v>-197.952045</c:v>
                </c:pt>
                <c:pt idx="14232" formatCode="General">
                  <c:v>-197.94395299999999</c:v>
                </c:pt>
                <c:pt idx="14233" formatCode="General">
                  <c:v>-197.92247</c:v>
                </c:pt>
                <c:pt idx="14234" formatCode="General">
                  <c:v>-197.94471899999999</c:v>
                </c:pt>
                <c:pt idx="14235" formatCode="General">
                  <c:v>-197.95765900000001</c:v>
                </c:pt>
                <c:pt idx="14236" formatCode="General">
                  <c:v>-197.953408</c:v>
                </c:pt>
                <c:pt idx="14237" formatCode="General">
                  <c:v>-197.93667099999999</c:v>
                </c:pt>
                <c:pt idx="14238" formatCode="General">
                  <c:v>-197.93150800000001</c:v>
                </c:pt>
                <c:pt idx="14239" formatCode="General">
                  <c:v>-197.94329400000001</c:v>
                </c:pt>
                <c:pt idx="14240" formatCode="General">
                  <c:v>-197.92880199999999</c:v>
                </c:pt>
                <c:pt idx="14241" formatCode="General">
                  <c:v>-197.93500800000001</c:v>
                </c:pt>
                <c:pt idx="14242" formatCode="General">
                  <c:v>-197.92027400000001</c:v>
                </c:pt>
                <c:pt idx="14243" formatCode="General">
                  <c:v>-197.92839499999999</c:v>
                </c:pt>
                <c:pt idx="14244" formatCode="General">
                  <c:v>-197.93111400000001</c:v>
                </c:pt>
                <c:pt idx="14245" formatCode="General">
                  <c:v>-197.936532</c:v>
                </c:pt>
                <c:pt idx="14246" formatCode="General">
                  <c:v>-197.93090000000001</c:v>
                </c:pt>
                <c:pt idx="14247" formatCode="General">
                  <c:v>-197.95205799999999</c:v>
                </c:pt>
                <c:pt idx="14248" formatCode="General">
                  <c:v>-197.913095</c:v>
                </c:pt>
                <c:pt idx="14249" formatCode="General">
                  <c:v>-197.941428</c:v>
                </c:pt>
                <c:pt idx="14250" formatCode="General">
                  <c:v>-197.95272800000001</c:v>
                </c:pt>
                <c:pt idx="14251" formatCode="General">
                  <c:v>-197.934392</c:v>
                </c:pt>
                <c:pt idx="14252" formatCode="General">
                  <c:v>-197.93190000000001</c:v>
                </c:pt>
                <c:pt idx="14253" formatCode="General">
                  <c:v>-197.94415000000001</c:v>
                </c:pt>
                <c:pt idx="14254" formatCode="General">
                  <c:v>-197.931184</c:v>
                </c:pt>
                <c:pt idx="14255" formatCode="General">
                  <c:v>-197.926537</c:v>
                </c:pt>
                <c:pt idx="14256" formatCode="General">
                  <c:v>-197.9341</c:v>
                </c:pt>
                <c:pt idx="14257" formatCode="General">
                  <c:v>-197.92011299999999</c:v>
                </c:pt>
                <c:pt idx="14258" formatCode="General">
                  <c:v>-197.927391</c:v>
                </c:pt>
                <c:pt idx="14259" formatCode="General">
                  <c:v>-197.92101199999999</c:v>
                </c:pt>
                <c:pt idx="14260" formatCode="General">
                  <c:v>-197.92641</c:v>
                </c:pt>
                <c:pt idx="14261" formatCode="General">
                  <c:v>-197.93238600000001</c:v>
                </c:pt>
                <c:pt idx="14262" formatCode="General">
                  <c:v>-197.94680399999999</c:v>
                </c:pt>
                <c:pt idx="14263" formatCode="General">
                  <c:v>-197.924295</c:v>
                </c:pt>
                <c:pt idx="14264" formatCode="General">
                  <c:v>-197.92886799999999</c:v>
                </c:pt>
                <c:pt idx="14265" formatCode="General">
                  <c:v>-197.918858</c:v>
                </c:pt>
                <c:pt idx="14266" formatCode="General">
                  <c:v>-197.926188</c:v>
                </c:pt>
                <c:pt idx="14267" formatCode="General">
                  <c:v>-197.93463600000001</c:v>
                </c:pt>
                <c:pt idx="14268" formatCode="General">
                  <c:v>-197.93804499999999</c:v>
                </c:pt>
                <c:pt idx="14269" formatCode="General">
                  <c:v>-197.94013699999999</c:v>
                </c:pt>
                <c:pt idx="14270" formatCode="General">
                  <c:v>-197.929372</c:v>
                </c:pt>
                <c:pt idx="14271" formatCode="General">
                  <c:v>-197.92344900000001</c:v>
                </c:pt>
                <c:pt idx="14272" formatCode="General">
                  <c:v>-197.945562</c:v>
                </c:pt>
                <c:pt idx="14273" formatCode="General">
                  <c:v>-197.91463400000001</c:v>
                </c:pt>
                <c:pt idx="14274" formatCode="General">
                  <c:v>-197.92700099999999</c:v>
                </c:pt>
                <c:pt idx="14275" formatCode="General">
                  <c:v>-197.92335800000001</c:v>
                </c:pt>
                <c:pt idx="14276" formatCode="General">
                  <c:v>-197.93571399999999</c:v>
                </c:pt>
                <c:pt idx="14277" formatCode="General">
                  <c:v>-197.95382699999999</c:v>
                </c:pt>
                <c:pt idx="14278" formatCode="General">
                  <c:v>-197.923788</c:v>
                </c:pt>
                <c:pt idx="14279" formatCode="General">
                  <c:v>-197.92542900000001</c:v>
                </c:pt>
                <c:pt idx="14280" formatCode="General">
                  <c:v>-197.92996400000001</c:v>
                </c:pt>
                <c:pt idx="14281" formatCode="General">
                  <c:v>-197.89840100000001</c:v>
                </c:pt>
                <c:pt idx="14282" formatCode="General">
                  <c:v>-197.92632399999999</c:v>
                </c:pt>
                <c:pt idx="14283" formatCode="General">
                  <c:v>-197.91384300000001</c:v>
                </c:pt>
                <c:pt idx="14284" formatCode="General">
                  <c:v>-197.92120399999999</c:v>
                </c:pt>
                <c:pt idx="14285" formatCode="General">
                  <c:v>-197.93097599999999</c:v>
                </c:pt>
                <c:pt idx="14286" formatCode="General">
                  <c:v>-197.94168099999999</c:v>
                </c:pt>
                <c:pt idx="14287" formatCode="General">
                  <c:v>-197.939718</c:v>
                </c:pt>
                <c:pt idx="14288" formatCode="General">
                  <c:v>-197.93475799999999</c:v>
                </c:pt>
                <c:pt idx="14289" formatCode="General">
                  <c:v>-197.91283100000001</c:v>
                </c:pt>
                <c:pt idx="14290" formatCode="General">
                  <c:v>-197.90519599999999</c:v>
                </c:pt>
                <c:pt idx="14291" formatCode="General">
                  <c:v>-197.96008399999999</c:v>
                </c:pt>
                <c:pt idx="14292" formatCode="General">
                  <c:v>-197.93378999999999</c:v>
                </c:pt>
                <c:pt idx="14293" formatCode="General">
                  <c:v>-197.92335399999999</c:v>
                </c:pt>
                <c:pt idx="14294" formatCode="General">
                  <c:v>-197.950909</c:v>
                </c:pt>
                <c:pt idx="14295" formatCode="General">
                  <c:v>-197.933933</c:v>
                </c:pt>
                <c:pt idx="14296" formatCode="General">
                  <c:v>-197.931093</c:v>
                </c:pt>
                <c:pt idx="14297" formatCode="General">
                  <c:v>-197.928436</c:v>
                </c:pt>
                <c:pt idx="14298" formatCode="General">
                  <c:v>-197.958449</c:v>
                </c:pt>
                <c:pt idx="14299" formatCode="General">
                  <c:v>-197.90792099999999</c:v>
                </c:pt>
                <c:pt idx="14300" formatCode="General">
                  <c:v>-197.924623</c:v>
                </c:pt>
                <c:pt idx="14301" formatCode="General">
                  <c:v>-197.92545699999999</c:v>
                </c:pt>
                <c:pt idx="14302" formatCode="General">
                  <c:v>-197.92640299999999</c:v>
                </c:pt>
                <c:pt idx="14303" formatCode="General">
                  <c:v>-197.93297899999999</c:v>
                </c:pt>
                <c:pt idx="14304" formatCode="General">
                  <c:v>-197.924184</c:v>
                </c:pt>
                <c:pt idx="14305" formatCode="General">
                  <c:v>-197.93274400000001</c:v>
                </c:pt>
                <c:pt idx="14306" formatCode="General">
                  <c:v>-197.944986</c:v>
                </c:pt>
                <c:pt idx="14307" formatCode="General">
                  <c:v>-197.96256600000001</c:v>
                </c:pt>
                <c:pt idx="14308" formatCode="General">
                  <c:v>-197.923846</c:v>
                </c:pt>
                <c:pt idx="14309" formatCode="General">
                  <c:v>-197.959925</c:v>
                </c:pt>
                <c:pt idx="14310" formatCode="General">
                  <c:v>-197.94438600000001</c:v>
                </c:pt>
                <c:pt idx="14311" formatCode="General">
                  <c:v>-197.922335</c:v>
                </c:pt>
                <c:pt idx="14312" formatCode="General">
                  <c:v>-197.917179</c:v>
                </c:pt>
                <c:pt idx="14313" formatCode="General">
                  <c:v>-197.96205599999999</c:v>
                </c:pt>
                <c:pt idx="14314" formatCode="General">
                  <c:v>-197.95026899999999</c:v>
                </c:pt>
                <c:pt idx="14315" formatCode="General">
                  <c:v>-197.92598000000001</c:v>
                </c:pt>
                <c:pt idx="14316" formatCode="General">
                  <c:v>-197.93225899999999</c:v>
                </c:pt>
                <c:pt idx="14317" formatCode="General">
                  <c:v>-197.90638100000001</c:v>
                </c:pt>
                <c:pt idx="14318" formatCode="General">
                  <c:v>-197.936046</c:v>
                </c:pt>
                <c:pt idx="14319" formatCode="General">
                  <c:v>-197.93713700000001</c:v>
                </c:pt>
                <c:pt idx="14320" formatCode="General">
                  <c:v>-197.92907199999999</c:v>
                </c:pt>
                <c:pt idx="14321" formatCode="General">
                  <c:v>-197.93979100000001</c:v>
                </c:pt>
                <c:pt idx="14322" formatCode="General">
                  <c:v>-197.93282099999999</c:v>
                </c:pt>
                <c:pt idx="14323" formatCode="General">
                  <c:v>-197.93366800000001</c:v>
                </c:pt>
                <c:pt idx="14324" formatCode="General">
                  <c:v>-197.92328900000001</c:v>
                </c:pt>
                <c:pt idx="14325" formatCode="General">
                  <c:v>-197.92751899999999</c:v>
                </c:pt>
                <c:pt idx="14326" formatCode="General">
                  <c:v>-197.949355</c:v>
                </c:pt>
                <c:pt idx="14327" formatCode="General">
                  <c:v>-197.93839700000001</c:v>
                </c:pt>
                <c:pt idx="14328" formatCode="General">
                  <c:v>-197.91496900000001</c:v>
                </c:pt>
                <c:pt idx="14329" formatCode="General">
                  <c:v>-197.89919499999999</c:v>
                </c:pt>
                <c:pt idx="14330" formatCode="General">
                  <c:v>-197.92159899999999</c:v>
                </c:pt>
                <c:pt idx="14331" formatCode="General">
                  <c:v>-197.93899200000001</c:v>
                </c:pt>
                <c:pt idx="14332" formatCode="General">
                  <c:v>-197.908198</c:v>
                </c:pt>
                <c:pt idx="14333" formatCode="General">
                  <c:v>-197.92634100000001</c:v>
                </c:pt>
                <c:pt idx="14334" formatCode="General">
                  <c:v>-197.95041800000001</c:v>
                </c:pt>
                <c:pt idx="14335" formatCode="General">
                  <c:v>-197.94907799999999</c:v>
                </c:pt>
                <c:pt idx="14336" formatCode="General">
                  <c:v>-197.92012099999999</c:v>
                </c:pt>
                <c:pt idx="14337" formatCode="General">
                  <c:v>-197.94333399999999</c:v>
                </c:pt>
                <c:pt idx="14338" formatCode="General">
                  <c:v>-197.92185900000001</c:v>
                </c:pt>
                <c:pt idx="14339" formatCode="General">
                  <c:v>-197.918485</c:v>
                </c:pt>
                <c:pt idx="14340" formatCode="General">
                  <c:v>-197.933438</c:v>
                </c:pt>
                <c:pt idx="14341" formatCode="General">
                  <c:v>-197.939864</c:v>
                </c:pt>
                <c:pt idx="14342" formatCode="General">
                  <c:v>-197.911081</c:v>
                </c:pt>
                <c:pt idx="14343" formatCode="General">
                  <c:v>-197.91799499999999</c:v>
                </c:pt>
                <c:pt idx="14344" formatCode="General">
                  <c:v>-197.91194200000001</c:v>
                </c:pt>
                <c:pt idx="14345" formatCode="General">
                  <c:v>-197.93555699999999</c:v>
                </c:pt>
                <c:pt idx="14346" formatCode="General">
                  <c:v>-197.925544</c:v>
                </c:pt>
                <c:pt idx="14347" formatCode="General">
                  <c:v>-197.94140300000001</c:v>
                </c:pt>
                <c:pt idx="14348" formatCode="General">
                  <c:v>-197.949476</c:v>
                </c:pt>
                <c:pt idx="14349" formatCode="General">
                  <c:v>-197.93637799999999</c:v>
                </c:pt>
                <c:pt idx="14350" formatCode="General">
                  <c:v>-197.938658</c:v>
                </c:pt>
                <c:pt idx="14351" formatCode="General">
                  <c:v>-197.92698999999999</c:v>
                </c:pt>
                <c:pt idx="14352" formatCode="General">
                  <c:v>-197.93591799999999</c:v>
                </c:pt>
                <c:pt idx="14353" formatCode="General">
                  <c:v>-197.920142</c:v>
                </c:pt>
                <c:pt idx="14354" formatCode="General">
                  <c:v>-197.911248</c:v>
                </c:pt>
                <c:pt idx="14355" formatCode="General">
                  <c:v>-197.939167</c:v>
                </c:pt>
                <c:pt idx="14356" formatCode="General">
                  <c:v>-197.93069499999999</c:v>
                </c:pt>
                <c:pt idx="14357" formatCode="General">
                  <c:v>-197.928505</c:v>
                </c:pt>
                <c:pt idx="14358" formatCode="General">
                  <c:v>-197.943387</c:v>
                </c:pt>
                <c:pt idx="14359" formatCode="General">
                  <c:v>-197.92643799999999</c:v>
                </c:pt>
                <c:pt idx="14360" formatCode="General">
                  <c:v>-197.94766999999999</c:v>
                </c:pt>
                <c:pt idx="14361" formatCode="General">
                  <c:v>-197.91681600000001</c:v>
                </c:pt>
                <c:pt idx="14362" formatCode="General">
                  <c:v>-197.930938</c:v>
                </c:pt>
                <c:pt idx="14363" formatCode="General">
                  <c:v>-197.91591199999999</c:v>
                </c:pt>
                <c:pt idx="14364" formatCode="General">
                  <c:v>-197.90266600000001</c:v>
                </c:pt>
                <c:pt idx="14365" formatCode="General">
                  <c:v>-197.91761500000001</c:v>
                </c:pt>
                <c:pt idx="14366" formatCode="General">
                  <c:v>-197.92266599999999</c:v>
                </c:pt>
                <c:pt idx="14367" formatCode="General">
                  <c:v>-197.925353</c:v>
                </c:pt>
                <c:pt idx="14368" formatCode="General">
                  <c:v>-197.927055</c:v>
                </c:pt>
                <c:pt idx="14369" formatCode="General">
                  <c:v>-197.90854999999999</c:v>
                </c:pt>
                <c:pt idx="14370" formatCode="General">
                  <c:v>-197.94056599999999</c:v>
                </c:pt>
                <c:pt idx="14371" formatCode="General">
                  <c:v>-197.921817</c:v>
                </c:pt>
                <c:pt idx="14372" formatCode="General">
                  <c:v>-197.907522</c:v>
                </c:pt>
                <c:pt idx="14373" formatCode="General">
                  <c:v>-197.92496600000001</c:v>
                </c:pt>
                <c:pt idx="14374" formatCode="General">
                  <c:v>-197.909876</c:v>
                </c:pt>
                <c:pt idx="14375" formatCode="General">
                  <c:v>-197.916494</c:v>
                </c:pt>
                <c:pt idx="14376" formatCode="General">
                  <c:v>-197.92853299999999</c:v>
                </c:pt>
                <c:pt idx="14377" formatCode="General">
                  <c:v>-197.92998299999999</c:v>
                </c:pt>
                <c:pt idx="14378" formatCode="General">
                  <c:v>-197.91583900000001</c:v>
                </c:pt>
                <c:pt idx="14379" formatCode="General">
                  <c:v>-197.90990600000001</c:v>
                </c:pt>
                <c:pt idx="14380" formatCode="General">
                  <c:v>-197.91262900000001</c:v>
                </c:pt>
                <c:pt idx="14381" formatCode="General">
                  <c:v>-197.925738</c:v>
                </c:pt>
                <c:pt idx="14382" formatCode="General">
                  <c:v>-197.89391599999999</c:v>
                </c:pt>
                <c:pt idx="14383" formatCode="General">
                  <c:v>-197.92524399999999</c:v>
                </c:pt>
                <c:pt idx="14384" formatCode="General">
                  <c:v>-197.91887399999999</c:v>
                </c:pt>
                <c:pt idx="14385" formatCode="General">
                  <c:v>-197.90941100000001</c:v>
                </c:pt>
                <c:pt idx="14386" formatCode="General">
                  <c:v>-197.93885900000001</c:v>
                </c:pt>
                <c:pt idx="14387" formatCode="General">
                  <c:v>-197.92075500000001</c:v>
                </c:pt>
                <c:pt idx="14388" formatCode="General">
                  <c:v>-197.90443500000001</c:v>
                </c:pt>
                <c:pt idx="14389" formatCode="General">
                  <c:v>-197.922674</c:v>
                </c:pt>
                <c:pt idx="14390" formatCode="General">
                  <c:v>-197.92057700000001</c:v>
                </c:pt>
                <c:pt idx="14391" formatCode="General">
                  <c:v>-197.91804099999999</c:v>
                </c:pt>
                <c:pt idx="14392" formatCode="General">
                  <c:v>-197.91663</c:v>
                </c:pt>
                <c:pt idx="14393" formatCode="General">
                  <c:v>-197.92300800000001</c:v>
                </c:pt>
                <c:pt idx="14394" formatCode="General">
                  <c:v>-197.87793099999999</c:v>
                </c:pt>
                <c:pt idx="14395" formatCode="General">
                  <c:v>-197.921302</c:v>
                </c:pt>
                <c:pt idx="14396" formatCode="General">
                  <c:v>-197.90399099999999</c:v>
                </c:pt>
                <c:pt idx="14397" formatCode="General">
                  <c:v>-197.923981</c:v>
                </c:pt>
                <c:pt idx="14398" formatCode="General">
                  <c:v>-197.92207500000001</c:v>
                </c:pt>
                <c:pt idx="14399" formatCode="General">
                  <c:v>-197.91087899999999</c:v>
                </c:pt>
                <c:pt idx="14400" formatCode="General">
                  <c:v>-197.90938499999999</c:v>
                </c:pt>
                <c:pt idx="14401" formatCode="General">
                  <c:v>-197.88794899999999</c:v>
                </c:pt>
                <c:pt idx="14402" formatCode="General">
                  <c:v>-197.91468800000001</c:v>
                </c:pt>
                <c:pt idx="14403" formatCode="General">
                  <c:v>-197.91787099999999</c:v>
                </c:pt>
                <c:pt idx="14404" formatCode="General">
                  <c:v>-197.925692</c:v>
                </c:pt>
                <c:pt idx="14405" formatCode="General">
                  <c:v>-197.92290800000001</c:v>
                </c:pt>
                <c:pt idx="14406" formatCode="General">
                  <c:v>-197.88739799999999</c:v>
                </c:pt>
                <c:pt idx="14407" formatCode="General">
                  <c:v>-197.93463800000001</c:v>
                </c:pt>
                <c:pt idx="14408" formatCode="General">
                  <c:v>-197.91264200000001</c:v>
                </c:pt>
                <c:pt idx="14409" formatCode="General">
                  <c:v>-197.913872</c:v>
                </c:pt>
                <c:pt idx="14410" formatCode="General">
                  <c:v>-197.91790599999999</c:v>
                </c:pt>
                <c:pt idx="14411" formatCode="General">
                  <c:v>-197.91853499999999</c:v>
                </c:pt>
                <c:pt idx="14412" formatCode="General">
                  <c:v>-197.91728800000001</c:v>
                </c:pt>
                <c:pt idx="14413" formatCode="General">
                  <c:v>-197.922313</c:v>
                </c:pt>
                <c:pt idx="14414" formatCode="General">
                  <c:v>-197.94697199999999</c:v>
                </c:pt>
                <c:pt idx="14415" formatCode="General">
                  <c:v>-197.900621</c:v>
                </c:pt>
                <c:pt idx="14416" formatCode="General">
                  <c:v>-197.91734099999999</c:v>
                </c:pt>
                <c:pt idx="14417" formatCode="General">
                  <c:v>-197.89963599999999</c:v>
                </c:pt>
                <c:pt idx="14418" formatCode="General">
                  <c:v>-197.910042</c:v>
                </c:pt>
                <c:pt idx="14419" formatCode="General">
                  <c:v>-197.90651199999999</c:v>
                </c:pt>
                <c:pt idx="14420" formatCode="General">
                  <c:v>-197.912443</c:v>
                </c:pt>
                <c:pt idx="14421" formatCode="General">
                  <c:v>-197.91735499999999</c:v>
                </c:pt>
                <c:pt idx="14422" formatCode="General">
                  <c:v>-197.93474800000001</c:v>
                </c:pt>
                <c:pt idx="14423" formatCode="General">
                  <c:v>-197.89926399999999</c:v>
                </c:pt>
                <c:pt idx="14424" formatCode="General">
                  <c:v>-197.90438800000001</c:v>
                </c:pt>
                <c:pt idx="14425" formatCode="General">
                  <c:v>-197.90941699999999</c:v>
                </c:pt>
                <c:pt idx="14426" formatCode="General">
                  <c:v>-197.882779</c:v>
                </c:pt>
                <c:pt idx="14427" formatCode="General">
                  <c:v>-197.921482</c:v>
                </c:pt>
                <c:pt idx="14428" formatCode="General">
                  <c:v>-197.91572300000001</c:v>
                </c:pt>
                <c:pt idx="14429" formatCode="General">
                  <c:v>-197.92285000000001</c:v>
                </c:pt>
                <c:pt idx="14430" formatCode="General">
                  <c:v>-197.91650799999999</c:v>
                </c:pt>
                <c:pt idx="14431" formatCode="General">
                  <c:v>-197.89272700000001</c:v>
                </c:pt>
                <c:pt idx="14432" formatCode="General">
                  <c:v>-197.93878799999999</c:v>
                </c:pt>
                <c:pt idx="14433" formatCode="General">
                  <c:v>-197.915471</c:v>
                </c:pt>
                <c:pt idx="14434" formatCode="General">
                  <c:v>-197.90368900000001</c:v>
                </c:pt>
                <c:pt idx="14435" formatCode="General">
                  <c:v>-197.91974400000001</c:v>
                </c:pt>
                <c:pt idx="14436" formatCode="General">
                  <c:v>-197.93253200000001</c:v>
                </c:pt>
                <c:pt idx="14437" formatCode="General">
                  <c:v>-197.91847999999999</c:v>
                </c:pt>
                <c:pt idx="14438" formatCode="General">
                  <c:v>-197.92369199999999</c:v>
                </c:pt>
                <c:pt idx="14439" formatCode="General">
                  <c:v>-197.91030799999999</c:v>
                </c:pt>
                <c:pt idx="14440" formatCode="General">
                  <c:v>-197.903311</c:v>
                </c:pt>
                <c:pt idx="14441" formatCode="General">
                  <c:v>-197.90580399999999</c:v>
                </c:pt>
                <c:pt idx="14442" formatCode="General">
                  <c:v>-197.89416600000001</c:v>
                </c:pt>
                <c:pt idx="14443" formatCode="General">
                  <c:v>-197.92046999999999</c:v>
                </c:pt>
                <c:pt idx="14444" formatCode="General">
                  <c:v>-197.92789099999999</c:v>
                </c:pt>
                <c:pt idx="14445" formatCode="General">
                  <c:v>-197.91180600000001</c:v>
                </c:pt>
                <c:pt idx="14446" formatCode="General">
                  <c:v>-197.92278400000001</c:v>
                </c:pt>
                <c:pt idx="14447" formatCode="General">
                  <c:v>-197.897096</c:v>
                </c:pt>
                <c:pt idx="14448" formatCode="General">
                  <c:v>-197.912769</c:v>
                </c:pt>
                <c:pt idx="14449" formatCode="General">
                  <c:v>-197.917633</c:v>
                </c:pt>
                <c:pt idx="14450" formatCode="General">
                  <c:v>-197.93023199999999</c:v>
                </c:pt>
                <c:pt idx="14451" formatCode="General">
                  <c:v>-197.91465099999999</c:v>
                </c:pt>
                <c:pt idx="14452" formatCode="General">
                  <c:v>-197.89097699999999</c:v>
                </c:pt>
                <c:pt idx="14453" formatCode="General">
                  <c:v>-197.90188699999999</c:v>
                </c:pt>
                <c:pt idx="14454" formatCode="General">
                  <c:v>-197.90562600000001</c:v>
                </c:pt>
                <c:pt idx="14455" formatCode="General">
                  <c:v>-197.899068</c:v>
                </c:pt>
                <c:pt idx="14456" formatCode="General">
                  <c:v>-197.91490999999999</c:v>
                </c:pt>
                <c:pt idx="14457" formatCode="General">
                  <c:v>-197.917946</c:v>
                </c:pt>
                <c:pt idx="14458" formatCode="General">
                  <c:v>-197.91290799999999</c:v>
                </c:pt>
                <c:pt idx="14459" formatCode="General">
                  <c:v>-197.92415199999999</c:v>
                </c:pt>
                <c:pt idx="14460" formatCode="General">
                  <c:v>-197.89188999999999</c:v>
                </c:pt>
                <c:pt idx="14461" formatCode="General">
                  <c:v>-197.92775700000001</c:v>
                </c:pt>
                <c:pt idx="14462" formatCode="General">
                  <c:v>-197.91713899999999</c:v>
                </c:pt>
                <c:pt idx="14463" formatCode="General">
                  <c:v>-197.913061</c:v>
                </c:pt>
                <c:pt idx="14464" formatCode="General">
                  <c:v>-197.903021</c:v>
                </c:pt>
                <c:pt idx="14465" formatCode="General">
                  <c:v>-197.90697599999999</c:v>
                </c:pt>
                <c:pt idx="14466" formatCode="General">
                  <c:v>-197.913781</c:v>
                </c:pt>
                <c:pt idx="14467" formatCode="General">
                  <c:v>-197.90462299999999</c:v>
                </c:pt>
                <c:pt idx="14468" formatCode="General">
                  <c:v>-197.898842</c:v>
                </c:pt>
                <c:pt idx="14469" formatCode="General">
                  <c:v>-197.91990899999999</c:v>
                </c:pt>
                <c:pt idx="14470" formatCode="General">
                  <c:v>-197.90182999999999</c:v>
                </c:pt>
                <c:pt idx="14471" formatCode="General">
                  <c:v>-197.91320899999999</c:v>
                </c:pt>
                <c:pt idx="14472" formatCode="General">
                  <c:v>-197.91238300000001</c:v>
                </c:pt>
                <c:pt idx="14473" formatCode="General">
                  <c:v>-197.90484900000001</c:v>
                </c:pt>
                <c:pt idx="14474" formatCode="General">
                  <c:v>-197.89928900000001</c:v>
                </c:pt>
                <c:pt idx="14475" formatCode="General">
                  <c:v>-197.889714</c:v>
                </c:pt>
                <c:pt idx="14476" formatCode="General">
                  <c:v>-197.886731</c:v>
                </c:pt>
                <c:pt idx="14477" formatCode="General">
                  <c:v>-197.891786</c:v>
                </c:pt>
                <c:pt idx="14478" formatCode="General">
                  <c:v>-197.895399</c:v>
                </c:pt>
                <c:pt idx="14479" formatCode="General">
                  <c:v>-197.92890800000001</c:v>
                </c:pt>
                <c:pt idx="14480" formatCode="General">
                  <c:v>-197.90976000000001</c:v>
                </c:pt>
                <c:pt idx="14481" formatCode="General">
                  <c:v>-197.88595000000001</c:v>
                </c:pt>
                <c:pt idx="14482" formatCode="General">
                  <c:v>-197.90801500000001</c:v>
                </c:pt>
                <c:pt idx="14483" formatCode="General">
                  <c:v>-197.89175599999999</c:v>
                </c:pt>
                <c:pt idx="14484" formatCode="General">
                  <c:v>-197.913556</c:v>
                </c:pt>
                <c:pt idx="14485" formatCode="General">
                  <c:v>-197.90860499999999</c:v>
                </c:pt>
                <c:pt idx="14486" formatCode="General">
                  <c:v>-197.89681899999999</c:v>
                </c:pt>
                <c:pt idx="14487" formatCode="General">
                  <c:v>-197.923023</c:v>
                </c:pt>
                <c:pt idx="14488" formatCode="General">
                  <c:v>-197.91032899999999</c:v>
                </c:pt>
                <c:pt idx="14489" formatCode="General">
                  <c:v>-197.89546899999999</c:v>
                </c:pt>
                <c:pt idx="14490" formatCode="General">
                  <c:v>-197.90328099999999</c:v>
                </c:pt>
                <c:pt idx="14491" formatCode="General">
                  <c:v>-197.91467700000001</c:v>
                </c:pt>
                <c:pt idx="14492" formatCode="General">
                  <c:v>-197.89056600000001</c:v>
                </c:pt>
                <c:pt idx="14493" formatCode="General">
                  <c:v>-197.901554</c:v>
                </c:pt>
                <c:pt idx="14494" formatCode="General">
                  <c:v>-197.87531100000001</c:v>
                </c:pt>
                <c:pt idx="14495" formatCode="General">
                  <c:v>-197.89770300000001</c:v>
                </c:pt>
                <c:pt idx="14496" formatCode="General">
                  <c:v>-197.915065</c:v>
                </c:pt>
                <c:pt idx="14497" formatCode="General">
                  <c:v>-197.91014000000001</c:v>
                </c:pt>
                <c:pt idx="14498" formatCode="General">
                  <c:v>-197.90772999999999</c:v>
                </c:pt>
                <c:pt idx="14499" formatCode="General">
                  <c:v>-197.90456</c:v>
                </c:pt>
                <c:pt idx="14500" formatCode="General">
                  <c:v>-197.89213899999999</c:v>
                </c:pt>
                <c:pt idx="14501" formatCode="General">
                  <c:v>-197.882959</c:v>
                </c:pt>
                <c:pt idx="14502" formatCode="General">
                  <c:v>-197.89300299999999</c:v>
                </c:pt>
                <c:pt idx="14503" formatCode="General">
                  <c:v>-197.910304</c:v>
                </c:pt>
                <c:pt idx="14504" formatCode="General">
                  <c:v>-197.89476199999999</c:v>
                </c:pt>
                <c:pt idx="14505" formatCode="General">
                  <c:v>-197.88884300000001</c:v>
                </c:pt>
                <c:pt idx="14506" formatCode="General">
                  <c:v>-197.885651</c:v>
                </c:pt>
                <c:pt idx="14507" formatCode="General">
                  <c:v>-197.91390799999999</c:v>
                </c:pt>
                <c:pt idx="14508" formatCode="General">
                  <c:v>-197.91759099999999</c:v>
                </c:pt>
                <c:pt idx="14509" formatCode="General">
                  <c:v>-197.93146200000001</c:v>
                </c:pt>
                <c:pt idx="14510" formatCode="General">
                  <c:v>-197.902535</c:v>
                </c:pt>
                <c:pt idx="14511" formatCode="General">
                  <c:v>-197.871915</c:v>
                </c:pt>
                <c:pt idx="14512" formatCode="General">
                  <c:v>-197.92084399999999</c:v>
                </c:pt>
                <c:pt idx="14513" formatCode="General">
                  <c:v>-197.915077</c:v>
                </c:pt>
                <c:pt idx="14514" formatCode="General">
                  <c:v>-197.88829999999999</c:v>
                </c:pt>
                <c:pt idx="14515" formatCode="General">
                  <c:v>-197.89922200000001</c:v>
                </c:pt>
                <c:pt idx="14516" formatCode="General">
                  <c:v>-197.893698</c:v>
                </c:pt>
                <c:pt idx="14517" formatCode="General">
                  <c:v>-197.90323900000001</c:v>
                </c:pt>
                <c:pt idx="14518" formatCode="General">
                  <c:v>-197.91964999999999</c:v>
                </c:pt>
                <c:pt idx="14519" formatCode="General">
                  <c:v>-197.91964999999999</c:v>
                </c:pt>
                <c:pt idx="14520" formatCode="General">
                  <c:v>-197.90864500000001</c:v>
                </c:pt>
                <c:pt idx="14521" formatCode="General">
                  <c:v>-197.906778</c:v>
                </c:pt>
                <c:pt idx="14522" formatCode="General">
                  <c:v>-197.89614700000001</c:v>
                </c:pt>
                <c:pt idx="14523" formatCode="General">
                  <c:v>-197.89233300000001</c:v>
                </c:pt>
                <c:pt idx="14524" formatCode="General">
                  <c:v>-197.878658</c:v>
                </c:pt>
                <c:pt idx="14525" formatCode="General">
                  <c:v>-197.92202399999999</c:v>
                </c:pt>
                <c:pt idx="14526" formatCode="General">
                  <c:v>-197.92046099999999</c:v>
                </c:pt>
                <c:pt idx="14527" formatCode="General">
                  <c:v>-197.90975700000001</c:v>
                </c:pt>
                <c:pt idx="14528" formatCode="General">
                  <c:v>-197.90129200000001</c:v>
                </c:pt>
                <c:pt idx="14529" formatCode="General">
                  <c:v>-197.90606500000001</c:v>
                </c:pt>
                <c:pt idx="14530" formatCode="General">
                  <c:v>-197.89563899999999</c:v>
                </c:pt>
                <c:pt idx="14531" formatCode="General">
                  <c:v>-197.88162399999999</c:v>
                </c:pt>
                <c:pt idx="14532" formatCode="General">
                  <c:v>-197.90810999999999</c:v>
                </c:pt>
                <c:pt idx="14533" formatCode="General">
                  <c:v>-197.899372</c:v>
                </c:pt>
                <c:pt idx="14534" formatCode="General">
                  <c:v>-197.89841300000001</c:v>
                </c:pt>
                <c:pt idx="14535" formatCode="General">
                  <c:v>-197.89828299999999</c:v>
                </c:pt>
                <c:pt idx="14536" formatCode="General">
                  <c:v>-197.91344799999999</c:v>
                </c:pt>
                <c:pt idx="14537" formatCode="General">
                  <c:v>-197.90431899999999</c:v>
                </c:pt>
                <c:pt idx="14538" formatCode="General">
                  <c:v>-197.907152</c:v>
                </c:pt>
                <c:pt idx="14539" formatCode="General">
                  <c:v>-197.88911200000001</c:v>
                </c:pt>
                <c:pt idx="14540" formatCode="General">
                  <c:v>-197.91287</c:v>
                </c:pt>
                <c:pt idx="14541" formatCode="General">
                  <c:v>-197.92639</c:v>
                </c:pt>
                <c:pt idx="14542" formatCode="General">
                  <c:v>-197.90529699999999</c:v>
                </c:pt>
                <c:pt idx="14543" formatCode="General">
                  <c:v>-197.91078999999999</c:v>
                </c:pt>
                <c:pt idx="14544" formatCode="General">
                  <c:v>-197.89028400000001</c:v>
                </c:pt>
                <c:pt idx="14545" formatCode="General">
                  <c:v>-197.92245500000001</c:v>
                </c:pt>
                <c:pt idx="14546" formatCode="General">
                  <c:v>-197.924205</c:v>
                </c:pt>
                <c:pt idx="14547" formatCode="General">
                  <c:v>-197.897458</c:v>
                </c:pt>
                <c:pt idx="14548" formatCode="General">
                  <c:v>-197.90303</c:v>
                </c:pt>
                <c:pt idx="14549" formatCode="General">
                  <c:v>-197.90008499999999</c:v>
                </c:pt>
                <c:pt idx="14550" formatCode="General">
                  <c:v>-197.92261199999999</c:v>
                </c:pt>
                <c:pt idx="14551" formatCode="General">
                  <c:v>-197.91367</c:v>
                </c:pt>
                <c:pt idx="14552" formatCode="General">
                  <c:v>-197.89471499999999</c:v>
                </c:pt>
                <c:pt idx="14553" formatCode="General">
                  <c:v>-197.894679</c:v>
                </c:pt>
                <c:pt idx="14554" formatCode="General">
                  <c:v>-197.90140600000001</c:v>
                </c:pt>
                <c:pt idx="14555" formatCode="General">
                  <c:v>-197.903617</c:v>
                </c:pt>
                <c:pt idx="14556" formatCode="General">
                  <c:v>-197.893799</c:v>
                </c:pt>
                <c:pt idx="14557" formatCode="General">
                  <c:v>-197.89647299999999</c:v>
                </c:pt>
                <c:pt idx="14558" formatCode="General">
                  <c:v>-197.886549</c:v>
                </c:pt>
                <c:pt idx="14559" formatCode="General">
                  <c:v>-197.91518199999999</c:v>
                </c:pt>
                <c:pt idx="14560" formatCode="General">
                  <c:v>-197.90069800000001</c:v>
                </c:pt>
                <c:pt idx="14561" formatCode="General">
                  <c:v>-197.92728</c:v>
                </c:pt>
                <c:pt idx="14562" formatCode="General">
                  <c:v>-197.91658799999999</c:v>
                </c:pt>
                <c:pt idx="14563" formatCode="General">
                  <c:v>-197.91189299999999</c:v>
                </c:pt>
                <c:pt idx="14564" formatCode="General">
                  <c:v>-197.92738800000001</c:v>
                </c:pt>
                <c:pt idx="14565" formatCode="General">
                  <c:v>-197.90196499999999</c:v>
                </c:pt>
                <c:pt idx="14566" formatCode="General">
                  <c:v>-197.90071</c:v>
                </c:pt>
                <c:pt idx="14567" formatCode="General">
                  <c:v>-197.94583900000001</c:v>
                </c:pt>
                <c:pt idx="14568" formatCode="General">
                  <c:v>-197.92211599999999</c:v>
                </c:pt>
                <c:pt idx="14569" formatCode="General">
                  <c:v>-197.91861599999999</c:v>
                </c:pt>
                <c:pt idx="14570" formatCode="General">
                  <c:v>-197.884287</c:v>
                </c:pt>
                <c:pt idx="14571" formatCode="General">
                  <c:v>-197.89310699999999</c:v>
                </c:pt>
                <c:pt idx="14572" formatCode="General">
                  <c:v>-197.91386</c:v>
                </c:pt>
                <c:pt idx="14573" formatCode="General">
                  <c:v>-197.90117100000001</c:v>
                </c:pt>
                <c:pt idx="14574" formatCode="General">
                  <c:v>-197.92401000000001</c:v>
                </c:pt>
                <c:pt idx="14575" formatCode="General">
                  <c:v>-197.92670699999999</c:v>
                </c:pt>
                <c:pt idx="14576" formatCode="General">
                  <c:v>-197.890488</c:v>
                </c:pt>
                <c:pt idx="14577" formatCode="General">
                  <c:v>-197.91640100000001</c:v>
                </c:pt>
                <c:pt idx="14578" formatCode="General">
                  <c:v>-197.91439</c:v>
                </c:pt>
                <c:pt idx="14579" formatCode="General">
                  <c:v>-197.91988900000001</c:v>
                </c:pt>
                <c:pt idx="14580" formatCode="General">
                  <c:v>-197.904259</c:v>
                </c:pt>
                <c:pt idx="14581" formatCode="General">
                  <c:v>-197.89993000000001</c:v>
                </c:pt>
                <c:pt idx="14582" formatCode="General">
                  <c:v>-197.87191100000001</c:v>
                </c:pt>
                <c:pt idx="14583" formatCode="General">
                  <c:v>-197.89277899999999</c:v>
                </c:pt>
                <c:pt idx="14584" formatCode="General">
                  <c:v>-197.91664900000001</c:v>
                </c:pt>
                <c:pt idx="14585" formatCode="General">
                  <c:v>-197.915234</c:v>
                </c:pt>
                <c:pt idx="14586" formatCode="General">
                  <c:v>-197.902219</c:v>
                </c:pt>
                <c:pt idx="14587" formatCode="General">
                  <c:v>-197.90114700000001</c:v>
                </c:pt>
                <c:pt idx="14588" formatCode="General">
                  <c:v>-197.88553899999999</c:v>
                </c:pt>
                <c:pt idx="14589" formatCode="General">
                  <c:v>-197.90342999999999</c:v>
                </c:pt>
                <c:pt idx="14590" formatCode="General">
                  <c:v>-197.88325</c:v>
                </c:pt>
                <c:pt idx="14591" formatCode="General">
                  <c:v>-197.909784</c:v>
                </c:pt>
                <c:pt idx="14592" formatCode="General">
                  <c:v>-197.909854</c:v>
                </c:pt>
                <c:pt idx="14593" formatCode="General">
                  <c:v>-197.91003900000001</c:v>
                </c:pt>
                <c:pt idx="14594" formatCode="General">
                  <c:v>-197.89505199999999</c:v>
                </c:pt>
                <c:pt idx="14595" formatCode="General">
                  <c:v>-197.90368599999999</c:v>
                </c:pt>
                <c:pt idx="14596" formatCode="General">
                  <c:v>-197.90949699999999</c:v>
                </c:pt>
                <c:pt idx="14597" formatCode="General">
                  <c:v>-197.88566800000001</c:v>
                </c:pt>
                <c:pt idx="14598" formatCode="General">
                  <c:v>-197.90037699999999</c:v>
                </c:pt>
                <c:pt idx="14599" formatCode="General">
                  <c:v>-197.89704399999999</c:v>
                </c:pt>
                <c:pt idx="14600" formatCode="General">
                  <c:v>-197.90691699999999</c:v>
                </c:pt>
                <c:pt idx="14601" formatCode="General">
                  <c:v>-197.89695599999999</c:v>
                </c:pt>
                <c:pt idx="14602" formatCode="General">
                  <c:v>-197.891852</c:v>
                </c:pt>
                <c:pt idx="14603" formatCode="General">
                  <c:v>-197.89442299999999</c:v>
                </c:pt>
                <c:pt idx="14604" formatCode="General">
                  <c:v>-197.89518799999999</c:v>
                </c:pt>
                <c:pt idx="14605" formatCode="General">
                  <c:v>-197.88370599999999</c:v>
                </c:pt>
                <c:pt idx="14606" formatCode="General">
                  <c:v>-197.89008999999999</c:v>
                </c:pt>
                <c:pt idx="14607" formatCode="General">
                  <c:v>-197.88174000000001</c:v>
                </c:pt>
                <c:pt idx="14608" formatCode="General">
                  <c:v>-197.88232600000001</c:v>
                </c:pt>
                <c:pt idx="14609" formatCode="General">
                  <c:v>-197.91426200000001</c:v>
                </c:pt>
                <c:pt idx="14610" formatCode="General">
                  <c:v>-197.88077899999999</c:v>
                </c:pt>
                <c:pt idx="14611" formatCode="General">
                  <c:v>-197.88621699999999</c:v>
                </c:pt>
                <c:pt idx="14612" formatCode="General">
                  <c:v>-197.89872399999999</c:v>
                </c:pt>
                <c:pt idx="14613" formatCode="General">
                  <c:v>-197.90387899999999</c:v>
                </c:pt>
                <c:pt idx="14614" formatCode="General">
                  <c:v>-197.901903</c:v>
                </c:pt>
                <c:pt idx="14615" formatCode="General">
                  <c:v>-197.900643</c:v>
                </c:pt>
                <c:pt idx="14616" formatCode="General">
                  <c:v>-197.890941</c:v>
                </c:pt>
                <c:pt idx="14617" formatCode="General">
                  <c:v>-197.93259599999999</c:v>
                </c:pt>
                <c:pt idx="14618" formatCode="General">
                  <c:v>-197.90169</c:v>
                </c:pt>
                <c:pt idx="14619" formatCode="General">
                  <c:v>-197.88653400000001</c:v>
                </c:pt>
                <c:pt idx="14620" formatCode="General">
                  <c:v>-197.91486</c:v>
                </c:pt>
                <c:pt idx="14621" formatCode="General">
                  <c:v>-197.89009100000001</c:v>
                </c:pt>
                <c:pt idx="14622" formatCode="General">
                  <c:v>-197.885662</c:v>
                </c:pt>
                <c:pt idx="14623" formatCode="General">
                  <c:v>-197.90795299999999</c:v>
                </c:pt>
                <c:pt idx="14624" formatCode="General">
                  <c:v>-197.886921</c:v>
                </c:pt>
                <c:pt idx="14625" formatCode="General">
                  <c:v>-197.91815399999999</c:v>
                </c:pt>
                <c:pt idx="14626" formatCode="General">
                  <c:v>-197.88173599999999</c:v>
                </c:pt>
                <c:pt idx="14627" formatCode="General">
                  <c:v>-197.89640499999999</c:v>
                </c:pt>
                <c:pt idx="14628" formatCode="General">
                  <c:v>-197.903626</c:v>
                </c:pt>
                <c:pt idx="14629" formatCode="General">
                  <c:v>-197.935506</c:v>
                </c:pt>
                <c:pt idx="14630" formatCode="General">
                  <c:v>-197.89840100000001</c:v>
                </c:pt>
                <c:pt idx="14631" formatCode="General">
                  <c:v>-197.903796</c:v>
                </c:pt>
                <c:pt idx="14632" formatCode="General">
                  <c:v>-197.911666</c:v>
                </c:pt>
                <c:pt idx="14633" formatCode="General">
                  <c:v>-197.87720100000001</c:v>
                </c:pt>
                <c:pt idx="14634" formatCode="General">
                  <c:v>-197.89567600000001</c:v>
                </c:pt>
                <c:pt idx="14635" formatCode="General">
                  <c:v>-197.89429899999999</c:v>
                </c:pt>
                <c:pt idx="14636" formatCode="General">
                  <c:v>-197.89802</c:v>
                </c:pt>
                <c:pt idx="14637" formatCode="General">
                  <c:v>-197.89005599999999</c:v>
                </c:pt>
                <c:pt idx="14638" formatCode="General">
                  <c:v>-197.90523300000001</c:v>
                </c:pt>
                <c:pt idx="14639" formatCode="General">
                  <c:v>-197.88335000000001</c:v>
                </c:pt>
                <c:pt idx="14640" formatCode="General">
                  <c:v>-197.901298</c:v>
                </c:pt>
                <c:pt idx="14641" formatCode="General">
                  <c:v>-197.900868</c:v>
                </c:pt>
                <c:pt idx="14642" formatCode="General">
                  <c:v>-197.87710000000001</c:v>
                </c:pt>
                <c:pt idx="14643" formatCode="General">
                  <c:v>-197.90249700000001</c:v>
                </c:pt>
                <c:pt idx="14644" formatCode="General">
                  <c:v>-197.89688599999999</c:v>
                </c:pt>
                <c:pt idx="14645" formatCode="General">
                  <c:v>-197.91784000000001</c:v>
                </c:pt>
                <c:pt idx="14646" formatCode="General">
                  <c:v>-197.91332299999999</c:v>
                </c:pt>
                <c:pt idx="14647" formatCode="General">
                  <c:v>-197.85959800000001</c:v>
                </c:pt>
                <c:pt idx="14648" formatCode="General">
                  <c:v>-197.86902699999999</c:v>
                </c:pt>
                <c:pt idx="14649" formatCode="General">
                  <c:v>-197.895487</c:v>
                </c:pt>
                <c:pt idx="14650" formatCode="General">
                  <c:v>-197.909471</c:v>
                </c:pt>
                <c:pt idx="14651" formatCode="General">
                  <c:v>-197.89105000000001</c:v>
                </c:pt>
                <c:pt idx="14652" formatCode="General">
                  <c:v>-197.916854</c:v>
                </c:pt>
                <c:pt idx="14653" formatCode="General">
                  <c:v>-197.90226999999999</c:v>
                </c:pt>
                <c:pt idx="14654" formatCode="General">
                  <c:v>-197.887619</c:v>
                </c:pt>
                <c:pt idx="14655" formatCode="General">
                  <c:v>-197.86667800000001</c:v>
                </c:pt>
                <c:pt idx="14656" formatCode="General">
                  <c:v>-197.93362099999999</c:v>
                </c:pt>
                <c:pt idx="14657" formatCode="General">
                  <c:v>-197.91034400000001</c:v>
                </c:pt>
                <c:pt idx="14658" formatCode="General">
                  <c:v>-197.89121900000001</c:v>
                </c:pt>
                <c:pt idx="14659" formatCode="General">
                  <c:v>-197.88593299999999</c:v>
                </c:pt>
                <c:pt idx="14660" formatCode="General">
                  <c:v>-197.89175700000001</c:v>
                </c:pt>
                <c:pt idx="14661" formatCode="General">
                  <c:v>-197.907769</c:v>
                </c:pt>
                <c:pt idx="14662" formatCode="General">
                  <c:v>-197.90222299999999</c:v>
                </c:pt>
                <c:pt idx="14663" formatCode="General">
                  <c:v>-197.885482</c:v>
                </c:pt>
                <c:pt idx="14664" formatCode="General">
                  <c:v>-197.902502</c:v>
                </c:pt>
                <c:pt idx="14665" formatCode="General">
                  <c:v>-197.91556</c:v>
                </c:pt>
                <c:pt idx="14666" formatCode="General">
                  <c:v>-197.86712</c:v>
                </c:pt>
                <c:pt idx="14667" formatCode="General">
                  <c:v>-197.90399500000001</c:v>
                </c:pt>
                <c:pt idx="14668" formatCode="General">
                  <c:v>-197.88730100000001</c:v>
                </c:pt>
                <c:pt idx="14669" formatCode="General">
                  <c:v>-197.886438</c:v>
                </c:pt>
                <c:pt idx="14670" formatCode="General">
                  <c:v>-197.903648</c:v>
                </c:pt>
                <c:pt idx="14671" formatCode="General">
                  <c:v>-197.889433</c:v>
                </c:pt>
                <c:pt idx="14672" formatCode="General">
                  <c:v>-197.88191599999999</c:v>
                </c:pt>
                <c:pt idx="14673" formatCode="General">
                  <c:v>-197.90282199999999</c:v>
                </c:pt>
                <c:pt idx="14674" formatCode="General">
                  <c:v>-197.89013299999999</c:v>
                </c:pt>
                <c:pt idx="14675" formatCode="General">
                  <c:v>-197.905879</c:v>
                </c:pt>
                <c:pt idx="14676" formatCode="General">
                  <c:v>-197.86242200000001</c:v>
                </c:pt>
                <c:pt idx="14677" formatCode="General">
                  <c:v>-197.909345</c:v>
                </c:pt>
                <c:pt idx="14678" formatCode="General">
                  <c:v>-197.867738</c:v>
                </c:pt>
                <c:pt idx="14679" formatCode="General">
                  <c:v>-197.90469400000001</c:v>
                </c:pt>
                <c:pt idx="14680" formatCode="General">
                  <c:v>-197.89999599999999</c:v>
                </c:pt>
                <c:pt idx="14681" formatCode="General">
                  <c:v>-197.873761</c:v>
                </c:pt>
                <c:pt idx="14682" formatCode="General">
                  <c:v>-197.880909</c:v>
                </c:pt>
                <c:pt idx="14683" formatCode="General">
                  <c:v>-197.905889</c:v>
                </c:pt>
                <c:pt idx="14684" formatCode="General">
                  <c:v>-197.89159699999999</c:v>
                </c:pt>
                <c:pt idx="14685" formatCode="General">
                  <c:v>-197.89330799999999</c:v>
                </c:pt>
                <c:pt idx="14686" formatCode="General">
                  <c:v>-197.88008400000001</c:v>
                </c:pt>
                <c:pt idx="14687" formatCode="General">
                  <c:v>-197.92097000000001</c:v>
                </c:pt>
                <c:pt idx="14688" formatCode="General">
                  <c:v>-197.92417</c:v>
                </c:pt>
                <c:pt idx="14689" formatCode="General">
                  <c:v>-197.896377</c:v>
                </c:pt>
                <c:pt idx="14690" formatCode="General">
                  <c:v>-197.920436</c:v>
                </c:pt>
                <c:pt idx="14691" formatCode="General">
                  <c:v>-197.911655</c:v>
                </c:pt>
                <c:pt idx="14692" formatCode="General">
                  <c:v>-197.905597</c:v>
                </c:pt>
                <c:pt idx="14693" formatCode="General">
                  <c:v>-197.90888899999999</c:v>
                </c:pt>
                <c:pt idx="14694" formatCode="General">
                  <c:v>-197.89398399999999</c:v>
                </c:pt>
                <c:pt idx="14695" formatCode="General">
                  <c:v>-197.902387</c:v>
                </c:pt>
                <c:pt idx="14696" formatCode="General">
                  <c:v>-197.89923899999999</c:v>
                </c:pt>
                <c:pt idx="14697" formatCode="General">
                  <c:v>-197.911304</c:v>
                </c:pt>
                <c:pt idx="14698" formatCode="General">
                  <c:v>-197.888879</c:v>
                </c:pt>
                <c:pt idx="14699" formatCode="General">
                  <c:v>-197.90929700000001</c:v>
                </c:pt>
                <c:pt idx="14700" formatCode="General">
                  <c:v>-197.90001699999999</c:v>
                </c:pt>
                <c:pt idx="14701" formatCode="General">
                  <c:v>-197.89496600000001</c:v>
                </c:pt>
                <c:pt idx="14702" formatCode="General">
                  <c:v>-197.89931300000001</c:v>
                </c:pt>
                <c:pt idx="14703" formatCode="General">
                  <c:v>-197.90152</c:v>
                </c:pt>
                <c:pt idx="14704" formatCode="General">
                  <c:v>-197.89735099999999</c:v>
                </c:pt>
                <c:pt idx="14705" formatCode="General">
                  <c:v>-197.87973199999999</c:v>
                </c:pt>
                <c:pt idx="14706" formatCode="General">
                  <c:v>-197.89085900000001</c:v>
                </c:pt>
                <c:pt idx="14707" formatCode="General">
                  <c:v>-197.90965</c:v>
                </c:pt>
                <c:pt idx="14708" formatCode="General">
                  <c:v>-197.90491499999999</c:v>
                </c:pt>
                <c:pt idx="14709" formatCode="General">
                  <c:v>-197.88074499999999</c:v>
                </c:pt>
                <c:pt idx="14710" formatCode="General">
                  <c:v>-197.91905199999999</c:v>
                </c:pt>
                <c:pt idx="14711" formatCode="General">
                  <c:v>-197.89672999999999</c:v>
                </c:pt>
                <c:pt idx="14712" formatCode="General">
                  <c:v>-197.86863700000001</c:v>
                </c:pt>
                <c:pt idx="14713" formatCode="General">
                  <c:v>-197.921254</c:v>
                </c:pt>
                <c:pt idx="14714" formatCode="General">
                  <c:v>-197.910157</c:v>
                </c:pt>
                <c:pt idx="14715" formatCode="General">
                  <c:v>-197.897582</c:v>
                </c:pt>
                <c:pt idx="14716" formatCode="General">
                  <c:v>-197.912823</c:v>
                </c:pt>
                <c:pt idx="14717" formatCode="General">
                  <c:v>-197.87785700000001</c:v>
                </c:pt>
                <c:pt idx="14718" formatCode="General">
                  <c:v>-197.89373800000001</c:v>
                </c:pt>
                <c:pt idx="14719" formatCode="General">
                  <c:v>-197.88540800000001</c:v>
                </c:pt>
                <c:pt idx="14720" formatCode="General">
                  <c:v>-197.88023000000001</c:v>
                </c:pt>
                <c:pt idx="14721" formatCode="General">
                  <c:v>-197.90973099999999</c:v>
                </c:pt>
                <c:pt idx="14722" formatCode="General">
                  <c:v>-197.89731599999999</c:v>
                </c:pt>
                <c:pt idx="14723" formatCode="General">
                  <c:v>-197.899956</c:v>
                </c:pt>
                <c:pt idx="14724" formatCode="General">
                  <c:v>-197.91074800000001</c:v>
                </c:pt>
                <c:pt idx="14725" formatCode="General">
                  <c:v>-197.89897099999999</c:v>
                </c:pt>
                <c:pt idx="14726" formatCode="General">
                  <c:v>-197.886698</c:v>
                </c:pt>
                <c:pt idx="14727" formatCode="General">
                  <c:v>-197.90876399999999</c:v>
                </c:pt>
                <c:pt idx="14728" formatCode="General">
                  <c:v>-197.890108</c:v>
                </c:pt>
                <c:pt idx="14729" formatCode="General">
                  <c:v>-197.90456800000001</c:v>
                </c:pt>
                <c:pt idx="14730" formatCode="General">
                  <c:v>-197.91608500000001</c:v>
                </c:pt>
                <c:pt idx="14731" formatCode="General">
                  <c:v>-197.91447400000001</c:v>
                </c:pt>
                <c:pt idx="14732" formatCode="General">
                  <c:v>-197.89012500000001</c:v>
                </c:pt>
                <c:pt idx="14733" formatCode="General">
                  <c:v>-197.908299</c:v>
                </c:pt>
                <c:pt idx="14734" formatCode="General">
                  <c:v>-197.88191599999999</c:v>
                </c:pt>
                <c:pt idx="14735" formatCode="General">
                  <c:v>-197.88802999999999</c:v>
                </c:pt>
                <c:pt idx="14736" formatCode="General">
                  <c:v>-197.89127999999999</c:v>
                </c:pt>
                <c:pt idx="14737" formatCode="General">
                  <c:v>-197.90749099999999</c:v>
                </c:pt>
                <c:pt idx="14738" formatCode="General">
                  <c:v>-197.88348099999999</c:v>
                </c:pt>
                <c:pt idx="14739" formatCode="General">
                  <c:v>-197.891324</c:v>
                </c:pt>
                <c:pt idx="14740" formatCode="General">
                  <c:v>-197.89222699999999</c:v>
                </c:pt>
                <c:pt idx="14741" formatCode="General">
                  <c:v>-197.87264200000001</c:v>
                </c:pt>
                <c:pt idx="14742" formatCode="General">
                  <c:v>-197.89725100000001</c:v>
                </c:pt>
                <c:pt idx="14743" formatCode="General">
                  <c:v>-197.888193</c:v>
                </c:pt>
                <c:pt idx="14744" formatCode="General">
                  <c:v>-197.88003699999999</c:v>
                </c:pt>
                <c:pt idx="14745" formatCode="General">
                  <c:v>-197.887854</c:v>
                </c:pt>
                <c:pt idx="14746" formatCode="General">
                  <c:v>-197.88598300000001</c:v>
                </c:pt>
                <c:pt idx="14747" formatCode="General">
                  <c:v>-197.89947900000001</c:v>
                </c:pt>
                <c:pt idx="14748" formatCode="General">
                  <c:v>-197.892752</c:v>
                </c:pt>
                <c:pt idx="14749" formatCode="General">
                  <c:v>-197.89371600000001</c:v>
                </c:pt>
                <c:pt idx="14750" formatCode="General">
                  <c:v>-197.87544199999999</c:v>
                </c:pt>
                <c:pt idx="14751" formatCode="General">
                  <c:v>-197.91000600000001</c:v>
                </c:pt>
                <c:pt idx="14752" formatCode="General">
                  <c:v>-197.864711</c:v>
                </c:pt>
                <c:pt idx="14753" formatCode="General">
                  <c:v>-197.91117499999999</c:v>
                </c:pt>
                <c:pt idx="14754" formatCode="General">
                  <c:v>-197.87548100000001</c:v>
                </c:pt>
                <c:pt idx="14755" formatCode="General">
                  <c:v>-197.90754799999999</c:v>
                </c:pt>
                <c:pt idx="14756" formatCode="General">
                  <c:v>-197.91473999999999</c:v>
                </c:pt>
                <c:pt idx="14757" formatCode="General">
                  <c:v>-197.91796600000001</c:v>
                </c:pt>
                <c:pt idx="14758" formatCode="General">
                  <c:v>-197.892101</c:v>
                </c:pt>
                <c:pt idx="14759" formatCode="General">
                  <c:v>-197.887033</c:v>
                </c:pt>
                <c:pt idx="14760" formatCode="General">
                  <c:v>-197.89479299999999</c:v>
                </c:pt>
                <c:pt idx="14761" formatCode="General">
                  <c:v>-197.87769599999999</c:v>
                </c:pt>
                <c:pt idx="14762" formatCode="General">
                  <c:v>-197.89081999999999</c:v>
                </c:pt>
                <c:pt idx="14763" formatCode="General">
                  <c:v>-197.89774299999999</c:v>
                </c:pt>
                <c:pt idx="14764" formatCode="General">
                  <c:v>-197.898776</c:v>
                </c:pt>
                <c:pt idx="14765" formatCode="General">
                  <c:v>-197.871499</c:v>
                </c:pt>
                <c:pt idx="14766" formatCode="General">
                  <c:v>-197.88464500000001</c:v>
                </c:pt>
                <c:pt idx="14767" formatCode="General">
                  <c:v>-197.89581000000001</c:v>
                </c:pt>
                <c:pt idx="14768" formatCode="General">
                  <c:v>-197.86987099999999</c:v>
                </c:pt>
                <c:pt idx="14769" formatCode="General">
                  <c:v>-197.879051</c:v>
                </c:pt>
                <c:pt idx="14770" formatCode="General">
                  <c:v>-197.860456</c:v>
                </c:pt>
                <c:pt idx="14771" formatCode="General">
                  <c:v>-197.91027099999999</c:v>
                </c:pt>
                <c:pt idx="14772" formatCode="General">
                  <c:v>-197.872164</c:v>
                </c:pt>
                <c:pt idx="14773" formatCode="General">
                  <c:v>-197.88011499999999</c:v>
                </c:pt>
                <c:pt idx="14774" formatCode="General">
                  <c:v>-197.86658299999999</c:v>
                </c:pt>
                <c:pt idx="14775" formatCode="General">
                  <c:v>-197.86584400000001</c:v>
                </c:pt>
                <c:pt idx="14776" formatCode="General">
                  <c:v>-197.87275700000001</c:v>
                </c:pt>
                <c:pt idx="14777" formatCode="General">
                  <c:v>-197.86835400000001</c:v>
                </c:pt>
                <c:pt idx="14778" formatCode="General">
                  <c:v>-197.88817499999999</c:v>
                </c:pt>
                <c:pt idx="14779" formatCode="General">
                  <c:v>-197.89468099999999</c:v>
                </c:pt>
                <c:pt idx="14780" formatCode="General">
                  <c:v>-197.89085</c:v>
                </c:pt>
                <c:pt idx="14781" formatCode="General">
                  <c:v>-197.89705599999999</c:v>
                </c:pt>
                <c:pt idx="14782" formatCode="General">
                  <c:v>-197.863596</c:v>
                </c:pt>
                <c:pt idx="14783" formatCode="General">
                  <c:v>-197.89416</c:v>
                </c:pt>
                <c:pt idx="14784" formatCode="General">
                  <c:v>-197.891594</c:v>
                </c:pt>
                <c:pt idx="14785" formatCode="General">
                  <c:v>-197.87297100000001</c:v>
                </c:pt>
                <c:pt idx="14786" formatCode="General">
                  <c:v>-197.914492</c:v>
                </c:pt>
                <c:pt idx="14787" formatCode="General">
                  <c:v>-197.88350700000001</c:v>
                </c:pt>
                <c:pt idx="14788" formatCode="General">
                  <c:v>-197.86176</c:v>
                </c:pt>
                <c:pt idx="14789" formatCode="General">
                  <c:v>-197.89451199999999</c:v>
                </c:pt>
                <c:pt idx="14790" formatCode="General">
                  <c:v>-197.89705699999999</c:v>
                </c:pt>
                <c:pt idx="14791" formatCode="General">
                  <c:v>-197.91008500000001</c:v>
                </c:pt>
                <c:pt idx="14792" formatCode="General">
                  <c:v>-197.88261199999999</c:v>
                </c:pt>
                <c:pt idx="14793" formatCode="General">
                  <c:v>-197.90617700000001</c:v>
                </c:pt>
                <c:pt idx="14794" formatCode="General">
                  <c:v>-197.89827199999999</c:v>
                </c:pt>
                <c:pt idx="14795" formatCode="General">
                  <c:v>-197.90080800000001</c:v>
                </c:pt>
                <c:pt idx="14796" formatCode="General">
                  <c:v>-197.882057</c:v>
                </c:pt>
                <c:pt idx="14797" formatCode="General">
                  <c:v>-197.900296</c:v>
                </c:pt>
                <c:pt idx="14798" formatCode="General">
                  <c:v>-197.869068</c:v>
                </c:pt>
                <c:pt idx="14799" formatCode="General">
                  <c:v>-197.880854</c:v>
                </c:pt>
                <c:pt idx="14800" formatCode="General">
                  <c:v>-197.872334</c:v>
                </c:pt>
                <c:pt idx="14801" formatCode="General">
                  <c:v>-197.88591400000001</c:v>
                </c:pt>
                <c:pt idx="14802" formatCode="General">
                  <c:v>-197.88920100000001</c:v>
                </c:pt>
                <c:pt idx="14803" formatCode="General">
                  <c:v>-197.91338099999999</c:v>
                </c:pt>
                <c:pt idx="14804" formatCode="General">
                  <c:v>-197.90440899999999</c:v>
                </c:pt>
                <c:pt idx="14805" formatCode="General">
                  <c:v>-197.91335100000001</c:v>
                </c:pt>
                <c:pt idx="14806" formatCode="General">
                  <c:v>-197.86147600000001</c:v>
                </c:pt>
                <c:pt idx="14807" formatCode="General">
                  <c:v>-197.87138300000001</c:v>
                </c:pt>
                <c:pt idx="14808" formatCode="General">
                  <c:v>-197.87732</c:v>
                </c:pt>
                <c:pt idx="14809" formatCode="General">
                  <c:v>-197.89408700000001</c:v>
                </c:pt>
                <c:pt idx="14810" formatCode="General">
                  <c:v>-197.896141</c:v>
                </c:pt>
                <c:pt idx="14811" formatCode="General">
                  <c:v>-197.858363</c:v>
                </c:pt>
                <c:pt idx="14812" formatCode="General">
                  <c:v>-197.882465</c:v>
                </c:pt>
                <c:pt idx="14813" formatCode="General">
                  <c:v>-197.878895</c:v>
                </c:pt>
                <c:pt idx="14814" formatCode="General">
                  <c:v>-197.88210100000001</c:v>
                </c:pt>
                <c:pt idx="14815" formatCode="General">
                  <c:v>-197.91036299999999</c:v>
                </c:pt>
                <c:pt idx="14816" formatCode="General">
                  <c:v>-197.87169900000001</c:v>
                </c:pt>
                <c:pt idx="14817" formatCode="General">
                  <c:v>-197.90034800000001</c:v>
                </c:pt>
                <c:pt idx="14818" formatCode="General">
                  <c:v>-197.87548200000001</c:v>
                </c:pt>
                <c:pt idx="14819" formatCode="General">
                  <c:v>-197.855266</c:v>
                </c:pt>
                <c:pt idx="14820" formatCode="General">
                  <c:v>-197.88549699999999</c:v>
                </c:pt>
                <c:pt idx="14821" formatCode="General">
                  <c:v>-197.871195</c:v>
                </c:pt>
                <c:pt idx="14822" formatCode="General">
                  <c:v>-197.86645300000001</c:v>
                </c:pt>
                <c:pt idx="14823" formatCode="General">
                  <c:v>-197.89259200000001</c:v>
                </c:pt>
                <c:pt idx="14824" formatCode="General">
                  <c:v>-197.882487</c:v>
                </c:pt>
                <c:pt idx="14825" formatCode="General">
                  <c:v>-197.88609600000001</c:v>
                </c:pt>
                <c:pt idx="14826" formatCode="General">
                  <c:v>-197.88535300000001</c:v>
                </c:pt>
                <c:pt idx="14827" formatCode="General">
                  <c:v>-197.882825</c:v>
                </c:pt>
                <c:pt idx="14828" formatCode="General">
                  <c:v>-197.88731999999999</c:v>
                </c:pt>
                <c:pt idx="14829" formatCode="General">
                  <c:v>-197.888848</c:v>
                </c:pt>
                <c:pt idx="14830" formatCode="General">
                  <c:v>-197.89887999999999</c:v>
                </c:pt>
                <c:pt idx="14831" formatCode="General">
                  <c:v>-197.88003800000001</c:v>
                </c:pt>
                <c:pt idx="14832" formatCode="General">
                  <c:v>-197.87973400000001</c:v>
                </c:pt>
                <c:pt idx="14833" formatCode="General">
                  <c:v>-197.870227</c:v>
                </c:pt>
                <c:pt idx="14834" formatCode="General">
                  <c:v>-197.910909</c:v>
                </c:pt>
                <c:pt idx="14835" formatCode="General">
                  <c:v>-197.91249099999999</c:v>
                </c:pt>
                <c:pt idx="14836" formatCode="General">
                  <c:v>-197.90561299999999</c:v>
                </c:pt>
                <c:pt idx="14837" formatCode="General">
                  <c:v>-197.87872300000001</c:v>
                </c:pt>
                <c:pt idx="14838" formatCode="General">
                  <c:v>-197.902569</c:v>
                </c:pt>
                <c:pt idx="14839" formatCode="General">
                  <c:v>-197.90821399999999</c:v>
                </c:pt>
                <c:pt idx="14840" formatCode="General">
                  <c:v>-197.883422</c:v>
                </c:pt>
                <c:pt idx="14841" formatCode="General">
                  <c:v>-197.885344</c:v>
                </c:pt>
                <c:pt idx="14842" formatCode="General">
                  <c:v>-197.88904400000001</c:v>
                </c:pt>
                <c:pt idx="14843" formatCode="General">
                  <c:v>-197.89526499999999</c:v>
                </c:pt>
                <c:pt idx="14844" formatCode="General">
                  <c:v>-197.891942</c:v>
                </c:pt>
                <c:pt idx="14845" formatCode="General">
                  <c:v>-197.87624700000001</c:v>
                </c:pt>
                <c:pt idx="14846" formatCode="General">
                  <c:v>-197.897166</c:v>
                </c:pt>
                <c:pt idx="14847" formatCode="General">
                  <c:v>-197.904201</c:v>
                </c:pt>
                <c:pt idx="14848" formatCode="General">
                  <c:v>-197.88628399999999</c:v>
                </c:pt>
                <c:pt idx="14849" formatCode="General">
                  <c:v>-197.915502</c:v>
                </c:pt>
                <c:pt idx="14850" formatCode="General">
                  <c:v>-197.88783900000001</c:v>
                </c:pt>
                <c:pt idx="14851" formatCode="General">
                  <c:v>-197.91828100000001</c:v>
                </c:pt>
                <c:pt idx="14852" formatCode="General">
                  <c:v>-197.90674799999999</c:v>
                </c:pt>
                <c:pt idx="14853" formatCode="General">
                  <c:v>-197.921651</c:v>
                </c:pt>
                <c:pt idx="14854" formatCode="General">
                  <c:v>-197.91484600000001</c:v>
                </c:pt>
                <c:pt idx="14855" formatCode="General">
                  <c:v>-197.893271</c:v>
                </c:pt>
                <c:pt idx="14856" formatCode="General">
                  <c:v>-197.901701</c:v>
                </c:pt>
                <c:pt idx="14857" formatCode="General">
                  <c:v>-197.89765299999999</c:v>
                </c:pt>
                <c:pt idx="14858" formatCode="General">
                  <c:v>-197.89816099999999</c:v>
                </c:pt>
                <c:pt idx="14859" formatCode="General">
                  <c:v>-197.90654699999999</c:v>
                </c:pt>
                <c:pt idx="14860" formatCode="General">
                  <c:v>-197.91805500000001</c:v>
                </c:pt>
                <c:pt idx="14861" formatCode="General">
                  <c:v>-197.89560299999999</c:v>
                </c:pt>
                <c:pt idx="14862" formatCode="General">
                  <c:v>-197.899338</c:v>
                </c:pt>
                <c:pt idx="14863" formatCode="General">
                  <c:v>-197.896164</c:v>
                </c:pt>
                <c:pt idx="14864" formatCode="General">
                  <c:v>-197.90414100000001</c:v>
                </c:pt>
                <c:pt idx="14865" formatCode="General">
                  <c:v>-197.89672400000001</c:v>
                </c:pt>
                <c:pt idx="14866" formatCode="General">
                  <c:v>-197.90073699999999</c:v>
                </c:pt>
                <c:pt idx="14867" formatCode="General">
                  <c:v>-197.89928699999999</c:v>
                </c:pt>
                <c:pt idx="14868" formatCode="General">
                  <c:v>-197.91158999999999</c:v>
                </c:pt>
                <c:pt idx="14869" formatCode="General">
                  <c:v>-197.89920900000001</c:v>
                </c:pt>
                <c:pt idx="14870" formatCode="General">
                  <c:v>-197.902131</c:v>
                </c:pt>
                <c:pt idx="14871" formatCode="General">
                  <c:v>-197.902435</c:v>
                </c:pt>
                <c:pt idx="14872" formatCode="General">
                  <c:v>-197.87773799999999</c:v>
                </c:pt>
                <c:pt idx="14873" formatCode="General">
                  <c:v>-197.89051000000001</c:v>
                </c:pt>
                <c:pt idx="14874" formatCode="General">
                  <c:v>-197.89533900000001</c:v>
                </c:pt>
                <c:pt idx="14875" formatCode="General">
                  <c:v>-197.895556</c:v>
                </c:pt>
                <c:pt idx="14876" formatCode="General">
                  <c:v>-197.902479</c:v>
                </c:pt>
                <c:pt idx="14877" formatCode="General">
                  <c:v>-197.91009600000001</c:v>
                </c:pt>
                <c:pt idx="14878" formatCode="General">
                  <c:v>-197.92592500000001</c:v>
                </c:pt>
                <c:pt idx="14879" formatCode="General">
                  <c:v>-197.89976899999999</c:v>
                </c:pt>
                <c:pt idx="14880" formatCode="General">
                  <c:v>-197.891738</c:v>
                </c:pt>
                <c:pt idx="14881" formatCode="General">
                  <c:v>-197.878715</c:v>
                </c:pt>
                <c:pt idx="14882" formatCode="General">
                  <c:v>-197.912869</c:v>
                </c:pt>
                <c:pt idx="14883" formatCode="General">
                  <c:v>-197.90546900000001</c:v>
                </c:pt>
                <c:pt idx="14884" formatCode="General">
                  <c:v>-197.906837</c:v>
                </c:pt>
                <c:pt idx="14885" formatCode="General">
                  <c:v>-197.878028</c:v>
                </c:pt>
                <c:pt idx="14886" formatCode="General">
                  <c:v>-197.90103999999999</c:v>
                </c:pt>
                <c:pt idx="14887" formatCode="General">
                  <c:v>-197.875587</c:v>
                </c:pt>
                <c:pt idx="14888" formatCode="General">
                  <c:v>-197.89666199999999</c:v>
                </c:pt>
                <c:pt idx="14889" formatCode="General">
                  <c:v>-197.92019999999999</c:v>
                </c:pt>
                <c:pt idx="14890" formatCode="General">
                  <c:v>-197.92110299999999</c:v>
                </c:pt>
                <c:pt idx="14891" formatCode="General">
                  <c:v>-197.918589</c:v>
                </c:pt>
                <c:pt idx="14892" formatCode="General">
                  <c:v>-197.913781</c:v>
                </c:pt>
                <c:pt idx="14893" formatCode="General">
                  <c:v>-197.929216</c:v>
                </c:pt>
                <c:pt idx="14894" formatCode="General">
                  <c:v>-197.900689</c:v>
                </c:pt>
                <c:pt idx="14895" formatCode="General">
                  <c:v>-197.923179</c:v>
                </c:pt>
                <c:pt idx="14896" formatCode="General">
                  <c:v>-197.91020399999999</c:v>
                </c:pt>
                <c:pt idx="14897" formatCode="General">
                  <c:v>-197.901895</c:v>
                </c:pt>
                <c:pt idx="14898" formatCode="General">
                  <c:v>-197.92305300000001</c:v>
                </c:pt>
                <c:pt idx="14899" formatCode="General">
                  <c:v>-197.90897799999999</c:v>
                </c:pt>
                <c:pt idx="14900" formatCode="General">
                  <c:v>-197.87373700000001</c:v>
                </c:pt>
                <c:pt idx="14901" formatCode="General">
                  <c:v>-197.918905</c:v>
                </c:pt>
                <c:pt idx="14902" formatCode="General">
                  <c:v>-197.910302</c:v>
                </c:pt>
                <c:pt idx="14903" formatCode="General">
                  <c:v>-197.90054000000001</c:v>
                </c:pt>
                <c:pt idx="14904" formatCode="General">
                  <c:v>-197.894452</c:v>
                </c:pt>
                <c:pt idx="14905" formatCode="General">
                  <c:v>-197.917169</c:v>
                </c:pt>
                <c:pt idx="14906" formatCode="General">
                  <c:v>-197.893745</c:v>
                </c:pt>
                <c:pt idx="14907" formatCode="General">
                  <c:v>-197.906195</c:v>
                </c:pt>
                <c:pt idx="14908" formatCode="General">
                  <c:v>-197.901228</c:v>
                </c:pt>
                <c:pt idx="14909" formatCode="General">
                  <c:v>-197.89304999999999</c:v>
                </c:pt>
                <c:pt idx="14910" formatCode="General">
                  <c:v>-197.882845</c:v>
                </c:pt>
                <c:pt idx="14911" formatCode="General">
                  <c:v>-197.90062</c:v>
                </c:pt>
                <c:pt idx="14912" formatCode="General">
                  <c:v>-197.923406</c:v>
                </c:pt>
                <c:pt idx="14913" formatCode="General">
                  <c:v>-197.911407</c:v>
                </c:pt>
                <c:pt idx="14914" formatCode="General">
                  <c:v>-197.90484900000001</c:v>
                </c:pt>
                <c:pt idx="14915" formatCode="General">
                  <c:v>-197.908962</c:v>
                </c:pt>
                <c:pt idx="14916" formatCode="General">
                  <c:v>-197.91298800000001</c:v>
                </c:pt>
                <c:pt idx="14917" formatCode="General">
                  <c:v>-197.897749</c:v>
                </c:pt>
                <c:pt idx="14918" formatCode="General">
                  <c:v>-197.90785099999999</c:v>
                </c:pt>
                <c:pt idx="14919" formatCode="General">
                  <c:v>-197.89684099999999</c:v>
                </c:pt>
                <c:pt idx="14920" formatCode="General">
                  <c:v>-197.87749400000001</c:v>
                </c:pt>
                <c:pt idx="14921" formatCode="General">
                  <c:v>-197.877568</c:v>
                </c:pt>
                <c:pt idx="14922" formatCode="General">
                  <c:v>-197.898222</c:v>
                </c:pt>
                <c:pt idx="14923" formatCode="General">
                  <c:v>-197.90889999999999</c:v>
                </c:pt>
                <c:pt idx="14924" formatCode="General">
                  <c:v>-197.91765000000001</c:v>
                </c:pt>
                <c:pt idx="14925" formatCode="General">
                  <c:v>-197.890806</c:v>
                </c:pt>
                <c:pt idx="14926" formatCode="General">
                  <c:v>-197.89936800000001</c:v>
                </c:pt>
                <c:pt idx="14927" formatCode="General">
                  <c:v>-197.89600200000001</c:v>
                </c:pt>
                <c:pt idx="14928" formatCode="General">
                  <c:v>-197.87814900000001</c:v>
                </c:pt>
                <c:pt idx="14929" formatCode="General">
                  <c:v>-197.87655100000001</c:v>
                </c:pt>
                <c:pt idx="14930" formatCode="General">
                  <c:v>-197.91707400000001</c:v>
                </c:pt>
                <c:pt idx="14931" formatCode="General">
                  <c:v>-197.901974</c:v>
                </c:pt>
                <c:pt idx="14932" formatCode="General">
                  <c:v>-197.89441299999999</c:v>
                </c:pt>
                <c:pt idx="14933" formatCode="General">
                  <c:v>-197.92458600000001</c:v>
                </c:pt>
                <c:pt idx="14934" formatCode="General">
                  <c:v>-197.88129799999999</c:v>
                </c:pt>
                <c:pt idx="14935" formatCode="General">
                  <c:v>-197.87944400000001</c:v>
                </c:pt>
                <c:pt idx="14936" formatCode="General">
                  <c:v>-197.875406</c:v>
                </c:pt>
                <c:pt idx="14937" formatCode="General">
                  <c:v>-197.90856600000001</c:v>
                </c:pt>
                <c:pt idx="14938" formatCode="General">
                  <c:v>-197.88142500000001</c:v>
                </c:pt>
                <c:pt idx="14939" formatCode="General">
                  <c:v>-197.90489299999999</c:v>
                </c:pt>
                <c:pt idx="14940" formatCode="General">
                  <c:v>-197.908163</c:v>
                </c:pt>
                <c:pt idx="14941" formatCode="General">
                  <c:v>-197.89960300000001</c:v>
                </c:pt>
                <c:pt idx="14942" formatCode="General">
                  <c:v>-197.87229600000001</c:v>
                </c:pt>
                <c:pt idx="14943" formatCode="General">
                  <c:v>-197.88918899999999</c:v>
                </c:pt>
                <c:pt idx="14944" formatCode="General">
                  <c:v>-197.89554200000001</c:v>
                </c:pt>
                <c:pt idx="14945" formatCode="General">
                  <c:v>-197.927335</c:v>
                </c:pt>
                <c:pt idx="14946" formatCode="General">
                  <c:v>-197.89375799999999</c:v>
                </c:pt>
                <c:pt idx="14947" formatCode="General">
                  <c:v>-197.883791</c:v>
                </c:pt>
                <c:pt idx="14948" formatCode="General">
                  <c:v>-197.91247000000001</c:v>
                </c:pt>
                <c:pt idx="14949" formatCode="General">
                  <c:v>-197.87478300000001</c:v>
                </c:pt>
                <c:pt idx="14950" formatCode="General">
                  <c:v>-197.893114</c:v>
                </c:pt>
                <c:pt idx="14951" formatCode="General">
                  <c:v>-197.88803300000001</c:v>
                </c:pt>
                <c:pt idx="14952" formatCode="General">
                  <c:v>-197.94992999999999</c:v>
                </c:pt>
                <c:pt idx="14953" formatCode="General">
                  <c:v>-197.91922199999999</c:v>
                </c:pt>
                <c:pt idx="14954" formatCode="General">
                  <c:v>-197.913993</c:v>
                </c:pt>
                <c:pt idx="14955" formatCode="General">
                  <c:v>-197.908423</c:v>
                </c:pt>
                <c:pt idx="14956" formatCode="General">
                  <c:v>-197.89852999999999</c:v>
                </c:pt>
                <c:pt idx="14957" formatCode="General">
                  <c:v>-197.906217</c:v>
                </c:pt>
                <c:pt idx="14958" formatCode="General">
                  <c:v>-197.89024499999999</c:v>
                </c:pt>
                <c:pt idx="14959" formatCode="General">
                  <c:v>-197.889971</c:v>
                </c:pt>
                <c:pt idx="14960" formatCode="General">
                  <c:v>-197.92810499999999</c:v>
                </c:pt>
                <c:pt idx="14961" formatCode="General">
                  <c:v>-197.874549</c:v>
                </c:pt>
                <c:pt idx="14962" formatCode="General">
                  <c:v>-197.88914500000001</c:v>
                </c:pt>
                <c:pt idx="14963" formatCode="General">
                  <c:v>-197.91584499999999</c:v>
                </c:pt>
                <c:pt idx="14964" formatCode="General">
                  <c:v>-197.92744400000001</c:v>
                </c:pt>
                <c:pt idx="14965" formatCode="General">
                  <c:v>-197.90851900000001</c:v>
                </c:pt>
                <c:pt idx="14966" formatCode="General">
                  <c:v>-197.90002799999999</c:v>
                </c:pt>
                <c:pt idx="14967" formatCode="General">
                  <c:v>-197.92370399999999</c:v>
                </c:pt>
                <c:pt idx="14968" formatCode="General">
                  <c:v>-197.90120099999999</c:v>
                </c:pt>
                <c:pt idx="14969" formatCode="General">
                  <c:v>-197.910247</c:v>
                </c:pt>
                <c:pt idx="14970" formatCode="General">
                  <c:v>-197.890635</c:v>
                </c:pt>
                <c:pt idx="14971" formatCode="General">
                  <c:v>-197.928865</c:v>
                </c:pt>
                <c:pt idx="14972" formatCode="General">
                  <c:v>-197.91204400000001</c:v>
                </c:pt>
                <c:pt idx="14973" formatCode="General">
                  <c:v>-197.896345</c:v>
                </c:pt>
                <c:pt idx="14974" formatCode="General">
                  <c:v>-197.915741</c:v>
                </c:pt>
                <c:pt idx="14975" formatCode="General">
                  <c:v>-197.89635000000001</c:v>
                </c:pt>
                <c:pt idx="14976" formatCode="General">
                  <c:v>-197.8948</c:v>
                </c:pt>
                <c:pt idx="14977" formatCode="General">
                  <c:v>-197.88657499999999</c:v>
                </c:pt>
                <c:pt idx="14978" formatCode="General">
                  <c:v>-197.909887</c:v>
                </c:pt>
                <c:pt idx="14979" formatCode="General">
                  <c:v>-197.92056199999999</c:v>
                </c:pt>
                <c:pt idx="14980" formatCode="General">
                  <c:v>-197.92864399999999</c:v>
                </c:pt>
                <c:pt idx="14981" formatCode="General">
                  <c:v>-197.89074099999999</c:v>
                </c:pt>
                <c:pt idx="14982" formatCode="General">
                  <c:v>-197.910886</c:v>
                </c:pt>
                <c:pt idx="14983" formatCode="General">
                  <c:v>-197.89811900000001</c:v>
                </c:pt>
                <c:pt idx="14984" formatCode="General">
                  <c:v>-197.914852</c:v>
                </c:pt>
                <c:pt idx="14985" formatCode="General">
                  <c:v>-197.90387000000001</c:v>
                </c:pt>
                <c:pt idx="14986" formatCode="General">
                  <c:v>-197.90143800000001</c:v>
                </c:pt>
                <c:pt idx="14987" formatCode="General">
                  <c:v>-197.88738799999999</c:v>
                </c:pt>
                <c:pt idx="14988" formatCode="General">
                  <c:v>-197.89425800000001</c:v>
                </c:pt>
                <c:pt idx="14989" formatCode="General">
                  <c:v>-197.90461500000001</c:v>
                </c:pt>
                <c:pt idx="14990" formatCode="General">
                  <c:v>-197.891504</c:v>
                </c:pt>
                <c:pt idx="14991" formatCode="General">
                  <c:v>-197.93666999999999</c:v>
                </c:pt>
                <c:pt idx="14992" formatCode="General">
                  <c:v>-197.91847000000001</c:v>
                </c:pt>
                <c:pt idx="14993" formatCode="General">
                  <c:v>-197.915143</c:v>
                </c:pt>
                <c:pt idx="14994" formatCode="General">
                  <c:v>-197.90333899999999</c:v>
                </c:pt>
                <c:pt idx="14995" formatCode="General">
                  <c:v>-197.89999</c:v>
                </c:pt>
                <c:pt idx="14996" formatCode="General">
                  <c:v>-197.90712099999999</c:v>
                </c:pt>
                <c:pt idx="14997" formatCode="General">
                  <c:v>-197.903322</c:v>
                </c:pt>
                <c:pt idx="14998" formatCode="General">
                  <c:v>-197.91312600000001</c:v>
                </c:pt>
                <c:pt idx="14999" formatCode="General">
                  <c:v>-197.90313900000001</c:v>
                </c:pt>
                <c:pt idx="15000" formatCode="General">
                  <c:v>-197.90241499999999</c:v>
                </c:pt>
                <c:pt idx="15001" formatCode="General">
                  <c:v>-197.93402499999999</c:v>
                </c:pt>
                <c:pt idx="15002" formatCode="General">
                  <c:v>-197.89853600000001</c:v>
                </c:pt>
                <c:pt idx="15003" formatCode="General">
                  <c:v>-197.901971</c:v>
                </c:pt>
                <c:pt idx="15004" formatCode="General">
                  <c:v>-197.913444</c:v>
                </c:pt>
                <c:pt idx="15005" formatCode="General">
                  <c:v>-197.91044400000001</c:v>
                </c:pt>
                <c:pt idx="15006" formatCode="General">
                  <c:v>-197.904472</c:v>
                </c:pt>
                <c:pt idx="15007" formatCode="General">
                  <c:v>-197.89605599999999</c:v>
                </c:pt>
                <c:pt idx="15008" formatCode="General">
                  <c:v>-197.90677299999999</c:v>
                </c:pt>
                <c:pt idx="15009" formatCode="General">
                  <c:v>-197.911081</c:v>
                </c:pt>
                <c:pt idx="15010" formatCode="General">
                  <c:v>-197.924621</c:v>
                </c:pt>
                <c:pt idx="15011" formatCode="General">
                  <c:v>-197.890288</c:v>
                </c:pt>
                <c:pt idx="15012" formatCode="General">
                  <c:v>-197.89405400000001</c:v>
                </c:pt>
                <c:pt idx="15013" formatCode="General">
                  <c:v>-197.934562</c:v>
                </c:pt>
                <c:pt idx="15014" formatCode="General">
                  <c:v>-197.88220999999999</c:v>
                </c:pt>
                <c:pt idx="15015" formatCode="General">
                  <c:v>-197.896458</c:v>
                </c:pt>
                <c:pt idx="15016" formatCode="General">
                  <c:v>-197.89631499999999</c:v>
                </c:pt>
                <c:pt idx="15017" formatCode="General">
                  <c:v>-197.925533</c:v>
                </c:pt>
                <c:pt idx="15018" formatCode="General">
                  <c:v>-197.89905999999999</c:v>
                </c:pt>
                <c:pt idx="15019" formatCode="General">
                  <c:v>-197.92506800000001</c:v>
                </c:pt>
                <c:pt idx="15020" formatCode="General">
                  <c:v>-197.928551</c:v>
                </c:pt>
                <c:pt idx="15021" formatCode="General">
                  <c:v>-197.90998300000001</c:v>
                </c:pt>
                <c:pt idx="15022" formatCode="General">
                  <c:v>-197.906926</c:v>
                </c:pt>
                <c:pt idx="15023" formatCode="General">
                  <c:v>-197.89830900000001</c:v>
                </c:pt>
                <c:pt idx="15024" formatCode="General">
                  <c:v>-197.90375900000001</c:v>
                </c:pt>
                <c:pt idx="15025" formatCode="General">
                  <c:v>-197.885232</c:v>
                </c:pt>
                <c:pt idx="15026" formatCode="General">
                  <c:v>-197.926411</c:v>
                </c:pt>
                <c:pt idx="15027" formatCode="General">
                  <c:v>-197.90036799999999</c:v>
                </c:pt>
                <c:pt idx="15028" formatCode="General">
                  <c:v>-197.867546</c:v>
                </c:pt>
                <c:pt idx="15029" formatCode="General">
                  <c:v>-197.886358</c:v>
                </c:pt>
                <c:pt idx="15030" formatCode="General">
                  <c:v>-197.90910600000001</c:v>
                </c:pt>
                <c:pt idx="15031" formatCode="General">
                  <c:v>-197.90509800000001</c:v>
                </c:pt>
                <c:pt idx="15032" formatCode="General">
                  <c:v>-197.91557599999999</c:v>
                </c:pt>
                <c:pt idx="15033" formatCode="General">
                  <c:v>-197.90754699999999</c:v>
                </c:pt>
                <c:pt idx="15034" formatCode="General">
                  <c:v>-197.88405700000001</c:v>
                </c:pt>
                <c:pt idx="15035" formatCode="General">
                  <c:v>-197.881451</c:v>
                </c:pt>
                <c:pt idx="15036" formatCode="General">
                  <c:v>-197.895657</c:v>
                </c:pt>
                <c:pt idx="15037" formatCode="General">
                  <c:v>-197.89157</c:v>
                </c:pt>
                <c:pt idx="15038" formatCode="General">
                  <c:v>-197.90747400000001</c:v>
                </c:pt>
                <c:pt idx="15039" formatCode="General">
                  <c:v>-197.89191299999999</c:v>
                </c:pt>
                <c:pt idx="15040" formatCode="General">
                  <c:v>-197.89352</c:v>
                </c:pt>
                <c:pt idx="15041" formatCode="General">
                  <c:v>-197.91081700000001</c:v>
                </c:pt>
                <c:pt idx="15042" formatCode="General">
                  <c:v>-197.89353700000001</c:v>
                </c:pt>
                <c:pt idx="15043" formatCode="General">
                  <c:v>-197.91278800000001</c:v>
                </c:pt>
                <c:pt idx="15044" formatCode="General">
                  <c:v>-197.91321400000001</c:v>
                </c:pt>
                <c:pt idx="15045" formatCode="General">
                  <c:v>-197.886909</c:v>
                </c:pt>
                <c:pt idx="15046" formatCode="General">
                  <c:v>-197.89712900000001</c:v>
                </c:pt>
                <c:pt idx="15047" formatCode="General">
                  <c:v>-197.88597200000001</c:v>
                </c:pt>
                <c:pt idx="15048" formatCode="General">
                  <c:v>-197.89380199999999</c:v>
                </c:pt>
                <c:pt idx="15049" formatCode="General">
                  <c:v>-197.90577500000001</c:v>
                </c:pt>
                <c:pt idx="15050" formatCode="General">
                  <c:v>-197.90828400000001</c:v>
                </c:pt>
                <c:pt idx="15051" formatCode="General">
                  <c:v>-197.92841200000001</c:v>
                </c:pt>
                <c:pt idx="15052" formatCode="General">
                  <c:v>-197.885099</c:v>
                </c:pt>
                <c:pt idx="15053" formatCode="General">
                  <c:v>-197.90853200000001</c:v>
                </c:pt>
                <c:pt idx="15054" formatCode="General">
                  <c:v>-197.892043</c:v>
                </c:pt>
                <c:pt idx="15055" formatCode="General">
                  <c:v>-197.906678</c:v>
                </c:pt>
                <c:pt idx="15056" formatCode="General">
                  <c:v>-197.89542599999999</c:v>
                </c:pt>
                <c:pt idx="15057" formatCode="General">
                  <c:v>-197.92488299999999</c:v>
                </c:pt>
                <c:pt idx="15058" formatCode="General">
                  <c:v>-197.88832600000001</c:v>
                </c:pt>
                <c:pt idx="15059" formatCode="General">
                  <c:v>-197.905215</c:v>
                </c:pt>
                <c:pt idx="15060" formatCode="General">
                  <c:v>-197.88071299999999</c:v>
                </c:pt>
                <c:pt idx="15061" formatCode="General">
                  <c:v>-197.89049199999999</c:v>
                </c:pt>
                <c:pt idx="15062" formatCode="General">
                  <c:v>-197.92728399999999</c:v>
                </c:pt>
                <c:pt idx="15063" formatCode="General">
                  <c:v>-197.893867</c:v>
                </c:pt>
                <c:pt idx="15064" formatCode="General">
                  <c:v>-197.90104199999999</c:v>
                </c:pt>
                <c:pt idx="15065" formatCode="General">
                  <c:v>-197.91181499999999</c:v>
                </c:pt>
                <c:pt idx="15066" formatCode="General">
                  <c:v>-197.891097</c:v>
                </c:pt>
                <c:pt idx="15067" formatCode="General">
                  <c:v>-197.90940599999999</c:v>
                </c:pt>
                <c:pt idx="15068" formatCode="General">
                  <c:v>-197.90263100000001</c:v>
                </c:pt>
                <c:pt idx="15069" formatCode="General">
                  <c:v>-197.88268500000001</c:v>
                </c:pt>
                <c:pt idx="15070" formatCode="General">
                  <c:v>-197.89142699999999</c:v>
                </c:pt>
                <c:pt idx="15071" formatCode="General">
                  <c:v>-197.93305699999999</c:v>
                </c:pt>
                <c:pt idx="15072" formatCode="General">
                  <c:v>-197.90379100000001</c:v>
                </c:pt>
                <c:pt idx="15073" formatCode="General">
                  <c:v>-197.89680799999999</c:v>
                </c:pt>
                <c:pt idx="15074" formatCode="General">
                  <c:v>-197.895883</c:v>
                </c:pt>
                <c:pt idx="15075" formatCode="General">
                  <c:v>-197.898661</c:v>
                </c:pt>
                <c:pt idx="15076" formatCode="General">
                  <c:v>-197.91412199999999</c:v>
                </c:pt>
                <c:pt idx="15077" formatCode="General">
                  <c:v>-197.88395600000001</c:v>
                </c:pt>
                <c:pt idx="15078" formatCode="General">
                  <c:v>-197.898382</c:v>
                </c:pt>
                <c:pt idx="15079" formatCode="General">
                  <c:v>-197.92320599999999</c:v>
                </c:pt>
                <c:pt idx="15080" formatCode="General">
                  <c:v>-197.92649800000001</c:v>
                </c:pt>
                <c:pt idx="15081" formatCode="General">
                  <c:v>-197.91039499999999</c:v>
                </c:pt>
                <c:pt idx="15082" formatCode="General">
                  <c:v>-197.87996000000001</c:v>
                </c:pt>
                <c:pt idx="15083" formatCode="General">
                  <c:v>-197.869934</c:v>
                </c:pt>
                <c:pt idx="15084" formatCode="General">
                  <c:v>-197.914928</c:v>
                </c:pt>
                <c:pt idx="15085" formatCode="General">
                  <c:v>-197.916192</c:v>
                </c:pt>
                <c:pt idx="15086" formatCode="General">
                  <c:v>-197.89243300000001</c:v>
                </c:pt>
                <c:pt idx="15087" formatCode="General">
                  <c:v>-197.905474</c:v>
                </c:pt>
                <c:pt idx="15088" formatCode="General">
                  <c:v>-197.91270900000001</c:v>
                </c:pt>
                <c:pt idx="15089" formatCode="General">
                  <c:v>-197.886796</c:v>
                </c:pt>
                <c:pt idx="15090" formatCode="General">
                  <c:v>-197.92067499999999</c:v>
                </c:pt>
                <c:pt idx="15091" formatCode="General">
                  <c:v>-197.91794200000001</c:v>
                </c:pt>
                <c:pt idx="15092" formatCode="General">
                  <c:v>-197.883318</c:v>
                </c:pt>
                <c:pt idx="15093" formatCode="General">
                  <c:v>-197.89361400000001</c:v>
                </c:pt>
                <c:pt idx="15094" formatCode="General">
                  <c:v>-197.91125</c:v>
                </c:pt>
                <c:pt idx="15095" formatCode="General">
                  <c:v>-197.90431799999999</c:v>
                </c:pt>
                <c:pt idx="15096" formatCode="General">
                  <c:v>-197.91825</c:v>
                </c:pt>
                <c:pt idx="15097" formatCode="General">
                  <c:v>-197.912834</c:v>
                </c:pt>
                <c:pt idx="15098" formatCode="General">
                  <c:v>-197.926784</c:v>
                </c:pt>
                <c:pt idx="15099" formatCode="General">
                  <c:v>-197.90127899999999</c:v>
                </c:pt>
                <c:pt idx="15100" formatCode="General">
                  <c:v>-197.90204</c:v>
                </c:pt>
                <c:pt idx="15101" formatCode="General">
                  <c:v>-197.897302</c:v>
                </c:pt>
                <c:pt idx="15102" formatCode="General">
                  <c:v>-197.92352299999999</c:v>
                </c:pt>
                <c:pt idx="15103" formatCode="General">
                  <c:v>-197.90250499999999</c:v>
                </c:pt>
                <c:pt idx="15104" formatCode="General">
                  <c:v>-197.904449</c:v>
                </c:pt>
                <c:pt idx="15105" formatCode="General">
                  <c:v>-197.897606</c:v>
                </c:pt>
                <c:pt idx="15106" formatCode="General">
                  <c:v>-197.93168299999999</c:v>
                </c:pt>
                <c:pt idx="15107" formatCode="General">
                  <c:v>-197.90947399999999</c:v>
                </c:pt>
                <c:pt idx="15108" formatCode="General">
                  <c:v>-197.878637</c:v>
                </c:pt>
                <c:pt idx="15109" formatCode="General">
                  <c:v>-197.921052</c:v>
                </c:pt>
                <c:pt idx="15110" formatCode="General">
                  <c:v>-197.867367</c:v>
                </c:pt>
                <c:pt idx="15111" formatCode="General">
                  <c:v>-197.90145799999999</c:v>
                </c:pt>
                <c:pt idx="15112" formatCode="General">
                  <c:v>-197.877512</c:v>
                </c:pt>
                <c:pt idx="15113" formatCode="General">
                  <c:v>-197.92576299999999</c:v>
                </c:pt>
                <c:pt idx="15114" formatCode="General">
                  <c:v>-197.89671000000001</c:v>
                </c:pt>
                <c:pt idx="15115" formatCode="General">
                  <c:v>-197.899598</c:v>
                </c:pt>
                <c:pt idx="15116" formatCode="General">
                  <c:v>-197.88892799999999</c:v>
                </c:pt>
                <c:pt idx="15117" formatCode="General">
                  <c:v>-197.93071399999999</c:v>
                </c:pt>
                <c:pt idx="15118" formatCode="General">
                  <c:v>-197.903828</c:v>
                </c:pt>
                <c:pt idx="15119" formatCode="General">
                  <c:v>-197.91458</c:v>
                </c:pt>
                <c:pt idx="15120" formatCode="General">
                  <c:v>-197.90051500000001</c:v>
                </c:pt>
                <c:pt idx="15121" formatCode="General">
                  <c:v>-197.91434699999999</c:v>
                </c:pt>
                <c:pt idx="15122" formatCode="General">
                  <c:v>-197.909426</c:v>
                </c:pt>
                <c:pt idx="15123" formatCode="General">
                  <c:v>-197.882845</c:v>
                </c:pt>
                <c:pt idx="15124" formatCode="General">
                  <c:v>-197.92458300000001</c:v>
                </c:pt>
                <c:pt idx="15125" formatCode="General">
                  <c:v>-197.878176</c:v>
                </c:pt>
                <c:pt idx="15126" formatCode="General">
                  <c:v>-197.902153</c:v>
                </c:pt>
                <c:pt idx="15127" formatCode="General">
                  <c:v>-197.89846600000001</c:v>
                </c:pt>
                <c:pt idx="15128" formatCode="General">
                  <c:v>-197.90923100000001</c:v>
                </c:pt>
                <c:pt idx="15129" formatCode="General">
                  <c:v>-197.90125399999999</c:v>
                </c:pt>
                <c:pt idx="15130" formatCode="General">
                  <c:v>-197.92796999999999</c:v>
                </c:pt>
                <c:pt idx="15131" formatCode="General">
                  <c:v>-197.93791999999999</c:v>
                </c:pt>
                <c:pt idx="15132" formatCode="General">
                  <c:v>-197.89678499999999</c:v>
                </c:pt>
                <c:pt idx="15133" formatCode="General">
                  <c:v>-197.92040499999999</c:v>
                </c:pt>
                <c:pt idx="15134" formatCode="General">
                  <c:v>-197.899013</c:v>
                </c:pt>
                <c:pt idx="15135" formatCode="General">
                  <c:v>-197.93556100000001</c:v>
                </c:pt>
                <c:pt idx="15136" formatCode="General">
                  <c:v>-197.89955499999999</c:v>
                </c:pt>
                <c:pt idx="15137" formatCode="General">
                  <c:v>-197.89034899999999</c:v>
                </c:pt>
                <c:pt idx="15138" formatCode="General">
                  <c:v>-197.912766</c:v>
                </c:pt>
                <c:pt idx="15139" formatCode="General">
                  <c:v>-197.90521799999999</c:v>
                </c:pt>
                <c:pt idx="15140" formatCode="General">
                  <c:v>-197.90023400000001</c:v>
                </c:pt>
                <c:pt idx="15141" formatCode="General">
                  <c:v>-197.915412</c:v>
                </c:pt>
                <c:pt idx="15142" formatCode="General">
                  <c:v>-197.901689</c:v>
                </c:pt>
                <c:pt idx="15143" formatCode="General">
                  <c:v>-197.921256</c:v>
                </c:pt>
                <c:pt idx="15144" formatCode="General">
                  <c:v>-197.916527</c:v>
                </c:pt>
                <c:pt idx="15145" formatCode="General">
                  <c:v>-197.89852099999999</c:v>
                </c:pt>
                <c:pt idx="15146" formatCode="General">
                  <c:v>-197.88632699999999</c:v>
                </c:pt>
                <c:pt idx="15147" formatCode="General">
                  <c:v>-197.91807700000001</c:v>
                </c:pt>
                <c:pt idx="15148" formatCode="General">
                  <c:v>-197.90269000000001</c:v>
                </c:pt>
                <c:pt idx="15149" formatCode="General">
                  <c:v>-197.89195599999999</c:v>
                </c:pt>
                <c:pt idx="15150" formatCode="General">
                  <c:v>-197.883848</c:v>
                </c:pt>
                <c:pt idx="15151" formatCode="General">
                  <c:v>-197.905214</c:v>
                </c:pt>
                <c:pt idx="15152" formatCode="General">
                  <c:v>-197.90185199999999</c:v>
                </c:pt>
                <c:pt idx="15153" formatCode="General">
                  <c:v>-197.91955300000001</c:v>
                </c:pt>
                <c:pt idx="15154" formatCode="General">
                  <c:v>-197.89619400000001</c:v>
                </c:pt>
                <c:pt idx="15155" formatCode="General">
                  <c:v>-197.904527</c:v>
                </c:pt>
                <c:pt idx="15156" formatCode="General">
                  <c:v>-197.901049</c:v>
                </c:pt>
                <c:pt idx="15157" formatCode="General">
                  <c:v>-197.886796</c:v>
                </c:pt>
                <c:pt idx="15158" formatCode="General">
                  <c:v>-197.903165</c:v>
                </c:pt>
                <c:pt idx="15159" formatCode="General">
                  <c:v>-197.91045199999999</c:v>
                </c:pt>
                <c:pt idx="15160" formatCode="General">
                  <c:v>-197.915246</c:v>
                </c:pt>
                <c:pt idx="15161" formatCode="General">
                  <c:v>-197.90463600000001</c:v>
                </c:pt>
                <c:pt idx="15162" formatCode="General">
                  <c:v>-197.904732</c:v>
                </c:pt>
                <c:pt idx="15163" formatCode="General">
                  <c:v>-197.89790099999999</c:v>
                </c:pt>
                <c:pt idx="15164" formatCode="General">
                  <c:v>-197.906035</c:v>
                </c:pt>
                <c:pt idx="15165" formatCode="General">
                  <c:v>-197.90133700000001</c:v>
                </c:pt>
                <c:pt idx="15166" formatCode="General">
                  <c:v>-197.89721399999999</c:v>
                </c:pt>
                <c:pt idx="15167" formatCode="General">
                  <c:v>-197.91726499999999</c:v>
                </c:pt>
                <c:pt idx="15168" formatCode="General">
                  <c:v>-197.88608400000001</c:v>
                </c:pt>
                <c:pt idx="15169" formatCode="General">
                  <c:v>-197.90271300000001</c:v>
                </c:pt>
                <c:pt idx="15170" formatCode="General">
                  <c:v>-197.90171900000001</c:v>
                </c:pt>
                <c:pt idx="15171" formatCode="General">
                  <c:v>-197.90738999999999</c:v>
                </c:pt>
                <c:pt idx="15172" formatCode="General">
                  <c:v>-197.90397999999999</c:v>
                </c:pt>
                <c:pt idx="15173" formatCode="General">
                  <c:v>-197.891178</c:v>
                </c:pt>
                <c:pt idx="15174" formatCode="General">
                  <c:v>-197.90381099999999</c:v>
                </c:pt>
                <c:pt idx="15175" formatCode="General">
                  <c:v>-197.87260499999999</c:v>
                </c:pt>
                <c:pt idx="15176" formatCode="General">
                  <c:v>-197.90758</c:v>
                </c:pt>
                <c:pt idx="15177" formatCode="General">
                  <c:v>-197.91265899999999</c:v>
                </c:pt>
                <c:pt idx="15178" formatCode="General">
                  <c:v>-197.88937200000001</c:v>
                </c:pt>
                <c:pt idx="15179" formatCode="General">
                  <c:v>-197.897344</c:v>
                </c:pt>
                <c:pt idx="15180" formatCode="General">
                  <c:v>-197.917416</c:v>
                </c:pt>
                <c:pt idx="15181" formatCode="General">
                  <c:v>-197.87801099999999</c:v>
                </c:pt>
                <c:pt idx="15182" formatCode="General">
                  <c:v>-197.91449900000001</c:v>
                </c:pt>
                <c:pt idx="15183" formatCode="General">
                  <c:v>-197.887001</c:v>
                </c:pt>
                <c:pt idx="15184" formatCode="General">
                  <c:v>-197.909908</c:v>
                </c:pt>
                <c:pt idx="15185" formatCode="General">
                  <c:v>-197.908762</c:v>
                </c:pt>
                <c:pt idx="15186" formatCode="General">
                  <c:v>-197.909391</c:v>
                </c:pt>
                <c:pt idx="15187" formatCode="General">
                  <c:v>-197.91182699999999</c:v>
                </c:pt>
                <c:pt idx="15188" formatCode="General">
                  <c:v>-197.88911999999999</c:v>
                </c:pt>
                <c:pt idx="15189" formatCode="General">
                  <c:v>-197.897719</c:v>
                </c:pt>
                <c:pt idx="15190" formatCode="General">
                  <c:v>-197.88768300000001</c:v>
                </c:pt>
                <c:pt idx="15191" formatCode="General">
                  <c:v>-197.90725</c:v>
                </c:pt>
                <c:pt idx="15192" formatCode="General">
                  <c:v>-197.90236899999999</c:v>
                </c:pt>
                <c:pt idx="15193" formatCode="General">
                  <c:v>-197.90977000000001</c:v>
                </c:pt>
                <c:pt idx="15194" formatCode="General">
                  <c:v>-197.902109</c:v>
                </c:pt>
                <c:pt idx="15195" formatCode="General">
                  <c:v>-197.90149199999999</c:v>
                </c:pt>
                <c:pt idx="15196" formatCode="General">
                  <c:v>-197.917304</c:v>
                </c:pt>
                <c:pt idx="15197" formatCode="General">
                  <c:v>-197.91174899999999</c:v>
                </c:pt>
                <c:pt idx="15198" formatCode="General">
                  <c:v>-197.89379700000001</c:v>
                </c:pt>
                <c:pt idx="15199" formatCode="General">
                  <c:v>-197.89965599999999</c:v>
                </c:pt>
                <c:pt idx="15200" formatCode="General">
                  <c:v>-197.893449</c:v>
                </c:pt>
                <c:pt idx="15201" formatCode="General">
                  <c:v>-197.912657</c:v>
                </c:pt>
                <c:pt idx="15202" formatCode="General">
                  <c:v>-197.90101000000001</c:v>
                </c:pt>
                <c:pt idx="15203" formatCode="General">
                  <c:v>-197.88863799999999</c:v>
                </c:pt>
                <c:pt idx="15204" formatCode="General">
                  <c:v>-197.89826600000001</c:v>
                </c:pt>
                <c:pt idx="15205" formatCode="General">
                  <c:v>-197.894835</c:v>
                </c:pt>
                <c:pt idx="15206" formatCode="General">
                  <c:v>-197.929303</c:v>
                </c:pt>
                <c:pt idx="15207" formatCode="General">
                  <c:v>-197.89845700000001</c:v>
                </c:pt>
                <c:pt idx="15208" formatCode="General">
                  <c:v>-197.89550299999999</c:v>
                </c:pt>
                <c:pt idx="15209" formatCode="General">
                  <c:v>-197.892732</c:v>
                </c:pt>
                <c:pt idx="15210" formatCode="General">
                  <c:v>-197.92210700000001</c:v>
                </c:pt>
                <c:pt idx="15211" formatCode="General">
                  <c:v>-197.91256100000001</c:v>
                </c:pt>
                <c:pt idx="15212" formatCode="General">
                  <c:v>-197.88525100000001</c:v>
                </c:pt>
                <c:pt idx="15213" formatCode="General">
                  <c:v>-197.86016699999999</c:v>
                </c:pt>
                <c:pt idx="15214" formatCode="General">
                  <c:v>-197.87258700000001</c:v>
                </c:pt>
                <c:pt idx="15215" formatCode="General">
                  <c:v>-197.908322</c:v>
                </c:pt>
                <c:pt idx="15216" formatCode="General">
                  <c:v>-197.89599799999999</c:v>
                </c:pt>
                <c:pt idx="15217" formatCode="General">
                  <c:v>-197.88872000000001</c:v>
                </c:pt>
                <c:pt idx="15218" formatCode="General">
                  <c:v>-197.881775</c:v>
                </c:pt>
                <c:pt idx="15219" formatCode="General">
                  <c:v>-197.91674800000001</c:v>
                </c:pt>
                <c:pt idx="15220" formatCode="General">
                  <c:v>-197.88281799999999</c:v>
                </c:pt>
                <c:pt idx="15221" formatCode="General">
                  <c:v>-197.89272199999999</c:v>
                </c:pt>
                <c:pt idx="15222" formatCode="General">
                  <c:v>-197.885054</c:v>
                </c:pt>
                <c:pt idx="15223" formatCode="General">
                  <c:v>-197.87917400000001</c:v>
                </c:pt>
                <c:pt idx="15224" formatCode="General">
                  <c:v>-197.892797</c:v>
                </c:pt>
                <c:pt idx="15225" formatCode="General">
                  <c:v>-197.91631899999999</c:v>
                </c:pt>
                <c:pt idx="15226" formatCode="General">
                  <c:v>-197.89427900000001</c:v>
                </c:pt>
                <c:pt idx="15227" formatCode="General">
                  <c:v>-197.88777300000001</c:v>
                </c:pt>
                <c:pt idx="15228" formatCode="General">
                  <c:v>-197.88566700000001</c:v>
                </c:pt>
                <c:pt idx="15229" formatCode="General">
                  <c:v>-197.883782</c:v>
                </c:pt>
                <c:pt idx="15230" formatCode="General">
                  <c:v>-197.90343300000001</c:v>
                </c:pt>
                <c:pt idx="15231" formatCode="General">
                  <c:v>-197.88796400000001</c:v>
                </c:pt>
                <c:pt idx="15232" formatCode="General">
                  <c:v>-197.89302799999999</c:v>
                </c:pt>
                <c:pt idx="15233" formatCode="General">
                  <c:v>-197.91207600000001</c:v>
                </c:pt>
                <c:pt idx="15234" formatCode="General">
                  <c:v>-197.92147700000001</c:v>
                </c:pt>
                <c:pt idx="15235" formatCode="General">
                  <c:v>-197.881077</c:v>
                </c:pt>
                <c:pt idx="15236" formatCode="General">
                  <c:v>-197.88699600000001</c:v>
                </c:pt>
                <c:pt idx="15237" formatCode="General">
                  <c:v>-197.88353000000001</c:v>
                </c:pt>
                <c:pt idx="15238" formatCode="General">
                  <c:v>-197.899237</c:v>
                </c:pt>
                <c:pt idx="15239" formatCode="General">
                  <c:v>-197.88967</c:v>
                </c:pt>
                <c:pt idx="15240" formatCode="General">
                  <c:v>-197.88592600000001</c:v>
                </c:pt>
                <c:pt idx="15241" formatCode="General">
                  <c:v>-197.90989500000001</c:v>
                </c:pt>
                <c:pt idx="15242" formatCode="General">
                  <c:v>-197.88588799999999</c:v>
                </c:pt>
                <c:pt idx="15243" formatCode="General">
                  <c:v>-197.90003200000001</c:v>
                </c:pt>
                <c:pt idx="15244" formatCode="General">
                  <c:v>-197.88022599999999</c:v>
                </c:pt>
                <c:pt idx="15245" formatCode="General">
                  <c:v>-197.877025</c:v>
                </c:pt>
                <c:pt idx="15246" formatCode="General">
                  <c:v>-197.90773200000001</c:v>
                </c:pt>
                <c:pt idx="15247" formatCode="General">
                  <c:v>-197.87835899999999</c:v>
                </c:pt>
                <c:pt idx="15248" formatCode="General">
                  <c:v>-197.88873899999999</c:v>
                </c:pt>
                <c:pt idx="15249" formatCode="General">
                  <c:v>-197.892664</c:v>
                </c:pt>
                <c:pt idx="15250" formatCode="General">
                  <c:v>-197.92117300000001</c:v>
                </c:pt>
                <c:pt idx="15251" formatCode="General">
                  <c:v>-197.88942800000001</c:v>
                </c:pt>
                <c:pt idx="15252" formatCode="General">
                  <c:v>-197.89073500000001</c:v>
                </c:pt>
                <c:pt idx="15253" formatCode="General">
                  <c:v>-197.90299999999999</c:v>
                </c:pt>
                <c:pt idx="15254" formatCode="General">
                  <c:v>-197.91385199999999</c:v>
                </c:pt>
                <c:pt idx="15255" formatCode="General">
                  <c:v>-197.87858399999999</c:v>
                </c:pt>
                <c:pt idx="15256" formatCode="General">
                  <c:v>-197.89079599999999</c:v>
                </c:pt>
                <c:pt idx="15257" formatCode="General">
                  <c:v>-197.92714000000001</c:v>
                </c:pt>
                <c:pt idx="15258" formatCode="General">
                  <c:v>-197.893519</c:v>
                </c:pt>
                <c:pt idx="15259" formatCode="General">
                  <c:v>-197.88811999999999</c:v>
                </c:pt>
                <c:pt idx="15260" formatCode="General">
                  <c:v>-197.873346</c:v>
                </c:pt>
                <c:pt idx="15261" formatCode="General">
                  <c:v>-197.89480399999999</c:v>
                </c:pt>
                <c:pt idx="15262" formatCode="General">
                  <c:v>-197.88644400000001</c:v>
                </c:pt>
                <c:pt idx="15263" formatCode="General">
                  <c:v>-197.88141100000001</c:v>
                </c:pt>
                <c:pt idx="15264" formatCode="General">
                  <c:v>-197.89114699999999</c:v>
                </c:pt>
                <c:pt idx="15265" formatCode="General">
                  <c:v>-197.90153900000001</c:v>
                </c:pt>
                <c:pt idx="15266" formatCode="General">
                  <c:v>-197.87781000000001</c:v>
                </c:pt>
                <c:pt idx="15267" formatCode="General">
                  <c:v>-197.889895</c:v>
                </c:pt>
                <c:pt idx="15268" formatCode="General">
                  <c:v>-197.900105</c:v>
                </c:pt>
                <c:pt idx="15269" formatCode="General">
                  <c:v>-197.91521800000001</c:v>
                </c:pt>
                <c:pt idx="15270" formatCode="General">
                  <c:v>-197.86043100000001</c:v>
                </c:pt>
                <c:pt idx="15271" formatCode="General">
                  <c:v>-197.880942</c:v>
                </c:pt>
                <c:pt idx="15272" formatCode="General">
                  <c:v>-197.90280300000001</c:v>
                </c:pt>
                <c:pt idx="15273" formatCode="General">
                  <c:v>-197.88276099999999</c:v>
                </c:pt>
                <c:pt idx="15274" formatCode="General">
                  <c:v>-197.90447900000001</c:v>
                </c:pt>
                <c:pt idx="15275" formatCode="General">
                  <c:v>-197.88171399999999</c:v>
                </c:pt>
                <c:pt idx="15276" formatCode="General">
                  <c:v>-197.88917499999999</c:v>
                </c:pt>
                <c:pt idx="15277" formatCode="General">
                  <c:v>-197.876282</c:v>
                </c:pt>
                <c:pt idx="15278" formatCode="General">
                  <c:v>-197.87742</c:v>
                </c:pt>
                <c:pt idx="15279" formatCode="General">
                  <c:v>-197.919093</c:v>
                </c:pt>
                <c:pt idx="15280" formatCode="General">
                  <c:v>-197.866919</c:v>
                </c:pt>
                <c:pt idx="15281" formatCode="General">
                  <c:v>-197.88467700000001</c:v>
                </c:pt>
                <c:pt idx="15282" formatCode="General">
                  <c:v>-197.884929</c:v>
                </c:pt>
                <c:pt idx="15283" formatCode="General">
                  <c:v>-197.88378599999999</c:v>
                </c:pt>
                <c:pt idx="15284" formatCode="General">
                  <c:v>-197.89565200000001</c:v>
                </c:pt>
                <c:pt idx="15285" formatCode="General">
                  <c:v>-197.88552000000001</c:v>
                </c:pt>
                <c:pt idx="15286" formatCode="General">
                  <c:v>-197.90052700000001</c:v>
                </c:pt>
                <c:pt idx="15287" formatCode="General">
                  <c:v>-197.891265</c:v>
                </c:pt>
                <c:pt idx="15288" formatCode="General">
                  <c:v>-197.88210100000001</c:v>
                </c:pt>
                <c:pt idx="15289" formatCode="General">
                  <c:v>-197.89304200000001</c:v>
                </c:pt>
                <c:pt idx="15290" formatCode="General">
                  <c:v>-197.868875</c:v>
                </c:pt>
                <c:pt idx="15291" formatCode="General">
                  <c:v>-197.87888799999999</c:v>
                </c:pt>
                <c:pt idx="15292" formatCode="General">
                  <c:v>-197.900002</c:v>
                </c:pt>
                <c:pt idx="15293" formatCode="General">
                  <c:v>-197.90263300000001</c:v>
                </c:pt>
                <c:pt idx="15294" formatCode="General">
                  <c:v>-197.87337199999999</c:v>
                </c:pt>
                <c:pt idx="15295" formatCode="General">
                  <c:v>-197.898596</c:v>
                </c:pt>
                <c:pt idx="15296" formatCode="General">
                  <c:v>-197.90056799999999</c:v>
                </c:pt>
                <c:pt idx="15297" formatCode="General">
                  <c:v>-197.89881700000001</c:v>
                </c:pt>
                <c:pt idx="15298" formatCode="General">
                  <c:v>-197.878398</c:v>
                </c:pt>
                <c:pt idx="15299" formatCode="General">
                  <c:v>-197.89704599999999</c:v>
                </c:pt>
                <c:pt idx="15300" formatCode="General">
                  <c:v>-197.887079</c:v>
                </c:pt>
                <c:pt idx="15301" formatCode="General">
                  <c:v>-197.86599100000001</c:v>
                </c:pt>
                <c:pt idx="15302" formatCode="General">
                  <c:v>-197.871723</c:v>
                </c:pt>
                <c:pt idx="15303" formatCode="General">
                  <c:v>-197.876611</c:v>
                </c:pt>
                <c:pt idx="15304" formatCode="General">
                  <c:v>-197.908253</c:v>
                </c:pt>
                <c:pt idx="15305" formatCode="General">
                  <c:v>-197.90587400000001</c:v>
                </c:pt>
                <c:pt idx="15306" formatCode="General">
                  <c:v>-197.87219200000001</c:v>
                </c:pt>
                <c:pt idx="15307" formatCode="General">
                  <c:v>-197.87174899999999</c:v>
                </c:pt>
                <c:pt idx="15308" formatCode="General">
                  <c:v>-197.89816999999999</c:v>
                </c:pt>
                <c:pt idx="15309" formatCode="General">
                  <c:v>-197.88382999999999</c:v>
                </c:pt>
                <c:pt idx="15310" formatCode="General">
                  <c:v>-197.85045600000001</c:v>
                </c:pt>
                <c:pt idx="15311" formatCode="General">
                  <c:v>-197.897166</c:v>
                </c:pt>
                <c:pt idx="15312" formatCode="General">
                  <c:v>-197.88719499999999</c:v>
                </c:pt>
                <c:pt idx="15313" formatCode="General">
                  <c:v>-197.88565</c:v>
                </c:pt>
                <c:pt idx="15314" formatCode="General">
                  <c:v>-197.89191199999999</c:v>
                </c:pt>
                <c:pt idx="15315" formatCode="General">
                  <c:v>-197.86059700000001</c:v>
                </c:pt>
                <c:pt idx="15316" formatCode="General">
                  <c:v>-197.88100299999999</c:v>
                </c:pt>
                <c:pt idx="15317" formatCode="General">
                  <c:v>-197.88162800000001</c:v>
                </c:pt>
                <c:pt idx="15318" formatCode="General">
                  <c:v>-197.90903900000001</c:v>
                </c:pt>
                <c:pt idx="15319" formatCode="General">
                  <c:v>-197.90386699999999</c:v>
                </c:pt>
                <c:pt idx="15320" formatCode="General">
                  <c:v>-197.899833</c:v>
                </c:pt>
                <c:pt idx="15321" formatCode="General">
                  <c:v>-197.89096900000001</c:v>
                </c:pt>
                <c:pt idx="15322" formatCode="General">
                  <c:v>-197.89217300000001</c:v>
                </c:pt>
                <c:pt idx="15323" formatCode="General">
                  <c:v>-197.872648</c:v>
                </c:pt>
                <c:pt idx="15324" formatCode="General">
                  <c:v>-197.90061499999999</c:v>
                </c:pt>
                <c:pt idx="15325" formatCode="General">
                  <c:v>-197.88546700000001</c:v>
                </c:pt>
                <c:pt idx="15326" formatCode="General">
                  <c:v>-197.87289899999999</c:v>
                </c:pt>
                <c:pt idx="15327" formatCode="General">
                  <c:v>-197.86021500000001</c:v>
                </c:pt>
                <c:pt idx="15328" formatCode="General">
                  <c:v>-197.89791</c:v>
                </c:pt>
                <c:pt idx="15329" formatCode="General">
                  <c:v>-197.87972199999999</c:v>
                </c:pt>
                <c:pt idx="15330" formatCode="General">
                  <c:v>-197.90636599999999</c:v>
                </c:pt>
                <c:pt idx="15331" formatCode="General">
                  <c:v>-197.87155799999999</c:v>
                </c:pt>
                <c:pt idx="15332" formatCode="General">
                  <c:v>-197.90769</c:v>
                </c:pt>
                <c:pt idx="15333" formatCode="General">
                  <c:v>-197.91095000000001</c:v>
                </c:pt>
                <c:pt idx="15334" formatCode="General">
                  <c:v>-197.890413</c:v>
                </c:pt>
                <c:pt idx="15335" formatCode="General">
                  <c:v>-197.878063</c:v>
                </c:pt>
                <c:pt idx="15336" formatCode="General">
                  <c:v>-197.88236699999999</c:v>
                </c:pt>
                <c:pt idx="15337" formatCode="General">
                  <c:v>-197.87976499999999</c:v>
                </c:pt>
                <c:pt idx="15338" formatCode="General">
                  <c:v>-197.900271</c:v>
                </c:pt>
                <c:pt idx="15339" formatCode="General">
                  <c:v>-197.88338300000001</c:v>
                </c:pt>
                <c:pt idx="15340" formatCode="General">
                  <c:v>-197.89819199999999</c:v>
                </c:pt>
                <c:pt idx="15341" formatCode="General">
                  <c:v>-197.884668</c:v>
                </c:pt>
                <c:pt idx="15342" formatCode="General">
                  <c:v>-197.866433</c:v>
                </c:pt>
                <c:pt idx="15343" formatCode="General">
                  <c:v>-197.874064</c:v>
                </c:pt>
                <c:pt idx="15344" formatCode="General">
                  <c:v>-197.88469900000001</c:v>
                </c:pt>
                <c:pt idx="15345" formatCode="General">
                  <c:v>-197.85804300000001</c:v>
                </c:pt>
                <c:pt idx="15346" formatCode="General">
                  <c:v>-197.88797400000001</c:v>
                </c:pt>
                <c:pt idx="15347" formatCode="General">
                  <c:v>-197.899179</c:v>
                </c:pt>
                <c:pt idx="15348" formatCode="General">
                  <c:v>-197.906522</c:v>
                </c:pt>
                <c:pt idx="15349" formatCode="General">
                  <c:v>-197.87414699999999</c:v>
                </c:pt>
                <c:pt idx="15350" formatCode="General">
                  <c:v>-197.872367</c:v>
                </c:pt>
                <c:pt idx="15351" formatCode="General">
                  <c:v>-197.91357500000001</c:v>
                </c:pt>
                <c:pt idx="15352" formatCode="General">
                  <c:v>-197.90963500000001</c:v>
                </c:pt>
                <c:pt idx="15353" formatCode="General">
                  <c:v>-197.862651</c:v>
                </c:pt>
                <c:pt idx="15354" formatCode="General">
                  <c:v>-197.87533199999999</c:v>
                </c:pt>
                <c:pt idx="15355" formatCode="General">
                  <c:v>-197.901906</c:v>
                </c:pt>
                <c:pt idx="15356" formatCode="General">
                  <c:v>-197.864654</c:v>
                </c:pt>
                <c:pt idx="15357" formatCode="General">
                  <c:v>-197.86980800000001</c:v>
                </c:pt>
                <c:pt idx="15358" formatCode="General">
                  <c:v>-197.898687</c:v>
                </c:pt>
                <c:pt idx="15359" formatCode="General">
                  <c:v>-197.901827</c:v>
                </c:pt>
                <c:pt idx="15360" formatCode="General">
                  <c:v>-197.87715700000001</c:v>
                </c:pt>
                <c:pt idx="15361" formatCode="General">
                  <c:v>-197.880765</c:v>
                </c:pt>
                <c:pt idx="15362" formatCode="General">
                  <c:v>-197.88299699999999</c:v>
                </c:pt>
                <c:pt idx="15363" formatCode="General">
                  <c:v>-197.86067499999999</c:v>
                </c:pt>
                <c:pt idx="15364" formatCode="General">
                  <c:v>-197.88105100000001</c:v>
                </c:pt>
                <c:pt idx="15365" formatCode="General">
                  <c:v>-197.90105299999999</c:v>
                </c:pt>
                <c:pt idx="15366" formatCode="General">
                  <c:v>-197.86999800000001</c:v>
                </c:pt>
                <c:pt idx="15367" formatCode="General">
                  <c:v>-197.87232599999999</c:v>
                </c:pt>
                <c:pt idx="15368" formatCode="General">
                  <c:v>-197.893463</c:v>
                </c:pt>
                <c:pt idx="15369" formatCode="General">
                  <c:v>-197.88998000000001</c:v>
                </c:pt>
                <c:pt idx="15370" formatCode="General">
                  <c:v>-197.90568300000001</c:v>
                </c:pt>
                <c:pt idx="15371" formatCode="General">
                  <c:v>-197.88240200000001</c:v>
                </c:pt>
                <c:pt idx="15372" formatCode="General">
                  <c:v>-197.90323799999999</c:v>
                </c:pt>
                <c:pt idx="15373" formatCode="General">
                  <c:v>-197.909471</c:v>
                </c:pt>
                <c:pt idx="15374" formatCode="General">
                  <c:v>-197.889881</c:v>
                </c:pt>
                <c:pt idx="15375" formatCode="General">
                  <c:v>-197.865996</c:v>
                </c:pt>
                <c:pt idx="15376" formatCode="General">
                  <c:v>-197.86529999999999</c:v>
                </c:pt>
                <c:pt idx="15377" formatCode="General">
                  <c:v>-197.854961</c:v>
                </c:pt>
                <c:pt idx="15378" formatCode="General">
                  <c:v>-197.89338499999999</c:v>
                </c:pt>
                <c:pt idx="15379" formatCode="General">
                  <c:v>-197.88374899999999</c:v>
                </c:pt>
                <c:pt idx="15380" formatCode="General">
                  <c:v>-197.88123899999999</c:v>
                </c:pt>
                <c:pt idx="15381" formatCode="General">
                  <c:v>-197.899686</c:v>
                </c:pt>
                <c:pt idx="15382" formatCode="General">
                  <c:v>-197.894293</c:v>
                </c:pt>
                <c:pt idx="15383" formatCode="General">
                  <c:v>-197.88825499999999</c:v>
                </c:pt>
                <c:pt idx="15384" formatCode="General">
                  <c:v>-197.86767900000001</c:v>
                </c:pt>
                <c:pt idx="15385" formatCode="General">
                  <c:v>-197.875631</c:v>
                </c:pt>
                <c:pt idx="15386" formatCode="General">
                  <c:v>-197.88072099999999</c:v>
                </c:pt>
                <c:pt idx="15387" formatCode="General">
                  <c:v>-197.873065</c:v>
                </c:pt>
                <c:pt idx="15388" formatCode="General">
                  <c:v>-197.86662899999999</c:v>
                </c:pt>
                <c:pt idx="15389" formatCode="General">
                  <c:v>-197.852654</c:v>
                </c:pt>
                <c:pt idx="15390" formatCode="General">
                  <c:v>-197.887753</c:v>
                </c:pt>
                <c:pt idx="15391" formatCode="General">
                  <c:v>-197.87235799999999</c:v>
                </c:pt>
                <c:pt idx="15392" formatCode="General">
                  <c:v>-197.87824599999999</c:v>
                </c:pt>
                <c:pt idx="15393" formatCode="General">
                  <c:v>-197.89391900000001</c:v>
                </c:pt>
                <c:pt idx="15394" formatCode="General">
                  <c:v>-197.88097300000001</c:v>
                </c:pt>
                <c:pt idx="15395" formatCode="General">
                  <c:v>-197.86724599999999</c:v>
                </c:pt>
                <c:pt idx="15396" formatCode="General">
                  <c:v>-197.873516</c:v>
                </c:pt>
                <c:pt idx="15397" formatCode="General">
                  <c:v>-197.88877600000001</c:v>
                </c:pt>
                <c:pt idx="15398" formatCode="General">
                  <c:v>-197.903368</c:v>
                </c:pt>
                <c:pt idx="15399" formatCode="General">
                  <c:v>-197.89103499999999</c:v>
                </c:pt>
                <c:pt idx="15400" formatCode="General">
                  <c:v>-197.889037</c:v>
                </c:pt>
                <c:pt idx="15401" formatCode="General">
                  <c:v>-197.89634699999999</c:v>
                </c:pt>
                <c:pt idx="15402" formatCode="General">
                  <c:v>-197.87024700000001</c:v>
                </c:pt>
                <c:pt idx="15403" formatCode="General">
                  <c:v>-197.88349199999999</c:v>
                </c:pt>
                <c:pt idx="15404" formatCode="General">
                  <c:v>-197.872657</c:v>
                </c:pt>
                <c:pt idx="15405" formatCode="General">
                  <c:v>-197.881125</c:v>
                </c:pt>
                <c:pt idx="15406" formatCode="General">
                  <c:v>-197.868292</c:v>
                </c:pt>
                <c:pt idx="15407" formatCode="General">
                  <c:v>-197.886033</c:v>
                </c:pt>
                <c:pt idx="15408" formatCode="General">
                  <c:v>-197.89280299999999</c:v>
                </c:pt>
                <c:pt idx="15409" formatCode="General">
                  <c:v>-197.888947</c:v>
                </c:pt>
                <c:pt idx="15410" formatCode="General">
                  <c:v>-197.88641000000001</c:v>
                </c:pt>
                <c:pt idx="15411" formatCode="General">
                  <c:v>-197.88709700000001</c:v>
                </c:pt>
                <c:pt idx="15412" formatCode="General">
                  <c:v>-197.87046799999999</c:v>
                </c:pt>
                <c:pt idx="15413" formatCode="General">
                  <c:v>-197.881528</c:v>
                </c:pt>
                <c:pt idx="15414" formatCode="General">
                  <c:v>-197.89573300000001</c:v>
                </c:pt>
                <c:pt idx="15415" formatCode="General">
                  <c:v>-197.88538500000001</c:v>
                </c:pt>
                <c:pt idx="15416" formatCode="General">
                  <c:v>-197.892616</c:v>
                </c:pt>
                <c:pt idx="15417" formatCode="General">
                  <c:v>-197.910112</c:v>
                </c:pt>
                <c:pt idx="15418" formatCode="General">
                  <c:v>-197.86479199999999</c:v>
                </c:pt>
                <c:pt idx="15419" formatCode="General">
                  <c:v>-197.877251</c:v>
                </c:pt>
                <c:pt idx="15420" formatCode="General">
                  <c:v>-197.88290499999999</c:v>
                </c:pt>
                <c:pt idx="15421" formatCode="General">
                  <c:v>-197.897358</c:v>
                </c:pt>
                <c:pt idx="15422" formatCode="General">
                  <c:v>-197.889025</c:v>
                </c:pt>
                <c:pt idx="15423" formatCode="General">
                  <c:v>-197.855403</c:v>
                </c:pt>
                <c:pt idx="15424" formatCode="General">
                  <c:v>-197.84962200000001</c:v>
                </c:pt>
                <c:pt idx="15425" formatCode="General">
                  <c:v>-197.86290700000001</c:v>
                </c:pt>
                <c:pt idx="15426" formatCode="General">
                  <c:v>-197.86801399999999</c:v>
                </c:pt>
                <c:pt idx="15427" formatCode="General">
                  <c:v>-197.89069599999999</c:v>
                </c:pt>
                <c:pt idx="15428" formatCode="General">
                  <c:v>-197.877004</c:v>
                </c:pt>
                <c:pt idx="15429" formatCode="General">
                  <c:v>-197.920513</c:v>
                </c:pt>
                <c:pt idx="15430" formatCode="General">
                  <c:v>-197.87223900000001</c:v>
                </c:pt>
                <c:pt idx="15431" formatCode="General">
                  <c:v>-197.84993900000001</c:v>
                </c:pt>
                <c:pt idx="15432" formatCode="General">
                  <c:v>-197.87430599999999</c:v>
                </c:pt>
                <c:pt idx="15433" formatCode="General">
                  <c:v>-197.888498</c:v>
                </c:pt>
                <c:pt idx="15434" formatCode="General">
                  <c:v>-197.87024600000001</c:v>
                </c:pt>
                <c:pt idx="15435" formatCode="General">
                  <c:v>-197.88745700000001</c:v>
                </c:pt>
                <c:pt idx="15436" formatCode="General">
                  <c:v>-197.90058500000001</c:v>
                </c:pt>
                <c:pt idx="15437" formatCode="General">
                  <c:v>-197.917924</c:v>
                </c:pt>
                <c:pt idx="15438" formatCode="General">
                  <c:v>-197.884039</c:v>
                </c:pt>
                <c:pt idx="15439" formatCode="General">
                  <c:v>-197.88234600000001</c:v>
                </c:pt>
                <c:pt idx="15440" formatCode="General">
                  <c:v>-197.88503800000001</c:v>
                </c:pt>
                <c:pt idx="15441" formatCode="General">
                  <c:v>-197.87891300000001</c:v>
                </c:pt>
                <c:pt idx="15442" formatCode="General">
                  <c:v>-197.875214</c:v>
                </c:pt>
                <c:pt idx="15443" formatCode="General">
                  <c:v>-197.89541299999999</c:v>
                </c:pt>
                <c:pt idx="15444" formatCode="General">
                  <c:v>-197.87875399999999</c:v>
                </c:pt>
                <c:pt idx="15445" formatCode="General">
                  <c:v>-197.90875299999999</c:v>
                </c:pt>
                <c:pt idx="15446" formatCode="General">
                  <c:v>-197.87021100000001</c:v>
                </c:pt>
                <c:pt idx="15447" formatCode="General">
                  <c:v>-197.88432900000001</c:v>
                </c:pt>
                <c:pt idx="15448" formatCode="General">
                  <c:v>-197.89208600000001</c:v>
                </c:pt>
                <c:pt idx="15449" formatCode="General">
                  <c:v>-197.895646</c:v>
                </c:pt>
                <c:pt idx="15450" formatCode="General">
                  <c:v>-197.86423099999999</c:v>
                </c:pt>
                <c:pt idx="15451" formatCode="General">
                  <c:v>-197.85816</c:v>
                </c:pt>
                <c:pt idx="15452" formatCode="General">
                  <c:v>-197.888577</c:v>
                </c:pt>
                <c:pt idx="15453" formatCode="General">
                  <c:v>-197.89934700000001</c:v>
                </c:pt>
                <c:pt idx="15454" formatCode="General">
                  <c:v>-197.890601</c:v>
                </c:pt>
                <c:pt idx="15455" formatCode="General">
                  <c:v>-197.907971</c:v>
                </c:pt>
                <c:pt idx="15456" formatCode="General">
                  <c:v>-197.873176</c:v>
                </c:pt>
                <c:pt idx="15457" formatCode="General">
                  <c:v>-197.89347799999999</c:v>
                </c:pt>
                <c:pt idx="15458" formatCode="General">
                  <c:v>-197.889644</c:v>
                </c:pt>
                <c:pt idx="15459" formatCode="General">
                  <c:v>-197.89381700000001</c:v>
                </c:pt>
                <c:pt idx="15460" formatCode="General">
                  <c:v>-197.86901700000001</c:v>
                </c:pt>
                <c:pt idx="15461" formatCode="General">
                  <c:v>-197.86565899999999</c:v>
                </c:pt>
                <c:pt idx="15462" formatCode="General">
                  <c:v>-197.916235</c:v>
                </c:pt>
                <c:pt idx="15463" formatCode="General">
                  <c:v>-197.87330700000001</c:v>
                </c:pt>
                <c:pt idx="15464" formatCode="General">
                  <c:v>-197.89533800000001</c:v>
                </c:pt>
                <c:pt idx="15465" formatCode="General">
                  <c:v>-197.85955799999999</c:v>
                </c:pt>
                <c:pt idx="15466" formatCode="General">
                  <c:v>-197.878996</c:v>
                </c:pt>
                <c:pt idx="15467" formatCode="General">
                  <c:v>-197.862854</c:v>
                </c:pt>
                <c:pt idx="15468" formatCode="General">
                  <c:v>-197.871861</c:v>
                </c:pt>
                <c:pt idx="15469" formatCode="General">
                  <c:v>-197.88062099999999</c:v>
                </c:pt>
                <c:pt idx="15470" formatCode="General">
                  <c:v>-197.86917299999999</c:v>
                </c:pt>
                <c:pt idx="15471" formatCode="General">
                  <c:v>-197.89874699999999</c:v>
                </c:pt>
                <c:pt idx="15472" formatCode="General">
                  <c:v>-197.86342300000001</c:v>
                </c:pt>
                <c:pt idx="15473" formatCode="General">
                  <c:v>-197.87876499999999</c:v>
                </c:pt>
                <c:pt idx="15474" formatCode="General">
                  <c:v>-197.887282</c:v>
                </c:pt>
                <c:pt idx="15475" formatCode="General">
                  <c:v>-197.86753999999999</c:v>
                </c:pt>
                <c:pt idx="15476" formatCode="General">
                  <c:v>-197.89454799999999</c:v>
                </c:pt>
                <c:pt idx="15477" formatCode="General">
                  <c:v>-197.86476400000001</c:v>
                </c:pt>
                <c:pt idx="15478" formatCode="General">
                  <c:v>-197.87802300000001</c:v>
                </c:pt>
                <c:pt idx="15479" formatCode="General">
                  <c:v>-197.87668099999999</c:v>
                </c:pt>
                <c:pt idx="15480" formatCode="General">
                  <c:v>-197.87348900000001</c:v>
                </c:pt>
                <c:pt idx="15481" formatCode="General">
                  <c:v>-197.87312</c:v>
                </c:pt>
                <c:pt idx="15482" formatCode="General">
                  <c:v>-197.87724600000001</c:v>
                </c:pt>
                <c:pt idx="15483" formatCode="General">
                  <c:v>-197.86389299999999</c:v>
                </c:pt>
                <c:pt idx="15484" formatCode="General">
                  <c:v>-197.87962200000001</c:v>
                </c:pt>
                <c:pt idx="15485" formatCode="General">
                  <c:v>-197.84312600000001</c:v>
                </c:pt>
                <c:pt idx="15486" formatCode="General">
                  <c:v>-197.86820900000001</c:v>
                </c:pt>
                <c:pt idx="15487" formatCode="General">
                  <c:v>-197.86778000000001</c:v>
                </c:pt>
                <c:pt idx="15488" formatCode="General">
                  <c:v>-197.85462100000001</c:v>
                </c:pt>
                <c:pt idx="15489" formatCode="General">
                  <c:v>-197.89339000000001</c:v>
                </c:pt>
                <c:pt idx="15490" formatCode="General">
                  <c:v>-197.87759399999999</c:v>
                </c:pt>
                <c:pt idx="15491" formatCode="General">
                  <c:v>-197.882306</c:v>
                </c:pt>
                <c:pt idx="15492" formatCode="General">
                  <c:v>-197.882181</c:v>
                </c:pt>
                <c:pt idx="15493" formatCode="General">
                  <c:v>-197.86776699999999</c:v>
                </c:pt>
                <c:pt idx="15494" formatCode="General">
                  <c:v>-197.853792</c:v>
                </c:pt>
                <c:pt idx="15495" formatCode="General">
                  <c:v>-197.87855400000001</c:v>
                </c:pt>
                <c:pt idx="15496" formatCode="General">
                  <c:v>-197.86435800000001</c:v>
                </c:pt>
                <c:pt idx="15497" formatCode="General">
                  <c:v>-197.884308</c:v>
                </c:pt>
                <c:pt idx="15498" formatCode="General">
                  <c:v>-197.88243199999999</c:v>
                </c:pt>
                <c:pt idx="15499" formatCode="General">
                  <c:v>-197.90972600000001</c:v>
                </c:pt>
                <c:pt idx="15500" formatCode="General">
                  <c:v>-197.903437</c:v>
                </c:pt>
                <c:pt idx="15501" formatCode="General">
                  <c:v>-197.87629999999999</c:v>
                </c:pt>
                <c:pt idx="15502" formatCode="General">
                  <c:v>-197.85621</c:v>
                </c:pt>
                <c:pt idx="15503" formatCode="General">
                  <c:v>-197.882306</c:v>
                </c:pt>
                <c:pt idx="15504" formatCode="General">
                  <c:v>-197.89595499999999</c:v>
                </c:pt>
                <c:pt idx="15505" formatCode="General">
                  <c:v>-197.88536400000001</c:v>
                </c:pt>
                <c:pt idx="15506" formatCode="General">
                  <c:v>-197.872153</c:v>
                </c:pt>
                <c:pt idx="15507" formatCode="General">
                  <c:v>-197.88590199999999</c:v>
                </c:pt>
                <c:pt idx="15508" formatCode="General">
                  <c:v>-197.85927599999999</c:v>
                </c:pt>
                <c:pt idx="15509" formatCode="General">
                  <c:v>-197.87233000000001</c:v>
                </c:pt>
                <c:pt idx="15510" formatCode="General">
                  <c:v>-197.86823200000001</c:v>
                </c:pt>
                <c:pt idx="15511" formatCode="General">
                  <c:v>-197.87735499999999</c:v>
                </c:pt>
                <c:pt idx="15512" formatCode="General">
                  <c:v>-197.89627200000001</c:v>
                </c:pt>
                <c:pt idx="15513" formatCode="General">
                  <c:v>-197.87070299999999</c:v>
                </c:pt>
                <c:pt idx="15514" formatCode="General">
                  <c:v>-197.89356699999999</c:v>
                </c:pt>
                <c:pt idx="15515" formatCode="General">
                  <c:v>-197.87736899999999</c:v>
                </c:pt>
                <c:pt idx="15516" formatCode="General">
                  <c:v>-197.89441400000001</c:v>
                </c:pt>
                <c:pt idx="15517" formatCode="General">
                  <c:v>-197.88314500000001</c:v>
                </c:pt>
                <c:pt idx="15518" formatCode="General">
                  <c:v>-197.886641</c:v>
                </c:pt>
                <c:pt idx="15519" formatCode="General">
                  <c:v>-197.90197000000001</c:v>
                </c:pt>
                <c:pt idx="15520" formatCode="General">
                  <c:v>-197.89814000000001</c:v>
                </c:pt>
                <c:pt idx="15521" formatCode="General">
                  <c:v>-197.873391</c:v>
                </c:pt>
                <c:pt idx="15522" formatCode="General">
                  <c:v>-197.88042200000001</c:v>
                </c:pt>
                <c:pt idx="15523" formatCode="General">
                  <c:v>-197.89245600000001</c:v>
                </c:pt>
                <c:pt idx="15524" formatCode="General">
                  <c:v>-197.879662</c:v>
                </c:pt>
                <c:pt idx="15525" formatCode="General">
                  <c:v>-197.88843499999999</c:v>
                </c:pt>
                <c:pt idx="15526" formatCode="General">
                  <c:v>-197.89021099999999</c:v>
                </c:pt>
                <c:pt idx="15527" formatCode="General">
                  <c:v>-197.873087</c:v>
                </c:pt>
                <c:pt idx="15528" formatCode="General">
                  <c:v>-197.862773</c:v>
                </c:pt>
                <c:pt idx="15529" formatCode="General">
                  <c:v>-197.86293900000001</c:v>
                </c:pt>
                <c:pt idx="15530" formatCode="General">
                  <c:v>-197.90093200000001</c:v>
                </c:pt>
                <c:pt idx="15531" formatCode="General">
                  <c:v>-197.87743</c:v>
                </c:pt>
                <c:pt idx="15532" formatCode="General">
                  <c:v>-197.873062</c:v>
                </c:pt>
                <c:pt idx="15533" formatCode="General">
                  <c:v>-197.873908</c:v>
                </c:pt>
                <c:pt idx="15534" formatCode="General">
                  <c:v>-197.855265</c:v>
                </c:pt>
                <c:pt idx="15535" formatCode="General">
                  <c:v>-197.88559799999999</c:v>
                </c:pt>
                <c:pt idx="15536" formatCode="General">
                  <c:v>-197.88392200000001</c:v>
                </c:pt>
                <c:pt idx="15537" formatCode="General">
                  <c:v>-197.87267</c:v>
                </c:pt>
                <c:pt idx="15538" formatCode="General">
                  <c:v>-197.850427</c:v>
                </c:pt>
                <c:pt idx="15539" formatCode="General">
                  <c:v>-197.88243800000001</c:v>
                </c:pt>
                <c:pt idx="15540" formatCode="General">
                  <c:v>-197.86380700000001</c:v>
                </c:pt>
                <c:pt idx="15541" formatCode="General">
                  <c:v>-197.89992899999999</c:v>
                </c:pt>
                <c:pt idx="15542" formatCode="General">
                  <c:v>-197.87699599999999</c:v>
                </c:pt>
                <c:pt idx="15543" formatCode="General">
                  <c:v>-197.89572100000001</c:v>
                </c:pt>
                <c:pt idx="15544" formatCode="General">
                  <c:v>-197.88412099999999</c:v>
                </c:pt>
                <c:pt idx="15545" formatCode="General">
                  <c:v>-197.881968</c:v>
                </c:pt>
                <c:pt idx="15546" formatCode="General">
                  <c:v>-197.89490499999999</c:v>
                </c:pt>
                <c:pt idx="15547" formatCode="General">
                  <c:v>-197.88039599999999</c:v>
                </c:pt>
                <c:pt idx="15548" formatCode="General">
                  <c:v>-197.87629999999999</c:v>
                </c:pt>
                <c:pt idx="15549" formatCode="General">
                  <c:v>-197.906148</c:v>
                </c:pt>
                <c:pt idx="15550" formatCode="General">
                  <c:v>-197.87644399999999</c:v>
                </c:pt>
                <c:pt idx="15551" formatCode="General">
                  <c:v>-197.854196</c:v>
                </c:pt>
                <c:pt idx="15552" formatCode="General">
                  <c:v>-197.86305400000001</c:v>
                </c:pt>
                <c:pt idx="15553" formatCode="General">
                  <c:v>-197.894013</c:v>
                </c:pt>
                <c:pt idx="15554" formatCode="General">
                  <c:v>-197.86327600000001</c:v>
                </c:pt>
                <c:pt idx="15555" formatCode="General">
                  <c:v>-197.90011999999999</c:v>
                </c:pt>
                <c:pt idx="15556" formatCode="General">
                  <c:v>-197.87472399999999</c:v>
                </c:pt>
                <c:pt idx="15557" formatCode="General">
                  <c:v>-197.875835</c:v>
                </c:pt>
                <c:pt idx="15558" formatCode="General">
                  <c:v>-197.85880700000001</c:v>
                </c:pt>
                <c:pt idx="15559" formatCode="General">
                  <c:v>-197.87115800000001</c:v>
                </c:pt>
                <c:pt idx="15560" formatCode="General">
                  <c:v>-197.89874800000001</c:v>
                </c:pt>
                <c:pt idx="15561" formatCode="General">
                  <c:v>-197.86467999999999</c:v>
                </c:pt>
                <c:pt idx="15562" formatCode="General">
                  <c:v>-197.86412000000001</c:v>
                </c:pt>
                <c:pt idx="15563" formatCode="General">
                  <c:v>-197.88420400000001</c:v>
                </c:pt>
                <c:pt idx="15564" formatCode="General">
                  <c:v>-197.88074700000001</c:v>
                </c:pt>
                <c:pt idx="15565" formatCode="General">
                  <c:v>-197.87746899999999</c:v>
                </c:pt>
                <c:pt idx="15566" formatCode="General">
                  <c:v>-197.85458600000001</c:v>
                </c:pt>
                <c:pt idx="15567" formatCode="General">
                  <c:v>-197.886696</c:v>
                </c:pt>
                <c:pt idx="15568" formatCode="General">
                  <c:v>-197.88642200000001</c:v>
                </c:pt>
                <c:pt idx="15569" formatCode="General">
                  <c:v>-197.87414999999999</c:v>
                </c:pt>
                <c:pt idx="15570" formatCode="General">
                  <c:v>-197.86950400000001</c:v>
                </c:pt>
                <c:pt idx="15571" formatCode="General">
                  <c:v>-197.859047</c:v>
                </c:pt>
                <c:pt idx="15572" formatCode="General">
                  <c:v>-197.85757799999999</c:v>
                </c:pt>
                <c:pt idx="15573" formatCode="General">
                  <c:v>-197.900767</c:v>
                </c:pt>
                <c:pt idx="15574" formatCode="General">
                  <c:v>-197.868267</c:v>
                </c:pt>
                <c:pt idx="15575" formatCode="General">
                  <c:v>-197.85787400000001</c:v>
                </c:pt>
                <c:pt idx="15576" formatCode="General">
                  <c:v>-197.88408999999999</c:v>
                </c:pt>
                <c:pt idx="15577" formatCode="General">
                  <c:v>-197.87498400000001</c:v>
                </c:pt>
                <c:pt idx="15578" formatCode="General">
                  <c:v>-197.87684300000001</c:v>
                </c:pt>
                <c:pt idx="15579" formatCode="General">
                  <c:v>-197.889489</c:v>
                </c:pt>
                <c:pt idx="15580" formatCode="General">
                  <c:v>-197.88102599999999</c:v>
                </c:pt>
                <c:pt idx="15581" formatCode="General">
                  <c:v>-197.86961199999999</c:v>
                </c:pt>
                <c:pt idx="15582" formatCode="General">
                  <c:v>-197.866455</c:v>
                </c:pt>
                <c:pt idx="15583" formatCode="General">
                  <c:v>-197.88520700000001</c:v>
                </c:pt>
                <c:pt idx="15584" formatCode="General">
                  <c:v>-197.86029199999999</c:v>
                </c:pt>
                <c:pt idx="15585" formatCode="General">
                  <c:v>-197.879209</c:v>
                </c:pt>
                <c:pt idx="15586" formatCode="General">
                  <c:v>-197.877928</c:v>
                </c:pt>
                <c:pt idx="15587" formatCode="General">
                  <c:v>-197.88628399999999</c:v>
                </c:pt>
                <c:pt idx="15588" formatCode="General">
                  <c:v>-197.89482599999999</c:v>
                </c:pt>
                <c:pt idx="15589" formatCode="General">
                  <c:v>-197.834979</c:v>
                </c:pt>
                <c:pt idx="15590" formatCode="General">
                  <c:v>-197.87416300000001</c:v>
                </c:pt>
                <c:pt idx="15591" formatCode="General">
                  <c:v>-197.86807899999999</c:v>
                </c:pt>
                <c:pt idx="15592" formatCode="General">
                  <c:v>-197.88125099999999</c:v>
                </c:pt>
                <c:pt idx="15593" formatCode="General">
                  <c:v>-197.86157399999999</c:v>
                </c:pt>
                <c:pt idx="15594" formatCode="General">
                  <c:v>-197.85626300000001</c:v>
                </c:pt>
                <c:pt idx="15595" formatCode="General">
                  <c:v>-197.86058</c:v>
                </c:pt>
                <c:pt idx="15596" formatCode="General">
                  <c:v>-197.868011</c:v>
                </c:pt>
                <c:pt idx="15597" formatCode="General">
                  <c:v>-197.881956</c:v>
                </c:pt>
                <c:pt idx="15598" formatCode="General">
                  <c:v>-197.852912</c:v>
                </c:pt>
                <c:pt idx="15599" formatCode="General">
                  <c:v>-197.85065800000001</c:v>
                </c:pt>
                <c:pt idx="15600" formatCode="General">
                  <c:v>-197.889048</c:v>
                </c:pt>
                <c:pt idx="15601" formatCode="General">
                  <c:v>-197.86938000000001</c:v>
                </c:pt>
                <c:pt idx="15602" formatCode="General">
                  <c:v>-197.87406799999999</c:v>
                </c:pt>
                <c:pt idx="15603" formatCode="General">
                  <c:v>-197.89090999999999</c:v>
                </c:pt>
                <c:pt idx="15604" formatCode="General">
                  <c:v>-197.881744</c:v>
                </c:pt>
                <c:pt idx="15605" formatCode="General">
                  <c:v>-197.88187300000001</c:v>
                </c:pt>
                <c:pt idx="15606" formatCode="General">
                  <c:v>-197.89344299999999</c:v>
                </c:pt>
                <c:pt idx="15607" formatCode="General">
                  <c:v>-197.84704500000001</c:v>
                </c:pt>
                <c:pt idx="15608" formatCode="General">
                  <c:v>-197.86500699999999</c:v>
                </c:pt>
                <c:pt idx="15609" formatCode="General">
                  <c:v>-197.889208</c:v>
                </c:pt>
                <c:pt idx="15610" formatCode="General">
                  <c:v>-197.85158699999999</c:v>
                </c:pt>
                <c:pt idx="15611" formatCode="General">
                  <c:v>-197.87393499999999</c:v>
                </c:pt>
                <c:pt idx="15612" formatCode="General">
                  <c:v>-197.88981100000001</c:v>
                </c:pt>
                <c:pt idx="15613" formatCode="General">
                  <c:v>-197.866083</c:v>
                </c:pt>
                <c:pt idx="15614" formatCode="General">
                  <c:v>-197.868932</c:v>
                </c:pt>
                <c:pt idx="15615" formatCode="General">
                  <c:v>-197.85136600000001</c:v>
                </c:pt>
                <c:pt idx="15616" formatCode="General">
                  <c:v>-197.86198400000001</c:v>
                </c:pt>
                <c:pt idx="15617" formatCode="General">
                  <c:v>-197.86209700000001</c:v>
                </c:pt>
                <c:pt idx="15618" formatCode="General">
                  <c:v>-197.871443</c:v>
                </c:pt>
                <c:pt idx="15619" formatCode="General">
                  <c:v>-197.844066</c:v>
                </c:pt>
                <c:pt idx="15620" formatCode="General">
                  <c:v>-197.87008800000001</c:v>
                </c:pt>
                <c:pt idx="15621" formatCode="General">
                  <c:v>-197.86995300000001</c:v>
                </c:pt>
                <c:pt idx="15622" formatCode="General">
                  <c:v>-197.867886</c:v>
                </c:pt>
                <c:pt idx="15623" formatCode="General">
                  <c:v>-197.882993</c:v>
                </c:pt>
                <c:pt idx="15624" formatCode="General">
                  <c:v>-197.830859</c:v>
                </c:pt>
                <c:pt idx="15625" formatCode="General">
                  <c:v>-197.84179800000001</c:v>
                </c:pt>
                <c:pt idx="15626" formatCode="General">
                  <c:v>-197.87195</c:v>
                </c:pt>
                <c:pt idx="15627" formatCode="General">
                  <c:v>-197.891054</c:v>
                </c:pt>
                <c:pt idx="15628" formatCode="General">
                  <c:v>-197.87195</c:v>
                </c:pt>
                <c:pt idx="15629" formatCode="General">
                  <c:v>-197.867121</c:v>
                </c:pt>
                <c:pt idx="15630" formatCode="General">
                  <c:v>-197.859859</c:v>
                </c:pt>
                <c:pt idx="15631" formatCode="General">
                  <c:v>-197.86156099999999</c:v>
                </c:pt>
                <c:pt idx="15632" formatCode="General">
                  <c:v>-197.863967</c:v>
                </c:pt>
                <c:pt idx="15633" formatCode="General">
                  <c:v>-197.859161</c:v>
                </c:pt>
                <c:pt idx="15634" formatCode="General">
                  <c:v>-197.872579</c:v>
                </c:pt>
                <c:pt idx="15635" formatCode="General">
                  <c:v>-197.89261200000001</c:v>
                </c:pt>
                <c:pt idx="15636" formatCode="General">
                  <c:v>-197.86034100000001</c:v>
                </c:pt>
                <c:pt idx="15637" formatCode="General">
                  <c:v>-197.82478399999999</c:v>
                </c:pt>
                <c:pt idx="15638" formatCode="General">
                  <c:v>-197.879233</c:v>
                </c:pt>
                <c:pt idx="15639" formatCode="General">
                  <c:v>-197.85599500000001</c:v>
                </c:pt>
                <c:pt idx="15640" formatCode="General">
                  <c:v>-197.86950999999999</c:v>
                </c:pt>
                <c:pt idx="15641" formatCode="General">
                  <c:v>-197.888553</c:v>
                </c:pt>
                <c:pt idx="15642" formatCode="General">
                  <c:v>-197.85943</c:v>
                </c:pt>
                <c:pt idx="15643" formatCode="General">
                  <c:v>-197.86276599999999</c:v>
                </c:pt>
                <c:pt idx="15644" formatCode="General">
                  <c:v>-197.85679500000001</c:v>
                </c:pt>
                <c:pt idx="15645" formatCode="General">
                  <c:v>-197.87643700000001</c:v>
                </c:pt>
                <c:pt idx="15646" formatCode="General">
                  <c:v>-197.874729</c:v>
                </c:pt>
                <c:pt idx="15647" formatCode="General">
                  <c:v>-197.87159399999999</c:v>
                </c:pt>
                <c:pt idx="15648" formatCode="General">
                  <c:v>-197.87697</c:v>
                </c:pt>
                <c:pt idx="15649" formatCode="General">
                  <c:v>-197.85988599999999</c:v>
                </c:pt>
                <c:pt idx="15650" formatCode="General">
                  <c:v>-197.867099</c:v>
                </c:pt>
                <c:pt idx="15651" formatCode="General">
                  <c:v>-197.838863</c:v>
                </c:pt>
                <c:pt idx="15652" formatCode="General">
                  <c:v>-197.839766</c:v>
                </c:pt>
                <c:pt idx="15653" formatCode="General">
                  <c:v>-197.866612</c:v>
                </c:pt>
                <c:pt idx="15654" formatCode="General">
                  <c:v>-197.890624</c:v>
                </c:pt>
                <c:pt idx="15655" formatCode="General">
                  <c:v>-197.876454</c:v>
                </c:pt>
                <c:pt idx="15656" formatCode="General">
                  <c:v>-197.86458500000001</c:v>
                </c:pt>
                <c:pt idx="15657" formatCode="General">
                  <c:v>-197.86683500000001</c:v>
                </c:pt>
                <c:pt idx="15658" formatCode="General">
                  <c:v>-197.862145</c:v>
                </c:pt>
                <c:pt idx="15659" formatCode="General">
                  <c:v>-197.86174600000001</c:v>
                </c:pt>
                <c:pt idx="15660" formatCode="General">
                  <c:v>-197.867096</c:v>
                </c:pt>
                <c:pt idx="15661" formatCode="General">
                  <c:v>-197.86521500000001</c:v>
                </c:pt>
                <c:pt idx="15662" formatCode="General">
                  <c:v>-197.84859499999999</c:v>
                </c:pt>
                <c:pt idx="15663" formatCode="General">
                  <c:v>-197.85263900000001</c:v>
                </c:pt>
                <c:pt idx="15664" formatCode="General">
                  <c:v>-197.85069799999999</c:v>
                </c:pt>
                <c:pt idx="15665" formatCode="General">
                  <c:v>-197.866917</c:v>
                </c:pt>
                <c:pt idx="15666" formatCode="General">
                  <c:v>-197.89265700000001</c:v>
                </c:pt>
                <c:pt idx="15667" formatCode="General">
                  <c:v>-197.86747399999999</c:v>
                </c:pt>
                <c:pt idx="15668" formatCode="General">
                  <c:v>-197.84870000000001</c:v>
                </c:pt>
                <c:pt idx="15669" formatCode="General">
                  <c:v>-197.85124500000001</c:v>
                </c:pt>
                <c:pt idx="15670" formatCode="General">
                  <c:v>-197.83511200000001</c:v>
                </c:pt>
                <c:pt idx="15671" formatCode="General">
                  <c:v>-197.87927400000001</c:v>
                </c:pt>
                <c:pt idx="15672" formatCode="General">
                  <c:v>-197.843672</c:v>
                </c:pt>
                <c:pt idx="15673" formatCode="General">
                  <c:v>-197.85871800000001</c:v>
                </c:pt>
                <c:pt idx="15674" formatCode="General">
                  <c:v>-197.854185</c:v>
                </c:pt>
                <c:pt idx="15675" formatCode="General">
                  <c:v>-197.835351</c:v>
                </c:pt>
                <c:pt idx="15676" formatCode="General">
                  <c:v>-197.853342</c:v>
                </c:pt>
                <c:pt idx="15677" formatCode="General">
                  <c:v>-197.87474800000001</c:v>
                </c:pt>
                <c:pt idx="15678" formatCode="General">
                  <c:v>-197.86819499999999</c:v>
                </c:pt>
                <c:pt idx="15679" formatCode="General">
                  <c:v>-197.851493</c:v>
                </c:pt>
                <c:pt idx="15680" formatCode="General">
                  <c:v>-197.858889</c:v>
                </c:pt>
                <c:pt idx="15681" formatCode="General">
                  <c:v>-197.86953</c:v>
                </c:pt>
                <c:pt idx="15682" formatCode="General">
                  <c:v>-197.867696</c:v>
                </c:pt>
                <c:pt idx="15683" formatCode="General">
                  <c:v>-197.85652200000001</c:v>
                </c:pt>
                <c:pt idx="15684" formatCode="General">
                  <c:v>-197.85575</c:v>
                </c:pt>
                <c:pt idx="15685" formatCode="General">
                  <c:v>-197.858824</c:v>
                </c:pt>
                <c:pt idx="15686" formatCode="General">
                  <c:v>-197.858259</c:v>
                </c:pt>
                <c:pt idx="15687" formatCode="General">
                  <c:v>-197.85888</c:v>
                </c:pt>
                <c:pt idx="15688" formatCode="General">
                  <c:v>-197.865376</c:v>
                </c:pt>
                <c:pt idx="15689" formatCode="General">
                  <c:v>-197.85346899999999</c:v>
                </c:pt>
                <c:pt idx="15690" formatCode="General">
                  <c:v>-197.84047100000001</c:v>
                </c:pt>
                <c:pt idx="15691" formatCode="General">
                  <c:v>-197.84096600000001</c:v>
                </c:pt>
                <c:pt idx="15692" formatCode="General">
                  <c:v>-197.842781</c:v>
                </c:pt>
                <c:pt idx="15693" formatCode="General">
                  <c:v>-197.85749799999999</c:v>
                </c:pt>
                <c:pt idx="15694" formatCode="General">
                  <c:v>-197.87016700000001</c:v>
                </c:pt>
                <c:pt idx="15695" formatCode="General">
                  <c:v>-197.85826299999999</c:v>
                </c:pt>
                <c:pt idx="15696" formatCode="General">
                  <c:v>-197.85633999999999</c:v>
                </c:pt>
                <c:pt idx="15697" formatCode="General">
                  <c:v>-197.83153300000001</c:v>
                </c:pt>
                <c:pt idx="15698" formatCode="General">
                  <c:v>-197.862292</c:v>
                </c:pt>
                <c:pt idx="15699" formatCode="General">
                  <c:v>-197.85022000000001</c:v>
                </c:pt>
                <c:pt idx="15700" formatCode="General">
                  <c:v>-197.84583799999999</c:v>
                </c:pt>
                <c:pt idx="15701" formatCode="General">
                  <c:v>-197.84327500000001</c:v>
                </c:pt>
                <c:pt idx="15702" formatCode="General">
                  <c:v>-197.87300099999999</c:v>
                </c:pt>
                <c:pt idx="15703" formatCode="General">
                  <c:v>-197.87553800000001</c:v>
                </c:pt>
                <c:pt idx="15704" formatCode="General">
                  <c:v>-197.85012</c:v>
                </c:pt>
                <c:pt idx="15705" formatCode="General">
                  <c:v>-197.854862</c:v>
                </c:pt>
                <c:pt idx="15706" formatCode="General">
                  <c:v>-197.849411</c:v>
                </c:pt>
                <c:pt idx="15707" formatCode="General">
                  <c:v>-197.83687399999999</c:v>
                </c:pt>
                <c:pt idx="15708" formatCode="General">
                  <c:v>-197.87112099999999</c:v>
                </c:pt>
                <c:pt idx="15709" formatCode="General">
                  <c:v>-197.85091</c:v>
                </c:pt>
                <c:pt idx="15710" formatCode="General">
                  <c:v>-197.854962</c:v>
                </c:pt>
                <c:pt idx="15711" formatCode="General">
                  <c:v>-197.83767800000001</c:v>
                </c:pt>
                <c:pt idx="15712" formatCode="General">
                  <c:v>-197.86330000000001</c:v>
                </c:pt>
                <c:pt idx="15713" formatCode="General">
                  <c:v>-197.83610200000001</c:v>
                </c:pt>
                <c:pt idx="15714" formatCode="General">
                  <c:v>-197.84442300000001</c:v>
                </c:pt>
                <c:pt idx="15715" formatCode="General">
                  <c:v>-197.85502299999999</c:v>
                </c:pt>
                <c:pt idx="15716" formatCode="General">
                  <c:v>-197.86543699999999</c:v>
                </c:pt>
                <c:pt idx="15717" formatCode="General">
                  <c:v>-197.85007999999999</c:v>
                </c:pt>
                <c:pt idx="15718" formatCode="General">
                  <c:v>-197.875877</c:v>
                </c:pt>
                <c:pt idx="15719" formatCode="General">
                  <c:v>-197.877666</c:v>
                </c:pt>
                <c:pt idx="15720" formatCode="General">
                  <c:v>-197.82430600000001</c:v>
                </c:pt>
                <c:pt idx="15721" formatCode="General">
                  <c:v>-197.84658400000001</c:v>
                </c:pt>
                <c:pt idx="15722" formatCode="General">
                  <c:v>-197.85818900000001</c:v>
                </c:pt>
                <c:pt idx="15723" formatCode="General">
                  <c:v>-197.865059</c:v>
                </c:pt>
                <c:pt idx="15724" formatCode="General">
                  <c:v>-197.869944</c:v>
                </c:pt>
                <c:pt idx="15725" formatCode="General">
                  <c:v>-197.843118</c:v>
                </c:pt>
                <c:pt idx="15726" formatCode="General">
                  <c:v>-197.86961400000001</c:v>
                </c:pt>
                <c:pt idx="15727" formatCode="General">
                  <c:v>-197.87612799999999</c:v>
                </c:pt>
                <c:pt idx="15728" formatCode="General">
                  <c:v>-197.853576</c:v>
                </c:pt>
                <c:pt idx="15729" formatCode="General">
                  <c:v>-197.85883899999999</c:v>
                </c:pt>
                <c:pt idx="15730" formatCode="General">
                  <c:v>-197.84115499999999</c:v>
                </c:pt>
                <c:pt idx="15731" formatCode="General">
                  <c:v>-197.840453</c:v>
                </c:pt>
                <c:pt idx="15732" formatCode="General">
                  <c:v>-197.85449800000001</c:v>
                </c:pt>
                <c:pt idx="15733" formatCode="General">
                  <c:v>-197.866479</c:v>
                </c:pt>
                <c:pt idx="15734" formatCode="General">
                  <c:v>-197.83681899999999</c:v>
                </c:pt>
                <c:pt idx="15735" formatCode="General">
                  <c:v>-197.81850499999999</c:v>
                </c:pt>
                <c:pt idx="15736" formatCode="General">
                  <c:v>-197.850098</c:v>
                </c:pt>
                <c:pt idx="15737" formatCode="General">
                  <c:v>-197.869271</c:v>
                </c:pt>
                <c:pt idx="15738" formatCode="General">
                  <c:v>-197.88040100000001</c:v>
                </c:pt>
                <c:pt idx="15739" formatCode="General">
                  <c:v>-197.85909100000001</c:v>
                </c:pt>
                <c:pt idx="15740" formatCode="General">
                  <c:v>-197.83947900000001</c:v>
                </c:pt>
                <c:pt idx="15741" formatCode="General">
                  <c:v>-197.868471</c:v>
                </c:pt>
                <c:pt idx="15742" formatCode="General">
                  <c:v>-197.838077</c:v>
                </c:pt>
                <c:pt idx="15743" formatCode="General">
                  <c:v>-197.851788</c:v>
                </c:pt>
                <c:pt idx="15744" formatCode="General">
                  <c:v>-197.842367</c:v>
                </c:pt>
                <c:pt idx="15745" formatCode="General">
                  <c:v>-197.82901799999999</c:v>
                </c:pt>
                <c:pt idx="15746" formatCode="General">
                  <c:v>-197.84657999999999</c:v>
                </c:pt>
                <c:pt idx="15747" formatCode="General">
                  <c:v>-197.87535099999999</c:v>
                </c:pt>
                <c:pt idx="15748" formatCode="General">
                  <c:v>-197.832292</c:v>
                </c:pt>
                <c:pt idx="15749" formatCode="General">
                  <c:v>-197.84020200000001</c:v>
                </c:pt>
                <c:pt idx="15750" formatCode="General">
                  <c:v>-197.856213</c:v>
                </c:pt>
                <c:pt idx="15751" formatCode="General">
                  <c:v>-197.832537</c:v>
                </c:pt>
                <c:pt idx="15752" formatCode="General">
                  <c:v>-197.845946</c:v>
                </c:pt>
                <c:pt idx="15753" formatCode="General">
                  <c:v>-197.840835</c:v>
                </c:pt>
                <c:pt idx="15754" formatCode="General">
                  <c:v>-197.83074199999999</c:v>
                </c:pt>
                <c:pt idx="15755" formatCode="General">
                  <c:v>-197.84159500000001</c:v>
                </c:pt>
                <c:pt idx="15756" formatCode="General">
                  <c:v>-197.85089300000001</c:v>
                </c:pt>
                <c:pt idx="15757" formatCode="General">
                  <c:v>-197.856899</c:v>
                </c:pt>
                <c:pt idx="15758" formatCode="General">
                  <c:v>-197.85607400000001</c:v>
                </c:pt>
                <c:pt idx="15759" formatCode="General">
                  <c:v>-197.86063300000001</c:v>
                </c:pt>
                <c:pt idx="15760" formatCode="General">
                  <c:v>-197.85123999999999</c:v>
                </c:pt>
                <c:pt idx="15761" formatCode="General">
                  <c:v>-197.85003699999999</c:v>
                </c:pt>
                <c:pt idx="15762" formatCode="General">
                  <c:v>-197.867874</c:v>
                </c:pt>
                <c:pt idx="15763" formatCode="General">
                  <c:v>-197.87476599999999</c:v>
                </c:pt>
                <c:pt idx="15764" formatCode="General">
                  <c:v>-197.82567</c:v>
                </c:pt>
                <c:pt idx="15765" formatCode="General">
                  <c:v>-197.83474200000001</c:v>
                </c:pt>
                <c:pt idx="15766" formatCode="General">
                  <c:v>-197.85702800000001</c:v>
                </c:pt>
                <c:pt idx="15767" formatCode="General">
                  <c:v>-197.864182</c:v>
                </c:pt>
                <c:pt idx="15768" formatCode="General">
                  <c:v>-197.87430499999999</c:v>
                </c:pt>
                <c:pt idx="15769" formatCode="General">
                  <c:v>-197.835543</c:v>
                </c:pt>
                <c:pt idx="15770" formatCode="General">
                  <c:v>-197.84526600000001</c:v>
                </c:pt>
                <c:pt idx="15771" formatCode="General">
                  <c:v>-197.85305199999999</c:v>
                </c:pt>
                <c:pt idx="15772" formatCode="General">
                  <c:v>-197.84297699999999</c:v>
                </c:pt>
                <c:pt idx="15773" formatCode="General">
                  <c:v>-197.866815</c:v>
                </c:pt>
                <c:pt idx="15774" formatCode="General">
                  <c:v>-197.856999</c:v>
                </c:pt>
                <c:pt idx="15775" formatCode="General">
                  <c:v>-197.86179899999999</c:v>
                </c:pt>
                <c:pt idx="15776" formatCode="General">
                  <c:v>-197.86382699999999</c:v>
                </c:pt>
                <c:pt idx="15777" formatCode="General">
                  <c:v>-197.851406</c:v>
                </c:pt>
                <c:pt idx="15778" formatCode="General">
                  <c:v>-197.84057000000001</c:v>
                </c:pt>
                <c:pt idx="15779" formatCode="General">
                  <c:v>-197.85821000000001</c:v>
                </c:pt>
                <c:pt idx="15780" formatCode="General">
                  <c:v>-197.847927</c:v>
                </c:pt>
                <c:pt idx="15781" formatCode="General">
                  <c:v>-197.866558</c:v>
                </c:pt>
                <c:pt idx="15782" formatCode="General">
                  <c:v>-197.86040800000001</c:v>
                </c:pt>
                <c:pt idx="15783" formatCode="General">
                  <c:v>-197.853677</c:v>
                </c:pt>
                <c:pt idx="15784" formatCode="General">
                  <c:v>-197.85682499999999</c:v>
                </c:pt>
                <c:pt idx="15785" formatCode="General">
                  <c:v>-197.85596100000001</c:v>
                </c:pt>
                <c:pt idx="15786" formatCode="General">
                  <c:v>-197.86973699999999</c:v>
                </c:pt>
                <c:pt idx="15787" formatCode="General">
                  <c:v>-197.85470599999999</c:v>
                </c:pt>
                <c:pt idx="15788" formatCode="General">
                  <c:v>-197.841722</c:v>
                </c:pt>
                <c:pt idx="15789" formatCode="General">
                  <c:v>-197.84113099999999</c:v>
                </c:pt>
                <c:pt idx="15790" formatCode="General">
                  <c:v>-197.84989899999999</c:v>
                </c:pt>
                <c:pt idx="15791" formatCode="General">
                  <c:v>-197.82459</c:v>
                </c:pt>
                <c:pt idx="15792" formatCode="General">
                  <c:v>-197.86410799999999</c:v>
                </c:pt>
                <c:pt idx="15793" formatCode="General">
                  <c:v>-197.84546</c:v>
                </c:pt>
                <c:pt idx="15794" formatCode="General">
                  <c:v>-197.88540900000001</c:v>
                </c:pt>
                <c:pt idx="15795" formatCode="General">
                  <c:v>-197.862336</c:v>
                </c:pt>
                <c:pt idx="15796" formatCode="General">
                  <c:v>-197.86571799999999</c:v>
                </c:pt>
                <c:pt idx="15797" formatCode="General">
                  <c:v>-197.85270700000001</c:v>
                </c:pt>
                <c:pt idx="15798" formatCode="General">
                  <c:v>-197.87332699999999</c:v>
                </c:pt>
                <c:pt idx="15799" formatCode="General">
                  <c:v>-197.847331</c:v>
                </c:pt>
                <c:pt idx="15800" formatCode="General">
                  <c:v>-197.84152599999999</c:v>
                </c:pt>
                <c:pt idx="15801" formatCode="General">
                  <c:v>-197.841813</c:v>
                </c:pt>
                <c:pt idx="15802" formatCode="General">
                  <c:v>-197.850323</c:v>
                </c:pt>
                <c:pt idx="15803" formatCode="General">
                  <c:v>-197.84664900000001</c:v>
                </c:pt>
                <c:pt idx="15804" formatCode="General">
                  <c:v>-197.82314199999999</c:v>
                </c:pt>
                <c:pt idx="15805" formatCode="General">
                  <c:v>-197.87772200000001</c:v>
                </c:pt>
                <c:pt idx="15806" formatCode="General">
                  <c:v>-197.85544400000001</c:v>
                </c:pt>
                <c:pt idx="15807" formatCode="General">
                  <c:v>-197.85671199999999</c:v>
                </c:pt>
                <c:pt idx="15808" formatCode="General">
                  <c:v>-197.86456799999999</c:v>
                </c:pt>
                <c:pt idx="15809" formatCode="General">
                  <c:v>-197.8563</c:v>
                </c:pt>
                <c:pt idx="15810" formatCode="General">
                  <c:v>-197.84954200000001</c:v>
                </c:pt>
                <c:pt idx="15811" formatCode="General">
                  <c:v>-197.81949399999999</c:v>
                </c:pt>
                <c:pt idx="15812" formatCode="General">
                  <c:v>-197.85808</c:v>
                </c:pt>
                <c:pt idx="15813" formatCode="General">
                  <c:v>-197.844943</c:v>
                </c:pt>
                <c:pt idx="15814" formatCode="General">
                  <c:v>-197.857775</c:v>
                </c:pt>
                <c:pt idx="15815" formatCode="General">
                  <c:v>-197.86485300000001</c:v>
                </c:pt>
                <c:pt idx="15816" formatCode="General">
                  <c:v>-197.83389399999999</c:v>
                </c:pt>
                <c:pt idx="15817" formatCode="General">
                  <c:v>-197.85901699999999</c:v>
                </c:pt>
                <c:pt idx="15818" formatCode="General">
                  <c:v>-197.83686800000001</c:v>
                </c:pt>
                <c:pt idx="15819" formatCode="General">
                  <c:v>-197.85587699999999</c:v>
                </c:pt>
                <c:pt idx="15820" formatCode="General">
                  <c:v>-197.85937300000001</c:v>
                </c:pt>
                <c:pt idx="15821" formatCode="General">
                  <c:v>-197.83220600000001</c:v>
                </c:pt>
                <c:pt idx="15822" formatCode="General">
                  <c:v>-197.867087</c:v>
                </c:pt>
                <c:pt idx="15823" formatCode="General">
                  <c:v>-197.867199</c:v>
                </c:pt>
                <c:pt idx="15824" formatCode="General">
                  <c:v>-197.851755</c:v>
                </c:pt>
                <c:pt idx="15825" formatCode="General">
                  <c:v>-197.849501</c:v>
                </c:pt>
                <c:pt idx="15826" formatCode="General">
                  <c:v>-197.84297000000001</c:v>
                </c:pt>
                <c:pt idx="15827" formatCode="General">
                  <c:v>-197.85839200000001</c:v>
                </c:pt>
                <c:pt idx="15828" formatCode="General">
                  <c:v>-197.850831</c:v>
                </c:pt>
                <c:pt idx="15829" formatCode="General">
                  <c:v>-197.856008</c:v>
                </c:pt>
                <c:pt idx="15830" formatCode="General">
                  <c:v>-197.86850200000001</c:v>
                </c:pt>
                <c:pt idx="15831" formatCode="General">
                  <c:v>-197.87106399999999</c:v>
                </c:pt>
                <c:pt idx="15832" formatCode="General">
                  <c:v>-197.86947599999999</c:v>
                </c:pt>
                <c:pt idx="15833" formatCode="General">
                  <c:v>-197.83632800000001</c:v>
                </c:pt>
                <c:pt idx="15834" formatCode="General">
                  <c:v>-197.85906600000001</c:v>
                </c:pt>
                <c:pt idx="15835" formatCode="General">
                  <c:v>-197.86534599999999</c:v>
                </c:pt>
                <c:pt idx="15836" formatCode="General">
                  <c:v>-197.869236</c:v>
                </c:pt>
                <c:pt idx="15837" formatCode="General">
                  <c:v>-197.85378600000001</c:v>
                </c:pt>
                <c:pt idx="15838" formatCode="General">
                  <c:v>-197.84865199999999</c:v>
                </c:pt>
                <c:pt idx="15839" formatCode="General">
                  <c:v>-197.84626700000001</c:v>
                </c:pt>
                <c:pt idx="15840" formatCode="General">
                  <c:v>-197.85374400000001</c:v>
                </c:pt>
                <c:pt idx="15841" formatCode="General">
                  <c:v>-197.845237</c:v>
                </c:pt>
                <c:pt idx="15842" formatCode="General">
                  <c:v>-197.85325499999999</c:v>
                </c:pt>
                <c:pt idx="15843" formatCode="General">
                  <c:v>-197.88116099999999</c:v>
                </c:pt>
                <c:pt idx="15844" formatCode="General">
                  <c:v>-197.863756</c:v>
                </c:pt>
                <c:pt idx="15845" formatCode="General">
                  <c:v>-197.84604200000001</c:v>
                </c:pt>
                <c:pt idx="15846" formatCode="General">
                  <c:v>-197.851384</c:v>
                </c:pt>
                <c:pt idx="15847" formatCode="General">
                  <c:v>-197.85277300000001</c:v>
                </c:pt>
                <c:pt idx="15848" formatCode="General">
                  <c:v>-197.862605</c:v>
                </c:pt>
                <c:pt idx="15849" formatCode="General">
                  <c:v>-197.85146700000001</c:v>
                </c:pt>
                <c:pt idx="15850" formatCode="General">
                  <c:v>-197.85339099999999</c:v>
                </c:pt>
                <c:pt idx="15851" formatCode="General">
                  <c:v>-197.85031900000001</c:v>
                </c:pt>
                <c:pt idx="15852" formatCode="General">
                  <c:v>-197.863878</c:v>
                </c:pt>
                <c:pt idx="15853" formatCode="General">
                  <c:v>-197.86726999999999</c:v>
                </c:pt>
                <c:pt idx="15854" formatCode="General">
                  <c:v>-197.89191099999999</c:v>
                </c:pt>
                <c:pt idx="15855" formatCode="General">
                  <c:v>-197.84509600000001</c:v>
                </c:pt>
                <c:pt idx="15856" formatCode="General">
                  <c:v>-197.876677</c:v>
                </c:pt>
                <c:pt idx="15857" formatCode="General">
                  <c:v>-197.86031700000001</c:v>
                </c:pt>
                <c:pt idx="15858" formatCode="General">
                  <c:v>-197.86591000000001</c:v>
                </c:pt>
                <c:pt idx="15859" formatCode="General">
                  <c:v>-197.85740300000001</c:v>
                </c:pt>
                <c:pt idx="15860" formatCode="General">
                  <c:v>-197.861064</c:v>
                </c:pt>
                <c:pt idx="15861" formatCode="General">
                  <c:v>-197.85585599999999</c:v>
                </c:pt>
                <c:pt idx="15862" formatCode="General">
                  <c:v>-197.85051200000001</c:v>
                </c:pt>
                <c:pt idx="15863" formatCode="General">
                  <c:v>-197.859318</c:v>
                </c:pt>
                <c:pt idx="15864" formatCode="General">
                  <c:v>-197.861828</c:v>
                </c:pt>
                <c:pt idx="15865" formatCode="General">
                  <c:v>-197.844267</c:v>
                </c:pt>
                <c:pt idx="15866" formatCode="General">
                  <c:v>-197.83383499999999</c:v>
                </c:pt>
                <c:pt idx="15867" formatCode="General">
                  <c:v>-197.856414</c:v>
                </c:pt>
                <c:pt idx="15868" formatCode="General">
                  <c:v>-197.873932</c:v>
                </c:pt>
                <c:pt idx="15869" formatCode="General">
                  <c:v>-197.87404100000001</c:v>
                </c:pt>
                <c:pt idx="15870" formatCode="General">
                  <c:v>-197.87338500000001</c:v>
                </c:pt>
                <c:pt idx="15871" formatCode="General">
                  <c:v>-197.87794500000001</c:v>
                </c:pt>
                <c:pt idx="15872" formatCode="General">
                  <c:v>-197.83958100000001</c:v>
                </c:pt>
                <c:pt idx="15873" formatCode="General">
                  <c:v>-197.85947100000001</c:v>
                </c:pt>
                <c:pt idx="15874" formatCode="General">
                  <c:v>-197.842534</c:v>
                </c:pt>
                <c:pt idx="15875" formatCode="General">
                  <c:v>-197.826269</c:v>
                </c:pt>
                <c:pt idx="15876" formatCode="General">
                  <c:v>-197.851552</c:v>
                </c:pt>
                <c:pt idx="15877" formatCode="General">
                  <c:v>-197.847566</c:v>
                </c:pt>
                <c:pt idx="15878" formatCode="General">
                  <c:v>-197.86809</c:v>
                </c:pt>
                <c:pt idx="15879" formatCode="General">
                  <c:v>-197.85818</c:v>
                </c:pt>
                <c:pt idx="15880" formatCode="General">
                  <c:v>-197.86629099999999</c:v>
                </c:pt>
                <c:pt idx="15881" formatCode="General">
                  <c:v>-197.836645</c:v>
                </c:pt>
                <c:pt idx="15882" formatCode="General">
                  <c:v>-197.86451600000001</c:v>
                </c:pt>
                <c:pt idx="15883" formatCode="General">
                  <c:v>-197.83103800000001</c:v>
                </c:pt>
                <c:pt idx="15884" formatCode="General">
                  <c:v>-197.84626900000001</c:v>
                </c:pt>
                <c:pt idx="15885" formatCode="General">
                  <c:v>-197.83238900000001</c:v>
                </c:pt>
                <c:pt idx="15886" formatCode="General">
                  <c:v>-197.86207200000001</c:v>
                </c:pt>
                <c:pt idx="15887" formatCode="General">
                  <c:v>-197.872659</c:v>
                </c:pt>
                <c:pt idx="15888" formatCode="General">
                  <c:v>-197.87204299999999</c:v>
                </c:pt>
                <c:pt idx="15889" formatCode="General">
                  <c:v>-197.84333799999999</c:v>
                </c:pt>
                <c:pt idx="15890" formatCode="General">
                  <c:v>-197.86717100000001</c:v>
                </c:pt>
                <c:pt idx="15891" formatCode="General">
                  <c:v>-197.86794800000001</c:v>
                </c:pt>
                <c:pt idx="15892" formatCode="General">
                  <c:v>-197.84928099999999</c:v>
                </c:pt>
                <c:pt idx="15893" formatCode="General">
                  <c:v>-197.83002999999999</c:v>
                </c:pt>
                <c:pt idx="15894" formatCode="General">
                  <c:v>-197.848713</c:v>
                </c:pt>
                <c:pt idx="15895" formatCode="General">
                  <c:v>-197.85399899999999</c:v>
                </c:pt>
                <c:pt idx="15896" formatCode="General">
                  <c:v>-197.87817000000001</c:v>
                </c:pt>
                <c:pt idx="15897" formatCode="General">
                  <c:v>-197.87252000000001</c:v>
                </c:pt>
                <c:pt idx="15898" formatCode="General">
                  <c:v>-197.844123</c:v>
                </c:pt>
                <c:pt idx="15899" formatCode="General">
                  <c:v>-197.85812000000001</c:v>
                </c:pt>
                <c:pt idx="15900" formatCode="General">
                  <c:v>-197.85262499999999</c:v>
                </c:pt>
                <c:pt idx="15901" formatCode="General">
                  <c:v>-197.872815</c:v>
                </c:pt>
                <c:pt idx="15902" formatCode="General">
                  <c:v>-197.884072</c:v>
                </c:pt>
                <c:pt idx="15903" formatCode="General">
                  <c:v>-197.864048</c:v>
                </c:pt>
                <c:pt idx="15904" formatCode="General">
                  <c:v>-197.85854599999999</c:v>
                </c:pt>
                <c:pt idx="15905" formatCode="General">
                  <c:v>-197.887281</c:v>
                </c:pt>
                <c:pt idx="15906" formatCode="General">
                  <c:v>-197.88447600000001</c:v>
                </c:pt>
                <c:pt idx="15907" formatCode="General">
                  <c:v>-197.86624800000001</c:v>
                </c:pt>
                <c:pt idx="15908" formatCode="General">
                  <c:v>-197.862233</c:v>
                </c:pt>
                <c:pt idx="15909" formatCode="General">
                  <c:v>-197.858047</c:v>
                </c:pt>
                <c:pt idx="15910" formatCode="General">
                  <c:v>-197.85900599999999</c:v>
                </c:pt>
                <c:pt idx="15911" formatCode="General">
                  <c:v>-197.84948299999999</c:v>
                </c:pt>
                <c:pt idx="15912" formatCode="General">
                  <c:v>-197.84787499999999</c:v>
                </c:pt>
                <c:pt idx="15913" formatCode="General">
                  <c:v>-197.86211800000001</c:v>
                </c:pt>
                <c:pt idx="15914" formatCode="General">
                  <c:v>-197.855862</c:v>
                </c:pt>
                <c:pt idx="15915" formatCode="General">
                  <c:v>-197.84826200000001</c:v>
                </c:pt>
                <c:pt idx="15916" formatCode="General">
                  <c:v>-197.863305</c:v>
                </c:pt>
                <c:pt idx="15917" formatCode="General">
                  <c:v>-197.87846099999999</c:v>
                </c:pt>
                <c:pt idx="15918" formatCode="General">
                  <c:v>-197.849616</c:v>
                </c:pt>
                <c:pt idx="15919" formatCode="General">
                  <c:v>-197.85099199999999</c:v>
                </c:pt>
                <c:pt idx="15920" formatCode="General">
                  <c:v>-197.86289199999999</c:v>
                </c:pt>
                <c:pt idx="15921" formatCode="General">
                  <c:v>-197.86859999999999</c:v>
                </c:pt>
                <c:pt idx="15922" formatCode="General">
                  <c:v>-197.86141599999999</c:v>
                </c:pt>
                <c:pt idx="15923" formatCode="General">
                  <c:v>-197.875227</c:v>
                </c:pt>
                <c:pt idx="15924" formatCode="General">
                  <c:v>-197.869933</c:v>
                </c:pt>
                <c:pt idx="15925" formatCode="General">
                  <c:v>-197.86401799999999</c:v>
                </c:pt>
                <c:pt idx="15926" formatCode="General">
                  <c:v>-197.864104</c:v>
                </c:pt>
                <c:pt idx="15927" formatCode="General">
                  <c:v>-197.86654899999999</c:v>
                </c:pt>
                <c:pt idx="15928" formatCode="General">
                  <c:v>-197.83266699999999</c:v>
                </c:pt>
                <c:pt idx="15929" formatCode="General">
                  <c:v>-197.84986900000001</c:v>
                </c:pt>
                <c:pt idx="15930" formatCode="General">
                  <c:v>-197.85906299999999</c:v>
                </c:pt>
                <c:pt idx="15931" formatCode="General">
                  <c:v>-197.86731900000001</c:v>
                </c:pt>
                <c:pt idx="15932" formatCode="General">
                  <c:v>-197.86864600000001</c:v>
                </c:pt>
                <c:pt idx="15933" formatCode="General">
                  <c:v>-197.88459700000001</c:v>
                </c:pt>
                <c:pt idx="15934" formatCode="General">
                  <c:v>-197.860612</c:v>
                </c:pt>
                <c:pt idx="15935" formatCode="General">
                  <c:v>-197.87161399999999</c:v>
                </c:pt>
                <c:pt idx="15936" formatCode="General">
                  <c:v>-197.90170000000001</c:v>
                </c:pt>
                <c:pt idx="15937" formatCode="General">
                  <c:v>-197.86188100000001</c:v>
                </c:pt>
                <c:pt idx="15938" formatCode="General">
                  <c:v>-197.889523</c:v>
                </c:pt>
                <c:pt idx="15939" formatCode="General">
                  <c:v>-197.85675800000001</c:v>
                </c:pt>
                <c:pt idx="15940" formatCode="General">
                  <c:v>-197.86864299999999</c:v>
                </c:pt>
                <c:pt idx="15941" formatCode="General">
                  <c:v>-197.87312900000001</c:v>
                </c:pt>
                <c:pt idx="15942" formatCode="General">
                  <c:v>-197.847016</c:v>
                </c:pt>
                <c:pt idx="15943" formatCode="General">
                  <c:v>-197.867457</c:v>
                </c:pt>
                <c:pt idx="15944" formatCode="General">
                  <c:v>-197.86468300000001</c:v>
                </c:pt>
                <c:pt idx="15945" formatCode="General">
                  <c:v>-197.84754599999999</c:v>
                </c:pt>
                <c:pt idx="15946" formatCode="General">
                  <c:v>-197.873546</c:v>
                </c:pt>
                <c:pt idx="15947" formatCode="General">
                  <c:v>-197.87357600000001</c:v>
                </c:pt>
                <c:pt idx="15948" formatCode="General">
                  <c:v>-197.84795</c:v>
                </c:pt>
                <c:pt idx="15949" formatCode="General">
                  <c:v>-197.88230100000001</c:v>
                </c:pt>
                <c:pt idx="15950" formatCode="General">
                  <c:v>-197.86681899999999</c:v>
                </c:pt>
                <c:pt idx="15951" formatCode="General">
                  <c:v>-197.85307399999999</c:v>
                </c:pt>
                <c:pt idx="15952" formatCode="General">
                  <c:v>-197.88490999999999</c:v>
                </c:pt>
                <c:pt idx="15953" formatCode="General">
                  <c:v>-197.869111</c:v>
                </c:pt>
                <c:pt idx="15954" formatCode="General">
                  <c:v>-197.85500099999999</c:v>
                </c:pt>
                <c:pt idx="15955" formatCode="General">
                  <c:v>-197.83889400000001</c:v>
                </c:pt>
                <c:pt idx="15956" formatCode="General">
                  <c:v>-197.85343900000001</c:v>
                </c:pt>
                <c:pt idx="15957" formatCode="General">
                  <c:v>-197.87550400000001</c:v>
                </c:pt>
                <c:pt idx="15958" formatCode="General">
                  <c:v>-197.862437</c:v>
                </c:pt>
                <c:pt idx="15959" formatCode="General">
                  <c:v>-197.87667200000001</c:v>
                </c:pt>
                <c:pt idx="15960" formatCode="General">
                  <c:v>-197.87214700000001</c:v>
                </c:pt>
                <c:pt idx="15961" formatCode="General">
                  <c:v>-197.855549</c:v>
                </c:pt>
                <c:pt idx="15962" formatCode="General">
                  <c:v>-197.886135</c:v>
                </c:pt>
                <c:pt idx="15963" formatCode="General">
                  <c:v>-197.857191</c:v>
                </c:pt>
                <c:pt idx="15964" formatCode="General">
                  <c:v>-197.88391999999999</c:v>
                </c:pt>
                <c:pt idx="15965" formatCode="General">
                  <c:v>-197.880359</c:v>
                </c:pt>
                <c:pt idx="15966" formatCode="General">
                  <c:v>-197.85071600000001</c:v>
                </c:pt>
                <c:pt idx="15967" formatCode="General">
                  <c:v>-197.85266999999999</c:v>
                </c:pt>
                <c:pt idx="15968" formatCode="General">
                  <c:v>-197.86876000000001</c:v>
                </c:pt>
                <c:pt idx="15969" formatCode="General">
                  <c:v>-197.87724399999999</c:v>
                </c:pt>
                <c:pt idx="15970" formatCode="General">
                  <c:v>-197.86466100000001</c:v>
                </c:pt>
                <c:pt idx="15971" formatCode="General">
                  <c:v>-197.886235</c:v>
                </c:pt>
                <c:pt idx="15972" formatCode="General">
                  <c:v>-197.87969899999999</c:v>
                </c:pt>
                <c:pt idx="15973" formatCode="General">
                  <c:v>-197.84037599999999</c:v>
                </c:pt>
                <c:pt idx="15974" formatCode="General">
                  <c:v>-197.857079</c:v>
                </c:pt>
                <c:pt idx="15975" formatCode="General">
                  <c:v>-197.87907799999999</c:v>
                </c:pt>
                <c:pt idx="15976" formatCode="General">
                  <c:v>-197.866905</c:v>
                </c:pt>
                <c:pt idx="15977" formatCode="General">
                  <c:v>-197.84460999999999</c:v>
                </c:pt>
                <c:pt idx="15978" formatCode="General">
                  <c:v>-197.86294899999999</c:v>
                </c:pt>
                <c:pt idx="15979" formatCode="General">
                  <c:v>-197.86573799999999</c:v>
                </c:pt>
                <c:pt idx="15980" formatCode="General">
                  <c:v>-197.85239100000001</c:v>
                </c:pt>
                <c:pt idx="15981" formatCode="General">
                  <c:v>-197.86631499999999</c:v>
                </c:pt>
                <c:pt idx="15982" formatCode="General">
                  <c:v>-197.85202200000001</c:v>
                </c:pt>
                <c:pt idx="15983" formatCode="General">
                  <c:v>-197.85887099999999</c:v>
                </c:pt>
                <c:pt idx="15984" formatCode="General">
                  <c:v>-197.85231300000001</c:v>
                </c:pt>
                <c:pt idx="15985" formatCode="General">
                  <c:v>-197.88729499999999</c:v>
                </c:pt>
                <c:pt idx="15986" formatCode="General">
                  <c:v>-197.861963</c:v>
                </c:pt>
                <c:pt idx="15987" formatCode="General">
                  <c:v>-197.88155800000001</c:v>
                </c:pt>
                <c:pt idx="15988" formatCode="General">
                  <c:v>-197.856222</c:v>
                </c:pt>
                <c:pt idx="15989" formatCode="General">
                  <c:v>-197.87143800000001</c:v>
                </c:pt>
                <c:pt idx="15990" formatCode="General">
                  <c:v>-197.876858</c:v>
                </c:pt>
                <c:pt idx="15991" formatCode="General">
                  <c:v>-197.87533400000001</c:v>
                </c:pt>
                <c:pt idx="15992" formatCode="General">
                  <c:v>-197.85792499999999</c:v>
                </c:pt>
                <c:pt idx="15993" formatCode="General">
                  <c:v>-197.884659</c:v>
                </c:pt>
                <c:pt idx="15994" formatCode="General">
                  <c:v>-197.869992</c:v>
                </c:pt>
                <c:pt idx="15995" formatCode="General">
                  <c:v>-197.87983800000001</c:v>
                </c:pt>
                <c:pt idx="15996" formatCode="General">
                  <c:v>-197.91315499999999</c:v>
                </c:pt>
                <c:pt idx="15997" formatCode="General">
                  <c:v>-197.84102100000001</c:v>
                </c:pt>
                <c:pt idx="15998" formatCode="General">
                  <c:v>-197.85336000000001</c:v>
                </c:pt>
                <c:pt idx="15999" formatCode="General">
                  <c:v>-197.87768399999999</c:v>
                </c:pt>
                <c:pt idx="16000" formatCode="General">
                  <c:v>-197.87667099999999</c:v>
                </c:pt>
                <c:pt idx="16001" formatCode="General">
                  <c:v>-197.881675</c:v>
                </c:pt>
                <c:pt idx="16002" formatCode="General">
                  <c:v>-197.86436900000001</c:v>
                </c:pt>
                <c:pt idx="16003" formatCode="General">
                  <c:v>-197.873098</c:v>
                </c:pt>
                <c:pt idx="16004" formatCode="General">
                  <c:v>-197.88546600000001</c:v>
                </c:pt>
                <c:pt idx="16005" formatCode="General">
                  <c:v>-197.87228999999999</c:v>
                </c:pt>
                <c:pt idx="16006" formatCode="General">
                  <c:v>-197.88160500000001</c:v>
                </c:pt>
                <c:pt idx="16007" formatCode="General">
                  <c:v>-197.869181</c:v>
                </c:pt>
                <c:pt idx="16008" formatCode="General">
                  <c:v>-197.881879</c:v>
                </c:pt>
                <c:pt idx="16009" formatCode="General">
                  <c:v>-197.86592300000001</c:v>
                </c:pt>
                <c:pt idx="16010" formatCode="General">
                  <c:v>-197.875877</c:v>
                </c:pt>
                <c:pt idx="16011" formatCode="General">
                  <c:v>-197.885662</c:v>
                </c:pt>
                <c:pt idx="16012" formatCode="General">
                  <c:v>-197.860748</c:v>
                </c:pt>
                <c:pt idx="16013" formatCode="General">
                  <c:v>-197.85948400000001</c:v>
                </c:pt>
                <c:pt idx="16014" formatCode="General">
                  <c:v>-197.85124099999999</c:v>
                </c:pt>
                <c:pt idx="16015" formatCode="General">
                  <c:v>-197.86059499999999</c:v>
                </c:pt>
                <c:pt idx="16016" formatCode="General">
                  <c:v>-197.850729</c:v>
                </c:pt>
                <c:pt idx="16017" formatCode="General">
                  <c:v>-197.87873099999999</c:v>
                </c:pt>
                <c:pt idx="16018" formatCode="General">
                  <c:v>-197.862021</c:v>
                </c:pt>
                <c:pt idx="16019" formatCode="General">
                  <c:v>-197.890591</c:v>
                </c:pt>
                <c:pt idx="16020" formatCode="General">
                  <c:v>-197.85919699999999</c:v>
                </c:pt>
                <c:pt idx="16021" formatCode="General">
                  <c:v>-197.86635899999999</c:v>
                </c:pt>
                <c:pt idx="16022" formatCode="General">
                  <c:v>-197.88156599999999</c:v>
                </c:pt>
                <c:pt idx="16023" formatCode="General">
                  <c:v>-197.87750199999999</c:v>
                </c:pt>
                <c:pt idx="16024" formatCode="General">
                  <c:v>-197.85928000000001</c:v>
                </c:pt>
                <c:pt idx="16025" formatCode="General">
                  <c:v>-197.893058</c:v>
                </c:pt>
                <c:pt idx="16026" formatCode="General">
                  <c:v>-197.85300100000001</c:v>
                </c:pt>
                <c:pt idx="16027" formatCode="General">
                  <c:v>-197.883005</c:v>
                </c:pt>
                <c:pt idx="16028" formatCode="General">
                  <c:v>-197.847859</c:v>
                </c:pt>
                <c:pt idx="16029" formatCode="General">
                  <c:v>-197.885186</c:v>
                </c:pt>
                <c:pt idx="16030" formatCode="General">
                  <c:v>-197.87873099999999</c:v>
                </c:pt>
                <c:pt idx="16031" formatCode="General">
                  <c:v>-197.88673900000001</c:v>
                </c:pt>
                <c:pt idx="16032" formatCode="General">
                  <c:v>-197.86005700000001</c:v>
                </c:pt>
                <c:pt idx="16033" formatCode="General">
                  <c:v>-197.87940900000001</c:v>
                </c:pt>
                <c:pt idx="16034" formatCode="General">
                  <c:v>-197.86745300000001</c:v>
                </c:pt>
                <c:pt idx="16035" formatCode="General">
                  <c:v>-197.847039</c:v>
                </c:pt>
                <c:pt idx="16036" formatCode="General">
                  <c:v>-197.85768999999999</c:v>
                </c:pt>
                <c:pt idx="16037" formatCode="General">
                  <c:v>-197.883083</c:v>
                </c:pt>
                <c:pt idx="16038" formatCode="General">
                  <c:v>-197.86598499999999</c:v>
                </c:pt>
                <c:pt idx="16039" formatCode="General">
                  <c:v>-197.85440800000001</c:v>
                </c:pt>
                <c:pt idx="16040" formatCode="General">
                  <c:v>-197.8768</c:v>
                </c:pt>
                <c:pt idx="16041" formatCode="General">
                  <c:v>-197.87007199999999</c:v>
                </c:pt>
                <c:pt idx="16042" formatCode="General">
                  <c:v>-197.88090199999999</c:v>
                </c:pt>
                <c:pt idx="16043" formatCode="General">
                  <c:v>-197.86785599999999</c:v>
                </c:pt>
                <c:pt idx="16044" formatCode="General">
                  <c:v>-197.89734799999999</c:v>
                </c:pt>
                <c:pt idx="16045" formatCode="General">
                  <c:v>-197.89697899999999</c:v>
                </c:pt>
                <c:pt idx="16046" formatCode="General">
                  <c:v>-197.84831</c:v>
                </c:pt>
                <c:pt idx="16047" formatCode="General">
                  <c:v>-197.85317800000001</c:v>
                </c:pt>
                <c:pt idx="16048" formatCode="General">
                  <c:v>-197.85300899999999</c:v>
                </c:pt>
                <c:pt idx="16049" formatCode="General">
                  <c:v>-197.853039</c:v>
                </c:pt>
                <c:pt idx="16050" formatCode="General">
                  <c:v>-197.84975499999999</c:v>
                </c:pt>
                <c:pt idx="16051" formatCode="General">
                  <c:v>-197.874405</c:v>
                </c:pt>
                <c:pt idx="16052" formatCode="General">
                  <c:v>-197.852192</c:v>
                </c:pt>
                <c:pt idx="16053" formatCode="General">
                  <c:v>-197.87778399999999</c:v>
                </c:pt>
                <c:pt idx="16054" formatCode="General">
                  <c:v>-197.873277</c:v>
                </c:pt>
                <c:pt idx="16055" formatCode="General">
                  <c:v>-197.82773900000001</c:v>
                </c:pt>
                <c:pt idx="16056" formatCode="General">
                  <c:v>-197.86103399999999</c:v>
                </c:pt>
                <c:pt idx="16057" formatCode="General">
                  <c:v>-197.870228</c:v>
                </c:pt>
                <c:pt idx="16058" formatCode="General">
                  <c:v>-197.87917899999999</c:v>
                </c:pt>
                <c:pt idx="16059" formatCode="General">
                  <c:v>-197.872748</c:v>
                </c:pt>
                <c:pt idx="16060" formatCode="General">
                  <c:v>-197.854286</c:v>
                </c:pt>
                <c:pt idx="16061" formatCode="General">
                  <c:v>-197.877949</c:v>
                </c:pt>
                <c:pt idx="16062" formatCode="General">
                  <c:v>-197.852509</c:v>
                </c:pt>
                <c:pt idx="16063" formatCode="General">
                  <c:v>-197.86121900000001</c:v>
                </c:pt>
                <c:pt idx="16064" formatCode="General">
                  <c:v>-197.87005300000001</c:v>
                </c:pt>
                <c:pt idx="16065" formatCode="General">
                  <c:v>-197.84453600000001</c:v>
                </c:pt>
                <c:pt idx="16066" formatCode="General">
                  <c:v>-197.86016900000001</c:v>
                </c:pt>
                <c:pt idx="16067" formatCode="General">
                  <c:v>-197.871486</c:v>
                </c:pt>
                <c:pt idx="16068" formatCode="General">
                  <c:v>-197.871612</c:v>
                </c:pt>
                <c:pt idx="16069" formatCode="General">
                  <c:v>-197.84799699999999</c:v>
                </c:pt>
                <c:pt idx="16070" formatCode="General">
                  <c:v>-197.882868</c:v>
                </c:pt>
                <c:pt idx="16071" formatCode="General">
                  <c:v>-197.88669999999999</c:v>
                </c:pt>
                <c:pt idx="16072" formatCode="General">
                  <c:v>-197.859397</c:v>
                </c:pt>
                <c:pt idx="16073" formatCode="General">
                  <c:v>-197.87580399999999</c:v>
                </c:pt>
                <c:pt idx="16074" formatCode="General">
                  <c:v>-197.88294200000001</c:v>
                </c:pt>
                <c:pt idx="16075" formatCode="General">
                  <c:v>-197.86227199999999</c:v>
                </c:pt>
                <c:pt idx="16076" formatCode="General">
                  <c:v>-197.853939</c:v>
                </c:pt>
                <c:pt idx="16077" formatCode="General">
                  <c:v>-197.85488799999999</c:v>
                </c:pt>
                <c:pt idx="16078" formatCode="General">
                  <c:v>-197.86416500000001</c:v>
                </c:pt>
                <c:pt idx="16079" formatCode="General">
                  <c:v>-197.848646</c:v>
                </c:pt>
                <c:pt idx="16080" formatCode="General">
                  <c:v>-197.85494600000001</c:v>
                </c:pt>
                <c:pt idx="16081" formatCode="General">
                  <c:v>-197.862281</c:v>
                </c:pt>
                <c:pt idx="16082" formatCode="General">
                  <c:v>-197.87797499999999</c:v>
                </c:pt>
                <c:pt idx="16083" formatCode="General">
                  <c:v>-197.88699800000001</c:v>
                </c:pt>
                <c:pt idx="16084" formatCode="General">
                  <c:v>-197.86660499999999</c:v>
                </c:pt>
                <c:pt idx="16085" formatCode="General">
                  <c:v>-197.85454899999999</c:v>
                </c:pt>
                <c:pt idx="16086" formatCode="General">
                  <c:v>-197.887473</c:v>
                </c:pt>
                <c:pt idx="16087" formatCode="General">
                  <c:v>-197.850312</c:v>
                </c:pt>
                <c:pt idx="16088" formatCode="General">
                  <c:v>-197.846598</c:v>
                </c:pt>
                <c:pt idx="16089" formatCode="General">
                  <c:v>-197.85297499999999</c:v>
                </c:pt>
                <c:pt idx="16090" formatCode="General">
                  <c:v>-197.85443699999999</c:v>
                </c:pt>
                <c:pt idx="16091" formatCode="General">
                  <c:v>-197.87854799999999</c:v>
                </c:pt>
                <c:pt idx="16092" formatCode="General">
                  <c:v>-197.87937400000001</c:v>
                </c:pt>
                <c:pt idx="16093" formatCode="General">
                  <c:v>-197.84510900000001</c:v>
                </c:pt>
                <c:pt idx="16094" formatCode="General">
                  <c:v>-197.834036</c:v>
                </c:pt>
                <c:pt idx="16095" formatCode="General">
                  <c:v>-197.850121</c:v>
                </c:pt>
                <c:pt idx="16096" formatCode="General">
                  <c:v>-197.894699</c:v>
                </c:pt>
                <c:pt idx="16097" formatCode="General">
                  <c:v>-197.85759400000001</c:v>
                </c:pt>
                <c:pt idx="16098" formatCode="General">
                  <c:v>-197.8536</c:v>
                </c:pt>
                <c:pt idx="16099" formatCode="General">
                  <c:v>-197.867457</c:v>
                </c:pt>
                <c:pt idx="16100" formatCode="General">
                  <c:v>-197.85545400000001</c:v>
                </c:pt>
                <c:pt idx="16101" formatCode="General">
                  <c:v>-197.87067500000001</c:v>
                </c:pt>
                <c:pt idx="16102" formatCode="General">
                  <c:v>-197.865182</c:v>
                </c:pt>
                <c:pt idx="16103" formatCode="General">
                  <c:v>-197.86795100000001</c:v>
                </c:pt>
                <c:pt idx="16104" formatCode="General">
                  <c:v>-197.853399</c:v>
                </c:pt>
                <c:pt idx="16105" formatCode="General">
                  <c:v>-197.86094800000001</c:v>
                </c:pt>
                <c:pt idx="16106" formatCode="General">
                  <c:v>-197.859936</c:v>
                </c:pt>
                <c:pt idx="16107" formatCode="General">
                  <c:v>-197.85859400000001</c:v>
                </c:pt>
                <c:pt idx="16108" formatCode="General">
                  <c:v>-197.84453999999999</c:v>
                </c:pt>
                <c:pt idx="16109" formatCode="General">
                  <c:v>-197.87983800000001</c:v>
                </c:pt>
                <c:pt idx="16110" formatCode="General">
                  <c:v>-197.87280799999999</c:v>
                </c:pt>
                <c:pt idx="16111" formatCode="General">
                  <c:v>-197.86326099999999</c:v>
                </c:pt>
                <c:pt idx="16112" formatCode="General">
                  <c:v>-197.84643399999999</c:v>
                </c:pt>
                <c:pt idx="16113" formatCode="General">
                  <c:v>-197.85151400000001</c:v>
                </c:pt>
                <c:pt idx="16114" formatCode="General">
                  <c:v>-197.867008</c:v>
                </c:pt>
                <c:pt idx="16115" formatCode="General">
                  <c:v>-197.87264200000001</c:v>
                </c:pt>
                <c:pt idx="16116" formatCode="General">
                  <c:v>-197.861819</c:v>
                </c:pt>
                <c:pt idx="16117" formatCode="General">
                  <c:v>-197.85102000000001</c:v>
                </c:pt>
                <c:pt idx="16118" formatCode="General">
                  <c:v>-197.86437699999999</c:v>
                </c:pt>
                <c:pt idx="16119" formatCode="General">
                  <c:v>-197.86716100000001</c:v>
                </c:pt>
                <c:pt idx="16120" formatCode="General">
                  <c:v>-197.86687900000001</c:v>
                </c:pt>
                <c:pt idx="16121" formatCode="General">
                  <c:v>-197.87269000000001</c:v>
                </c:pt>
                <c:pt idx="16122" formatCode="General">
                  <c:v>-197.89164199999999</c:v>
                </c:pt>
                <c:pt idx="16123" formatCode="General">
                  <c:v>-197.89970500000001</c:v>
                </c:pt>
                <c:pt idx="16124" formatCode="General">
                  <c:v>-197.854738</c:v>
                </c:pt>
                <c:pt idx="16125" formatCode="General">
                  <c:v>-197.88761199999999</c:v>
                </c:pt>
                <c:pt idx="16126" formatCode="General">
                  <c:v>-197.85545400000001</c:v>
                </c:pt>
                <c:pt idx="16127" formatCode="General">
                  <c:v>-197.86797100000001</c:v>
                </c:pt>
                <c:pt idx="16128" formatCode="General">
                  <c:v>-197.88572300000001</c:v>
                </c:pt>
                <c:pt idx="16129" formatCode="General">
                  <c:v>-197.89051699999999</c:v>
                </c:pt>
                <c:pt idx="16130" formatCode="General">
                  <c:v>-197.85541799999999</c:v>
                </c:pt>
                <c:pt idx="16131" formatCode="General">
                  <c:v>-197.86468600000001</c:v>
                </c:pt>
                <c:pt idx="16132" formatCode="General">
                  <c:v>-197.85326599999999</c:v>
                </c:pt>
                <c:pt idx="16133" formatCode="General">
                  <c:v>-197.876599</c:v>
                </c:pt>
                <c:pt idx="16134" formatCode="General">
                  <c:v>-197.84862699999999</c:v>
                </c:pt>
                <c:pt idx="16135" formatCode="General">
                  <c:v>-197.87167500000001</c:v>
                </c:pt>
                <c:pt idx="16136" formatCode="General">
                  <c:v>-197.86336600000001</c:v>
                </c:pt>
                <c:pt idx="16137" formatCode="General">
                  <c:v>-197.87559099999999</c:v>
                </c:pt>
                <c:pt idx="16138" formatCode="General">
                  <c:v>-197.871182</c:v>
                </c:pt>
                <c:pt idx="16139" formatCode="General">
                  <c:v>-197.841193</c:v>
                </c:pt>
                <c:pt idx="16140" formatCode="General">
                  <c:v>-197.87907799999999</c:v>
                </c:pt>
                <c:pt idx="16141" formatCode="General">
                  <c:v>-197.88293899999999</c:v>
                </c:pt>
                <c:pt idx="16142" formatCode="General">
                  <c:v>-197.858385</c:v>
                </c:pt>
                <c:pt idx="16143" formatCode="General">
                  <c:v>-197.87848299999999</c:v>
                </c:pt>
                <c:pt idx="16144" formatCode="General">
                  <c:v>-197.86777499999999</c:v>
                </c:pt>
                <c:pt idx="16145" formatCode="General">
                  <c:v>-197.87711899999999</c:v>
                </c:pt>
                <c:pt idx="16146" formatCode="General">
                  <c:v>-197.885054</c:v>
                </c:pt>
                <c:pt idx="16147" formatCode="General">
                  <c:v>-197.86693199999999</c:v>
                </c:pt>
                <c:pt idx="16148" formatCode="General">
                  <c:v>-197.89139499999999</c:v>
                </c:pt>
                <c:pt idx="16149" formatCode="General">
                  <c:v>-197.873707</c:v>
                </c:pt>
                <c:pt idx="16150" formatCode="General">
                  <c:v>-197.869293</c:v>
                </c:pt>
                <c:pt idx="16151" formatCode="General">
                  <c:v>-197.85876300000001</c:v>
                </c:pt>
                <c:pt idx="16152" formatCode="General">
                  <c:v>-197.872208</c:v>
                </c:pt>
                <c:pt idx="16153" formatCode="General">
                  <c:v>-197.867513</c:v>
                </c:pt>
                <c:pt idx="16154" formatCode="General">
                  <c:v>-197.85541499999999</c:v>
                </c:pt>
                <c:pt idx="16155" formatCode="General">
                  <c:v>-197.84866700000001</c:v>
                </c:pt>
                <c:pt idx="16156" formatCode="General">
                  <c:v>-197.875471</c:v>
                </c:pt>
                <c:pt idx="16157" formatCode="General">
                  <c:v>-197.858577</c:v>
                </c:pt>
                <c:pt idx="16158" formatCode="General">
                  <c:v>-197.87225599999999</c:v>
                </c:pt>
                <c:pt idx="16159" formatCode="General">
                  <c:v>-197.83875599999999</c:v>
                </c:pt>
                <c:pt idx="16160" formatCode="General">
                  <c:v>-197.85414800000001</c:v>
                </c:pt>
                <c:pt idx="16161" formatCode="General">
                  <c:v>-197.873617</c:v>
                </c:pt>
                <c:pt idx="16162" formatCode="General">
                  <c:v>-197.87069700000001</c:v>
                </c:pt>
                <c:pt idx="16163" formatCode="General">
                  <c:v>-197.87616600000001</c:v>
                </c:pt>
                <c:pt idx="16164" formatCode="General">
                  <c:v>-197.862504</c:v>
                </c:pt>
                <c:pt idx="16165" formatCode="General">
                  <c:v>-197.875405</c:v>
                </c:pt>
                <c:pt idx="16166" formatCode="General">
                  <c:v>-197.86020600000001</c:v>
                </c:pt>
                <c:pt idx="16167" formatCode="General">
                  <c:v>-197.86767900000001</c:v>
                </c:pt>
                <c:pt idx="16168" formatCode="General">
                  <c:v>-197.83959999999999</c:v>
                </c:pt>
                <c:pt idx="16169" formatCode="General">
                  <c:v>-197.83748399999999</c:v>
                </c:pt>
                <c:pt idx="16170" formatCode="General">
                  <c:v>-197.881203</c:v>
                </c:pt>
                <c:pt idx="16171" formatCode="General">
                  <c:v>-197.87248700000001</c:v>
                </c:pt>
                <c:pt idx="16172" formatCode="General">
                  <c:v>-197.87826200000001</c:v>
                </c:pt>
                <c:pt idx="16173" formatCode="General">
                  <c:v>-197.87556599999999</c:v>
                </c:pt>
                <c:pt idx="16174" formatCode="General">
                  <c:v>-197.85155499999999</c:v>
                </c:pt>
                <c:pt idx="16175" formatCode="General">
                  <c:v>-197.85517200000001</c:v>
                </c:pt>
                <c:pt idx="16176" formatCode="General">
                  <c:v>-197.86728299999999</c:v>
                </c:pt>
                <c:pt idx="16177" formatCode="General">
                  <c:v>-197.87514899999999</c:v>
                </c:pt>
                <c:pt idx="16178" formatCode="General">
                  <c:v>-197.85447199999999</c:v>
                </c:pt>
                <c:pt idx="16179" formatCode="General">
                  <c:v>-197.86187200000001</c:v>
                </c:pt>
                <c:pt idx="16180" formatCode="General">
                  <c:v>-197.88052400000001</c:v>
                </c:pt>
                <c:pt idx="16181" formatCode="General">
                  <c:v>-197.864161</c:v>
                </c:pt>
                <c:pt idx="16182" formatCode="General">
                  <c:v>-197.83923799999999</c:v>
                </c:pt>
                <c:pt idx="16183" formatCode="General">
                  <c:v>-197.84355199999999</c:v>
                </c:pt>
                <c:pt idx="16184" formatCode="General">
                  <c:v>-197.86391399999999</c:v>
                </c:pt>
                <c:pt idx="16185" formatCode="General">
                  <c:v>-197.86966899999999</c:v>
                </c:pt>
                <c:pt idx="16186" formatCode="General">
                  <c:v>-197.86999</c:v>
                </c:pt>
                <c:pt idx="16187" formatCode="General">
                  <c:v>-197.85207500000001</c:v>
                </c:pt>
                <c:pt idx="16188" formatCode="General">
                  <c:v>-197.85923700000001</c:v>
                </c:pt>
                <c:pt idx="16189" formatCode="General">
                  <c:v>-197.880651</c:v>
                </c:pt>
                <c:pt idx="16190" formatCode="General">
                  <c:v>-197.86193399999999</c:v>
                </c:pt>
                <c:pt idx="16191" formatCode="General">
                  <c:v>-197.850708</c:v>
                </c:pt>
                <c:pt idx="16192" formatCode="General">
                  <c:v>-197.87478400000001</c:v>
                </c:pt>
                <c:pt idx="16193" formatCode="General">
                  <c:v>-197.83411000000001</c:v>
                </c:pt>
                <c:pt idx="16194" formatCode="General">
                  <c:v>-197.83738500000001</c:v>
                </c:pt>
                <c:pt idx="16195" formatCode="General">
                  <c:v>-197.86001899999999</c:v>
                </c:pt>
                <c:pt idx="16196" formatCode="General">
                  <c:v>-197.85974999999999</c:v>
                </c:pt>
                <c:pt idx="16197" formatCode="General">
                  <c:v>-197.81751600000001</c:v>
                </c:pt>
                <c:pt idx="16198" formatCode="General">
                  <c:v>-197.87147899999999</c:v>
                </c:pt>
                <c:pt idx="16199" formatCode="General">
                  <c:v>-197.858811</c:v>
                </c:pt>
                <c:pt idx="16200" formatCode="General">
                  <c:v>-197.86989</c:v>
                </c:pt>
                <c:pt idx="16201" formatCode="General">
                  <c:v>-197.85912400000001</c:v>
                </c:pt>
                <c:pt idx="16202" formatCode="General">
                  <c:v>-197.86919</c:v>
                </c:pt>
                <c:pt idx="16203" formatCode="General">
                  <c:v>-197.85679999999999</c:v>
                </c:pt>
                <c:pt idx="16204" formatCode="General">
                  <c:v>-197.84493900000001</c:v>
                </c:pt>
                <c:pt idx="16205" formatCode="General">
                  <c:v>-197.82511600000001</c:v>
                </c:pt>
                <c:pt idx="16206" formatCode="General">
                  <c:v>-197.82734300000001</c:v>
                </c:pt>
                <c:pt idx="16207" formatCode="General">
                  <c:v>-197.85010800000001</c:v>
                </c:pt>
                <c:pt idx="16208" formatCode="General">
                  <c:v>-197.857542</c:v>
                </c:pt>
                <c:pt idx="16209" formatCode="General">
                  <c:v>-197.845608</c:v>
                </c:pt>
                <c:pt idx="16210" formatCode="General">
                  <c:v>-197.847207</c:v>
                </c:pt>
                <c:pt idx="16211" formatCode="General">
                  <c:v>-197.842634</c:v>
                </c:pt>
                <c:pt idx="16212" formatCode="General">
                  <c:v>-197.86793499999999</c:v>
                </c:pt>
                <c:pt idx="16213" formatCode="General">
                  <c:v>-197.84146699999999</c:v>
                </c:pt>
                <c:pt idx="16214" formatCode="General">
                  <c:v>-197.85805500000001</c:v>
                </c:pt>
                <c:pt idx="16215" formatCode="General">
                  <c:v>-197.851901</c:v>
                </c:pt>
                <c:pt idx="16216" formatCode="General">
                  <c:v>-197.83263099999999</c:v>
                </c:pt>
                <c:pt idx="16217" formatCode="General">
                  <c:v>-197.85970900000001</c:v>
                </c:pt>
                <c:pt idx="16218" formatCode="General">
                  <c:v>-197.84616800000001</c:v>
                </c:pt>
                <c:pt idx="16219" formatCode="General">
                  <c:v>-197.849951</c:v>
                </c:pt>
                <c:pt idx="16220" formatCode="General">
                  <c:v>-197.87034</c:v>
                </c:pt>
                <c:pt idx="16221" formatCode="General">
                  <c:v>-197.837279</c:v>
                </c:pt>
                <c:pt idx="16222" formatCode="General">
                  <c:v>-197.850663</c:v>
                </c:pt>
                <c:pt idx="16223" formatCode="General">
                  <c:v>-197.84245100000001</c:v>
                </c:pt>
                <c:pt idx="16224" formatCode="General">
                  <c:v>-197.84967800000001</c:v>
                </c:pt>
                <c:pt idx="16225" formatCode="General">
                  <c:v>-197.87950799999999</c:v>
                </c:pt>
                <c:pt idx="16226" formatCode="General">
                  <c:v>-197.86619300000001</c:v>
                </c:pt>
                <c:pt idx="16227" formatCode="General">
                  <c:v>-197.86529899999999</c:v>
                </c:pt>
                <c:pt idx="16228" formatCode="General">
                  <c:v>-197.85104699999999</c:v>
                </c:pt>
                <c:pt idx="16229" formatCode="General">
                  <c:v>-197.85881499999999</c:v>
                </c:pt>
                <c:pt idx="16230" formatCode="General">
                  <c:v>-197.84829300000001</c:v>
                </c:pt>
                <c:pt idx="16231" formatCode="General">
                  <c:v>-197.847568</c:v>
                </c:pt>
                <c:pt idx="16232" formatCode="General">
                  <c:v>-197.84887599999999</c:v>
                </c:pt>
                <c:pt idx="16233" formatCode="General">
                  <c:v>-197.87422799999999</c:v>
                </c:pt>
                <c:pt idx="16234" formatCode="General">
                  <c:v>-197.856145</c:v>
                </c:pt>
                <c:pt idx="16235" formatCode="General">
                  <c:v>-197.84112400000001</c:v>
                </c:pt>
                <c:pt idx="16236" formatCode="General">
                  <c:v>-197.84589199999999</c:v>
                </c:pt>
                <c:pt idx="16237" formatCode="General">
                  <c:v>-197.87023300000001</c:v>
                </c:pt>
                <c:pt idx="16238" formatCode="General">
                  <c:v>-197.83186000000001</c:v>
                </c:pt>
                <c:pt idx="16239" formatCode="General">
                  <c:v>-197.86149800000001</c:v>
                </c:pt>
                <c:pt idx="16240" formatCode="General">
                  <c:v>-197.85088099999999</c:v>
                </c:pt>
                <c:pt idx="16241" formatCode="General">
                  <c:v>-197.841262</c:v>
                </c:pt>
                <c:pt idx="16242" formatCode="General">
                  <c:v>-197.844528</c:v>
                </c:pt>
                <c:pt idx="16243" formatCode="General">
                  <c:v>-197.82981000000001</c:v>
                </c:pt>
                <c:pt idx="16244" formatCode="General">
                  <c:v>-197.86969400000001</c:v>
                </c:pt>
                <c:pt idx="16245" formatCode="General">
                  <c:v>-197.84332000000001</c:v>
                </c:pt>
                <c:pt idx="16246" formatCode="General">
                  <c:v>-197.87324000000001</c:v>
                </c:pt>
                <c:pt idx="16247" formatCode="General">
                  <c:v>-197.85669899999999</c:v>
                </c:pt>
                <c:pt idx="16248" formatCode="General">
                  <c:v>-197.84118699999999</c:v>
                </c:pt>
                <c:pt idx="16249" formatCode="General">
                  <c:v>-197.847002</c:v>
                </c:pt>
                <c:pt idx="16250" formatCode="General">
                  <c:v>-197.863652</c:v>
                </c:pt>
                <c:pt idx="16251" formatCode="General">
                  <c:v>-197.87242900000001</c:v>
                </c:pt>
                <c:pt idx="16252" formatCode="General">
                  <c:v>-197.85796300000001</c:v>
                </c:pt>
                <c:pt idx="16253" formatCode="General">
                  <c:v>-197.84958599999999</c:v>
                </c:pt>
                <c:pt idx="16254" formatCode="General">
                  <c:v>-197.86641</c:v>
                </c:pt>
                <c:pt idx="16255" formatCode="General">
                  <c:v>-197.84811300000001</c:v>
                </c:pt>
                <c:pt idx="16256" formatCode="General">
                  <c:v>-197.861437</c:v>
                </c:pt>
                <c:pt idx="16257" formatCode="General">
                  <c:v>-197.86004399999999</c:v>
                </c:pt>
                <c:pt idx="16258" formatCode="General">
                  <c:v>-197.842161</c:v>
                </c:pt>
                <c:pt idx="16259" formatCode="General">
                  <c:v>-197.85565199999999</c:v>
                </c:pt>
                <c:pt idx="16260" formatCode="General">
                  <c:v>-197.86145099999999</c:v>
                </c:pt>
                <c:pt idx="16261" formatCode="General">
                  <c:v>-197.87684999999999</c:v>
                </c:pt>
                <c:pt idx="16262" formatCode="General">
                  <c:v>-197.86364399999999</c:v>
                </c:pt>
                <c:pt idx="16263" formatCode="General">
                  <c:v>-197.831998</c:v>
                </c:pt>
                <c:pt idx="16264" formatCode="General">
                  <c:v>-197.844649</c:v>
                </c:pt>
                <c:pt idx="16265" formatCode="General">
                  <c:v>-197.862866</c:v>
                </c:pt>
                <c:pt idx="16266" formatCode="General">
                  <c:v>-197.864529</c:v>
                </c:pt>
                <c:pt idx="16267" formatCode="General">
                  <c:v>-197.842581</c:v>
                </c:pt>
                <c:pt idx="16268" formatCode="General">
                  <c:v>-197.84305000000001</c:v>
                </c:pt>
                <c:pt idx="16269" formatCode="General">
                  <c:v>-197.854016</c:v>
                </c:pt>
                <c:pt idx="16270" formatCode="General">
                  <c:v>-197.85408200000001</c:v>
                </c:pt>
                <c:pt idx="16271" formatCode="General">
                  <c:v>-197.88467499999999</c:v>
                </c:pt>
                <c:pt idx="16272" formatCode="General">
                  <c:v>-197.85689099999999</c:v>
                </c:pt>
                <c:pt idx="16273" formatCode="General">
                  <c:v>-197.862628</c:v>
                </c:pt>
                <c:pt idx="16274" formatCode="General">
                  <c:v>-197.87302</c:v>
                </c:pt>
                <c:pt idx="16275" formatCode="General">
                  <c:v>-197.844345</c:v>
                </c:pt>
                <c:pt idx="16276" formatCode="General">
                  <c:v>-197.83885599999999</c:v>
                </c:pt>
                <c:pt idx="16277" formatCode="General">
                  <c:v>-197.85603499999999</c:v>
                </c:pt>
                <c:pt idx="16278" formatCode="General">
                  <c:v>-197.849808</c:v>
                </c:pt>
                <c:pt idx="16279" formatCode="General">
                  <c:v>-197.84200000000001</c:v>
                </c:pt>
                <c:pt idx="16280" formatCode="General">
                  <c:v>-197.83453</c:v>
                </c:pt>
                <c:pt idx="16281" formatCode="General">
                  <c:v>-197.84825699999999</c:v>
                </c:pt>
                <c:pt idx="16282" formatCode="General">
                  <c:v>-197.863609</c:v>
                </c:pt>
                <c:pt idx="16283" formatCode="General">
                  <c:v>-197.87066200000001</c:v>
                </c:pt>
                <c:pt idx="16284" formatCode="General">
                  <c:v>-197.82903300000001</c:v>
                </c:pt>
                <c:pt idx="16285" formatCode="General">
                  <c:v>-197.84065699999999</c:v>
                </c:pt>
                <c:pt idx="16286" formatCode="General">
                  <c:v>-197.83045999999999</c:v>
                </c:pt>
                <c:pt idx="16287" formatCode="General">
                  <c:v>-197.848432</c:v>
                </c:pt>
                <c:pt idx="16288" formatCode="General">
                  <c:v>-197.84857500000001</c:v>
                </c:pt>
                <c:pt idx="16289" formatCode="General">
                  <c:v>-197.85055500000001</c:v>
                </c:pt>
                <c:pt idx="16290" formatCode="General">
                  <c:v>-197.83814799999999</c:v>
                </c:pt>
                <c:pt idx="16291" formatCode="General">
                  <c:v>-197.87047000000001</c:v>
                </c:pt>
                <c:pt idx="16292" formatCode="General">
                  <c:v>-197.85361499999999</c:v>
                </c:pt>
                <c:pt idx="16293" formatCode="General">
                  <c:v>-197.8451</c:v>
                </c:pt>
                <c:pt idx="16294" formatCode="General">
                  <c:v>-197.84732399999999</c:v>
                </c:pt>
                <c:pt idx="16295" formatCode="General">
                  <c:v>-197.85930099999999</c:v>
                </c:pt>
                <c:pt idx="16296" formatCode="General">
                  <c:v>-197.87151299999999</c:v>
                </c:pt>
                <c:pt idx="16297" formatCode="General">
                  <c:v>-197.84656000000001</c:v>
                </c:pt>
                <c:pt idx="16298" formatCode="General">
                  <c:v>-197.845204</c:v>
                </c:pt>
                <c:pt idx="16299" formatCode="General">
                  <c:v>-197.86167699999999</c:v>
                </c:pt>
                <c:pt idx="16300" formatCode="General">
                  <c:v>-197.86640600000001</c:v>
                </c:pt>
                <c:pt idx="16301" formatCode="General">
                  <c:v>-197.8605</c:v>
                </c:pt>
                <c:pt idx="16302" formatCode="General">
                  <c:v>-197.821842</c:v>
                </c:pt>
                <c:pt idx="16303" formatCode="General">
                  <c:v>-197.865725</c:v>
                </c:pt>
                <c:pt idx="16304" formatCode="General">
                  <c:v>-197.828069</c:v>
                </c:pt>
                <c:pt idx="16305" formatCode="General">
                  <c:v>-197.86202399999999</c:v>
                </c:pt>
                <c:pt idx="16306" formatCode="General">
                  <c:v>-197.85270800000001</c:v>
                </c:pt>
                <c:pt idx="16307" formatCode="General">
                  <c:v>-197.84424999999999</c:v>
                </c:pt>
                <c:pt idx="16308" formatCode="General">
                  <c:v>-197.85925</c:v>
                </c:pt>
                <c:pt idx="16309" formatCode="General">
                  <c:v>-197.84451000000001</c:v>
                </c:pt>
                <c:pt idx="16310" formatCode="General">
                  <c:v>-197.834982</c:v>
                </c:pt>
                <c:pt idx="16311" formatCode="General">
                  <c:v>-197.83660699999999</c:v>
                </c:pt>
                <c:pt idx="16312" formatCode="General">
                  <c:v>-197.84461400000001</c:v>
                </c:pt>
                <c:pt idx="16313" formatCode="General">
                  <c:v>-197.82747800000001</c:v>
                </c:pt>
                <c:pt idx="16314" formatCode="General">
                  <c:v>-197.84061800000001</c:v>
                </c:pt>
                <c:pt idx="16315" formatCode="General">
                  <c:v>-197.84214399999999</c:v>
                </c:pt>
                <c:pt idx="16316" formatCode="General">
                  <c:v>-197.83727500000001</c:v>
                </c:pt>
                <c:pt idx="16317" formatCode="General">
                  <c:v>-197.84187800000001</c:v>
                </c:pt>
                <c:pt idx="16318" formatCode="General">
                  <c:v>-197.889049</c:v>
                </c:pt>
                <c:pt idx="16319" formatCode="General">
                  <c:v>-197.85683599999999</c:v>
                </c:pt>
                <c:pt idx="16320" formatCode="General">
                  <c:v>-197.854929</c:v>
                </c:pt>
                <c:pt idx="16321" formatCode="General">
                  <c:v>-197.83517800000001</c:v>
                </c:pt>
                <c:pt idx="16322" formatCode="General">
                  <c:v>-197.84498300000001</c:v>
                </c:pt>
                <c:pt idx="16323" formatCode="General">
                  <c:v>-197.85018099999999</c:v>
                </c:pt>
                <c:pt idx="16324" formatCode="General">
                  <c:v>-197.826865</c:v>
                </c:pt>
                <c:pt idx="16325" formatCode="General">
                  <c:v>-197.83488199999999</c:v>
                </c:pt>
                <c:pt idx="16326" formatCode="General">
                  <c:v>-197.87310099999999</c:v>
                </c:pt>
                <c:pt idx="16327" formatCode="General">
                  <c:v>-197.84333799999999</c:v>
                </c:pt>
                <c:pt idx="16328" formatCode="General">
                  <c:v>-197.84449699999999</c:v>
                </c:pt>
                <c:pt idx="16329" formatCode="General">
                  <c:v>-197.830726</c:v>
                </c:pt>
                <c:pt idx="16330" formatCode="General">
                  <c:v>-197.85019</c:v>
                </c:pt>
                <c:pt idx="16331" formatCode="General">
                  <c:v>-197.85683800000001</c:v>
                </c:pt>
                <c:pt idx="16332" formatCode="General">
                  <c:v>-197.845135</c:v>
                </c:pt>
                <c:pt idx="16333" formatCode="General">
                  <c:v>-197.849717</c:v>
                </c:pt>
                <c:pt idx="16334" formatCode="General">
                  <c:v>-197.851789</c:v>
                </c:pt>
                <c:pt idx="16335" formatCode="General">
                  <c:v>-197.856998</c:v>
                </c:pt>
                <c:pt idx="16336" formatCode="General">
                  <c:v>-197.82231400000001</c:v>
                </c:pt>
                <c:pt idx="16337" formatCode="General">
                  <c:v>-197.863652</c:v>
                </c:pt>
                <c:pt idx="16338" formatCode="General">
                  <c:v>-197.833753</c:v>
                </c:pt>
                <c:pt idx="16339" formatCode="General">
                  <c:v>-197.84655900000001</c:v>
                </c:pt>
                <c:pt idx="16340" formatCode="General">
                  <c:v>-197.85459299999999</c:v>
                </c:pt>
                <c:pt idx="16341" formatCode="General">
                  <c:v>-197.86133000000001</c:v>
                </c:pt>
                <c:pt idx="16342" formatCode="General">
                  <c:v>-197.83769100000001</c:v>
                </c:pt>
                <c:pt idx="16343" formatCode="General">
                  <c:v>-197.842386</c:v>
                </c:pt>
                <c:pt idx="16344" formatCode="General">
                  <c:v>-197.840137</c:v>
                </c:pt>
                <c:pt idx="16345" formatCode="General">
                  <c:v>-197.84641099999999</c:v>
                </c:pt>
                <c:pt idx="16346" formatCode="General">
                  <c:v>-197.85710399999999</c:v>
                </c:pt>
                <c:pt idx="16347" formatCode="General">
                  <c:v>-197.85879199999999</c:v>
                </c:pt>
                <c:pt idx="16348" formatCode="General">
                  <c:v>-197.840688</c:v>
                </c:pt>
                <c:pt idx="16349" formatCode="General">
                  <c:v>-197.861929</c:v>
                </c:pt>
                <c:pt idx="16350" formatCode="General">
                  <c:v>-197.81397200000001</c:v>
                </c:pt>
                <c:pt idx="16351" formatCode="General">
                  <c:v>-197.85234800000001</c:v>
                </c:pt>
                <c:pt idx="16352" formatCode="General">
                  <c:v>-197.83518599999999</c:v>
                </c:pt>
                <c:pt idx="16353" formatCode="General">
                  <c:v>-197.84465800000001</c:v>
                </c:pt>
                <c:pt idx="16354" formatCode="General">
                  <c:v>-197.80758299999999</c:v>
                </c:pt>
                <c:pt idx="16355" formatCode="General">
                  <c:v>-197.84195</c:v>
                </c:pt>
                <c:pt idx="16356" formatCode="General">
                  <c:v>-197.87333699999999</c:v>
                </c:pt>
                <c:pt idx="16357" formatCode="General">
                  <c:v>-197.84021899999999</c:v>
                </c:pt>
                <c:pt idx="16358" formatCode="General">
                  <c:v>-197.83640600000001</c:v>
                </c:pt>
                <c:pt idx="16359" formatCode="General">
                  <c:v>-197.86238</c:v>
                </c:pt>
                <c:pt idx="16360" formatCode="General">
                  <c:v>-197.85419400000001</c:v>
                </c:pt>
                <c:pt idx="16361" formatCode="General">
                  <c:v>-197.83870200000001</c:v>
                </c:pt>
                <c:pt idx="16362" formatCode="General">
                  <c:v>-197.86962800000001</c:v>
                </c:pt>
                <c:pt idx="16363" formatCode="General">
                  <c:v>-197.857078</c:v>
                </c:pt>
                <c:pt idx="16364" formatCode="General">
                  <c:v>-197.83022199999999</c:v>
                </c:pt>
                <c:pt idx="16365" formatCode="General">
                  <c:v>-197.86318700000001</c:v>
                </c:pt>
                <c:pt idx="16366" formatCode="General">
                  <c:v>-197.85624300000001</c:v>
                </c:pt>
                <c:pt idx="16367" formatCode="General">
                  <c:v>-197.84817799999999</c:v>
                </c:pt>
                <c:pt idx="16368" formatCode="General">
                  <c:v>-197.83671200000001</c:v>
                </c:pt>
                <c:pt idx="16369" formatCode="General">
                  <c:v>-197.85092599999999</c:v>
                </c:pt>
                <c:pt idx="16370" formatCode="General">
                  <c:v>-197.86042900000001</c:v>
                </c:pt>
                <c:pt idx="16371" formatCode="General">
                  <c:v>-197.84357600000001</c:v>
                </c:pt>
                <c:pt idx="16372" formatCode="General">
                  <c:v>-197.855874</c:v>
                </c:pt>
                <c:pt idx="16373" formatCode="General">
                  <c:v>-197.844089</c:v>
                </c:pt>
                <c:pt idx="16374" formatCode="General">
                  <c:v>-197.846464</c:v>
                </c:pt>
                <c:pt idx="16375" formatCode="General">
                  <c:v>-197.852079</c:v>
                </c:pt>
                <c:pt idx="16376" formatCode="General">
                  <c:v>-197.84967800000001</c:v>
                </c:pt>
                <c:pt idx="16377" formatCode="General">
                  <c:v>-197.86468300000001</c:v>
                </c:pt>
                <c:pt idx="16378" formatCode="General">
                  <c:v>-197.848657</c:v>
                </c:pt>
                <c:pt idx="16379" formatCode="General">
                  <c:v>-197.86310900000001</c:v>
                </c:pt>
                <c:pt idx="16380" formatCode="General">
                  <c:v>-197.82054299999999</c:v>
                </c:pt>
                <c:pt idx="16381" formatCode="General">
                  <c:v>-197.84035399999999</c:v>
                </c:pt>
                <c:pt idx="16382" formatCode="General">
                  <c:v>-197.855954</c:v>
                </c:pt>
                <c:pt idx="16383" formatCode="General">
                  <c:v>-197.86502899999999</c:v>
                </c:pt>
                <c:pt idx="16384" formatCode="General">
                  <c:v>-197.84857600000001</c:v>
                </c:pt>
                <c:pt idx="16385" formatCode="General">
                  <c:v>-197.824816</c:v>
                </c:pt>
                <c:pt idx="16386" formatCode="General">
                  <c:v>-197.84900999999999</c:v>
                </c:pt>
                <c:pt idx="16387" formatCode="General">
                  <c:v>-197.87010699999999</c:v>
                </c:pt>
                <c:pt idx="16388" formatCode="General">
                  <c:v>-197.88149799999999</c:v>
                </c:pt>
                <c:pt idx="16389" formatCode="General">
                  <c:v>-197.85279700000001</c:v>
                </c:pt>
                <c:pt idx="16390" formatCode="General">
                  <c:v>-197.832899</c:v>
                </c:pt>
                <c:pt idx="16391" formatCode="General">
                  <c:v>-197.82051300000001</c:v>
                </c:pt>
                <c:pt idx="16392" formatCode="General">
                  <c:v>-197.83475300000001</c:v>
                </c:pt>
                <c:pt idx="16393" formatCode="General">
                  <c:v>-197.883522</c:v>
                </c:pt>
                <c:pt idx="16394" formatCode="General">
                  <c:v>-197.853531</c:v>
                </c:pt>
                <c:pt idx="16395" formatCode="General">
                  <c:v>-197.82764399999999</c:v>
                </c:pt>
                <c:pt idx="16396" formatCode="General">
                  <c:v>-197.82303999999999</c:v>
                </c:pt>
                <c:pt idx="16397" formatCode="General">
                  <c:v>-197.841058</c:v>
                </c:pt>
                <c:pt idx="16398" formatCode="General">
                  <c:v>-197.81396000000001</c:v>
                </c:pt>
                <c:pt idx="16399" formatCode="General">
                  <c:v>-197.869452</c:v>
                </c:pt>
                <c:pt idx="16400" formatCode="General">
                  <c:v>-197.86992100000001</c:v>
                </c:pt>
                <c:pt idx="16401" formatCode="General">
                  <c:v>-197.83848800000001</c:v>
                </c:pt>
                <c:pt idx="16402" formatCode="General">
                  <c:v>-197.84147999999999</c:v>
                </c:pt>
                <c:pt idx="16403" formatCode="General">
                  <c:v>-197.84769900000001</c:v>
                </c:pt>
                <c:pt idx="16404" formatCode="General">
                  <c:v>-197.84070299999999</c:v>
                </c:pt>
                <c:pt idx="16405" formatCode="General">
                  <c:v>-197.85035500000001</c:v>
                </c:pt>
                <c:pt idx="16406" formatCode="General">
                  <c:v>-197.82245800000001</c:v>
                </c:pt>
                <c:pt idx="16407" formatCode="General">
                  <c:v>-197.861795</c:v>
                </c:pt>
                <c:pt idx="16408" formatCode="General">
                  <c:v>-197.854231</c:v>
                </c:pt>
                <c:pt idx="16409" formatCode="General">
                  <c:v>-197.869621</c:v>
                </c:pt>
                <c:pt idx="16410" formatCode="General">
                  <c:v>-197.857484</c:v>
                </c:pt>
                <c:pt idx="16411" formatCode="General">
                  <c:v>-197.84547499999999</c:v>
                </c:pt>
                <c:pt idx="16412" formatCode="General">
                  <c:v>-197.82046600000001</c:v>
                </c:pt>
                <c:pt idx="16413" formatCode="General">
                  <c:v>-197.853601</c:v>
                </c:pt>
                <c:pt idx="16414" formatCode="General">
                  <c:v>-197.82964100000001</c:v>
                </c:pt>
                <c:pt idx="16415" formatCode="General">
                  <c:v>-197.84422000000001</c:v>
                </c:pt>
                <c:pt idx="16416" formatCode="General">
                  <c:v>-197.81168</c:v>
                </c:pt>
                <c:pt idx="16417" formatCode="General">
                  <c:v>-197.81618</c:v>
                </c:pt>
                <c:pt idx="16418" formatCode="General">
                  <c:v>-197.83299099999999</c:v>
                </c:pt>
                <c:pt idx="16419" formatCode="General">
                  <c:v>-197.843842</c:v>
                </c:pt>
                <c:pt idx="16420" formatCode="General">
                  <c:v>-197.84855400000001</c:v>
                </c:pt>
                <c:pt idx="16421" formatCode="General">
                  <c:v>-197.844933</c:v>
                </c:pt>
                <c:pt idx="16422" formatCode="General">
                  <c:v>-197.84091900000001</c:v>
                </c:pt>
                <c:pt idx="16423" formatCode="General">
                  <c:v>-197.826426</c:v>
                </c:pt>
                <c:pt idx="16424" formatCode="General">
                  <c:v>-197.817689</c:v>
                </c:pt>
                <c:pt idx="16425" formatCode="General">
                  <c:v>-197.87527700000001</c:v>
                </c:pt>
                <c:pt idx="16426" formatCode="General">
                  <c:v>-197.83345299999999</c:v>
                </c:pt>
                <c:pt idx="16427" formatCode="General">
                  <c:v>-197.83666199999999</c:v>
                </c:pt>
                <c:pt idx="16428" formatCode="General">
                  <c:v>-197.84149600000001</c:v>
                </c:pt>
                <c:pt idx="16429" formatCode="General">
                  <c:v>-197.84820999999999</c:v>
                </c:pt>
                <c:pt idx="16430" formatCode="General">
                  <c:v>-197.83432999999999</c:v>
                </c:pt>
                <c:pt idx="16431" formatCode="General">
                  <c:v>-197.84287800000001</c:v>
                </c:pt>
                <c:pt idx="16432" formatCode="General">
                  <c:v>-197.82772499999999</c:v>
                </c:pt>
                <c:pt idx="16433" formatCode="General">
                  <c:v>-197.84680700000001</c:v>
                </c:pt>
                <c:pt idx="16434" formatCode="General">
                  <c:v>-197.81867600000001</c:v>
                </c:pt>
                <c:pt idx="16435" formatCode="General">
                  <c:v>-197.83448799999999</c:v>
                </c:pt>
                <c:pt idx="16436" formatCode="General">
                  <c:v>-197.83794900000001</c:v>
                </c:pt>
                <c:pt idx="16437" formatCode="General">
                  <c:v>-197.82047299999999</c:v>
                </c:pt>
                <c:pt idx="16438" formatCode="General">
                  <c:v>-197.83131299999999</c:v>
                </c:pt>
                <c:pt idx="16439" formatCode="General">
                  <c:v>-197.850427</c:v>
                </c:pt>
                <c:pt idx="16440" formatCode="General">
                  <c:v>-197.836164</c:v>
                </c:pt>
                <c:pt idx="16441" formatCode="General">
                  <c:v>-197.850517</c:v>
                </c:pt>
                <c:pt idx="16442" formatCode="General">
                  <c:v>-197.828092</c:v>
                </c:pt>
                <c:pt idx="16443" formatCode="General">
                  <c:v>-197.83366000000001</c:v>
                </c:pt>
                <c:pt idx="16444" formatCode="General">
                  <c:v>-197.817825</c:v>
                </c:pt>
                <c:pt idx="16445" formatCode="General">
                  <c:v>-197.82538600000001</c:v>
                </c:pt>
                <c:pt idx="16446" formatCode="General">
                  <c:v>-197.84189599999999</c:v>
                </c:pt>
                <c:pt idx="16447" formatCode="General">
                  <c:v>-197.83981600000001</c:v>
                </c:pt>
                <c:pt idx="16448" formatCode="General">
                  <c:v>-197.810993</c:v>
                </c:pt>
                <c:pt idx="16449" formatCode="General">
                  <c:v>-197.859983</c:v>
                </c:pt>
                <c:pt idx="16450" formatCode="General">
                  <c:v>-197.82982200000001</c:v>
                </c:pt>
                <c:pt idx="16451" formatCode="General">
                  <c:v>-197.81275299999999</c:v>
                </c:pt>
                <c:pt idx="16452" formatCode="General">
                  <c:v>-197.81970000000001</c:v>
                </c:pt>
                <c:pt idx="16453" formatCode="General">
                  <c:v>-197.837658</c:v>
                </c:pt>
                <c:pt idx="16454" formatCode="General">
                  <c:v>-197.82724400000001</c:v>
                </c:pt>
                <c:pt idx="16455" formatCode="General">
                  <c:v>-197.80478199999999</c:v>
                </c:pt>
                <c:pt idx="16456" formatCode="General">
                  <c:v>-197.79913300000001</c:v>
                </c:pt>
                <c:pt idx="16457" formatCode="General">
                  <c:v>-197.83609799999999</c:v>
                </c:pt>
                <c:pt idx="16458" formatCode="General">
                  <c:v>-197.83536899999999</c:v>
                </c:pt>
                <c:pt idx="16459" formatCode="General">
                  <c:v>-197.81995599999999</c:v>
                </c:pt>
                <c:pt idx="16460" formatCode="General">
                  <c:v>-197.83323999999999</c:v>
                </c:pt>
                <c:pt idx="16461" formatCode="General">
                  <c:v>-197.83063100000001</c:v>
                </c:pt>
                <c:pt idx="16462" formatCode="General">
                  <c:v>-197.83401799999999</c:v>
                </c:pt>
                <c:pt idx="16463" formatCode="General">
                  <c:v>-197.83187699999999</c:v>
                </c:pt>
                <c:pt idx="16464" formatCode="General">
                  <c:v>-197.79981900000001</c:v>
                </c:pt>
                <c:pt idx="16465" formatCode="General">
                  <c:v>-197.83951099999999</c:v>
                </c:pt>
                <c:pt idx="16466" formatCode="General">
                  <c:v>-197.84519900000001</c:v>
                </c:pt>
                <c:pt idx="16467" formatCode="General">
                  <c:v>-197.83960200000001</c:v>
                </c:pt>
                <c:pt idx="16468" formatCode="General">
                  <c:v>-197.827539</c:v>
                </c:pt>
                <c:pt idx="16469" formatCode="General">
                  <c:v>-197.840844</c:v>
                </c:pt>
                <c:pt idx="16470" formatCode="General">
                  <c:v>-197.82382000000001</c:v>
                </c:pt>
                <c:pt idx="16471" formatCode="General">
                  <c:v>-197.80463800000001</c:v>
                </c:pt>
                <c:pt idx="16472" formatCode="General">
                  <c:v>-197.83796899999999</c:v>
                </c:pt>
                <c:pt idx="16473" formatCode="General">
                  <c:v>-197.81652600000001</c:v>
                </c:pt>
                <c:pt idx="16474" formatCode="General">
                  <c:v>-197.82235700000001</c:v>
                </c:pt>
                <c:pt idx="16475" formatCode="General">
                  <c:v>-197.85467600000001</c:v>
                </c:pt>
                <c:pt idx="16476" formatCode="General">
                  <c:v>-197.85621800000001</c:v>
                </c:pt>
                <c:pt idx="16477" formatCode="General">
                  <c:v>-197.82848999999999</c:v>
                </c:pt>
                <c:pt idx="16478" formatCode="General">
                  <c:v>-197.82893999999999</c:v>
                </c:pt>
                <c:pt idx="16479" formatCode="General">
                  <c:v>-197.80951200000001</c:v>
                </c:pt>
                <c:pt idx="16480" formatCode="General">
                  <c:v>-197.83469600000001</c:v>
                </c:pt>
                <c:pt idx="16481" formatCode="General">
                  <c:v>-197.83323999999999</c:v>
                </c:pt>
                <c:pt idx="16482" formatCode="General">
                  <c:v>-197.84756999999999</c:v>
                </c:pt>
                <c:pt idx="16483" formatCode="General">
                  <c:v>-197.83269200000001</c:v>
                </c:pt>
                <c:pt idx="16484" formatCode="General">
                  <c:v>-197.81368000000001</c:v>
                </c:pt>
                <c:pt idx="16485" formatCode="General">
                  <c:v>-197.84221199999999</c:v>
                </c:pt>
                <c:pt idx="16486" formatCode="General">
                  <c:v>-197.81967</c:v>
                </c:pt>
                <c:pt idx="16487" formatCode="General">
                  <c:v>-197.835216</c:v>
                </c:pt>
                <c:pt idx="16488" formatCode="General">
                  <c:v>-197.823296</c:v>
                </c:pt>
                <c:pt idx="16489" formatCode="General">
                  <c:v>-197.83375699999999</c:v>
                </c:pt>
                <c:pt idx="16490" formatCode="General">
                  <c:v>-197.85269500000001</c:v>
                </c:pt>
                <c:pt idx="16491" formatCode="General">
                  <c:v>-197.84978100000001</c:v>
                </c:pt>
                <c:pt idx="16492" formatCode="General">
                  <c:v>-197.81515200000001</c:v>
                </c:pt>
                <c:pt idx="16493" formatCode="General">
                  <c:v>-197.83008799999999</c:v>
                </c:pt>
                <c:pt idx="16494" formatCode="General">
                  <c:v>-197.83777799999999</c:v>
                </c:pt>
                <c:pt idx="16495" formatCode="General">
                  <c:v>-197.809821</c:v>
                </c:pt>
                <c:pt idx="16496" formatCode="General">
                  <c:v>-197.827687</c:v>
                </c:pt>
                <c:pt idx="16497" formatCode="General">
                  <c:v>-197.824342</c:v>
                </c:pt>
                <c:pt idx="16498" formatCode="General">
                  <c:v>-197.82636600000001</c:v>
                </c:pt>
                <c:pt idx="16499" formatCode="General">
                  <c:v>-197.844481</c:v>
                </c:pt>
                <c:pt idx="16500" formatCode="General">
                  <c:v>-197.85049799999999</c:v>
                </c:pt>
                <c:pt idx="16501" formatCode="General">
                  <c:v>-197.82449</c:v>
                </c:pt>
                <c:pt idx="16502" formatCode="General">
                  <c:v>-197.81656599999999</c:v>
                </c:pt>
                <c:pt idx="16503" formatCode="General">
                  <c:v>-197.822033</c:v>
                </c:pt>
                <c:pt idx="16504" formatCode="General">
                  <c:v>-197.84908300000001</c:v>
                </c:pt>
                <c:pt idx="16505" formatCode="General">
                  <c:v>-197.82728299999999</c:v>
                </c:pt>
                <c:pt idx="16506" formatCode="General">
                  <c:v>-197.82637800000001</c:v>
                </c:pt>
                <c:pt idx="16507" formatCode="General">
                  <c:v>-197.802885</c:v>
                </c:pt>
                <c:pt idx="16508" formatCode="General">
                  <c:v>-197.84157999999999</c:v>
                </c:pt>
                <c:pt idx="16509" formatCode="General">
                  <c:v>-197.828971</c:v>
                </c:pt>
                <c:pt idx="16510" formatCode="General">
                  <c:v>-197.822228</c:v>
                </c:pt>
                <c:pt idx="16511" formatCode="General">
                  <c:v>-197.843377</c:v>
                </c:pt>
                <c:pt idx="16512" formatCode="General">
                  <c:v>-197.83184199999999</c:v>
                </c:pt>
                <c:pt idx="16513" formatCode="General">
                  <c:v>-197.829927</c:v>
                </c:pt>
                <c:pt idx="16514" formatCode="General">
                  <c:v>-197.83380500000001</c:v>
                </c:pt>
                <c:pt idx="16515" formatCode="General">
                  <c:v>-197.84150099999999</c:v>
                </c:pt>
                <c:pt idx="16516" formatCode="General">
                  <c:v>-197.82761300000001</c:v>
                </c:pt>
                <c:pt idx="16517" formatCode="General">
                  <c:v>-197.83353199999999</c:v>
                </c:pt>
                <c:pt idx="16518" formatCode="General">
                  <c:v>-197.82020900000001</c:v>
                </c:pt>
                <c:pt idx="16519" formatCode="General">
                  <c:v>-197.82659200000001</c:v>
                </c:pt>
                <c:pt idx="16520" formatCode="General">
                  <c:v>-197.82092900000001</c:v>
                </c:pt>
                <c:pt idx="16521" formatCode="General">
                  <c:v>-197.82931500000001</c:v>
                </c:pt>
                <c:pt idx="16522" formatCode="General">
                  <c:v>-197.840281</c:v>
                </c:pt>
                <c:pt idx="16523" formatCode="General">
                  <c:v>-197.829319</c:v>
                </c:pt>
                <c:pt idx="16524" formatCode="General">
                  <c:v>-197.84542200000001</c:v>
                </c:pt>
                <c:pt idx="16525" formatCode="General">
                  <c:v>-197.83883399999999</c:v>
                </c:pt>
                <c:pt idx="16526" formatCode="General">
                  <c:v>-197.804562</c:v>
                </c:pt>
                <c:pt idx="16527" formatCode="General">
                  <c:v>-197.83516499999999</c:v>
                </c:pt>
                <c:pt idx="16528" formatCode="General">
                  <c:v>-197.840979</c:v>
                </c:pt>
                <c:pt idx="16529" formatCode="General">
                  <c:v>-197.85672199999999</c:v>
                </c:pt>
                <c:pt idx="16530" formatCode="General">
                  <c:v>-197.84923499999999</c:v>
                </c:pt>
                <c:pt idx="16531" formatCode="General">
                  <c:v>-197.837536</c:v>
                </c:pt>
                <c:pt idx="16532" formatCode="General">
                  <c:v>-197.82534100000001</c:v>
                </c:pt>
                <c:pt idx="16533" formatCode="General">
                  <c:v>-197.840901</c:v>
                </c:pt>
                <c:pt idx="16534" formatCode="General">
                  <c:v>-197.835138</c:v>
                </c:pt>
                <c:pt idx="16535" formatCode="General">
                  <c:v>-197.833718</c:v>
                </c:pt>
                <c:pt idx="16536" formatCode="General">
                  <c:v>-197.84307200000001</c:v>
                </c:pt>
                <c:pt idx="16537" formatCode="General">
                  <c:v>-197.83395200000001</c:v>
                </c:pt>
                <c:pt idx="16538" formatCode="General">
                  <c:v>-197.85544899999999</c:v>
                </c:pt>
                <c:pt idx="16539" formatCode="General">
                  <c:v>-197.85506599999999</c:v>
                </c:pt>
                <c:pt idx="16540" formatCode="General">
                  <c:v>-197.82141999999999</c:v>
                </c:pt>
                <c:pt idx="16541" formatCode="General">
                  <c:v>-197.83590699999999</c:v>
                </c:pt>
                <c:pt idx="16542" formatCode="General">
                  <c:v>-197.81837999999999</c:v>
                </c:pt>
                <c:pt idx="16543" formatCode="General">
                  <c:v>-197.81979100000001</c:v>
                </c:pt>
                <c:pt idx="16544" formatCode="General">
                  <c:v>-197.86003600000001</c:v>
                </c:pt>
                <c:pt idx="16545" formatCode="General">
                  <c:v>-197.84379300000001</c:v>
                </c:pt>
                <c:pt idx="16546" formatCode="General">
                  <c:v>-197.860726</c:v>
                </c:pt>
                <c:pt idx="16547" formatCode="General">
                  <c:v>-197.81948800000001</c:v>
                </c:pt>
                <c:pt idx="16548" formatCode="General">
                  <c:v>-197.83891199999999</c:v>
                </c:pt>
                <c:pt idx="16549" formatCode="General">
                  <c:v>-197.83440899999999</c:v>
                </c:pt>
                <c:pt idx="16550" formatCode="General">
                  <c:v>-197.814066</c:v>
                </c:pt>
                <c:pt idx="16551" formatCode="General">
                  <c:v>-197.80297200000001</c:v>
                </c:pt>
                <c:pt idx="16552" formatCode="General">
                  <c:v>-197.84096600000001</c:v>
                </c:pt>
                <c:pt idx="16553" formatCode="General">
                  <c:v>-197.84468799999999</c:v>
                </c:pt>
                <c:pt idx="16554" formatCode="General">
                  <c:v>-197.84898799999999</c:v>
                </c:pt>
                <c:pt idx="16555" formatCode="General">
                  <c:v>-197.860266</c:v>
                </c:pt>
                <c:pt idx="16556" formatCode="General">
                  <c:v>-197.81894600000001</c:v>
                </c:pt>
                <c:pt idx="16557" formatCode="General">
                  <c:v>-197.83056999999999</c:v>
                </c:pt>
                <c:pt idx="16558" formatCode="General">
                  <c:v>-197.811463</c:v>
                </c:pt>
                <c:pt idx="16559" formatCode="General">
                  <c:v>-197.85355300000001</c:v>
                </c:pt>
                <c:pt idx="16560" formatCode="General">
                  <c:v>-197.814798</c:v>
                </c:pt>
                <c:pt idx="16561" formatCode="General">
                  <c:v>-197.84958399999999</c:v>
                </c:pt>
                <c:pt idx="16562" formatCode="General">
                  <c:v>-197.81394599999999</c:v>
                </c:pt>
                <c:pt idx="16563" formatCode="General">
                  <c:v>-197.850222</c:v>
                </c:pt>
                <c:pt idx="16564" formatCode="General">
                  <c:v>-197.81172900000001</c:v>
                </c:pt>
                <c:pt idx="16565" formatCode="General">
                  <c:v>-197.83649399999999</c:v>
                </c:pt>
                <c:pt idx="16566" formatCode="General">
                  <c:v>-197.824095</c:v>
                </c:pt>
                <c:pt idx="16567" formatCode="General">
                  <c:v>-197.83835199999999</c:v>
                </c:pt>
                <c:pt idx="16568" formatCode="General">
                  <c:v>-197.82307900000001</c:v>
                </c:pt>
                <c:pt idx="16569" formatCode="General">
                  <c:v>-197.82549499999999</c:v>
                </c:pt>
                <c:pt idx="16570" formatCode="General">
                  <c:v>-197.832707</c:v>
                </c:pt>
                <c:pt idx="16571" formatCode="General">
                  <c:v>-197.83444900000001</c:v>
                </c:pt>
                <c:pt idx="16572" formatCode="General">
                  <c:v>-197.85386500000001</c:v>
                </c:pt>
                <c:pt idx="16573" formatCode="General">
                  <c:v>-197.801616</c:v>
                </c:pt>
                <c:pt idx="16574" formatCode="General">
                  <c:v>-197.84795</c:v>
                </c:pt>
                <c:pt idx="16575" formatCode="General">
                  <c:v>-197.83109099999999</c:v>
                </c:pt>
                <c:pt idx="16576" formatCode="General">
                  <c:v>-197.84290799999999</c:v>
                </c:pt>
                <c:pt idx="16577" formatCode="General">
                  <c:v>-197.821819</c:v>
                </c:pt>
                <c:pt idx="16578" formatCode="General">
                  <c:v>-197.81661700000001</c:v>
                </c:pt>
                <c:pt idx="16579" formatCode="General">
                  <c:v>-197.82078200000001</c:v>
                </c:pt>
                <c:pt idx="16580" formatCode="General">
                  <c:v>-197.83308199999999</c:v>
                </c:pt>
                <c:pt idx="16581" formatCode="General">
                  <c:v>-197.82797400000001</c:v>
                </c:pt>
                <c:pt idx="16582" formatCode="General">
                  <c:v>-197.83367200000001</c:v>
                </c:pt>
                <c:pt idx="16583" formatCode="General">
                  <c:v>-197.82743400000001</c:v>
                </c:pt>
                <c:pt idx="16584" formatCode="General">
                  <c:v>-197.83730199999999</c:v>
                </c:pt>
                <c:pt idx="16585" formatCode="General">
                  <c:v>-197.82916800000001</c:v>
                </c:pt>
                <c:pt idx="16586" formatCode="General">
                  <c:v>-197.82821300000001</c:v>
                </c:pt>
                <c:pt idx="16587" formatCode="General">
                  <c:v>-197.81958399999999</c:v>
                </c:pt>
                <c:pt idx="16588" formatCode="General">
                  <c:v>-197.83172999999999</c:v>
                </c:pt>
                <c:pt idx="16589" formatCode="General">
                  <c:v>-197.814393</c:v>
                </c:pt>
                <c:pt idx="16590" formatCode="General">
                  <c:v>-197.85006999999999</c:v>
                </c:pt>
                <c:pt idx="16591" formatCode="General">
                  <c:v>-197.84132399999999</c:v>
                </c:pt>
                <c:pt idx="16592" formatCode="General">
                  <c:v>-197.84051099999999</c:v>
                </c:pt>
                <c:pt idx="16593" formatCode="General">
                  <c:v>-197.788624</c:v>
                </c:pt>
                <c:pt idx="16594" formatCode="General">
                  <c:v>-197.832134</c:v>
                </c:pt>
                <c:pt idx="16595" formatCode="General">
                  <c:v>-197.83274800000001</c:v>
                </c:pt>
                <c:pt idx="16596" formatCode="General">
                  <c:v>-197.83149</c:v>
                </c:pt>
                <c:pt idx="16597" formatCode="General">
                  <c:v>-197.81026800000001</c:v>
                </c:pt>
                <c:pt idx="16598" formatCode="General">
                  <c:v>-197.812073</c:v>
                </c:pt>
                <c:pt idx="16599" formatCode="General">
                  <c:v>-197.84047100000001</c:v>
                </c:pt>
                <c:pt idx="16600" formatCode="General">
                  <c:v>-197.822778</c:v>
                </c:pt>
                <c:pt idx="16601" formatCode="General">
                  <c:v>-197.82113000000001</c:v>
                </c:pt>
                <c:pt idx="16602" formatCode="General">
                  <c:v>-197.83260200000001</c:v>
                </c:pt>
                <c:pt idx="16603" formatCode="General">
                  <c:v>-197.84337199999999</c:v>
                </c:pt>
                <c:pt idx="16604" formatCode="General">
                  <c:v>-197.813017</c:v>
                </c:pt>
                <c:pt idx="16605" formatCode="General">
                  <c:v>-197.824139</c:v>
                </c:pt>
                <c:pt idx="16606" formatCode="General">
                  <c:v>-197.84613400000001</c:v>
                </c:pt>
                <c:pt idx="16607" formatCode="General">
                  <c:v>-197.82028600000001</c:v>
                </c:pt>
                <c:pt idx="16608" formatCode="General">
                  <c:v>-197.809226</c:v>
                </c:pt>
                <c:pt idx="16609" formatCode="General">
                  <c:v>-197.82999599999999</c:v>
                </c:pt>
                <c:pt idx="16610" formatCode="General">
                  <c:v>-197.837467</c:v>
                </c:pt>
                <c:pt idx="16611" formatCode="General">
                  <c:v>-197.85802100000001</c:v>
                </c:pt>
                <c:pt idx="16612" formatCode="General">
                  <c:v>-197.788207</c:v>
                </c:pt>
                <c:pt idx="16613" formatCode="General">
                  <c:v>-197.848983</c:v>
                </c:pt>
                <c:pt idx="16614" formatCode="General">
                  <c:v>-197.84016700000001</c:v>
                </c:pt>
                <c:pt idx="16615" formatCode="General">
                  <c:v>-197.82636600000001</c:v>
                </c:pt>
                <c:pt idx="16616" formatCode="General">
                  <c:v>-197.82856799999999</c:v>
                </c:pt>
                <c:pt idx="16617" formatCode="General">
                  <c:v>-197.82717400000001</c:v>
                </c:pt>
                <c:pt idx="16618" formatCode="General">
                  <c:v>-197.81734599999999</c:v>
                </c:pt>
                <c:pt idx="16619" formatCode="General">
                  <c:v>-197.81699399999999</c:v>
                </c:pt>
                <c:pt idx="16620" formatCode="General">
                  <c:v>-197.81877499999999</c:v>
                </c:pt>
                <c:pt idx="16621" formatCode="General">
                  <c:v>-197.83189899999999</c:v>
                </c:pt>
                <c:pt idx="16622" formatCode="General">
                  <c:v>-197.81417999999999</c:v>
                </c:pt>
                <c:pt idx="16623" formatCode="General">
                  <c:v>-197.813425</c:v>
                </c:pt>
                <c:pt idx="16624" formatCode="General">
                  <c:v>-197.83080799999999</c:v>
                </c:pt>
                <c:pt idx="16625" formatCode="General">
                  <c:v>-197.839797</c:v>
                </c:pt>
                <c:pt idx="16626" formatCode="General">
                  <c:v>-197.841644</c:v>
                </c:pt>
                <c:pt idx="16627" formatCode="General">
                  <c:v>-197.84453600000001</c:v>
                </c:pt>
                <c:pt idx="16628" formatCode="General">
                  <c:v>-197.82009600000001</c:v>
                </c:pt>
                <c:pt idx="16629" formatCode="General">
                  <c:v>-197.80175700000001</c:v>
                </c:pt>
                <c:pt idx="16630" formatCode="General">
                  <c:v>-197.82703900000001</c:v>
                </c:pt>
                <c:pt idx="16631" formatCode="General">
                  <c:v>-197.809181</c:v>
                </c:pt>
                <c:pt idx="16632" formatCode="General">
                  <c:v>-197.83575999999999</c:v>
                </c:pt>
                <c:pt idx="16633" formatCode="General">
                  <c:v>-197.847229</c:v>
                </c:pt>
                <c:pt idx="16634" formatCode="General">
                  <c:v>-197.804935</c:v>
                </c:pt>
                <c:pt idx="16635" formatCode="General">
                  <c:v>-197.822554</c:v>
                </c:pt>
                <c:pt idx="16636" formatCode="General">
                  <c:v>-197.818623</c:v>
                </c:pt>
                <c:pt idx="16637" formatCode="General">
                  <c:v>-197.80779200000001</c:v>
                </c:pt>
                <c:pt idx="16638" formatCode="General">
                  <c:v>-197.83982</c:v>
                </c:pt>
                <c:pt idx="16639" formatCode="General">
                  <c:v>-197.82203999999999</c:v>
                </c:pt>
                <c:pt idx="16640" formatCode="General">
                  <c:v>-197.834205</c:v>
                </c:pt>
                <c:pt idx="16641" formatCode="General">
                  <c:v>-197.823465</c:v>
                </c:pt>
                <c:pt idx="16642" formatCode="General">
                  <c:v>-197.84287800000001</c:v>
                </c:pt>
                <c:pt idx="16643" formatCode="General">
                  <c:v>-197.844424</c:v>
                </c:pt>
                <c:pt idx="16644" formatCode="General">
                  <c:v>-197.83883399999999</c:v>
                </c:pt>
                <c:pt idx="16645" formatCode="General">
                  <c:v>-197.83466100000001</c:v>
                </c:pt>
                <c:pt idx="16646" formatCode="General">
                  <c:v>-197.84151900000001</c:v>
                </c:pt>
                <c:pt idx="16647" formatCode="General">
                  <c:v>-197.82947100000001</c:v>
                </c:pt>
                <c:pt idx="16648" formatCode="General">
                  <c:v>-197.826348</c:v>
                </c:pt>
                <c:pt idx="16649" formatCode="General">
                  <c:v>-197.831276</c:v>
                </c:pt>
                <c:pt idx="16650" formatCode="General">
                  <c:v>-197.81833599999999</c:v>
                </c:pt>
                <c:pt idx="16651" formatCode="General">
                  <c:v>-197.84186099999999</c:v>
                </c:pt>
                <c:pt idx="16652" formatCode="General">
                  <c:v>-197.84613300000001</c:v>
                </c:pt>
                <c:pt idx="16653" formatCode="General">
                  <c:v>-197.832707</c:v>
                </c:pt>
                <c:pt idx="16654" formatCode="General">
                  <c:v>-197.82474199999999</c:v>
                </c:pt>
                <c:pt idx="16655" formatCode="General">
                  <c:v>-197.842939</c:v>
                </c:pt>
                <c:pt idx="16656" formatCode="General">
                  <c:v>-197.82884999999999</c:v>
                </c:pt>
                <c:pt idx="16657" formatCode="General">
                  <c:v>-197.84085300000001</c:v>
                </c:pt>
                <c:pt idx="16658" formatCode="General">
                  <c:v>-197.83051699999999</c:v>
                </c:pt>
                <c:pt idx="16659" formatCode="General">
                  <c:v>-197.843099</c:v>
                </c:pt>
                <c:pt idx="16660" formatCode="General">
                  <c:v>-197.808301</c:v>
                </c:pt>
                <c:pt idx="16661" formatCode="General">
                  <c:v>-197.831152</c:v>
                </c:pt>
                <c:pt idx="16662" formatCode="General">
                  <c:v>-197.819379</c:v>
                </c:pt>
                <c:pt idx="16663" formatCode="General">
                  <c:v>-197.84828400000001</c:v>
                </c:pt>
                <c:pt idx="16664" formatCode="General">
                  <c:v>-197.827248</c:v>
                </c:pt>
                <c:pt idx="16665" formatCode="General">
                  <c:v>-197.816721</c:v>
                </c:pt>
                <c:pt idx="16666" formatCode="General">
                  <c:v>-197.81650400000001</c:v>
                </c:pt>
                <c:pt idx="16667" formatCode="General">
                  <c:v>-197.828777</c:v>
                </c:pt>
                <c:pt idx="16668" formatCode="General">
                  <c:v>-197.81644800000001</c:v>
                </c:pt>
                <c:pt idx="16669" formatCode="General">
                  <c:v>-197.838987</c:v>
                </c:pt>
                <c:pt idx="16670" formatCode="General">
                  <c:v>-197.84263899999999</c:v>
                </c:pt>
                <c:pt idx="16671" formatCode="General">
                  <c:v>-197.81733399999999</c:v>
                </c:pt>
                <c:pt idx="16672" formatCode="General">
                  <c:v>-197.83705399999999</c:v>
                </c:pt>
                <c:pt idx="16673" formatCode="General">
                  <c:v>-197.82221799999999</c:v>
                </c:pt>
                <c:pt idx="16674" formatCode="General">
                  <c:v>-197.83406099999999</c:v>
                </c:pt>
                <c:pt idx="16675" formatCode="General">
                  <c:v>-197.82942399999999</c:v>
                </c:pt>
                <c:pt idx="16676" formatCode="General">
                  <c:v>-197.83739600000001</c:v>
                </c:pt>
                <c:pt idx="16677" formatCode="General">
                  <c:v>-197.812929</c:v>
                </c:pt>
                <c:pt idx="16678" formatCode="General">
                  <c:v>-197.843099</c:v>
                </c:pt>
                <c:pt idx="16679" formatCode="General">
                  <c:v>-197.808392</c:v>
                </c:pt>
                <c:pt idx="16680" formatCode="General">
                  <c:v>-197.835126</c:v>
                </c:pt>
                <c:pt idx="16681" formatCode="General">
                  <c:v>-197.82915499999999</c:v>
                </c:pt>
                <c:pt idx="16682" formatCode="General">
                  <c:v>-197.84126599999999</c:v>
                </c:pt>
                <c:pt idx="16683" formatCode="General">
                  <c:v>-197.81881799999999</c:v>
                </c:pt>
                <c:pt idx="16684" formatCode="General">
                  <c:v>-197.81851399999999</c:v>
                </c:pt>
                <c:pt idx="16685" formatCode="General">
                  <c:v>-197.845383</c:v>
                </c:pt>
                <c:pt idx="16686" formatCode="General">
                  <c:v>-197.82231899999999</c:v>
                </c:pt>
                <c:pt idx="16687" formatCode="General">
                  <c:v>-197.837289</c:v>
                </c:pt>
                <c:pt idx="16688" formatCode="General">
                  <c:v>-197.83083300000001</c:v>
                </c:pt>
                <c:pt idx="16689" formatCode="General">
                  <c:v>-197.824083</c:v>
                </c:pt>
                <c:pt idx="16690" formatCode="General">
                  <c:v>-197.834566</c:v>
                </c:pt>
                <c:pt idx="16691" formatCode="General">
                  <c:v>-197.82166799999999</c:v>
                </c:pt>
                <c:pt idx="16692" formatCode="General">
                  <c:v>-197.81933599999999</c:v>
                </c:pt>
                <c:pt idx="16693" formatCode="General">
                  <c:v>-197.82099600000001</c:v>
                </c:pt>
                <c:pt idx="16694" formatCode="General">
                  <c:v>-197.83952199999999</c:v>
                </c:pt>
                <c:pt idx="16695" formatCode="General">
                  <c:v>-197.84298699999999</c:v>
                </c:pt>
                <c:pt idx="16696" formatCode="General">
                  <c:v>-197.81151199999999</c:v>
                </c:pt>
                <c:pt idx="16697" formatCode="General">
                  <c:v>-197.82923400000001</c:v>
                </c:pt>
                <c:pt idx="16698" formatCode="General">
                  <c:v>-197.82784000000001</c:v>
                </c:pt>
                <c:pt idx="16699" formatCode="General">
                  <c:v>-197.81958800000001</c:v>
                </c:pt>
                <c:pt idx="16700" formatCode="General">
                  <c:v>-197.830254</c:v>
                </c:pt>
                <c:pt idx="16701" formatCode="General">
                  <c:v>-197.815102</c:v>
                </c:pt>
                <c:pt idx="16702" formatCode="General">
                  <c:v>-197.82830000000001</c:v>
                </c:pt>
                <c:pt idx="16703" formatCode="General">
                  <c:v>-197.82141999999999</c:v>
                </c:pt>
                <c:pt idx="16704" formatCode="General">
                  <c:v>-197.821642</c:v>
                </c:pt>
                <c:pt idx="16705" formatCode="General">
                  <c:v>-197.835049</c:v>
                </c:pt>
                <c:pt idx="16706" formatCode="General">
                  <c:v>-197.82070999999999</c:v>
                </c:pt>
                <c:pt idx="16707" formatCode="General">
                  <c:v>-197.81924000000001</c:v>
                </c:pt>
                <c:pt idx="16708" formatCode="General">
                  <c:v>-197.82557299999999</c:v>
                </c:pt>
                <c:pt idx="16709" formatCode="General">
                  <c:v>-197.827754</c:v>
                </c:pt>
                <c:pt idx="16710" formatCode="General">
                  <c:v>-197.82200700000001</c:v>
                </c:pt>
                <c:pt idx="16711" formatCode="General">
                  <c:v>-197.80672899999999</c:v>
                </c:pt>
                <c:pt idx="16712" formatCode="General">
                  <c:v>-197.83296899999999</c:v>
                </c:pt>
                <c:pt idx="16713" formatCode="General">
                  <c:v>-197.81155000000001</c:v>
                </c:pt>
                <c:pt idx="16714" formatCode="General">
                  <c:v>-197.827439</c:v>
                </c:pt>
                <c:pt idx="16715" formatCode="General">
                  <c:v>-197.82667900000001</c:v>
                </c:pt>
                <c:pt idx="16716" formatCode="General">
                  <c:v>-197.82650599999999</c:v>
                </c:pt>
                <c:pt idx="16717" formatCode="General">
                  <c:v>-197.821347</c:v>
                </c:pt>
                <c:pt idx="16718" formatCode="General">
                  <c:v>-197.812015</c:v>
                </c:pt>
                <c:pt idx="16719" formatCode="General">
                  <c:v>-197.83662100000001</c:v>
                </c:pt>
                <c:pt idx="16720" formatCode="General">
                  <c:v>-197.84326100000001</c:v>
                </c:pt>
                <c:pt idx="16721" formatCode="General">
                  <c:v>-197.83185700000001</c:v>
                </c:pt>
                <c:pt idx="16722" formatCode="General">
                  <c:v>-197.826515</c:v>
                </c:pt>
                <c:pt idx="16723" formatCode="General">
                  <c:v>-197.85230100000001</c:v>
                </c:pt>
                <c:pt idx="16724" formatCode="General">
                  <c:v>-197.845394</c:v>
                </c:pt>
                <c:pt idx="16725" formatCode="General">
                  <c:v>-197.83471900000001</c:v>
                </c:pt>
                <c:pt idx="16726" formatCode="General">
                  <c:v>-197.839393</c:v>
                </c:pt>
                <c:pt idx="16727" formatCode="General">
                  <c:v>-197.828022</c:v>
                </c:pt>
                <c:pt idx="16728" formatCode="General">
                  <c:v>-197.823857</c:v>
                </c:pt>
                <c:pt idx="16729" formatCode="General">
                  <c:v>-197.86051399999999</c:v>
                </c:pt>
                <c:pt idx="16730" formatCode="General">
                  <c:v>-197.83578700000001</c:v>
                </c:pt>
                <c:pt idx="16731" formatCode="General">
                  <c:v>-197.847522</c:v>
                </c:pt>
                <c:pt idx="16732" formatCode="General">
                  <c:v>-197.82948500000001</c:v>
                </c:pt>
                <c:pt idx="16733" formatCode="General">
                  <c:v>-197.82276300000001</c:v>
                </c:pt>
                <c:pt idx="16734" formatCode="General">
                  <c:v>-197.81523300000001</c:v>
                </c:pt>
                <c:pt idx="16735" formatCode="General">
                  <c:v>-197.83292900000001</c:v>
                </c:pt>
                <c:pt idx="16736" formatCode="General">
                  <c:v>-197.81254999999999</c:v>
                </c:pt>
                <c:pt idx="16737" formatCode="General">
                  <c:v>-197.82892200000001</c:v>
                </c:pt>
                <c:pt idx="16738" formatCode="General">
                  <c:v>-197.828453</c:v>
                </c:pt>
                <c:pt idx="16739" formatCode="General">
                  <c:v>-197.84635700000001</c:v>
                </c:pt>
                <c:pt idx="16740" formatCode="General">
                  <c:v>-197.822901</c:v>
                </c:pt>
                <c:pt idx="16741" formatCode="General">
                  <c:v>-197.81258</c:v>
                </c:pt>
                <c:pt idx="16742" formatCode="General">
                  <c:v>-197.81984600000001</c:v>
                </c:pt>
                <c:pt idx="16743" formatCode="General">
                  <c:v>-197.82181199999999</c:v>
                </c:pt>
                <c:pt idx="16744" formatCode="General">
                  <c:v>-197.82428200000001</c:v>
                </c:pt>
                <c:pt idx="16745" formatCode="General">
                  <c:v>-197.81688700000001</c:v>
                </c:pt>
                <c:pt idx="16746" formatCode="General">
                  <c:v>-197.81886299999999</c:v>
                </c:pt>
                <c:pt idx="16747" formatCode="General">
                  <c:v>-197.810238</c:v>
                </c:pt>
                <c:pt idx="16748" formatCode="General">
                  <c:v>-197.81521499999999</c:v>
                </c:pt>
                <c:pt idx="16749" formatCode="General">
                  <c:v>-197.82210699999999</c:v>
                </c:pt>
                <c:pt idx="16750" formatCode="General">
                  <c:v>-197.81426400000001</c:v>
                </c:pt>
                <c:pt idx="16751" formatCode="General">
                  <c:v>-197.82479499999999</c:v>
                </c:pt>
                <c:pt idx="16752" formatCode="General">
                  <c:v>-197.81277299999999</c:v>
                </c:pt>
                <c:pt idx="16753" formatCode="General">
                  <c:v>-197.82978499999999</c:v>
                </c:pt>
                <c:pt idx="16754" formatCode="General">
                  <c:v>-197.827145</c:v>
                </c:pt>
                <c:pt idx="16755" formatCode="General">
                  <c:v>-197.79495199999999</c:v>
                </c:pt>
                <c:pt idx="16756" formatCode="General">
                  <c:v>-197.837694</c:v>
                </c:pt>
                <c:pt idx="16757" formatCode="General">
                  <c:v>-197.830658</c:v>
                </c:pt>
                <c:pt idx="16758" formatCode="General">
                  <c:v>-197.84853699999999</c:v>
                </c:pt>
                <c:pt idx="16759" formatCode="General">
                  <c:v>-197.80105</c:v>
                </c:pt>
                <c:pt idx="16760" formatCode="General">
                  <c:v>-197.82787099999999</c:v>
                </c:pt>
                <c:pt idx="16761" formatCode="General">
                  <c:v>-197.811555</c:v>
                </c:pt>
                <c:pt idx="16762" formatCode="General">
                  <c:v>-197.823702</c:v>
                </c:pt>
                <c:pt idx="16763" formatCode="General">
                  <c:v>-197.82411099999999</c:v>
                </c:pt>
                <c:pt idx="16764" formatCode="General">
                  <c:v>-197.813301</c:v>
                </c:pt>
                <c:pt idx="16765" formatCode="General">
                  <c:v>-197.833572</c:v>
                </c:pt>
                <c:pt idx="16766" formatCode="General">
                  <c:v>-197.82601500000001</c:v>
                </c:pt>
                <c:pt idx="16767" formatCode="General">
                  <c:v>-197.83963499999999</c:v>
                </c:pt>
                <c:pt idx="16768" formatCode="General">
                  <c:v>-197.800411</c:v>
                </c:pt>
                <c:pt idx="16769" formatCode="General">
                  <c:v>-197.794175</c:v>
                </c:pt>
                <c:pt idx="16770" formatCode="General">
                  <c:v>-197.821439</c:v>
                </c:pt>
                <c:pt idx="16771" formatCode="General">
                  <c:v>-197.81493399999999</c:v>
                </c:pt>
                <c:pt idx="16772" formatCode="General">
                  <c:v>-197.82086200000001</c:v>
                </c:pt>
                <c:pt idx="16773" formatCode="General">
                  <c:v>-197.83615599999999</c:v>
                </c:pt>
                <c:pt idx="16774" formatCode="General">
                  <c:v>-197.78878599999999</c:v>
                </c:pt>
                <c:pt idx="16775" formatCode="General">
                  <c:v>-197.820943</c:v>
                </c:pt>
                <c:pt idx="16776" formatCode="General">
                  <c:v>-197.80009899999999</c:v>
                </c:pt>
                <c:pt idx="16777" formatCode="General">
                  <c:v>-197.80793800000001</c:v>
                </c:pt>
                <c:pt idx="16778" formatCode="General">
                  <c:v>-197.80055100000001</c:v>
                </c:pt>
                <c:pt idx="16779" formatCode="General">
                  <c:v>-197.813209</c:v>
                </c:pt>
                <c:pt idx="16780" formatCode="General">
                  <c:v>-197.80248</c:v>
                </c:pt>
                <c:pt idx="16781" formatCode="General">
                  <c:v>-197.80115900000001</c:v>
                </c:pt>
                <c:pt idx="16782" formatCode="General">
                  <c:v>-197.826976</c:v>
                </c:pt>
                <c:pt idx="16783" formatCode="General">
                  <c:v>-197.812219</c:v>
                </c:pt>
                <c:pt idx="16784" formatCode="General">
                  <c:v>-197.79906600000001</c:v>
                </c:pt>
                <c:pt idx="16785" formatCode="General">
                  <c:v>-197.82263800000001</c:v>
                </c:pt>
                <c:pt idx="16786" formatCode="General">
                  <c:v>-197.836309</c:v>
                </c:pt>
                <c:pt idx="16787" formatCode="General">
                  <c:v>-197.82118800000001</c:v>
                </c:pt>
                <c:pt idx="16788" formatCode="General">
                  <c:v>-197.818738</c:v>
                </c:pt>
                <c:pt idx="16789" formatCode="General">
                  <c:v>-197.82028</c:v>
                </c:pt>
                <c:pt idx="16790" formatCode="General">
                  <c:v>-197.816284</c:v>
                </c:pt>
                <c:pt idx="16791" formatCode="General">
                  <c:v>-197.82500400000001</c:v>
                </c:pt>
                <c:pt idx="16792" formatCode="General">
                  <c:v>-197.816023</c:v>
                </c:pt>
                <c:pt idx="16793" formatCode="General">
                  <c:v>-197.825872</c:v>
                </c:pt>
                <c:pt idx="16794" formatCode="General">
                  <c:v>-197.81235799999999</c:v>
                </c:pt>
                <c:pt idx="16795" formatCode="General">
                  <c:v>-197.79289800000001</c:v>
                </c:pt>
                <c:pt idx="16796" formatCode="General">
                  <c:v>-197.82793000000001</c:v>
                </c:pt>
                <c:pt idx="16797" formatCode="General">
                  <c:v>-197.841848</c:v>
                </c:pt>
                <c:pt idx="16798" formatCode="General">
                  <c:v>-197.81915900000001</c:v>
                </c:pt>
                <c:pt idx="16799" formatCode="General">
                  <c:v>-197.82245599999999</c:v>
                </c:pt>
                <c:pt idx="16800" formatCode="General">
                  <c:v>-197.767944</c:v>
                </c:pt>
                <c:pt idx="16801" formatCode="General">
                  <c:v>-197.81055599999999</c:v>
                </c:pt>
                <c:pt idx="16802" formatCode="General">
                  <c:v>-197.797437</c:v>
                </c:pt>
                <c:pt idx="16803" formatCode="General">
                  <c:v>-197.81534199999999</c:v>
                </c:pt>
                <c:pt idx="16804" formatCode="General">
                  <c:v>-197.82701</c:v>
                </c:pt>
                <c:pt idx="16805" formatCode="General">
                  <c:v>-197.81740400000001</c:v>
                </c:pt>
                <c:pt idx="16806" formatCode="General">
                  <c:v>-197.802561</c:v>
                </c:pt>
                <c:pt idx="16807" formatCode="General">
                  <c:v>-197.79373699999999</c:v>
                </c:pt>
                <c:pt idx="16808" formatCode="General">
                  <c:v>-197.80845099999999</c:v>
                </c:pt>
                <c:pt idx="16809" formatCode="General">
                  <c:v>-197.849459</c:v>
                </c:pt>
                <c:pt idx="16810" formatCode="General">
                  <c:v>-197.81696600000001</c:v>
                </c:pt>
                <c:pt idx="16811" formatCode="General">
                  <c:v>-197.810982</c:v>
                </c:pt>
                <c:pt idx="16812" formatCode="General">
                  <c:v>-197.835418</c:v>
                </c:pt>
                <c:pt idx="16813" formatCode="General">
                  <c:v>-197.81257199999999</c:v>
                </c:pt>
                <c:pt idx="16814" formatCode="General">
                  <c:v>-197.823655</c:v>
                </c:pt>
                <c:pt idx="16815" formatCode="General">
                  <c:v>-197.80212299999999</c:v>
                </c:pt>
                <c:pt idx="16816" formatCode="General">
                  <c:v>-197.789725</c:v>
                </c:pt>
                <c:pt idx="16817" formatCode="General">
                  <c:v>-197.828453</c:v>
                </c:pt>
                <c:pt idx="16818" formatCode="General">
                  <c:v>-197.82188300000001</c:v>
                </c:pt>
                <c:pt idx="16819" formatCode="General">
                  <c:v>-197.808121</c:v>
                </c:pt>
                <c:pt idx="16820" formatCode="General">
                  <c:v>-197.815473</c:v>
                </c:pt>
                <c:pt idx="16821" formatCode="General">
                  <c:v>-197.79001199999999</c:v>
                </c:pt>
                <c:pt idx="16822" formatCode="General">
                  <c:v>-197.81100900000001</c:v>
                </c:pt>
                <c:pt idx="16823" formatCode="General">
                  <c:v>-197.80815899999999</c:v>
                </c:pt>
                <c:pt idx="16824" formatCode="General">
                  <c:v>-197.81858199999999</c:v>
                </c:pt>
                <c:pt idx="16825" formatCode="General">
                  <c:v>-197.832539</c:v>
                </c:pt>
                <c:pt idx="16826" formatCode="General">
                  <c:v>-197.81654</c:v>
                </c:pt>
                <c:pt idx="16827" formatCode="General">
                  <c:v>-197.79734999999999</c:v>
                </c:pt>
                <c:pt idx="16828" formatCode="General">
                  <c:v>-197.81016199999999</c:v>
                </c:pt>
                <c:pt idx="16829" formatCode="General">
                  <c:v>-197.83248699999999</c:v>
                </c:pt>
                <c:pt idx="16830" formatCode="General">
                  <c:v>-197.811623</c:v>
                </c:pt>
                <c:pt idx="16831" formatCode="General">
                  <c:v>-197.816666</c:v>
                </c:pt>
                <c:pt idx="16832" formatCode="General">
                  <c:v>-197.81790899999999</c:v>
                </c:pt>
                <c:pt idx="16833" formatCode="General">
                  <c:v>-197.85179500000001</c:v>
                </c:pt>
                <c:pt idx="16834" formatCode="General">
                  <c:v>-197.828653</c:v>
                </c:pt>
                <c:pt idx="16835" formatCode="General">
                  <c:v>-197.798575</c:v>
                </c:pt>
                <c:pt idx="16836" formatCode="General">
                  <c:v>-197.79927799999999</c:v>
                </c:pt>
                <c:pt idx="16837" formatCode="General">
                  <c:v>-197.81017299999999</c:v>
                </c:pt>
                <c:pt idx="16838" formatCode="General">
                  <c:v>-197.8246</c:v>
                </c:pt>
                <c:pt idx="16839" formatCode="General">
                  <c:v>-197.820874</c:v>
                </c:pt>
                <c:pt idx="16840" formatCode="General">
                  <c:v>-197.826525</c:v>
                </c:pt>
                <c:pt idx="16841" formatCode="General">
                  <c:v>-197.82754499999999</c:v>
                </c:pt>
                <c:pt idx="16842" formatCode="General">
                  <c:v>-197.811702</c:v>
                </c:pt>
                <c:pt idx="16843" formatCode="General">
                  <c:v>-197.81445600000001</c:v>
                </c:pt>
                <c:pt idx="16844" formatCode="General">
                  <c:v>-197.80769900000001</c:v>
                </c:pt>
                <c:pt idx="16845" formatCode="General">
                  <c:v>-197.82474400000001</c:v>
                </c:pt>
                <c:pt idx="16846" formatCode="General">
                  <c:v>-197.799882</c:v>
                </c:pt>
                <c:pt idx="16847" formatCode="General">
                  <c:v>-197.824926</c:v>
                </c:pt>
                <c:pt idx="16848" formatCode="General">
                  <c:v>-197.81974600000001</c:v>
                </c:pt>
                <c:pt idx="16849" formatCode="General">
                  <c:v>-197.80023299999999</c:v>
                </c:pt>
                <c:pt idx="16850" formatCode="General">
                  <c:v>-197.813547</c:v>
                </c:pt>
                <c:pt idx="16851" formatCode="General">
                  <c:v>-197.794284</c:v>
                </c:pt>
                <c:pt idx="16852" formatCode="General">
                  <c:v>-197.82566499999999</c:v>
                </c:pt>
                <c:pt idx="16853" formatCode="General">
                  <c:v>-197.82799700000001</c:v>
                </c:pt>
                <c:pt idx="16854" formatCode="General">
                  <c:v>-197.808975</c:v>
                </c:pt>
                <c:pt idx="16855" formatCode="General">
                  <c:v>-197.81875500000001</c:v>
                </c:pt>
                <c:pt idx="16856" formatCode="General">
                  <c:v>-197.80307199999999</c:v>
                </c:pt>
                <c:pt idx="16857" formatCode="General">
                  <c:v>-197.81418600000001</c:v>
                </c:pt>
                <c:pt idx="16858" formatCode="General">
                  <c:v>-197.80125799999999</c:v>
                </c:pt>
                <c:pt idx="16859" formatCode="General">
                  <c:v>-197.80911399999999</c:v>
                </c:pt>
                <c:pt idx="16860" formatCode="General">
                  <c:v>-197.79007999999999</c:v>
                </c:pt>
                <c:pt idx="16861" formatCode="General">
                  <c:v>-197.815338</c:v>
                </c:pt>
                <c:pt idx="16862" formatCode="General">
                  <c:v>-197.83354700000001</c:v>
                </c:pt>
                <c:pt idx="16863" formatCode="General">
                  <c:v>-197.80749399999999</c:v>
                </c:pt>
                <c:pt idx="16864" formatCode="General">
                  <c:v>-197.79251199999999</c:v>
                </c:pt>
                <c:pt idx="16865" formatCode="General">
                  <c:v>-197.817587</c:v>
                </c:pt>
                <c:pt idx="16866" formatCode="General">
                  <c:v>-197.78485900000001</c:v>
                </c:pt>
                <c:pt idx="16867" formatCode="General">
                  <c:v>-197.82878199999999</c:v>
                </c:pt>
                <c:pt idx="16868" formatCode="General">
                  <c:v>-197.805848</c:v>
                </c:pt>
                <c:pt idx="16869" formatCode="General">
                  <c:v>-197.81312600000001</c:v>
                </c:pt>
                <c:pt idx="16870" formatCode="General">
                  <c:v>-197.82339200000001</c:v>
                </c:pt>
                <c:pt idx="16871" formatCode="General">
                  <c:v>-197.821031</c:v>
                </c:pt>
                <c:pt idx="16872" formatCode="General">
                  <c:v>-197.79941299999999</c:v>
                </c:pt>
                <c:pt idx="16873" formatCode="General">
                  <c:v>-197.79567800000001</c:v>
                </c:pt>
                <c:pt idx="16874" formatCode="General">
                  <c:v>-197.80847499999999</c:v>
                </c:pt>
                <c:pt idx="16875" formatCode="General">
                  <c:v>-197.815763</c:v>
                </c:pt>
                <c:pt idx="16876" formatCode="General">
                  <c:v>-197.81248400000001</c:v>
                </c:pt>
                <c:pt idx="16877" formatCode="General">
                  <c:v>-197.81411800000001</c:v>
                </c:pt>
                <c:pt idx="16878" formatCode="General">
                  <c:v>-197.790189</c:v>
                </c:pt>
                <c:pt idx="16879" formatCode="General">
                  <c:v>-197.783953</c:v>
                </c:pt>
                <c:pt idx="16880" formatCode="General">
                  <c:v>-197.806309</c:v>
                </c:pt>
                <c:pt idx="16881" formatCode="General">
                  <c:v>-197.81089499999999</c:v>
                </c:pt>
                <c:pt idx="16882" formatCode="General">
                  <c:v>-197.82708099999999</c:v>
                </c:pt>
                <c:pt idx="16883" formatCode="General">
                  <c:v>-197.78948600000001</c:v>
                </c:pt>
                <c:pt idx="16884" formatCode="General">
                  <c:v>-197.81060299999999</c:v>
                </c:pt>
                <c:pt idx="16885" formatCode="General">
                  <c:v>-197.80032600000001</c:v>
                </c:pt>
                <c:pt idx="16886" formatCode="General">
                  <c:v>-197.79566199999999</c:v>
                </c:pt>
                <c:pt idx="16887" formatCode="General">
                  <c:v>-197.790449</c:v>
                </c:pt>
                <c:pt idx="16888" formatCode="General">
                  <c:v>-197.80441099999999</c:v>
                </c:pt>
                <c:pt idx="16889" formatCode="General">
                  <c:v>-197.78266300000001</c:v>
                </c:pt>
                <c:pt idx="16890" formatCode="General">
                  <c:v>-197.798462</c:v>
                </c:pt>
                <c:pt idx="16891" formatCode="General">
                  <c:v>-197.78876</c:v>
                </c:pt>
                <c:pt idx="16892" formatCode="General">
                  <c:v>-197.81882899999999</c:v>
                </c:pt>
                <c:pt idx="16893" formatCode="General">
                  <c:v>-197.78666699999999</c:v>
                </c:pt>
                <c:pt idx="16894" formatCode="General">
                  <c:v>-197.80525800000001</c:v>
                </c:pt>
                <c:pt idx="16895" formatCode="General">
                  <c:v>-197.80780799999999</c:v>
                </c:pt>
                <c:pt idx="16896" formatCode="General">
                  <c:v>-197.80166299999999</c:v>
                </c:pt>
                <c:pt idx="16897" formatCode="General">
                  <c:v>-197.808481</c:v>
                </c:pt>
                <c:pt idx="16898" formatCode="General">
                  <c:v>-197.78975399999999</c:v>
                </c:pt>
                <c:pt idx="16899" formatCode="General">
                  <c:v>-197.83337399999999</c:v>
                </c:pt>
                <c:pt idx="16900" formatCode="General">
                  <c:v>-197.811498</c:v>
                </c:pt>
                <c:pt idx="16901" formatCode="General">
                  <c:v>-197.78265400000001</c:v>
                </c:pt>
                <c:pt idx="16902" formatCode="General">
                  <c:v>-197.824804</c:v>
                </c:pt>
                <c:pt idx="16903" formatCode="General">
                  <c:v>-197.79021499999999</c:v>
                </c:pt>
                <c:pt idx="16904" formatCode="General">
                  <c:v>-197.787262</c:v>
                </c:pt>
                <c:pt idx="16905" formatCode="General">
                  <c:v>-197.79292100000001</c:v>
                </c:pt>
                <c:pt idx="16906" formatCode="General">
                  <c:v>-197.81881200000001</c:v>
                </c:pt>
                <c:pt idx="16907" formatCode="General">
                  <c:v>-197.806693</c:v>
                </c:pt>
                <c:pt idx="16908" formatCode="General">
                  <c:v>-197.80260000000001</c:v>
                </c:pt>
                <c:pt idx="16909" formatCode="General">
                  <c:v>-197.80588299999999</c:v>
                </c:pt>
                <c:pt idx="16910" formatCode="General">
                  <c:v>-197.80327800000001</c:v>
                </c:pt>
                <c:pt idx="16911" formatCode="General">
                  <c:v>-197.791327</c:v>
                </c:pt>
                <c:pt idx="16912" formatCode="General">
                  <c:v>-197.79284699999999</c:v>
                </c:pt>
                <c:pt idx="16913" formatCode="General">
                  <c:v>-197.83592200000001</c:v>
                </c:pt>
                <c:pt idx="16914" formatCode="General">
                  <c:v>-197.806848</c:v>
                </c:pt>
                <c:pt idx="16915" formatCode="General">
                  <c:v>-197.80736099999999</c:v>
                </c:pt>
                <c:pt idx="16916" formatCode="General">
                  <c:v>-197.81417400000001</c:v>
                </c:pt>
                <c:pt idx="16917" formatCode="General">
                  <c:v>-197.79665600000001</c:v>
                </c:pt>
                <c:pt idx="16918" formatCode="General">
                  <c:v>-197.812893</c:v>
                </c:pt>
                <c:pt idx="16919" formatCode="General">
                  <c:v>-197.79737700000001</c:v>
                </c:pt>
                <c:pt idx="16920" formatCode="General">
                  <c:v>-197.82981699999999</c:v>
                </c:pt>
                <c:pt idx="16921" formatCode="General">
                  <c:v>-197.813997</c:v>
                </c:pt>
                <c:pt idx="16922" formatCode="General">
                  <c:v>-197.826865</c:v>
                </c:pt>
                <c:pt idx="16923" formatCode="General">
                  <c:v>-197.792631</c:v>
                </c:pt>
                <c:pt idx="16924" formatCode="General">
                  <c:v>-197.818465</c:v>
                </c:pt>
                <c:pt idx="16925" formatCode="General">
                  <c:v>-197.80410000000001</c:v>
                </c:pt>
                <c:pt idx="16926" formatCode="General">
                  <c:v>-197.79873699999999</c:v>
                </c:pt>
                <c:pt idx="16927" formatCode="General">
                  <c:v>-197.78484</c:v>
                </c:pt>
                <c:pt idx="16928" formatCode="General">
                  <c:v>-197.79597899999999</c:v>
                </c:pt>
                <c:pt idx="16929" formatCode="General">
                  <c:v>-197.80559700000001</c:v>
                </c:pt>
                <c:pt idx="16930" formatCode="General">
                  <c:v>-197.82118700000001</c:v>
                </c:pt>
                <c:pt idx="16931" formatCode="General">
                  <c:v>-197.79856599999999</c:v>
                </c:pt>
                <c:pt idx="16932" formatCode="General">
                  <c:v>-197.82136600000001</c:v>
                </c:pt>
                <c:pt idx="16933" formatCode="General">
                  <c:v>-197.81925000000001</c:v>
                </c:pt>
                <c:pt idx="16934" formatCode="General">
                  <c:v>-197.77482499999999</c:v>
                </c:pt>
                <c:pt idx="16935" formatCode="General">
                  <c:v>-197.81387000000001</c:v>
                </c:pt>
                <c:pt idx="16936" formatCode="General">
                  <c:v>-197.803335</c:v>
                </c:pt>
                <c:pt idx="16937" formatCode="General">
                  <c:v>-197.80909299999999</c:v>
                </c:pt>
                <c:pt idx="16938" formatCode="General">
                  <c:v>-197.78358399999999</c:v>
                </c:pt>
                <c:pt idx="16939" formatCode="General">
                  <c:v>-197.81948499999999</c:v>
                </c:pt>
                <c:pt idx="16940" formatCode="General">
                  <c:v>-197.80344199999999</c:v>
                </c:pt>
                <c:pt idx="16941" formatCode="General">
                  <c:v>-197.81375199999999</c:v>
                </c:pt>
                <c:pt idx="16942" formatCode="General">
                  <c:v>-197.781115</c:v>
                </c:pt>
                <c:pt idx="16943" formatCode="General">
                  <c:v>-197.82376199999999</c:v>
                </c:pt>
                <c:pt idx="16944" formatCode="General">
                  <c:v>-197.77671699999999</c:v>
                </c:pt>
                <c:pt idx="16945" formatCode="General">
                  <c:v>-197.83398</c:v>
                </c:pt>
                <c:pt idx="16946" formatCode="General">
                  <c:v>-197.78666699999999</c:v>
                </c:pt>
                <c:pt idx="16947" formatCode="General">
                  <c:v>-197.79866100000001</c:v>
                </c:pt>
                <c:pt idx="16948" formatCode="General">
                  <c:v>-197.80807200000001</c:v>
                </c:pt>
                <c:pt idx="16949" formatCode="General">
                  <c:v>-197.773765</c:v>
                </c:pt>
                <c:pt idx="16950" formatCode="General">
                  <c:v>-197.80858000000001</c:v>
                </c:pt>
                <c:pt idx="16951" formatCode="General">
                  <c:v>-197.79960700000001</c:v>
                </c:pt>
                <c:pt idx="16952" formatCode="General">
                  <c:v>-197.788599</c:v>
                </c:pt>
                <c:pt idx="16953" formatCode="General">
                  <c:v>-197.813356</c:v>
                </c:pt>
                <c:pt idx="16954" formatCode="General">
                  <c:v>-197.797371</c:v>
                </c:pt>
                <c:pt idx="16955" formatCode="General">
                  <c:v>-197.80545799999999</c:v>
                </c:pt>
                <c:pt idx="16956" formatCode="General">
                  <c:v>-197.807264</c:v>
                </c:pt>
                <c:pt idx="16957" formatCode="General">
                  <c:v>-197.79661999999999</c:v>
                </c:pt>
                <c:pt idx="16958" formatCode="General">
                  <c:v>-197.794826</c:v>
                </c:pt>
                <c:pt idx="16959" formatCode="General">
                  <c:v>-197.79738399999999</c:v>
                </c:pt>
                <c:pt idx="16960" formatCode="General">
                  <c:v>-197.808314</c:v>
                </c:pt>
                <c:pt idx="16961" formatCode="General">
                  <c:v>-197.78293500000001</c:v>
                </c:pt>
                <c:pt idx="16962" formatCode="General">
                  <c:v>-197.78895</c:v>
                </c:pt>
                <c:pt idx="16963" formatCode="General">
                  <c:v>-197.82523900000001</c:v>
                </c:pt>
                <c:pt idx="16964" formatCode="General">
                  <c:v>-197.80038099999999</c:v>
                </c:pt>
                <c:pt idx="16965" formatCode="General">
                  <c:v>-197.810317</c:v>
                </c:pt>
                <c:pt idx="16966" formatCode="General">
                  <c:v>-197.775306</c:v>
                </c:pt>
                <c:pt idx="16967" formatCode="General">
                  <c:v>-197.79538600000001</c:v>
                </c:pt>
                <c:pt idx="16968" formatCode="General">
                  <c:v>-197.79760999999999</c:v>
                </c:pt>
                <c:pt idx="16969" formatCode="General">
                  <c:v>-197.80613099999999</c:v>
                </c:pt>
                <c:pt idx="16970" formatCode="General">
                  <c:v>-197.820787</c:v>
                </c:pt>
                <c:pt idx="16971" formatCode="General">
                  <c:v>-197.81498500000001</c:v>
                </c:pt>
                <c:pt idx="16972" formatCode="General">
                  <c:v>-197.803594</c:v>
                </c:pt>
                <c:pt idx="16973" formatCode="General">
                  <c:v>-197.79456200000001</c:v>
                </c:pt>
                <c:pt idx="16974" formatCode="General">
                  <c:v>-197.806252</c:v>
                </c:pt>
                <c:pt idx="16975" formatCode="General">
                  <c:v>-197.77248700000001</c:v>
                </c:pt>
                <c:pt idx="16976" formatCode="General">
                  <c:v>-197.81099</c:v>
                </c:pt>
                <c:pt idx="16977" formatCode="General">
                  <c:v>-197.83282</c:v>
                </c:pt>
                <c:pt idx="16978" formatCode="General">
                  <c:v>-197.793046</c:v>
                </c:pt>
                <c:pt idx="16979" formatCode="General">
                  <c:v>-197.818915</c:v>
                </c:pt>
                <c:pt idx="16980" formatCode="General">
                  <c:v>-197.782918</c:v>
                </c:pt>
                <c:pt idx="16981" formatCode="General">
                  <c:v>-197.839043</c:v>
                </c:pt>
                <c:pt idx="16982" formatCode="General">
                  <c:v>-197.80085299999999</c:v>
                </c:pt>
                <c:pt idx="16983" formatCode="General">
                  <c:v>-197.78858500000001</c:v>
                </c:pt>
                <c:pt idx="16984" formatCode="General">
                  <c:v>-197.824656</c:v>
                </c:pt>
                <c:pt idx="16985" formatCode="General">
                  <c:v>-197.80941300000001</c:v>
                </c:pt>
                <c:pt idx="16986" formatCode="General">
                  <c:v>-197.799668</c:v>
                </c:pt>
                <c:pt idx="16987" formatCode="General">
                  <c:v>-197.82036600000001</c:v>
                </c:pt>
                <c:pt idx="16988" formatCode="General">
                  <c:v>-197.78276199999999</c:v>
                </c:pt>
                <c:pt idx="16989" formatCode="General">
                  <c:v>-197.80924300000001</c:v>
                </c:pt>
                <c:pt idx="16990" formatCode="General">
                  <c:v>-197.796606</c:v>
                </c:pt>
                <c:pt idx="16991" formatCode="General">
                  <c:v>-197.83376100000001</c:v>
                </c:pt>
                <c:pt idx="16992" formatCode="General">
                  <c:v>-197.80641199999999</c:v>
                </c:pt>
                <c:pt idx="16993" formatCode="General">
                  <c:v>-197.80913100000001</c:v>
                </c:pt>
                <c:pt idx="16994" formatCode="General">
                  <c:v>-197.81243499999999</c:v>
                </c:pt>
                <c:pt idx="16995" formatCode="General">
                  <c:v>-197.82324</c:v>
                </c:pt>
                <c:pt idx="16996" formatCode="General">
                  <c:v>-197.807211</c:v>
                </c:pt>
                <c:pt idx="16997" formatCode="General">
                  <c:v>-197.799871</c:v>
                </c:pt>
                <c:pt idx="16998" formatCode="General">
                  <c:v>-197.80658600000001</c:v>
                </c:pt>
                <c:pt idx="16999" formatCode="General">
                  <c:v>-197.80819600000001</c:v>
                </c:pt>
                <c:pt idx="17000" formatCode="General">
                  <c:v>-197.81751600000001</c:v>
                </c:pt>
                <c:pt idx="17001" formatCode="General">
                  <c:v>-197.83145300000001</c:v>
                </c:pt>
                <c:pt idx="17002" formatCode="General">
                  <c:v>-197.81786</c:v>
                </c:pt>
                <c:pt idx="17003" formatCode="General">
                  <c:v>-197.81427600000001</c:v>
                </c:pt>
                <c:pt idx="17004" formatCode="General">
                  <c:v>-197.79069100000001</c:v>
                </c:pt>
                <c:pt idx="17005" formatCode="General">
                  <c:v>-197.82726500000001</c:v>
                </c:pt>
                <c:pt idx="17006" formatCode="General">
                  <c:v>-197.783907</c:v>
                </c:pt>
                <c:pt idx="17007" formatCode="General">
                  <c:v>-197.84286499999999</c:v>
                </c:pt>
                <c:pt idx="17008" formatCode="General">
                  <c:v>-197.79409100000001</c:v>
                </c:pt>
                <c:pt idx="17009" formatCode="General">
                  <c:v>-197.82273599999999</c:v>
                </c:pt>
                <c:pt idx="17010" formatCode="General">
                  <c:v>-197.810194</c:v>
                </c:pt>
                <c:pt idx="17011" formatCode="General">
                  <c:v>-197.81564499999999</c:v>
                </c:pt>
                <c:pt idx="17012" formatCode="General">
                  <c:v>-197.818837</c:v>
                </c:pt>
                <c:pt idx="17013" formatCode="General">
                  <c:v>-197.81519299999999</c:v>
                </c:pt>
                <c:pt idx="17014" formatCode="General">
                  <c:v>-197.78957500000001</c:v>
                </c:pt>
                <c:pt idx="17015" formatCode="General">
                  <c:v>-197.79333600000001</c:v>
                </c:pt>
                <c:pt idx="17016" formatCode="General">
                  <c:v>-197.82093</c:v>
                </c:pt>
                <c:pt idx="17017" formatCode="General">
                  <c:v>-197.83413100000001</c:v>
                </c:pt>
                <c:pt idx="17018" formatCode="General">
                  <c:v>-197.794174</c:v>
                </c:pt>
                <c:pt idx="17019" formatCode="General">
                  <c:v>-197.81738999999999</c:v>
                </c:pt>
                <c:pt idx="17020" formatCode="General">
                  <c:v>-197.824386</c:v>
                </c:pt>
                <c:pt idx="17021" formatCode="General">
                  <c:v>-197.81381099999999</c:v>
                </c:pt>
                <c:pt idx="17022" formatCode="General">
                  <c:v>-197.799519</c:v>
                </c:pt>
                <c:pt idx="17023" formatCode="General">
                  <c:v>-197.81115</c:v>
                </c:pt>
                <c:pt idx="17024" formatCode="General">
                  <c:v>-197.811654</c:v>
                </c:pt>
                <c:pt idx="17025" formatCode="General">
                  <c:v>-197.77246199999999</c:v>
                </c:pt>
                <c:pt idx="17026" formatCode="General">
                  <c:v>-197.83321100000001</c:v>
                </c:pt>
                <c:pt idx="17027" formatCode="General">
                  <c:v>-197.814841</c:v>
                </c:pt>
                <c:pt idx="17028" formatCode="General">
                  <c:v>-197.79220699999999</c:v>
                </c:pt>
                <c:pt idx="17029" formatCode="General">
                  <c:v>-197.807581</c:v>
                </c:pt>
                <c:pt idx="17030" formatCode="General">
                  <c:v>-197.80920800000001</c:v>
                </c:pt>
                <c:pt idx="17031" formatCode="General">
                  <c:v>-197.817699</c:v>
                </c:pt>
                <c:pt idx="17032" formatCode="General">
                  <c:v>-197.793645</c:v>
                </c:pt>
                <c:pt idx="17033" formatCode="General">
                  <c:v>-197.808402</c:v>
                </c:pt>
                <c:pt idx="17034" formatCode="General">
                  <c:v>-197.806534</c:v>
                </c:pt>
                <c:pt idx="17035" formatCode="General">
                  <c:v>-197.81628799999999</c:v>
                </c:pt>
                <c:pt idx="17036" formatCode="General">
                  <c:v>-197.86473000000001</c:v>
                </c:pt>
                <c:pt idx="17037" formatCode="General">
                  <c:v>-197.830692</c:v>
                </c:pt>
                <c:pt idx="17038" formatCode="General">
                  <c:v>-197.79144299999999</c:v>
                </c:pt>
                <c:pt idx="17039" formatCode="General">
                  <c:v>-197.83994100000001</c:v>
                </c:pt>
                <c:pt idx="17040" formatCode="General">
                  <c:v>-197.79049599999999</c:v>
                </c:pt>
                <c:pt idx="17041" formatCode="General">
                  <c:v>-197.800758</c:v>
                </c:pt>
                <c:pt idx="17042" formatCode="General">
                  <c:v>-197.821417</c:v>
                </c:pt>
                <c:pt idx="17043" formatCode="General">
                  <c:v>-197.814615</c:v>
                </c:pt>
                <c:pt idx="17044" formatCode="General">
                  <c:v>-197.80819700000001</c:v>
                </c:pt>
                <c:pt idx="17045" formatCode="General">
                  <c:v>-197.80301600000001</c:v>
                </c:pt>
                <c:pt idx="17046" formatCode="General">
                  <c:v>-197.808166</c:v>
                </c:pt>
                <c:pt idx="17047" formatCode="General">
                  <c:v>-197.84087099999999</c:v>
                </c:pt>
                <c:pt idx="17048" formatCode="General">
                  <c:v>-197.82490300000001</c:v>
                </c:pt>
                <c:pt idx="17049" formatCode="General">
                  <c:v>-197.813873</c:v>
                </c:pt>
                <c:pt idx="17050" formatCode="General">
                  <c:v>-197.83470500000001</c:v>
                </c:pt>
                <c:pt idx="17051" formatCode="General">
                  <c:v>-197.816801</c:v>
                </c:pt>
                <c:pt idx="17052" formatCode="General">
                  <c:v>-197.82887700000001</c:v>
                </c:pt>
                <c:pt idx="17053" formatCode="General">
                  <c:v>-197.79925900000001</c:v>
                </c:pt>
                <c:pt idx="17054" formatCode="General">
                  <c:v>-197.80443099999999</c:v>
                </c:pt>
                <c:pt idx="17055" formatCode="General">
                  <c:v>-197.80771799999999</c:v>
                </c:pt>
                <c:pt idx="17056" formatCode="General">
                  <c:v>-197.824299</c:v>
                </c:pt>
                <c:pt idx="17057" formatCode="General">
                  <c:v>-197.80959100000001</c:v>
                </c:pt>
                <c:pt idx="17058" formatCode="General">
                  <c:v>-197.81922299999999</c:v>
                </c:pt>
                <c:pt idx="17059" formatCode="General">
                  <c:v>-197.82491200000001</c:v>
                </c:pt>
                <c:pt idx="17060" formatCode="General">
                  <c:v>-197.819705</c:v>
                </c:pt>
                <c:pt idx="17061" formatCode="General">
                  <c:v>-197.82475600000001</c:v>
                </c:pt>
                <c:pt idx="17062" formatCode="General">
                  <c:v>-197.828529</c:v>
                </c:pt>
                <c:pt idx="17063" formatCode="General">
                  <c:v>-197.81079399999999</c:v>
                </c:pt>
                <c:pt idx="17064" formatCode="General">
                  <c:v>-197.813816</c:v>
                </c:pt>
                <c:pt idx="17065" formatCode="General">
                  <c:v>-197.83498299999999</c:v>
                </c:pt>
                <c:pt idx="17066" formatCode="General">
                  <c:v>-197.84943999999999</c:v>
                </c:pt>
                <c:pt idx="17067" formatCode="General">
                  <c:v>-197.800892</c:v>
                </c:pt>
                <c:pt idx="17068" formatCode="General">
                  <c:v>-197.818141</c:v>
                </c:pt>
                <c:pt idx="17069" formatCode="General">
                  <c:v>-197.83049600000001</c:v>
                </c:pt>
                <c:pt idx="17070" formatCode="General">
                  <c:v>-197.804675</c:v>
                </c:pt>
                <c:pt idx="17071" formatCode="General">
                  <c:v>-197.83099200000001</c:v>
                </c:pt>
                <c:pt idx="17072" formatCode="General">
                  <c:v>-197.832303</c:v>
                </c:pt>
                <c:pt idx="17073" formatCode="General">
                  <c:v>-197.81642600000001</c:v>
                </c:pt>
                <c:pt idx="17074" formatCode="General">
                  <c:v>-197.79595</c:v>
                </c:pt>
                <c:pt idx="17075" formatCode="General">
                  <c:v>-197.82010500000001</c:v>
                </c:pt>
                <c:pt idx="17076" formatCode="General">
                  <c:v>-197.813344</c:v>
                </c:pt>
                <c:pt idx="17077" formatCode="General">
                  <c:v>-197.82127</c:v>
                </c:pt>
                <c:pt idx="17078" formatCode="General">
                  <c:v>-197.81034600000001</c:v>
                </c:pt>
                <c:pt idx="17079" formatCode="General">
                  <c:v>-197.82882499999999</c:v>
                </c:pt>
                <c:pt idx="17080" formatCode="General">
                  <c:v>-197.81268299999999</c:v>
                </c:pt>
                <c:pt idx="17081" formatCode="General">
                  <c:v>-197.811228</c:v>
                </c:pt>
                <c:pt idx="17082" formatCode="General">
                  <c:v>-197.81626600000001</c:v>
                </c:pt>
                <c:pt idx="17083" formatCode="General">
                  <c:v>-197.83817500000001</c:v>
                </c:pt>
                <c:pt idx="17084" formatCode="General">
                  <c:v>-197.82028700000001</c:v>
                </c:pt>
                <c:pt idx="17085" formatCode="General">
                  <c:v>-197.85141999999999</c:v>
                </c:pt>
                <c:pt idx="17086" formatCode="General">
                  <c:v>-197.77860200000001</c:v>
                </c:pt>
                <c:pt idx="17087" formatCode="General">
                  <c:v>-197.82160400000001</c:v>
                </c:pt>
                <c:pt idx="17088" formatCode="General">
                  <c:v>-197.82562899999999</c:v>
                </c:pt>
                <c:pt idx="17089" formatCode="General">
                  <c:v>-197.84868900000001</c:v>
                </c:pt>
                <c:pt idx="17090" formatCode="General">
                  <c:v>-197.802829</c:v>
                </c:pt>
                <c:pt idx="17091" formatCode="General">
                  <c:v>-197.80950799999999</c:v>
                </c:pt>
                <c:pt idx="17092" formatCode="General">
                  <c:v>-197.82853399999999</c:v>
                </c:pt>
                <c:pt idx="17093" formatCode="General">
                  <c:v>-197.81659999999999</c:v>
                </c:pt>
                <c:pt idx="17094" formatCode="General">
                  <c:v>-197.83997299999999</c:v>
                </c:pt>
                <c:pt idx="17095" formatCode="General">
                  <c:v>-197.804259</c:v>
                </c:pt>
                <c:pt idx="17096" formatCode="General">
                  <c:v>-197.817104</c:v>
                </c:pt>
                <c:pt idx="17097" formatCode="General">
                  <c:v>-197.794453</c:v>
                </c:pt>
                <c:pt idx="17098" formatCode="General">
                  <c:v>-197.82287600000001</c:v>
                </c:pt>
                <c:pt idx="17099" formatCode="General">
                  <c:v>-197.805318</c:v>
                </c:pt>
                <c:pt idx="17100" formatCode="General">
                  <c:v>-197.818499</c:v>
                </c:pt>
                <c:pt idx="17101" formatCode="General">
                  <c:v>-197.831986</c:v>
                </c:pt>
                <c:pt idx="17102" formatCode="General">
                  <c:v>-197.82411300000001</c:v>
                </c:pt>
                <c:pt idx="17103" formatCode="General">
                  <c:v>-197.814042</c:v>
                </c:pt>
                <c:pt idx="17104" formatCode="General">
                  <c:v>-197.80575200000001</c:v>
                </c:pt>
                <c:pt idx="17105" formatCode="General">
                  <c:v>-197.83906500000001</c:v>
                </c:pt>
                <c:pt idx="17106" formatCode="General">
                  <c:v>-197.829971</c:v>
                </c:pt>
                <c:pt idx="17107" formatCode="General">
                  <c:v>-197.83223899999999</c:v>
                </c:pt>
                <c:pt idx="17108" formatCode="General">
                  <c:v>-197.82844700000001</c:v>
                </c:pt>
                <c:pt idx="17109" formatCode="General">
                  <c:v>-197.822012</c:v>
                </c:pt>
                <c:pt idx="17110" formatCode="General">
                  <c:v>-197.809617</c:v>
                </c:pt>
                <c:pt idx="17111" formatCode="General">
                  <c:v>-197.829519</c:v>
                </c:pt>
                <c:pt idx="17112" formatCode="General">
                  <c:v>-197.81746899999999</c:v>
                </c:pt>
                <c:pt idx="17113" formatCode="General">
                  <c:v>-197.833629</c:v>
                </c:pt>
                <c:pt idx="17114" formatCode="General">
                  <c:v>-197.80521400000001</c:v>
                </c:pt>
                <c:pt idx="17115" formatCode="General">
                  <c:v>-197.84244899999999</c:v>
                </c:pt>
                <c:pt idx="17116" formatCode="General">
                  <c:v>-197.83140900000001</c:v>
                </c:pt>
                <c:pt idx="17117" formatCode="General">
                  <c:v>-197.792204</c:v>
                </c:pt>
                <c:pt idx="17118" formatCode="General">
                  <c:v>-197.80120600000001</c:v>
                </c:pt>
                <c:pt idx="17119" formatCode="General">
                  <c:v>-197.831727</c:v>
                </c:pt>
                <c:pt idx="17120" formatCode="General">
                  <c:v>-197.83254400000001</c:v>
                </c:pt>
                <c:pt idx="17121" formatCode="General">
                  <c:v>-197.82189600000001</c:v>
                </c:pt>
                <c:pt idx="17122" formatCode="General">
                  <c:v>-197.81012999999999</c:v>
                </c:pt>
                <c:pt idx="17123" formatCode="General">
                  <c:v>-197.81915499999999</c:v>
                </c:pt>
                <c:pt idx="17124" formatCode="General">
                  <c:v>-197.820605</c:v>
                </c:pt>
                <c:pt idx="17125" formatCode="General">
                  <c:v>-197.82954799999999</c:v>
                </c:pt>
                <c:pt idx="17126" formatCode="General">
                  <c:v>-197.83667800000001</c:v>
                </c:pt>
                <c:pt idx="17127" formatCode="General">
                  <c:v>-197.81095099999999</c:v>
                </c:pt>
                <c:pt idx="17128" formatCode="General">
                  <c:v>-197.83993799999999</c:v>
                </c:pt>
                <c:pt idx="17129" formatCode="General">
                  <c:v>-197.80528699999999</c:v>
                </c:pt>
                <c:pt idx="17130" formatCode="General">
                  <c:v>-197.817747</c:v>
                </c:pt>
                <c:pt idx="17131" formatCode="General">
                  <c:v>-197.80860100000001</c:v>
                </c:pt>
                <c:pt idx="17132" formatCode="General">
                  <c:v>-197.832469</c:v>
                </c:pt>
                <c:pt idx="17133" formatCode="General">
                  <c:v>-197.80123599999999</c:v>
                </c:pt>
                <c:pt idx="17134" formatCode="General">
                  <c:v>-197.82020900000001</c:v>
                </c:pt>
                <c:pt idx="17135" formatCode="General">
                  <c:v>-197.83033699999999</c:v>
                </c:pt>
                <c:pt idx="17136" formatCode="General">
                  <c:v>-197.82570799999999</c:v>
                </c:pt>
                <c:pt idx="17137" formatCode="General">
                  <c:v>-197.83742000000001</c:v>
                </c:pt>
                <c:pt idx="17138" formatCode="General">
                  <c:v>-197.83105399999999</c:v>
                </c:pt>
                <c:pt idx="17139" formatCode="General">
                  <c:v>-197.82074</c:v>
                </c:pt>
                <c:pt idx="17140" formatCode="General">
                  <c:v>-197.80510200000001</c:v>
                </c:pt>
                <c:pt idx="17141" formatCode="General">
                  <c:v>-197.82253800000001</c:v>
                </c:pt>
                <c:pt idx="17142" formatCode="General">
                  <c:v>-197.83077499999999</c:v>
                </c:pt>
                <c:pt idx="17143" formatCode="General">
                  <c:v>-197.81531000000001</c:v>
                </c:pt>
                <c:pt idx="17144" formatCode="General">
                  <c:v>-197.86717999999999</c:v>
                </c:pt>
                <c:pt idx="17145" formatCode="General">
                  <c:v>-197.82225</c:v>
                </c:pt>
                <c:pt idx="17146" formatCode="General">
                  <c:v>-197.85049000000001</c:v>
                </c:pt>
                <c:pt idx="17147" formatCode="General">
                  <c:v>-197.804137</c:v>
                </c:pt>
                <c:pt idx="17148" formatCode="General">
                  <c:v>-197.81815499999999</c:v>
                </c:pt>
                <c:pt idx="17149" formatCode="General">
                  <c:v>-197.78713400000001</c:v>
                </c:pt>
                <c:pt idx="17150" formatCode="General">
                  <c:v>-197.819106</c:v>
                </c:pt>
                <c:pt idx="17151" formatCode="General">
                  <c:v>-197.82535100000001</c:v>
                </c:pt>
                <c:pt idx="17152" formatCode="General">
                  <c:v>-197.820705</c:v>
                </c:pt>
                <c:pt idx="17153" formatCode="General">
                  <c:v>-197.820244</c:v>
                </c:pt>
                <c:pt idx="17154" formatCode="General">
                  <c:v>-197.80018999999999</c:v>
                </c:pt>
                <c:pt idx="17155" formatCode="General">
                  <c:v>-197.81363099999999</c:v>
                </c:pt>
                <c:pt idx="17156" formatCode="General">
                  <c:v>-197.807391</c:v>
                </c:pt>
                <c:pt idx="17157" formatCode="General">
                  <c:v>-197.81006199999999</c:v>
                </c:pt>
                <c:pt idx="17158" formatCode="General">
                  <c:v>-197.80953600000001</c:v>
                </c:pt>
                <c:pt idx="17159" formatCode="General">
                  <c:v>-197.81732700000001</c:v>
                </c:pt>
                <c:pt idx="17160" formatCode="General">
                  <c:v>-197.80465100000001</c:v>
                </c:pt>
                <c:pt idx="17161" formatCode="General">
                  <c:v>-197.815369</c:v>
                </c:pt>
                <c:pt idx="17162" formatCode="General">
                  <c:v>-197.82971699999999</c:v>
                </c:pt>
                <c:pt idx="17163" formatCode="General">
                  <c:v>-197.83293499999999</c:v>
                </c:pt>
                <c:pt idx="17164" formatCode="General">
                  <c:v>-197.80685600000001</c:v>
                </c:pt>
                <c:pt idx="17165" formatCode="General">
                  <c:v>-197.78791799999999</c:v>
                </c:pt>
                <c:pt idx="17166" formatCode="General">
                  <c:v>-197.81250600000001</c:v>
                </c:pt>
                <c:pt idx="17167" formatCode="General">
                  <c:v>-197.80163300000001</c:v>
                </c:pt>
                <c:pt idx="17168" formatCode="General">
                  <c:v>-197.810847</c:v>
                </c:pt>
                <c:pt idx="17169" formatCode="General">
                  <c:v>-197.82042300000001</c:v>
                </c:pt>
                <c:pt idx="17170" formatCode="General">
                  <c:v>-197.83331999999999</c:v>
                </c:pt>
                <c:pt idx="17171" formatCode="General">
                  <c:v>-197.800161</c:v>
                </c:pt>
                <c:pt idx="17172" formatCode="General">
                  <c:v>-197.806005</c:v>
                </c:pt>
                <c:pt idx="17173" formatCode="General">
                  <c:v>-197.776881</c:v>
                </c:pt>
                <c:pt idx="17174" formatCode="General">
                  <c:v>-197.816318</c:v>
                </c:pt>
                <c:pt idx="17175" formatCode="General">
                  <c:v>-197.80833200000001</c:v>
                </c:pt>
                <c:pt idx="17176" formatCode="General">
                  <c:v>-197.82004900000001</c:v>
                </c:pt>
                <c:pt idx="17177" formatCode="General">
                  <c:v>-197.82315399999999</c:v>
                </c:pt>
                <c:pt idx="17178" formatCode="General">
                  <c:v>-197.817564</c:v>
                </c:pt>
                <c:pt idx="17179" formatCode="General">
                  <c:v>-197.81478999999999</c:v>
                </c:pt>
                <c:pt idx="17180" formatCode="General">
                  <c:v>-197.80711099999999</c:v>
                </c:pt>
                <c:pt idx="17181" formatCode="General">
                  <c:v>-197.785042</c:v>
                </c:pt>
                <c:pt idx="17182" formatCode="General">
                  <c:v>-197.78713099999999</c:v>
                </c:pt>
                <c:pt idx="17183" formatCode="General">
                  <c:v>-197.798036</c:v>
                </c:pt>
                <c:pt idx="17184" formatCode="General">
                  <c:v>-197.82672400000001</c:v>
                </c:pt>
                <c:pt idx="17185" formatCode="General">
                  <c:v>-197.82733200000001</c:v>
                </c:pt>
                <c:pt idx="17186" formatCode="General">
                  <c:v>-197.794006</c:v>
                </c:pt>
                <c:pt idx="17187" formatCode="General">
                  <c:v>-197.80690000000001</c:v>
                </c:pt>
                <c:pt idx="17188" formatCode="General">
                  <c:v>-197.80979600000001</c:v>
                </c:pt>
                <c:pt idx="17189" formatCode="General">
                  <c:v>-197.83582699999999</c:v>
                </c:pt>
                <c:pt idx="17190" formatCode="General">
                  <c:v>-197.818803</c:v>
                </c:pt>
                <c:pt idx="17191" formatCode="General">
                  <c:v>-197.785281</c:v>
                </c:pt>
                <c:pt idx="17192" formatCode="General">
                  <c:v>-197.81085100000001</c:v>
                </c:pt>
                <c:pt idx="17193" formatCode="General">
                  <c:v>-197.82779099999999</c:v>
                </c:pt>
                <c:pt idx="17194" formatCode="General">
                  <c:v>-197.792486</c:v>
                </c:pt>
                <c:pt idx="17195" formatCode="General">
                  <c:v>-197.81618399999999</c:v>
                </c:pt>
                <c:pt idx="17196" formatCode="General">
                  <c:v>-197.801818</c:v>
                </c:pt>
                <c:pt idx="17197" formatCode="General">
                  <c:v>-197.78095999999999</c:v>
                </c:pt>
                <c:pt idx="17198" formatCode="General">
                  <c:v>-197.82057399999999</c:v>
                </c:pt>
                <c:pt idx="17199" formatCode="General">
                  <c:v>-197.81857600000001</c:v>
                </c:pt>
                <c:pt idx="17200" formatCode="General">
                  <c:v>-197.80592300000001</c:v>
                </c:pt>
                <c:pt idx="17201" formatCode="General">
                  <c:v>-197.81713999999999</c:v>
                </c:pt>
                <c:pt idx="17202" formatCode="General">
                  <c:v>-197.810934</c:v>
                </c:pt>
                <c:pt idx="17203" formatCode="General">
                  <c:v>-197.82548600000001</c:v>
                </c:pt>
                <c:pt idx="17204" formatCode="General">
                  <c:v>-197.826911</c:v>
                </c:pt>
                <c:pt idx="17205" formatCode="General">
                  <c:v>-197.78788800000001</c:v>
                </c:pt>
                <c:pt idx="17206" formatCode="General">
                  <c:v>-197.80844200000001</c:v>
                </c:pt>
                <c:pt idx="17207" formatCode="General">
                  <c:v>-197.803665</c:v>
                </c:pt>
                <c:pt idx="17208" formatCode="General">
                  <c:v>-197.78817000000001</c:v>
                </c:pt>
                <c:pt idx="17209" formatCode="General">
                  <c:v>-197.78648999999999</c:v>
                </c:pt>
                <c:pt idx="17210" formatCode="General">
                  <c:v>-197.80766499999999</c:v>
                </c:pt>
                <c:pt idx="17211" formatCode="General">
                  <c:v>-197.82112699999999</c:v>
                </c:pt>
                <c:pt idx="17212" formatCode="General">
                  <c:v>-197.80712700000001</c:v>
                </c:pt>
                <c:pt idx="17213" formatCode="General">
                  <c:v>-197.81419099999999</c:v>
                </c:pt>
                <c:pt idx="17214" formatCode="General">
                  <c:v>-197.808919</c:v>
                </c:pt>
                <c:pt idx="17215" formatCode="General">
                  <c:v>-197.83921100000001</c:v>
                </c:pt>
                <c:pt idx="17216" formatCode="General">
                  <c:v>-197.83376100000001</c:v>
                </c:pt>
                <c:pt idx="17217" formatCode="General">
                  <c:v>-197.806478</c:v>
                </c:pt>
                <c:pt idx="17218" formatCode="General">
                  <c:v>-197.82955999999999</c:v>
                </c:pt>
                <c:pt idx="17219" formatCode="General">
                  <c:v>-197.78526500000001</c:v>
                </c:pt>
                <c:pt idx="17220" formatCode="General">
                  <c:v>-197.84080299999999</c:v>
                </c:pt>
                <c:pt idx="17221" formatCode="General">
                  <c:v>-197.82058799999999</c:v>
                </c:pt>
                <c:pt idx="17222" formatCode="General">
                  <c:v>-197.81021200000001</c:v>
                </c:pt>
                <c:pt idx="17223" formatCode="General">
                  <c:v>-197.79740200000001</c:v>
                </c:pt>
                <c:pt idx="17224" formatCode="General">
                  <c:v>-197.80954399999999</c:v>
                </c:pt>
                <c:pt idx="17225" formatCode="General">
                  <c:v>-197.78909999999999</c:v>
                </c:pt>
                <c:pt idx="17226" formatCode="General">
                  <c:v>-197.823476</c:v>
                </c:pt>
                <c:pt idx="17227" formatCode="General">
                  <c:v>-197.82924399999999</c:v>
                </c:pt>
                <c:pt idx="17228" formatCode="General">
                  <c:v>-197.82944699999999</c:v>
                </c:pt>
                <c:pt idx="17229" formatCode="General">
                  <c:v>-197.799361</c:v>
                </c:pt>
                <c:pt idx="17230" formatCode="General">
                  <c:v>-197.805893</c:v>
                </c:pt>
                <c:pt idx="17231" formatCode="General">
                  <c:v>-197.82748900000001</c:v>
                </c:pt>
                <c:pt idx="17232" formatCode="General">
                  <c:v>-197.805015</c:v>
                </c:pt>
                <c:pt idx="17233" formatCode="General">
                  <c:v>-197.79833600000001</c:v>
                </c:pt>
                <c:pt idx="17234" formatCode="General">
                  <c:v>-197.79451399999999</c:v>
                </c:pt>
                <c:pt idx="17235" formatCode="General">
                  <c:v>-197.82207700000001</c:v>
                </c:pt>
                <c:pt idx="17236" formatCode="General">
                  <c:v>-197.823207</c:v>
                </c:pt>
                <c:pt idx="17237" formatCode="General">
                  <c:v>-197.78380100000001</c:v>
                </c:pt>
                <c:pt idx="17238" formatCode="General">
                  <c:v>-197.80163200000001</c:v>
                </c:pt>
                <c:pt idx="17239" formatCode="General">
                  <c:v>-197.81237200000001</c:v>
                </c:pt>
                <c:pt idx="17240" formatCode="General">
                  <c:v>-197.805667</c:v>
                </c:pt>
                <c:pt idx="17241" formatCode="General">
                  <c:v>-197.80394699999999</c:v>
                </c:pt>
                <c:pt idx="17242" formatCode="General">
                  <c:v>-197.81288000000001</c:v>
                </c:pt>
                <c:pt idx="17243" formatCode="General">
                  <c:v>-197.81135599999999</c:v>
                </c:pt>
                <c:pt idx="17244" formatCode="General">
                  <c:v>-197.805136</c:v>
                </c:pt>
                <c:pt idx="17245" formatCode="General">
                  <c:v>-197.80435900000001</c:v>
                </c:pt>
                <c:pt idx="17246" formatCode="General">
                  <c:v>-197.82980699999999</c:v>
                </c:pt>
                <c:pt idx="17247" formatCode="General">
                  <c:v>-197.832426</c:v>
                </c:pt>
                <c:pt idx="17248" formatCode="General">
                  <c:v>-197.81026199999999</c:v>
                </c:pt>
                <c:pt idx="17249" formatCode="General">
                  <c:v>-197.83907099999999</c:v>
                </c:pt>
                <c:pt idx="17250" formatCode="General">
                  <c:v>-197.81367499999999</c:v>
                </c:pt>
                <c:pt idx="17251" formatCode="General">
                  <c:v>-197.81339700000001</c:v>
                </c:pt>
                <c:pt idx="17252" formatCode="General">
                  <c:v>-197.80207999999999</c:v>
                </c:pt>
                <c:pt idx="17253" formatCode="General">
                  <c:v>-197.80355299999999</c:v>
                </c:pt>
                <c:pt idx="17254" formatCode="General">
                  <c:v>-197.81157300000001</c:v>
                </c:pt>
                <c:pt idx="17255" formatCode="General">
                  <c:v>-197.82350400000001</c:v>
                </c:pt>
                <c:pt idx="17256" formatCode="General">
                  <c:v>-197.81684999999999</c:v>
                </c:pt>
                <c:pt idx="17257" formatCode="General">
                  <c:v>-197.80274499999999</c:v>
                </c:pt>
                <c:pt idx="17258" formatCode="General">
                  <c:v>-197.79080200000001</c:v>
                </c:pt>
                <c:pt idx="17259" formatCode="General">
                  <c:v>-197.80523700000001</c:v>
                </c:pt>
                <c:pt idx="17260" formatCode="General">
                  <c:v>-197.804824</c:v>
                </c:pt>
                <c:pt idx="17261" formatCode="General">
                  <c:v>-197.80388600000001</c:v>
                </c:pt>
                <c:pt idx="17262" formatCode="General">
                  <c:v>-197.811339</c:v>
                </c:pt>
                <c:pt idx="17263" formatCode="General">
                  <c:v>-197.795097</c:v>
                </c:pt>
                <c:pt idx="17264" formatCode="General">
                  <c:v>-197.79317399999999</c:v>
                </c:pt>
                <c:pt idx="17265" formatCode="General">
                  <c:v>-197.80453399999999</c:v>
                </c:pt>
                <c:pt idx="17266" formatCode="General">
                  <c:v>-197.80310900000001</c:v>
                </c:pt>
                <c:pt idx="17267" formatCode="General">
                  <c:v>-197.81155100000001</c:v>
                </c:pt>
                <c:pt idx="17268" formatCode="General">
                  <c:v>-197.79817299999999</c:v>
                </c:pt>
                <c:pt idx="17269" formatCode="General">
                  <c:v>-197.78896499999999</c:v>
                </c:pt>
                <c:pt idx="17270" formatCode="General">
                  <c:v>-197.7861</c:v>
                </c:pt>
                <c:pt idx="17271" formatCode="General">
                  <c:v>-197.78916599999999</c:v>
                </c:pt>
                <c:pt idx="17272" formatCode="General">
                  <c:v>-197.79231899999999</c:v>
                </c:pt>
                <c:pt idx="17273" formatCode="General">
                  <c:v>-197.79571799999999</c:v>
                </c:pt>
                <c:pt idx="17274" formatCode="General">
                  <c:v>-197.81373199999999</c:v>
                </c:pt>
                <c:pt idx="17275" formatCode="General">
                  <c:v>-197.80777800000001</c:v>
                </c:pt>
                <c:pt idx="17276" formatCode="General">
                  <c:v>-197.79606999999999</c:v>
                </c:pt>
                <c:pt idx="17277" formatCode="General">
                  <c:v>-197.80995300000001</c:v>
                </c:pt>
                <c:pt idx="17278" formatCode="General">
                  <c:v>-197.81266400000001</c:v>
                </c:pt>
                <c:pt idx="17279" formatCode="General">
                  <c:v>-197.80380400000001</c:v>
                </c:pt>
                <c:pt idx="17280" formatCode="General">
                  <c:v>-197.81499099999999</c:v>
                </c:pt>
                <c:pt idx="17281" formatCode="General">
                  <c:v>-197.851404</c:v>
                </c:pt>
                <c:pt idx="17282" formatCode="General">
                  <c:v>-197.79547099999999</c:v>
                </c:pt>
                <c:pt idx="17283" formatCode="General">
                  <c:v>-197.80724699999999</c:v>
                </c:pt>
                <c:pt idx="17284" formatCode="General">
                  <c:v>-197.82495700000001</c:v>
                </c:pt>
                <c:pt idx="17285" formatCode="General">
                  <c:v>-197.798339</c:v>
                </c:pt>
                <c:pt idx="17286" formatCode="General">
                  <c:v>-197.78696600000001</c:v>
                </c:pt>
                <c:pt idx="17287" formatCode="General">
                  <c:v>-197.82719700000001</c:v>
                </c:pt>
                <c:pt idx="17288" formatCode="General">
                  <c:v>-197.78839099999999</c:v>
                </c:pt>
                <c:pt idx="17289" formatCode="General">
                  <c:v>-197.81712200000001</c:v>
                </c:pt>
                <c:pt idx="17290" formatCode="General">
                  <c:v>-197.79555500000001</c:v>
                </c:pt>
                <c:pt idx="17291" formatCode="General">
                  <c:v>-197.785968</c:v>
                </c:pt>
                <c:pt idx="17292" formatCode="General">
                  <c:v>-197.798553</c:v>
                </c:pt>
                <c:pt idx="17293" formatCode="General">
                  <c:v>-197.77076299999999</c:v>
                </c:pt>
                <c:pt idx="17294" formatCode="General">
                  <c:v>-197.821856</c:v>
                </c:pt>
                <c:pt idx="17295" formatCode="General">
                  <c:v>-197.776027</c:v>
                </c:pt>
                <c:pt idx="17296" formatCode="General">
                  <c:v>-197.79394600000001</c:v>
                </c:pt>
                <c:pt idx="17297" formatCode="General">
                  <c:v>-197.78432699999999</c:v>
                </c:pt>
                <c:pt idx="17298" formatCode="General">
                  <c:v>-197.78947600000001</c:v>
                </c:pt>
                <c:pt idx="17299" formatCode="General">
                  <c:v>-197.804981</c:v>
                </c:pt>
                <c:pt idx="17300" formatCode="General">
                  <c:v>-197.81123400000001</c:v>
                </c:pt>
                <c:pt idx="17301" formatCode="General">
                  <c:v>-197.82835800000001</c:v>
                </c:pt>
                <c:pt idx="17302" formatCode="General">
                  <c:v>-197.796921</c:v>
                </c:pt>
                <c:pt idx="17303" formatCode="General">
                  <c:v>-197.800647</c:v>
                </c:pt>
                <c:pt idx="17304" formatCode="General">
                  <c:v>-197.75787099999999</c:v>
                </c:pt>
                <c:pt idx="17305" formatCode="General">
                  <c:v>-197.795333</c:v>
                </c:pt>
                <c:pt idx="17306" formatCode="General">
                  <c:v>-197.800443</c:v>
                </c:pt>
                <c:pt idx="17307" formatCode="General">
                  <c:v>-197.78691499999999</c:v>
                </c:pt>
                <c:pt idx="17308" formatCode="General">
                  <c:v>-197.79478</c:v>
                </c:pt>
                <c:pt idx="17309" formatCode="General">
                  <c:v>-197.77170699999999</c:v>
                </c:pt>
                <c:pt idx="17310" formatCode="General">
                  <c:v>-197.78798</c:v>
                </c:pt>
                <c:pt idx="17311" formatCode="General">
                  <c:v>-197.75778</c:v>
                </c:pt>
                <c:pt idx="17312" formatCode="General">
                  <c:v>-197.774777</c:v>
                </c:pt>
                <c:pt idx="17313" formatCode="General">
                  <c:v>-197.80591899999999</c:v>
                </c:pt>
                <c:pt idx="17314" formatCode="General">
                  <c:v>-197.807005</c:v>
                </c:pt>
                <c:pt idx="17315" formatCode="General">
                  <c:v>-197.822812</c:v>
                </c:pt>
                <c:pt idx="17316" formatCode="General">
                  <c:v>-197.793204</c:v>
                </c:pt>
                <c:pt idx="17317" formatCode="General">
                  <c:v>-197.81128200000001</c:v>
                </c:pt>
                <c:pt idx="17318" formatCode="General">
                  <c:v>-197.793069</c:v>
                </c:pt>
                <c:pt idx="17319" formatCode="General">
                  <c:v>-197.784053</c:v>
                </c:pt>
                <c:pt idx="17320" formatCode="General">
                  <c:v>-197.79088899999999</c:v>
                </c:pt>
                <c:pt idx="17321" formatCode="General">
                  <c:v>-197.80282299999999</c:v>
                </c:pt>
                <c:pt idx="17322" formatCode="General">
                  <c:v>-197.78372300000001</c:v>
                </c:pt>
                <c:pt idx="17323" formatCode="General">
                  <c:v>-197.80012500000001</c:v>
                </c:pt>
                <c:pt idx="17324" formatCode="General">
                  <c:v>-197.80308199999999</c:v>
                </c:pt>
                <c:pt idx="17325" formatCode="General">
                  <c:v>-197.81613300000001</c:v>
                </c:pt>
                <c:pt idx="17326" formatCode="General">
                  <c:v>-197.79058499999999</c:v>
                </c:pt>
                <c:pt idx="17327" formatCode="General">
                  <c:v>-197.771931</c:v>
                </c:pt>
                <c:pt idx="17328" formatCode="General">
                  <c:v>-197.799082</c:v>
                </c:pt>
                <c:pt idx="17329" formatCode="General">
                  <c:v>-197.77765500000001</c:v>
                </c:pt>
                <c:pt idx="17330" formatCode="General">
                  <c:v>-197.78241499999999</c:v>
                </c:pt>
                <c:pt idx="17331" formatCode="General">
                  <c:v>-197.78348399999999</c:v>
                </c:pt>
                <c:pt idx="17332" formatCode="General">
                  <c:v>-197.79444799999999</c:v>
                </c:pt>
                <c:pt idx="17333" formatCode="General">
                  <c:v>-197.80030300000001</c:v>
                </c:pt>
                <c:pt idx="17334" formatCode="General">
                  <c:v>-197.77457899999999</c:v>
                </c:pt>
                <c:pt idx="17335" formatCode="General">
                  <c:v>-197.78082900000001</c:v>
                </c:pt>
                <c:pt idx="17336" formatCode="General">
                  <c:v>-197.80093199999999</c:v>
                </c:pt>
                <c:pt idx="17337" formatCode="General">
                  <c:v>-197.79872499999999</c:v>
                </c:pt>
                <c:pt idx="17338" formatCode="General">
                  <c:v>-197.773642</c:v>
                </c:pt>
                <c:pt idx="17339" formatCode="General">
                  <c:v>-197.80618200000001</c:v>
                </c:pt>
                <c:pt idx="17340" formatCode="General">
                  <c:v>-197.79308900000001</c:v>
                </c:pt>
                <c:pt idx="17341" formatCode="General">
                  <c:v>-197.793463</c:v>
                </c:pt>
                <c:pt idx="17342" formatCode="General">
                  <c:v>-197.801762</c:v>
                </c:pt>
                <c:pt idx="17343" formatCode="General">
                  <c:v>-197.78740400000001</c:v>
                </c:pt>
                <c:pt idx="17344" formatCode="General">
                  <c:v>-197.80346900000001</c:v>
                </c:pt>
                <c:pt idx="17345" formatCode="General">
                  <c:v>-197.798383</c:v>
                </c:pt>
                <c:pt idx="17346" formatCode="General">
                  <c:v>-197.82261099999999</c:v>
                </c:pt>
                <c:pt idx="17347" formatCode="General">
                  <c:v>-197.80402100000001</c:v>
                </c:pt>
                <c:pt idx="17348" formatCode="General">
                  <c:v>-197.79743199999999</c:v>
                </c:pt>
                <c:pt idx="17349" formatCode="General">
                  <c:v>-197.79504399999999</c:v>
                </c:pt>
                <c:pt idx="17350" formatCode="General">
                  <c:v>-197.821022</c:v>
                </c:pt>
                <c:pt idx="17351" formatCode="General">
                  <c:v>-197.78391400000001</c:v>
                </c:pt>
                <c:pt idx="17352" formatCode="General">
                  <c:v>-197.790561</c:v>
                </c:pt>
                <c:pt idx="17353" formatCode="General">
                  <c:v>-197.802727</c:v>
                </c:pt>
                <c:pt idx="17354" formatCode="General">
                  <c:v>-197.78606300000001</c:v>
                </c:pt>
                <c:pt idx="17355" formatCode="General">
                  <c:v>-197.78442999999999</c:v>
                </c:pt>
                <c:pt idx="17356" formatCode="General">
                  <c:v>-197.798743</c:v>
                </c:pt>
                <c:pt idx="17357" formatCode="General">
                  <c:v>-197.78372300000001</c:v>
                </c:pt>
                <c:pt idx="17358" formatCode="General">
                  <c:v>-197.811351</c:v>
                </c:pt>
                <c:pt idx="17359" formatCode="General">
                  <c:v>-197.79190800000001</c:v>
                </c:pt>
                <c:pt idx="17360" formatCode="General">
                  <c:v>-197.80157500000001</c:v>
                </c:pt>
                <c:pt idx="17361" formatCode="General">
                  <c:v>-197.79640699999999</c:v>
                </c:pt>
                <c:pt idx="17362" formatCode="General">
                  <c:v>-197.78626399999999</c:v>
                </c:pt>
                <c:pt idx="17363" formatCode="General">
                  <c:v>-197.798845</c:v>
                </c:pt>
                <c:pt idx="17364" formatCode="General">
                  <c:v>-197.796907</c:v>
                </c:pt>
                <c:pt idx="17365" formatCode="General">
                  <c:v>-197.82613799999999</c:v>
                </c:pt>
                <c:pt idx="17366" formatCode="General">
                  <c:v>-197.81920199999999</c:v>
                </c:pt>
                <c:pt idx="17367" formatCode="General">
                  <c:v>-197.789772</c:v>
                </c:pt>
                <c:pt idx="17368" formatCode="General">
                  <c:v>-197.79859999999999</c:v>
                </c:pt>
                <c:pt idx="17369" formatCode="General">
                  <c:v>-197.804059</c:v>
                </c:pt>
                <c:pt idx="17370" formatCode="General">
                  <c:v>-197.81490299999999</c:v>
                </c:pt>
                <c:pt idx="17371" formatCode="General">
                  <c:v>-197.81490600000001</c:v>
                </c:pt>
                <c:pt idx="17372" formatCode="General">
                  <c:v>-197.77572599999999</c:v>
                </c:pt>
                <c:pt idx="17373" formatCode="General">
                  <c:v>-197.80469199999999</c:v>
                </c:pt>
                <c:pt idx="17374" formatCode="General">
                  <c:v>-197.81138899999999</c:v>
                </c:pt>
                <c:pt idx="17375" formatCode="General">
                  <c:v>-197.81415999999999</c:v>
                </c:pt>
                <c:pt idx="17376" formatCode="General">
                  <c:v>-197.8023</c:v>
                </c:pt>
                <c:pt idx="17377" formatCode="General">
                  <c:v>-197.791066</c:v>
                </c:pt>
                <c:pt idx="17378" formatCode="General">
                  <c:v>-197.80089799999999</c:v>
                </c:pt>
                <c:pt idx="17379" formatCode="General">
                  <c:v>-197.78287499999999</c:v>
                </c:pt>
                <c:pt idx="17380" formatCode="General">
                  <c:v>-197.81237899999999</c:v>
                </c:pt>
                <c:pt idx="17381" formatCode="General">
                  <c:v>-197.798821</c:v>
                </c:pt>
                <c:pt idx="17382" formatCode="General">
                  <c:v>-197.77691300000001</c:v>
                </c:pt>
                <c:pt idx="17383" formatCode="General">
                  <c:v>-197.80276499999999</c:v>
                </c:pt>
                <c:pt idx="17384" formatCode="General">
                  <c:v>-197.800984</c:v>
                </c:pt>
                <c:pt idx="17385" formatCode="General">
                  <c:v>-197.78573700000001</c:v>
                </c:pt>
                <c:pt idx="17386" formatCode="General">
                  <c:v>-197.78978000000001</c:v>
                </c:pt>
                <c:pt idx="17387" formatCode="General">
                  <c:v>-197.79087000000001</c:v>
                </c:pt>
                <c:pt idx="17388" formatCode="General">
                  <c:v>-197.79956000000001</c:v>
                </c:pt>
                <c:pt idx="17389" formatCode="General">
                  <c:v>-197.81267500000001</c:v>
                </c:pt>
                <c:pt idx="17390" formatCode="General">
                  <c:v>-197.798022</c:v>
                </c:pt>
                <c:pt idx="17391" formatCode="General">
                  <c:v>-197.81588400000001</c:v>
                </c:pt>
                <c:pt idx="17392" formatCode="General">
                  <c:v>-197.78889799999999</c:v>
                </c:pt>
                <c:pt idx="17393" formatCode="General">
                  <c:v>-197.78773899999999</c:v>
                </c:pt>
                <c:pt idx="17394" formatCode="General">
                  <c:v>-197.80393699999999</c:v>
                </c:pt>
                <c:pt idx="17395" formatCode="General">
                  <c:v>-197.77852799999999</c:v>
                </c:pt>
                <c:pt idx="17396" formatCode="General">
                  <c:v>-197.80969200000001</c:v>
                </c:pt>
                <c:pt idx="17397" formatCode="General">
                  <c:v>-197.814617</c:v>
                </c:pt>
                <c:pt idx="17398" formatCode="General">
                  <c:v>-197.78331399999999</c:v>
                </c:pt>
                <c:pt idx="17399" formatCode="General">
                  <c:v>-197.792147</c:v>
                </c:pt>
                <c:pt idx="17400" formatCode="General">
                  <c:v>-197.80397300000001</c:v>
                </c:pt>
                <c:pt idx="17401" formatCode="General">
                  <c:v>-197.79981599999999</c:v>
                </c:pt>
                <c:pt idx="17402" formatCode="General">
                  <c:v>-197.797955</c:v>
                </c:pt>
                <c:pt idx="17403" formatCode="General">
                  <c:v>-197.806982</c:v>
                </c:pt>
                <c:pt idx="17404" formatCode="General">
                  <c:v>-197.78356199999999</c:v>
                </c:pt>
                <c:pt idx="17405" formatCode="General">
                  <c:v>-197.805127</c:v>
                </c:pt>
                <c:pt idx="17406" formatCode="General">
                  <c:v>-197.81226699999999</c:v>
                </c:pt>
                <c:pt idx="17407" formatCode="General">
                  <c:v>-197.78056100000001</c:v>
                </c:pt>
                <c:pt idx="17408" formatCode="General">
                  <c:v>-197.77792099999999</c:v>
                </c:pt>
                <c:pt idx="17409" formatCode="General">
                  <c:v>-197.822416</c:v>
                </c:pt>
                <c:pt idx="17410" formatCode="General">
                  <c:v>-197.78733099999999</c:v>
                </c:pt>
                <c:pt idx="17411" formatCode="General">
                  <c:v>-197.778659</c:v>
                </c:pt>
                <c:pt idx="17412" formatCode="General">
                  <c:v>-197.781352</c:v>
                </c:pt>
                <c:pt idx="17413" formatCode="General">
                  <c:v>-197.781082</c:v>
                </c:pt>
                <c:pt idx="17414" formatCode="General">
                  <c:v>-197.81729899999999</c:v>
                </c:pt>
                <c:pt idx="17415" formatCode="General">
                  <c:v>-197.78634</c:v>
                </c:pt>
                <c:pt idx="17416" formatCode="General">
                  <c:v>-197.78501600000001</c:v>
                </c:pt>
                <c:pt idx="17417" formatCode="General">
                  <c:v>-197.791729</c:v>
                </c:pt>
                <c:pt idx="17418" formatCode="General">
                  <c:v>-197.777286</c:v>
                </c:pt>
                <c:pt idx="17419" formatCode="General">
                  <c:v>-197.796897</c:v>
                </c:pt>
                <c:pt idx="17420" formatCode="General">
                  <c:v>-197.81778199999999</c:v>
                </c:pt>
                <c:pt idx="17421" formatCode="General">
                  <c:v>-197.78854699999999</c:v>
                </c:pt>
                <c:pt idx="17422" formatCode="General">
                  <c:v>-197.79292899999999</c:v>
                </c:pt>
                <c:pt idx="17423" formatCode="General">
                  <c:v>-197.791135</c:v>
                </c:pt>
                <c:pt idx="17424" formatCode="General">
                  <c:v>-197.800667</c:v>
                </c:pt>
                <c:pt idx="17425" formatCode="General">
                  <c:v>-197.795973</c:v>
                </c:pt>
                <c:pt idx="17426" formatCode="General">
                  <c:v>-197.807963</c:v>
                </c:pt>
                <c:pt idx="17427" formatCode="General">
                  <c:v>-197.77936700000001</c:v>
                </c:pt>
                <c:pt idx="17428" formatCode="General">
                  <c:v>-197.798079</c:v>
                </c:pt>
                <c:pt idx="17429" formatCode="General">
                  <c:v>-197.78976</c:v>
                </c:pt>
                <c:pt idx="17430" formatCode="General">
                  <c:v>-197.80036000000001</c:v>
                </c:pt>
                <c:pt idx="17431" formatCode="General">
                  <c:v>-197.78622300000001</c:v>
                </c:pt>
                <c:pt idx="17432" formatCode="General">
                  <c:v>-197.81120799999999</c:v>
                </c:pt>
                <c:pt idx="17433" formatCode="General">
                  <c:v>-197.78905499999999</c:v>
                </c:pt>
                <c:pt idx="17434" formatCode="General">
                  <c:v>-197.82451800000001</c:v>
                </c:pt>
                <c:pt idx="17435" formatCode="General">
                  <c:v>-197.79766599999999</c:v>
                </c:pt>
                <c:pt idx="17436" formatCode="General">
                  <c:v>-197.81746100000001</c:v>
                </c:pt>
                <c:pt idx="17437" formatCode="General">
                  <c:v>-197.782611</c:v>
                </c:pt>
                <c:pt idx="17438" formatCode="General">
                  <c:v>-197.82997700000001</c:v>
                </c:pt>
                <c:pt idx="17439" formatCode="General">
                  <c:v>-197.79567399999999</c:v>
                </c:pt>
                <c:pt idx="17440" formatCode="General">
                  <c:v>-197.788791</c:v>
                </c:pt>
                <c:pt idx="17441" formatCode="General">
                  <c:v>-197.79578699999999</c:v>
                </c:pt>
                <c:pt idx="17442" formatCode="General">
                  <c:v>-197.787093</c:v>
                </c:pt>
                <c:pt idx="17443" formatCode="General">
                  <c:v>-197.805871</c:v>
                </c:pt>
                <c:pt idx="17444" formatCode="General">
                  <c:v>-197.78786600000001</c:v>
                </c:pt>
                <c:pt idx="17445" formatCode="General">
                  <c:v>-197.79486700000001</c:v>
                </c:pt>
                <c:pt idx="17446" formatCode="General">
                  <c:v>-197.79596000000001</c:v>
                </c:pt>
                <c:pt idx="17447" formatCode="General">
                  <c:v>-197.78329600000001</c:v>
                </c:pt>
                <c:pt idx="17448" formatCode="General">
                  <c:v>-197.79802699999999</c:v>
                </c:pt>
                <c:pt idx="17449" formatCode="General">
                  <c:v>-197.79750999999999</c:v>
                </c:pt>
                <c:pt idx="17450" formatCode="General">
                  <c:v>-197.823723</c:v>
                </c:pt>
                <c:pt idx="17451" formatCode="General">
                  <c:v>-197.79845700000001</c:v>
                </c:pt>
                <c:pt idx="17452" formatCode="General">
                  <c:v>-197.79674600000001</c:v>
                </c:pt>
                <c:pt idx="17453" formatCode="General">
                  <c:v>-197.78980200000001</c:v>
                </c:pt>
                <c:pt idx="17454" formatCode="General">
                  <c:v>-197.77932300000001</c:v>
                </c:pt>
                <c:pt idx="17455" formatCode="General">
                  <c:v>-197.81152499999999</c:v>
                </c:pt>
                <c:pt idx="17456" formatCode="General">
                  <c:v>-197.809057</c:v>
                </c:pt>
                <c:pt idx="17457" formatCode="General">
                  <c:v>-197.78689600000001</c:v>
                </c:pt>
                <c:pt idx="17458" formatCode="General">
                  <c:v>-197.80156600000001</c:v>
                </c:pt>
                <c:pt idx="17459" formatCode="General">
                  <c:v>-197.798587</c:v>
                </c:pt>
                <c:pt idx="17460" formatCode="General">
                  <c:v>-197.80632199999999</c:v>
                </c:pt>
                <c:pt idx="17461" formatCode="General">
                  <c:v>-197.79192599999999</c:v>
                </c:pt>
                <c:pt idx="17462" formatCode="General">
                  <c:v>-197.81753</c:v>
                </c:pt>
                <c:pt idx="17463" formatCode="General">
                  <c:v>-197.81239299999999</c:v>
                </c:pt>
                <c:pt idx="17464" formatCode="General">
                  <c:v>-197.78634</c:v>
                </c:pt>
                <c:pt idx="17465" formatCode="General">
                  <c:v>-197.785841</c:v>
                </c:pt>
                <c:pt idx="17466" formatCode="General">
                  <c:v>-197.778615</c:v>
                </c:pt>
                <c:pt idx="17467" formatCode="General">
                  <c:v>-197.80491499999999</c:v>
                </c:pt>
                <c:pt idx="17468" formatCode="General">
                  <c:v>-197.823678</c:v>
                </c:pt>
                <c:pt idx="17469" formatCode="General">
                  <c:v>-197.79682399999999</c:v>
                </c:pt>
                <c:pt idx="17470" formatCode="General">
                  <c:v>-197.78324799999999</c:v>
                </c:pt>
                <c:pt idx="17471" formatCode="General">
                  <c:v>-197.80735999999999</c:v>
                </c:pt>
                <c:pt idx="17472" formatCode="General">
                  <c:v>-197.80463700000001</c:v>
                </c:pt>
                <c:pt idx="17473" formatCode="General">
                  <c:v>-197.80823699999999</c:v>
                </c:pt>
                <c:pt idx="17474" formatCode="General">
                  <c:v>-197.793038</c:v>
                </c:pt>
                <c:pt idx="17475" formatCode="General">
                  <c:v>-197.79146700000001</c:v>
                </c:pt>
                <c:pt idx="17476" formatCode="General">
                  <c:v>-197.79136600000001</c:v>
                </c:pt>
                <c:pt idx="17477" formatCode="General">
                  <c:v>-197.802953</c:v>
                </c:pt>
                <c:pt idx="17478" formatCode="General">
                  <c:v>-197.80147600000001</c:v>
                </c:pt>
                <c:pt idx="17479" formatCode="General">
                  <c:v>-197.78290200000001</c:v>
                </c:pt>
                <c:pt idx="17480" formatCode="General">
                  <c:v>-197.79988700000001</c:v>
                </c:pt>
                <c:pt idx="17481" formatCode="General">
                  <c:v>-197.80781099999999</c:v>
                </c:pt>
                <c:pt idx="17482" formatCode="General">
                  <c:v>-197.81935799999999</c:v>
                </c:pt>
                <c:pt idx="17483" formatCode="General">
                  <c:v>-197.781633</c:v>
                </c:pt>
                <c:pt idx="17484" formatCode="General">
                  <c:v>-197.79311999999999</c:v>
                </c:pt>
                <c:pt idx="17485" formatCode="General">
                  <c:v>-197.79119700000001</c:v>
                </c:pt>
                <c:pt idx="17486" formatCode="General">
                  <c:v>-197.79611299999999</c:v>
                </c:pt>
                <c:pt idx="17487" formatCode="General">
                  <c:v>-197.80248</c:v>
                </c:pt>
                <c:pt idx="17488" formatCode="General">
                  <c:v>-197.80890099999999</c:v>
                </c:pt>
                <c:pt idx="17489" formatCode="General">
                  <c:v>-197.793194</c:v>
                </c:pt>
                <c:pt idx="17490" formatCode="General">
                  <c:v>-197.78715299999999</c:v>
                </c:pt>
                <c:pt idx="17491" formatCode="General">
                  <c:v>-197.77293900000001</c:v>
                </c:pt>
                <c:pt idx="17492" formatCode="General">
                  <c:v>-197.7919</c:v>
                </c:pt>
                <c:pt idx="17493" formatCode="General">
                  <c:v>-197.807942</c:v>
                </c:pt>
                <c:pt idx="17494" formatCode="General">
                  <c:v>-197.80900600000001</c:v>
                </c:pt>
                <c:pt idx="17495" formatCode="General">
                  <c:v>-197.817657</c:v>
                </c:pt>
                <c:pt idx="17496" formatCode="General">
                  <c:v>-197.80541500000001</c:v>
                </c:pt>
                <c:pt idx="17497" formatCode="General">
                  <c:v>-197.81379999999999</c:v>
                </c:pt>
                <c:pt idx="17498" formatCode="General">
                  <c:v>-197.78634199999999</c:v>
                </c:pt>
                <c:pt idx="17499" formatCode="General">
                  <c:v>-197.81503900000001</c:v>
                </c:pt>
                <c:pt idx="17500" formatCode="General">
                  <c:v>-197.78912099999999</c:v>
                </c:pt>
                <c:pt idx="17501" formatCode="General">
                  <c:v>-197.75392299999999</c:v>
                </c:pt>
                <c:pt idx="17502" formatCode="General">
                  <c:v>-197.803755</c:v>
                </c:pt>
                <c:pt idx="17503" formatCode="General">
                  <c:v>-197.77996200000001</c:v>
                </c:pt>
                <c:pt idx="17504" formatCode="General">
                  <c:v>-197.79306399999999</c:v>
                </c:pt>
                <c:pt idx="17505" formatCode="General">
                  <c:v>-197.76818900000001</c:v>
                </c:pt>
                <c:pt idx="17506" formatCode="General">
                  <c:v>-197.821326</c:v>
                </c:pt>
                <c:pt idx="17507" formatCode="General">
                  <c:v>-197.813457</c:v>
                </c:pt>
                <c:pt idx="17508" formatCode="General">
                  <c:v>-197.83264399999999</c:v>
                </c:pt>
                <c:pt idx="17509" formatCode="General">
                  <c:v>-197.80154099999999</c:v>
                </c:pt>
                <c:pt idx="17510" formatCode="General">
                  <c:v>-197.820931</c:v>
                </c:pt>
                <c:pt idx="17511" formatCode="General">
                  <c:v>-197.79712000000001</c:v>
                </c:pt>
                <c:pt idx="17512" formatCode="General">
                  <c:v>-197.81446</c:v>
                </c:pt>
                <c:pt idx="17513" formatCode="General">
                  <c:v>-197.79368600000001</c:v>
                </c:pt>
                <c:pt idx="17514" formatCode="General">
                  <c:v>-197.790918</c:v>
                </c:pt>
                <c:pt idx="17515" formatCode="General">
                  <c:v>-197.78017399999999</c:v>
                </c:pt>
                <c:pt idx="17516" formatCode="General">
                  <c:v>-197.80169799999999</c:v>
                </c:pt>
                <c:pt idx="17517" formatCode="General">
                  <c:v>-197.77459099999999</c:v>
                </c:pt>
                <c:pt idx="17518" formatCode="General">
                  <c:v>-197.794129</c:v>
                </c:pt>
                <c:pt idx="17519" formatCode="General">
                  <c:v>-197.779053</c:v>
                </c:pt>
                <c:pt idx="17520" formatCode="General">
                  <c:v>-197.81608900000001</c:v>
                </c:pt>
                <c:pt idx="17521" formatCode="General">
                  <c:v>-197.78923</c:v>
                </c:pt>
                <c:pt idx="17522" formatCode="General">
                  <c:v>-197.805328</c:v>
                </c:pt>
                <c:pt idx="17523" formatCode="General">
                  <c:v>-197.81894299999999</c:v>
                </c:pt>
                <c:pt idx="17524" formatCode="General">
                  <c:v>-197.80448200000001</c:v>
                </c:pt>
                <c:pt idx="17525" formatCode="General">
                  <c:v>-197.77130199999999</c:v>
                </c:pt>
                <c:pt idx="17526" formatCode="General">
                  <c:v>-197.80841599999999</c:v>
                </c:pt>
                <c:pt idx="17527" formatCode="General">
                  <c:v>-197.792383</c:v>
                </c:pt>
                <c:pt idx="17528" formatCode="General">
                  <c:v>-197.80033800000001</c:v>
                </c:pt>
                <c:pt idx="17529" formatCode="General">
                  <c:v>-197.78307100000001</c:v>
                </c:pt>
                <c:pt idx="17530" formatCode="General">
                  <c:v>-197.79738399999999</c:v>
                </c:pt>
                <c:pt idx="17531" formatCode="General">
                  <c:v>-197.78706299999999</c:v>
                </c:pt>
                <c:pt idx="17532" formatCode="General">
                  <c:v>-197.80515800000001</c:v>
                </c:pt>
                <c:pt idx="17533" formatCode="General">
                  <c:v>-197.80108899999999</c:v>
                </c:pt>
                <c:pt idx="17534" formatCode="General">
                  <c:v>-197.781577</c:v>
                </c:pt>
                <c:pt idx="17535" formatCode="General">
                  <c:v>-197.80568400000001</c:v>
                </c:pt>
                <c:pt idx="17536" formatCode="General">
                  <c:v>-197.796581</c:v>
                </c:pt>
                <c:pt idx="17537" formatCode="General">
                  <c:v>-197.8109</c:v>
                </c:pt>
                <c:pt idx="17538" formatCode="General">
                  <c:v>-197.81865999999999</c:v>
                </c:pt>
                <c:pt idx="17539" formatCode="General">
                  <c:v>-197.78743900000001</c:v>
                </c:pt>
                <c:pt idx="17540" formatCode="General">
                  <c:v>-197.78118699999999</c:v>
                </c:pt>
                <c:pt idx="17541" formatCode="General">
                  <c:v>-197.81819999999999</c:v>
                </c:pt>
                <c:pt idx="17542" formatCode="General">
                  <c:v>-197.80974000000001</c:v>
                </c:pt>
                <c:pt idx="17543" formatCode="General">
                  <c:v>-197.80105</c:v>
                </c:pt>
                <c:pt idx="17544" formatCode="General">
                  <c:v>-197.79920799999999</c:v>
                </c:pt>
                <c:pt idx="17545" formatCode="General">
                  <c:v>-197.81893299999999</c:v>
                </c:pt>
                <c:pt idx="17546" formatCode="General">
                  <c:v>-197.77842000000001</c:v>
                </c:pt>
                <c:pt idx="17547" formatCode="General">
                  <c:v>-197.78012799999999</c:v>
                </c:pt>
                <c:pt idx="17548" formatCode="General">
                  <c:v>-197.76697899999999</c:v>
                </c:pt>
                <c:pt idx="17549" formatCode="General">
                  <c:v>-197.80162799999999</c:v>
                </c:pt>
                <c:pt idx="17550" formatCode="General">
                  <c:v>-197.806805</c:v>
                </c:pt>
                <c:pt idx="17551" formatCode="General">
                  <c:v>-197.81273300000001</c:v>
                </c:pt>
                <c:pt idx="17552" formatCode="General">
                  <c:v>-197.815764</c:v>
                </c:pt>
                <c:pt idx="17553" formatCode="General">
                  <c:v>-197.80457799999999</c:v>
                </c:pt>
                <c:pt idx="17554" formatCode="General">
                  <c:v>-197.796999</c:v>
                </c:pt>
                <c:pt idx="17555" formatCode="General">
                  <c:v>-197.76775499999999</c:v>
                </c:pt>
                <c:pt idx="17556" formatCode="General">
                  <c:v>-197.79890599999999</c:v>
                </c:pt>
                <c:pt idx="17557" formatCode="General">
                  <c:v>-197.810857</c:v>
                </c:pt>
                <c:pt idx="17558" formatCode="General">
                  <c:v>-197.79164</c:v>
                </c:pt>
                <c:pt idx="17559" formatCode="General">
                  <c:v>-197.80179799999999</c:v>
                </c:pt>
                <c:pt idx="17560" formatCode="General">
                  <c:v>-197.79736</c:v>
                </c:pt>
                <c:pt idx="17561" formatCode="General">
                  <c:v>-197.796291</c:v>
                </c:pt>
                <c:pt idx="17562" formatCode="General">
                  <c:v>-197.77417199999999</c:v>
                </c:pt>
                <c:pt idx="17563" formatCode="General">
                  <c:v>-197.79376300000001</c:v>
                </c:pt>
                <c:pt idx="17564" formatCode="General">
                  <c:v>-197.77967899999999</c:v>
                </c:pt>
                <c:pt idx="17565" formatCode="General">
                  <c:v>-197.80300399999999</c:v>
                </c:pt>
                <c:pt idx="17566" formatCode="General">
                  <c:v>-197.80458999999999</c:v>
                </c:pt>
                <c:pt idx="17567" formatCode="General">
                  <c:v>-197.82680300000001</c:v>
                </c:pt>
                <c:pt idx="17568" formatCode="General">
                  <c:v>-197.79827599999999</c:v>
                </c:pt>
                <c:pt idx="17569" formatCode="General">
                  <c:v>-197.78400099999999</c:v>
                </c:pt>
                <c:pt idx="17570" formatCode="General">
                  <c:v>-197.807018</c:v>
                </c:pt>
                <c:pt idx="17571" formatCode="General">
                  <c:v>-197.81043600000001</c:v>
                </c:pt>
                <c:pt idx="17572" formatCode="General">
                  <c:v>-197.780383</c:v>
                </c:pt>
                <c:pt idx="17573" formatCode="General">
                  <c:v>-197.79675399999999</c:v>
                </c:pt>
                <c:pt idx="17574" formatCode="General">
                  <c:v>-197.806083</c:v>
                </c:pt>
                <c:pt idx="17575" formatCode="General">
                  <c:v>-197.814899</c:v>
                </c:pt>
                <c:pt idx="17576" formatCode="General">
                  <c:v>-197.79336699999999</c:v>
                </c:pt>
                <c:pt idx="17577" formatCode="General">
                  <c:v>-197.80373800000001</c:v>
                </c:pt>
                <c:pt idx="17578" formatCode="General">
                  <c:v>-197.80539400000001</c:v>
                </c:pt>
                <c:pt idx="17579" formatCode="General">
                  <c:v>-197.79818900000001</c:v>
                </c:pt>
                <c:pt idx="17580" formatCode="General">
                  <c:v>-197.78661600000001</c:v>
                </c:pt>
                <c:pt idx="17581" formatCode="General">
                  <c:v>-197.812476</c:v>
                </c:pt>
                <c:pt idx="17582" formatCode="General">
                  <c:v>-197.82736399999999</c:v>
                </c:pt>
                <c:pt idx="17583" formatCode="General">
                  <c:v>-197.801715</c:v>
                </c:pt>
                <c:pt idx="17584" formatCode="General">
                  <c:v>-197.78689399999999</c:v>
                </c:pt>
                <c:pt idx="17585" formatCode="General">
                  <c:v>-197.79385500000001</c:v>
                </c:pt>
                <c:pt idx="17586" formatCode="General">
                  <c:v>-197.78799599999999</c:v>
                </c:pt>
                <c:pt idx="17587" formatCode="General">
                  <c:v>-197.79244399999999</c:v>
                </c:pt>
                <c:pt idx="17588" formatCode="General">
                  <c:v>-197.77229700000001</c:v>
                </c:pt>
                <c:pt idx="17589" formatCode="General">
                  <c:v>-197.792743</c:v>
                </c:pt>
                <c:pt idx="17590" formatCode="General">
                  <c:v>-197.77952400000001</c:v>
                </c:pt>
                <c:pt idx="17591" formatCode="General">
                  <c:v>-197.794376</c:v>
                </c:pt>
                <c:pt idx="17592" formatCode="General">
                  <c:v>-197.79530500000001</c:v>
                </c:pt>
                <c:pt idx="17593" formatCode="General">
                  <c:v>-197.809054</c:v>
                </c:pt>
                <c:pt idx="17594" formatCode="General">
                  <c:v>-197.78283200000001</c:v>
                </c:pt>
                <c:pt idx="17595" formatCode="General">
                  <c:v>-197.820381</c:v>
                </c:pt>
                <c:pt idx="17596" formatCode="General">
                  <c:v>-197.81076999999999</c:v>
                </c:pt>
                <c:pt idx="17597" formatCode="General">
                  <c:v>-197.76226199999999</c:v>
                </c:pt>
                <c:pt idx="17598" formatCode="General">
                  <c:v>-197.784605</c:v>
                </c:pt>
                <c:pt idx="17599" formatCode="General">
                  <c:v>-197.79078100000001</c:v>
                </c:pt>
                <c:pt idx="17600" formatCode="General">
                  <c:v>-197.77648500000001</c:v>
                </c:pt>
                <c:pt idx="17601" formatCode="General">
                  <c:v>-197.777995</c:v>
                </c:pt>
                <c:pt idx="17602" formatCode="General">
                  <c:v>-197.75009600000001</c:v>
                </c:pt>
                <c:pt idx="17603" formatCode="General">
                  <c:v>-197.77515500000001</c:v>
                </c:pt>
                <c:pt idx="17604" formatCode="General">
                  <c:v>-197.79835</c:v>
                </c:pt>
                <c:pt idx="17605" formatCode="General">
                  <c:v>-197.78169500000001</c:v>
                </c:pt>
                <c:pt idx="17606" formatCode="General">
                  <c:v>-197.789286</c:v>
                </c:pt>
                <c:pt idx="17607" formatCode="General">
                  <c:v>-197.800442</c:v>
                </c:pt>
                <c:pt idx="17608" formatCode="General">
                  <c:v>-197.80903699999999</c:v>
                </c:pt>
                <c:pt idx="17609" formatCode="General">
                  <c:v>-197.80275700000001</c:v>
                </c:pt>
                <c:pt idx="17610" formatCode="General">
                  <c:v>-197.80457699999999</c:v>
                </c:pt>
                <c:pt idx="17611" formatCode="General">
                  <c:v>-197.77896799999999</c:v>
                </c:pt>
                <c:pt idx="17612" formatCode="General">
                  <c:v>-197.764554</c:v>
                </c:pt>
                <c:pt idx="17613" formatCode="General">
                  <c:v>-197.79321899999999</c:v>
                </c:pt>
                <c:pt idx="17614" formatCode="General">
                  <c:v>-197.79590300000001</c:v>
                </c:pt>
                <c:pt idx="17615" formatCode="General">
                  <c:v>-197.81244100000001</c:v>
                </c:pt>
                <c:pt idx="17616" formatCode="General">
                  <c:v>-197.774112</c:v>
                </c:pt>
                <c:pt idx="17617" formatCode="General">
                  <c:v>-197.804754</c:v>
                </c:pt>
                <c:pt idx="17618" formatCode="General">
                  <c:v>-197.78106099999999</c:v>
                </c:pt>
                <c:pt idx="17619" formatCode="General">
                  <c:v>-197.79393300000001</c:v>
                </c:pt>
                <c:pt idx="17620" formatCode="General">
                  <c:v>-197.78591700000001</c:v>
                </c:pt>
                <c:pt idx="17621" formatCode="General">
                  <c:v>-197.79732100000001</c:v>
                </c:pt>
                <c:pt idx="17622" formatCode="General">
                  <c:v>-197.79142400000001</c:v>
                </c:pt>
                <c:pt idx="17623" formatCode="General">
                  <c:v>-197.78747100000001</c:v>
                </c:pt>
                <c:pt idx="17624" formatCode="General">
                  <c:v>-197.77838700000001</c:v>
                </c:pt>
                <c:pt idx="17625" formatCode="General">
                  <c:v>-197.76760400000001</c:v>
                </c:pt>
                <c:pt idx="17626" formatCode="General">
                  <c:v>-197.799723</c:v>
                </c:pt>
                <c:pt idx="17627" formatCode="General">
                  <c:v>-197.81580400000001</c:v>
                </c:pt>
                <c:pt idx="17628" formatCode="General">
                  <c:v>-197.80073899999999</c:v>
                </c:pt>
                <c:pt idx="17629" formatCode="General">
                  <c:v>-197.79064600000001</c:v>
                </c:pt>
                <c:pt idx="17630" formatCode="General">
                  <c:v>-197.77752799999999</c:v>
                </c:pt>
                <c:pt idx="17631" formatCode="General">
                  <c:v>-197.816261</c:v>
                </c:pt>
                <c:pt idx="17632" formatCode="General">
                  <c:v>-197.77609000000001</c:v>
                </c:pt>
                <c:pt idx="17633" formatCode="General">
                  <c:v>-197.80130399999999</c:v>
                </c:pt>
                <c:pt idx="17634" formatCode="General">
                  <c:v>-197.81618599999999</c:v>
                </c:pt>
                <c:pt idx="17635" formatCode="General">
                  <c:v>-197.78023200000001</c:v>
                </c:pt>
                <c:pt idx="17636" formatCode="General">
                  <c:v>-197.78142500000001</c:v>
                </c:pt>
                <c:pt idx="17637" formatCode="General">
                  <c:v>-197.78494699999999</c:v>
                </c:pt>
                <c:pt idx="17638" formatCode="General">
                  <c:v>-197.79324199999999</c:v>
                </c:pt>
                <c:pt idx="17639" formatCode="General">
                  <c:v>-197.81218899999999</c:v>
                </c:pt>
                <c:pt idx="17640" formatCode="General">
                  <c:v>-197.78744399999999</c:v>
                </c:pt>
                <c:pt idx="17641" formatCode="General">
                  <c:v>-197.783389</c:v>
                </c:pt>
                <c:pt idx="17642" formatCode="General">
                  <c:v>-197.78065000000001</c:v>
                </c:pt>
                <c:pt idx="17643" formatCode="General">
                  <c:v>-197.77646300000001</c:v>
                </c:pt>
                <c:pt idx="17644" formatCode="General">
                  <c:v>-197.782443</c:v>
                </c:pt>
                <c:pt idx="17645" formatCode="General">
                  <c:v>-197.797946</c:v>
                </c:pt>
                <c:pt idx="17646" formatCode="General">
                  <c:v>-197.77044000000001</c:v>
                </c:pt>
                <c:pt idx="17647" formatCode="General">
                  <c:v>-197.802876</c:v>
                </c:pt>
                <c:pt idx="17648" formatCode="General">
                  <c:v>-197.77441300000001</c:v>
                </c:pt>
                <c:pt idx="17649" formatCode="General">
                  <c:v>-197.769476</c:v>
                </c:pt>
                <c:pt idx="17650" formatCode="General">
                  <c:v>-197.79389800000001</c:v>
                </c:pt>
                <c:pt idx="17651" formatCode="General">
                  <c:v>-197.782534</c:v>
                </c:pt>
                <c:pt idx="17652" formatCode="General">
                  <c:v>-197.77119999999999</c:v>
                </c:pt>
                <c:pt idx="17653" formatCode="General">
                  <c:v>-197.77507800000001</c:v>
                </c:pt>
                <c:pt idx="17654" formatCode="General">
                  <c:v>-197.77855600000001</c:v>
                </c:pt>
                <c:pt idx="17655" formatCode="General">
                  <c:v>-197.78151700000001</c:v>
                </c:pt>
                <c:pt idx="17656" formatCode="General">
                  <c:v>-197.80970099999999</c:v>
                </c:pt>
                <c:pt idx="17657" formatCode="General">
                  <c:v>-197.787396</c:v>
                </c:pt>
                <c:pt idx="17658" formatCode="General">
                  <c:v>-197.794107</c:v>
                </c:pt>
                <c:pt idx="17659" formatCode="General">
                  <c:v>-197.782398</c:v>
                </c:pt>
                <c:pt idx="17660" formatCode="General">
                  <c:v>-197.77878999999999</c:v>
                </c:pt>
                <c:pt idx="17661" formatCode="General">
                  <c:v>-197.77515600000001</c:v>
                </c:pt>
                <c:pt idx="17662" formatCode="General">
                  <c:v>-197.79859300000001</c:v>
                </c:pt>
                <c:pt idx="17663" formatCode="General">
                  <c:v>-197.79791499999999</c:v>
                </c:pt>
                <c:pt idx="17664" formatCode="General">
                  <c:v>-197.799105</c:v>
                </c:pt>
                <c:pt idx="17665" formatCode="General">
                  <c:v>-197.76894899999999</c:v>
                </c:pt>
                <c:pt idx="17666" formatCode="General">
                  <c:v>-197.78705400000001</c:v>
                </c:pt>
                <c:pt idx="17667" formatCode="General">
                  <c:v>-197.79032100000001</c:v>
                </c:pt>
                <c:pt idx="17668" formatCode="General">
                  <c:v>-197.77804</c:v>
                </c:pt>
                <c:pt idx="17669" formatCode="General">
                  <c:v>-197.77847800000001</c:v>
                </c:pt>
                <c:pt idx="17670" formatCode="General">
                  <c:v>-197.81079700000001</c:v>
                </c:pt>
                <c:pt idx="17671" formatCode="General">
                  <c:v>-197.75888800000001</c:v>
                </c:pt>
                <c:pt idx="17672" formatCode="General">
                  <c:v>-197.825422</c:v>
                </c:pt>
                <c:pt idx="17673" formatCode="General">
                  <c:v>-197.78662800000001</c:v>
                </c:pt>
                <c:pt idx="17674" formatCode="General">
                  <c:v>-197.79074199999999</c:v>
                </c:pt>
                <c:pt idx="17675" formatCode="General">
                  <c:v>-197.79527100000001</c:v>
                </c:pt>
                <c:pt idx="17676" formatCode="General">
                  <c:v>-197.806489</c:v>
                </c:pt>
                <c:pt idx="17677" formatCode="General">
                  <c:v>-197.77242699999999</c:v>
                </c:pt>
                <c:pt idx="17678" formatCode="General">
                  <c:v>-197.78584699999999</c:v>
                </c:pt>
                <c:pt idx="17679" formatCode="General">
                  <c:v>-197.786833</c:v>
                </c:pt>
                <c:pt idx="17680" formatCode="General">
                  <c:v>-197.758262</c:v>
                </c:pt>
                <c:pt idx="17681" formatCode="General">
                  <c:v>-197.767212</c:v>
                </c:pt>
                <c:pt idx="17682" formatCode="General">
                  <c:v>-197.792517</c:v>
                </c:pt>
                <c:pt idx="17683" formatCode="General">
                  <c:v>-197.774348</c:v>
                </c:pt>
                <c:pt idx="17684" formatCode="General">
                  <c:v>-197.785</c:v>
                </c:pt>
                <c:pt idx="17685" formatCode="General">
                  <c:v>-197.79376500000001</c:v>
                </c:pt>
                <c:pt idx="17686" formatCode="General">
                  <c:v>-197.792158</c:v>
                </c:pt>
                <c:pt idx="17687" formatCode="General">
                  <c:v>-197.78133600000001</c:v>
                </c:pt>
                <c:pt idx="17688" formatCode="General">
                  <c:v>-197.78436600000001</c:v>
                </c:pt>
                <c:pt idx="17689" formatCode="General">
                  <c:v>-197.804315</c:v>
                </c:pt>
                <c:pt idx="17690" formatCode="General">
                  <c:v>-197.784944</c:v>
                </c:pt>
                <c:pt idx="17691" formatCode="General">
                  <c:v>-197.77997099999999</c:v>
                </c:pt>
                <c:pt idx="17692" formatCode="General">
                  <c:v>-197.79630900000001</c:v>
                </c:pt>
                <c:pt idx="17693" formatCode="General">
                  <c:v>-197.78090399999999</c:v>
                </c:pt>
                <c:pt idx="17694" formatCode="General">
                  <c:v>-197.791696</c:v>
                </c:pt>
                <c:pt idx="17695" formatCode="General">
                  <c:v>-197.80776399999999</c:v>
                </c:pt>
                <c:pt idx="17696" formatCode="General">
                  <c:v>-197.78655900000001</c:v>
                </c:pt>
                <c:pt idx="17697" formatCode="General">
                  <c:v>-197.817105</c:v>
                </c:pt>
                <c:pt idx="17698" formatCode="General">
                  <c:v>-197.77502999999999</c:v>
                </c:pt>
                <c:pt idx="17699" formatCode="General">
                  <c:v>-197.794793</c:v>
                </c:pt>
                <c:pt idx="17700" formatCode="General">
                  <c:v>-197.77813800000001</c:v>
                </c:pt>
                <c:pt idx="17701" formatCode="General">
                  <c:v>-197.758128</c:v>
                </c:pt>
                <c:pt idx="17702" formatCode="General">
                  <c:v>-197.78801899999999</c:v>
                </c:pt>
                <c:pt idx="17703" formatCode="General">
                  <c:v>-197.796425</c:v>
                </c:pt>
                <c:pt idx="17704" formatCode="General">
                  <c:v>-197.79333800000001</c:v>
                </c:pt>
                <c:pt idx="17705" formatCode="General">
                  <c:v>-197.79771500000001</c:v>
                </c:pt>
                <c:pt idx="17706" formatCode="General">
                  <c:v>-197.802393</c:v>
                </c:pt>
                <c:pt idx="17707" formatCode="General">
                  <c:v>-197.78499600000001</c:v>
                </c:pt>
                <c:pt idx="17708" formatCode="General">
                  <c:v>-197.77141700000001</c:v>
                </c:pt>
                <c:pt idx="17709" formatCode="General">
                  <c:v>-197.77449100000001</c:v>
                </c:pt>
                <c:pt idx="17710" formatCode="General">
                  <c:v>-197.800194</c:v>
                </c:pt>
                <c:pt idx="17711" formatCode="General">
                  <c:v>-197.81039100000001</c:v>
                </c:pt>
                <c:pt idx="17712" formatCode="General">
                  <c:v>-197.77199200000001</c:v>
                </c:pt>
                <c:pt idx="17713" formatCode="General">
                  <c:v>-197.806839</c:v>
                </c:pt>
                <c:pt idx="17714" formatCode="General">
                  <c:v>-197.77815100000001</c:v>
                </c:pt>
                <c:pt idx="17715" formatCode="General">
                  <c:v>-197.81230099999999</c:v>
                </c:pt>
                <c:pt idx="17716" formatCode="General">
                  <c:v>-197.80115699999999</c:v>
                </c:pt>
                <c:pt idx="17717" formatCode="General">
                  <c:v>-197.786745</c:v>
                </c:pt>
                <c:pt idx="17718" formatCode="General">
                  <c:v>-197.785042</c:v>
                </c:pt>
                <c:pt idx="17719" formatCode="General">
                  <c:v>-197.793859</c:v>
                </c:pt>
                <c:pt idx="17720" formatCode="General">
                  <c:v>-197.78062600000001</c:v>
                </c:pt>
                <c:pt idx="17721" formatCode="General">
                  <c:v>-197.81693100000001</c:v>
                </c:pt>
                <c:pt idx="17722" formatCode="General">
                  <c:v>-197.80517499999999</c:v>
                </c:pt>
                <c:pt idx="17723" formatCode="General">
                  <c:v>-197.77822</c:v>
                </c:pt>
                <c:pt idx="17724" formatCode="General">
                  <c:v>-197.76699500000001</c:v>
                </c:pt>
                <c:pt idx="17725" formatCode="General">
                  <c:v>-197.79243</c:v>
                </c:pt>
                <c:pt idx="17726" formatCode="General">
                  <c:v>-197.77869699999999</c:v>
                </c:pt>
                <c:pt idx="17727" formatCode="General">
                  <c:v>-197.80154400000001</c:v>
                </c:pt>
                <c:pt idx="17728" formatCode="General">
                  <c:v>-197.78869499999999</c:v>
                </c:pt>
                <c:pt idx="17729" formatCode="General">
                  <c:v>-197.784291</c:v>
                </c:pt>
                <c:pt idx="17730" formatCode="General">
                  <c:v>-197.79292899999999</c:v>
                </c:pt>
                <c:pt idx="17731" formatCode="General">
                  <c:v>-197.812972</c:v>
                </c:pt>
                <c:pt idx="17732" formatCode="General">
                  <c:v>-197.78519499999999</c:v>
                </c:pt>
                <c:pt idx="17733" formatCode="General">
                  <c:v>-197.809302</c:v>
                </c:pt>
                <c:pt idx="17734" formatCode="General">
                  <c:v>-197.803999</c:v>
                </c:pt>
                <c:pt idx="17735" formatCode="General">
                  <c:v>-197.780024</c:v>
                </c:pt>
                <c:pt idx="17736" formatCode="General">
                  <c:v>-197.79895300000001</c:v>
                </c:pt>
                <c:pt idx="17737" formatCode="General">
                  <c:v>-197.767798</c:v>
                </c:pt>
                <c:pt idx="17738" formatCode="General">
                  <c:v>-197.795571</c:v>
                </c:pt>
                <c:pt idx="17739" formatCode="General">
                  <c:v>-197.81033099999999</c:v>
                </c:pt>
                <c:pt idx="17740" formatCode="General">
                  <c:v>-197.777886</c:v>
                </c:pt>
                <c:pt idx="17741" formatCode="General">
                  <c:v>-197.81732299999999</c:v>
                </c:pt>
                <c:pt idx="17742" formatCode="General">
                  <c:v>-197.788556</c:v>
                </c:pt>
                <c:pt idx="17743" formatCode="General">
                  <c:v>-197.794184</c:v>
                </c:pt>
                <c:pt idx="17744" formatCode="General">
                  <c:v>-197.799609</c:v>
                </c:pt>
                <c:pt idx="17745" formatCode="General">
                  <c:v>-197.80278799999999</c:v>
                </c:pt>
                <c:pt idx="17746" formatCode="General">
                  <c:v>-197.79249899999999</c:v>
                </c:pt>
                <c:pt idx="17747" formatCode="General">
                  <c:v>-197.804303</c:v>
                </c:pt>
                <c:pt idx="17748" formatCode="General">
                  <c:v>-197.78013200000001</c:v>
                </c:pt>
                <c:pt idx="17749" formatCode="General">
                  <c:v>-197.792686</c:v>
                </c:pt>
                <c:pt idx="17750" formatCode="General">
                  <c:v>-197.78807800000001</c:v>
                </c:pt>
                <c:pt idx="17751" formatCode="General">
                  <c:v>-197.786393</c:v>
                </c:pt>
                <c:pt idx="17752" formatCode="General">
                  <c:v>-197.801085</c:v>
                </c:pt>
                <c:pt idx="17753" formatCode="General">
                  <c:v>-197.79484400000001</c:v>
                </c:pt>
                <c:pt idx="17754" formatCode="General">
                  <c:v>-197.79054099999999</c:v>
                </c:pt>
                <c:pt idx="17755" formatCode="General">
                  <c:v>-197.78956400000001</c:v>
                </c:pt>
                <c:pt idx="17756" formatCode="General">
                  <c:v>-197.770972</c:v>
                </c:pt>
                <c:pt idx="17757" formatCode="General">
                  <c:v>-197.79486700000001</c:v>
                </c:pt>
                <c:pt idx="17758" formatCode="General">
                  <c:v>-197.78285500000001</c:v>
                </c:pt>
                <c:pt idx="17759" formatCode="General">
                  <c:v>-197.79376300000001</c:v>
                </c:pt>
                <c:pt idx="17760" formatCode="General">
                  <c:v>-197.78428700000001</c:v>
                </c:pt>
                <c:pt idx="17761" formatCode="General">
                  <c:v>-197.76795799999999</c:v>
                </c:pt>
                <c:pt idx="17762" formatCode="General">
                  <c:v>-197.77693099999999</c:v>
                </c:pt>
                <c:pt idx="17763" formatCode="General">
                  <c:v>-197.780631</c:v>
                </c:pt>
                <c:pt idx="17764" formatCode="General">
                  <c:v>-197.79625999999999</c:v>
                </c:pt>
                <c:pt idx="17765" formatCode="General">
                  <c:v>-197.820956</c:v>
                </c:pt>
                <c:pt idx="17766" formatCode="General">
                  <c:v>-197.766324</c:v>
                </c:pt>
                <c:pt idx="17767" formatCode="General">
                  <c:v>-197.79430400000001</c:v>
                </c:pt>
                <c:pt idx="17768" formatCode="General">
                  <c:v>-197.775745</c:v>
                </c:pt>
                <c:pt idx="17769" formatCode="General">
                  <c:v>-197.790166</c:v>
                </c:pt>
                <c:pt idx="17770" formatCode="General">
                  <c:v>-197.77831900000001</c:v>
                </c:pt>
                <c:pt idx="17771" formatCode="General">
                  <c:v>-197.79623799999999</c:v>
                </c:pt>
                <c:pt idx="17772" formatCode="General">
                  <c:v>-197.794466</c:v>
                </c:pt>
                <c:pt idx="17773" formatCode="General">
                  <c:v>-197.76758100000001</c:v>
                </c:pt>
                <c:pt idx="17774" formatCode="General">
                  <c:v>-197.787318</c:v>
                </c:pt>
                <c:pt idx="17775" formatCode="General">
                  <c:v>-197.77671699999999</c:v>
                </c:pt>
                <c:pt idx="17776" formatCode="General">
                  <c:v>-197.788625</c:v>
                </c:pt>
                <c:pt idx="17777" formatCode="General">
                  <c:v>-197.80729400000001</c:v>
                </c:pt>
                <c:pt idx="17778" formatCode="General">
                  <c:v>-197.77977899999999</c:v>
                </c:pt>
                <c:pt idx="17779" formatCode="General">
                  <c:v>-197.77999199999999</c:v>
                </c:pt>
                <c:pt idx="17780" formatCode="General">
                  <c:v>-197.78482500000001</c:v>
                </c:pt>
                <c:pt idx="17781" formatCode="General">
                  <c:v>-197.777716</c:v>
                </c:pt>
                <c:pt idx="17782" formatCode="General">
                  <c:v>-197.79755299999999</c:v>
                </c:pt>
                <c:pt idx="17783" formatCode="General">
                  <c:v>-197.77345600000001</c:v>
                </c:pt>
                <c:pt idx="17784" formatCode="General">
                  <c:v>-197.79050100000001</c:v>
                </c:pt>
                <c:pt idx="17785" formatCode="General">
                  <c:v>-197.794588</c:v>
                </c:pt>
                <c:pt idx="17786" formatCode="General">
                  <c:v>-197.774824</c:v>
                </c:pt>
                <c:pt idx="17787" formatCode="General">
                  <c:v>-197.800251</c:v>
                </c:pt>
                <c:pt idx="17788" formatCode="General">
                  <c:v>-197.78538599999999</c:v>
                </c:pt>
                <c:pt idx="17789" formatCode="General">
                  <c:v>-197.81451999999999</c:v>
                </c:pt>
                <c:pt idx="17790" formatCode="General">
                  <c:v>-197.788543</c:v>
                </c:pt>
                <c:pt idx="17791" formatCode="General">
                  <c:v>-197.763229</c:v>
                </c:pt>
                <c:pt idx="17792" formatCode="General">
                  <c:v>-197.77839700000001</c:v>
                </c:pt>
                <c:pt idx="17793" formatCode="General">
                  <c:v>-197.76007899999999</c:v>
                </c:pt>
                <c:pt idx="17794" formatCode="General">
                  <c:v>-197.78450799999999</c:v>
                </c:pt>
                <c:pt idx="17795" formatCode="General">
                  <c:v>-197.77738199999999</c:v>
                </c:pt>
                <c:pt idx="17796" formatCode="General">
                  <c:v>-197.810013</c:v>
                </c:pt>
                <c:pt idx="17797" formatCode="General">
                  <c:v>-197.80777699999999</c:v>
                </c:pt>
                <c:pt idx="17798" formatCode="General">
                  <c:v>-197.80043800000001</c:v>
                </c:pt>
                <c:pt idx="17799" formatCode="General">
                  <c:v>-197.77868100000001</c:v>
                </c:pt>
                <c:pt idx="17800" formatCode="General">
                  <c:v>-197.78149500000001</c:v>
                </c:pt>
                <c:pt idx="17801" formatCode="General">
                  <c:v>-197.745294</c:v>
                </c:pt>
                <c:pt idx="17802" formatCode="General">
                  <c:v>-197.77524099999999</c:v>
                </c:pt>
                <c:pt idx="17803" formatCode="General">
                  <c:v>-197.788622</c:v>
                </c:pt>
                <c:pt idx="17804" formatCode="General">
                  <c:v>-197.77164099999999</c:v>
                </c:pt>
                <c:pt idx="17805" formatCode="General">
                  <c:v>-197.78358</c:v>
                </c:pt>
                <c:pt idx="17806" formatCode="General">
                  <c:v>-197.772987</c:v>
                </c:pt>
                <c:pt idx="17807" formatCode="General">
                  <c:v>-197.777963</c:v>
                </c:pt>
                <c:pt idx="17808" formatCode="General">
                  <c:v>-197.78930299999999</c:v>
                </c:pt>
                <c:pt idx="17809" formatCode="General">
                  <c:v>-197.79005000000001</c:v>
                </c:pt>
                <c:pt idx="17810" formatCode="General">
                  <c:v>-197.775406</c:v>
                </c:pt>
                <c:pt idx="17811" formatCode="General">
                  <c:v>-197.78404</c:v>
                </c:pt>
                <c:pt idx="17812" formatCode="General">
                  <c:v>-197.78203300000001</c:v>
                </c:pt>
                <c:pt idx="17813" formatCode="General">
                  <c:v>-197.76793799999999</c:v>
                </c:pt>
                <c:pt idx="17814" formatCode="General">
                  <c:v>-197.772189</c:v>
                </c:pt>
                <c:pt idx="17815" formatCode="General">
                  <c:v>-197.77115699999999</c:v>
                </c:pt>
                <c:pt idx="17816" formatCode="General">
                  <c:v>-197.791394</c:v>
                </c:pt>
                <c:pt idx="17817" formatCode="General">
                  <c:v>-197.765827</c:v>
                </c:pt>
                <c:pt idx="17818" formatCode="General">
                  <c:v>-197.77116899999999</c:v>
                </c:pt>
                <c:pt idx="17819" formatCode="General">
                  <c:v>-197.78298799999999</c:v>
                </c:pt>
                <c:pt idx="17820" formatCode="General">
                  <c:v>-197.815403</c:v>
                </c:pt>
                <c:pt idx="17821" formatCode="General">
                  <c:v>-197.77532400000001</c:v>
                </c:pt>
                <c:pt idx="17822" formatCode="General">
                  <c:v>-197.77691899999999</c:v>
                </c:pt>
                <c:pt idx="17823" formatCode="General">
                  <c:v>-197.748403</c:v>
                </c:pt>
                <c:pt idx="17824" formatCode="General">
                  <c:v>-197.796434</c:v>
                </c:pt>
                <c:pt idx="17825" formatCode="General">
                  <c:v>-197.77100799999999</c:v>
                </c:pt>
                <c:pt idx="17826" formatCode="General">
                  <c:v>-197.748874</c:v>
                </c:pt>
                <c:pt idx="17827" formatCode="General">
                  <c:v>-197.77383900000001</c:v>
                </c:pt>
                <c:pt idx="17828" formatCode="General">
                  <c:v>-197.766943</c:v>
                </c:pt>
                <c:pt idx="17829" formatCode="General">
                  <c:v>-197.76902200000001</c:v>
                </c:pt>
                <c:pt idx="17830" formatCode="General">
                  <c:v>-197.76948200000001</c:v>
                </c:pt>
                <c:pt idx="17831" formatCode="General">
                  <c:v>-197.76486299999999</c:v>
                </c:pt>
                <c:pt idx="17832" formatCode="General">
                  <c:v>-197.78564299999999</c:v>
                </c:pt>
                <c:pt idx="17833" formatCode="General">
                  <c:v>-197.79573500000001</c:v>
                </c:pt>
                <c:pt idx="17834" formatCode="General">
                  <c:v>-197.78599</c:v>
                </c:pt>
                <c:pt idx="17835" formatCode="General">
                  <c:v>-197.78801000000001</c:v>
                </c:pt>
                <c:pt idx="17836" formatCode="General">
                  <c:v>-197.77908500000001</c:v>
                </c:pt>
                <c:pt idx="17837" formatCode="General">
                  <c:v>-197.783255</c:v>
                </c:pt>
                <c:pt idx="17838" formatCode="General">
                  <c:v>-197.77481599999999</c:v>
                </c:pt>
                <c:pt idx="17839" formatCode="General">
                  <c:v>-197.79773800000001</c:v>
                </c:pt>
                <c:pt idx="17840" formatCode="General">
                  <c:v>-197.782712</c:v>
                </c:pt>
                <c:pt idx="17841" formatCode="General">
                  <c:v>-197.782251</c:v>
                </c:pt>
                <c:pt idx="17842" formatCode="General">
                  <c:v>-197.756122</c:v>
                </c:pt>
                <c:pt idx="17843" formatCode="General">
                  <c:v>-197.77739199999999</c:v>
                </c:pt>
                <c:pt idx="17844" formatCode="General">
                  <c:v>-197.74930699999999</c:v>
                </c:pt>
                <c:pt idx="17845" formatCode="General">
                  <c:v>-197.78926000000001</c:v>
                </c:pt>
                <c:pt idx="17846" formatCode="General">
                  <c:v>-197.800781</c:v>
                </c:pt>
                <c:pt idx="17847" formatCode="General">
                  <c:v>-197.784605</c:v>
                </c:pt>
                <c:pt idx="17848" formatCode="General">
                  <c:v>-197.77323100000001</c:v>
                </c:pt>
                <c:pt idx="17849" formatCode="General">
                  <c:v>-197.76364699999999</c:v>
                </c:pt>
                <c:pt idx="17850" formatCode="General">
                  <c:v>-197.77305799999999</c:v>
                </c:pt>
                <c:pt idx="17851" formatCode="General">
                  <c:v>-197.78093100000001</c:v>
                </c:pt>
                <c:pt idx="17852" formatCode="General">
                  <c:v>-197.777986</c:v>
                </c:pt>
                <c:pt idx="17853" formatCode="General">
                  <c:v>-197.76520600000001</c:v>
                </c:pt>
                <c:pt idx="17854" formatCode="General">
                  <c:v>-197.74640299999999</c:v>
                </c:pt>
                <c:pt idx="17855" formatCode="General">
                  <c:v>-197.74728400000001</c:v>
                </c:pt>
                <c:pt idx="17856" formatCode="General">
                  <c:v>-197.755608</c:v>
                </c:pt>
                <c:pt idx="17857" formatCode="General">
                  <c:v>-197.779732</c:v>
                </c:pt>
                <c:pt idx="17858" formatCode="General">
                  <c:v>-197.74993699999999</c:v>
                </c:pt>
                <c:pt idx="17859" formatCode="General">
                  <c:v>-197.770261</c:v>
                </c:pt>
                <c:pt idx="17860" formatCode="General">
                  <c:v>-197.79365100000001</c:v>
                </c:pt>
                <c:pt idx="17861" formatCode="General">
                  <c:v>-197.77609000000001</c:v>
                </c:pt>
                <c:pt idx="17862" formatCode="General">
                  <c:v>-197.75662500000001</c:v>
                </c:pt>
                <c:pt idx="17863" formatCode="General">
                  <c:v>-197.760537</c:v>
                </c:pt>
                <c:pt idx="17864" formatCode="General">
                  <c:v>-197.76936699999999</c:v>
                </c:pt>
                <c:pt idx="17865" formatCode="General">
                  <c:v>-197.775734</c:v>
                </c:pt>
                <c:pt idx="17866" formatCode="General">
                  <c:v>-197.79144500000001</c:v>
                </c:pt>
                <c:pt idx="17867" formatCode="General">
                  <c:v>-197.775147</c:v>
                </c:pt>
                <c:pt idx="17868" formatCode="General">
                  <c:v>-197.76431600000001</c:v>
                </c:pt>
                <c:pt idx="17869" formatCode="General">
                  <c:v>-197.78282899999999</c:v>
                </c:pt>
                <c:pt idx="17870" formatCode="General">
                  <c:v>-197.747623</c:v>
                </c:pt>
                <c:pt idx="17871" formatCode="General">
                  <c:v>-197.77657500000001</c:v>
                </c:pt>
                <c:pt idx="17872" formatCode="General">
                  <c:v>-197.77386100000001</c:v>
                </c:pt>
                <c:pt idx="17873" formatCode="General">
                  <c:v>-197.778685</c:v>
                </c:pt>
                <c:pt idx="17874" formatCode="General">
                  <c:v>-197.77757700000001</c:v>
                </c:pt>
                <c:pt idx="17875" formatCode="General">
                  <c:v>-197.79326800000001</c:v>
                </c:pt>
                <c:pt idx="17876" formatCode="General">
                  <c:v>-197.73886200000001</c:v>
                </c:pt>
                <c:pt idx="17877" formatCode="General">
                  <c:v>-197.78347199999999</c:v>
                </c:pt>
                <c:pt idx="17878" formatCode="General">
                  <c:v>-197.782545</c:v>
                </c:pt>
                <c:pt idx="17879" formatCode="General">
                  <c:v>-197.75996499999999</c:v>
                </c:pt>
                <c:pt idx="17880" formatCode="General">
                  <c:v>-197.80190200000001</c:v>
                </c:pt>
                <c:pt idx="17881" formatCode="General">
                  <c:v>-197.776037</c:v>
                </c:pt>
                <c:pt idx="17882" formatCode="General">
                  <c:v>-197.77761699999999</c:v>
                </c:pt>
                <c:pt idx="17883" formatCode="General">
                  <c:v>-197.76092399999999</c:v>
                </c:pt>
                <c:pt idx="17884" formatCode="General">
                  <c:v>-197.781035</c:v>
                </c:pt>
                <c:pt idx="17885" formatCode="General">
                  <c:v>-197.781791</c:v>
                </c:pt>
                <c:pt idx="17886" formatCode="General">
                  <c:v>-197.76563200000001</c:v>
                </c:pt>
                <c:pt idx="17887" formatCode="General">
                  <c:v>-197.78782799999999</c:v>
                </c:pt>
                <c:pt idx="17888" formatCode="General">
                  <c:v>-197.77057500000001</c:v>
                </c:pt>
                <c:pt idx="17889" formatCode="General">
                  <c:v>-197.76455999999999</c:v>
                </c:pt>
                <c:pt idx="17890" formatCode="General">
                  <c:v>-197.76950199999999</c:v>
                </c:pt>
                <c:pt idx="17891" formatCode="General">
                  <c:v>-197.76155800000001</c:v>
                </c:pt>
                <c:pt idx="17892" formatCode="General">
                  <c:v>-197.772333</c:v>
                </c:pt>
                <c:pt idx="17893" formatCode="General">
                  <c:v>-197.770679</c:v>
                </c:pt>
                <c:pt idx="17894" formatCode="General">
                  <c:v>-197.76703900000001</c:v>
                </c:pt>
                <c:pt idx="17895" formatCode="General">
                  <c:v>-197.766727</c:v>
                </c:pt>
                <c:pt idx="17896" formatCode="General">
                  <c:v>-197.771365</c:v>
                </c:pt>
                <c:pt idx="17897" formatCode="General">
                  <c:v>-197.77925999999999</c:v>
                </c:pt>
                <c:pt idx="17898" formatCode="General">
                  <c:v>-197.76164900000001</c:v>
                </c:pt>
                <c:pt idx="17899" formatCode="General">
                  <c:v>-197.783433</c:v>
                </c:pt>
                <c:pt idx="17900" formatCode="General">
                  <c:v>-197.76908900000001</c:v>
                </c:pt>
                <c:pt idx="17901" formatCode="General">
                  <c:v>-197.75857500000001</c:v>
                </c:pt>
                <c:pt idx="17902" formatCode="General">
                  <c:v>-197.732956</c:v>
                </c:pt>
                <c:pt idx="17903" formatCode="General">
                  <c:v>-197.78441799999999</c:v>
                </c:pt>
                <c:pt idx="17904" formatCode="General">
                  <c:v>-197.763507</c:v>
                </c:pt>
                <c:pt idx="17905" formatCode="General">
                  <c:v>-197.774486</c:v>
                </c:pt>
                <c:pt idx="17906" formatCode="General">
                  <c:v>-197.79925299999999</c:v>
                </c:pt>
                <c:pt idx="17907" formatCode="General">
                  <c:v>-197.77910299999999</c:v>
                </c:pt>
                <c:pt idx="17908" formatCode="General">
                  <c:v>-197.78832600000001</c:v>
                </c:pt>
                <c:pt idx="17909" formatCode="General">
                  <c:v>-197.80138500000001</c:v>
                </c:pt>
                <c:pt idx="17910" formatCode="General">
                  <c:v>-197.78271899999999</c:v>
                </c:pt>
                <c:pt idx="17911" formatCode="General">
                  <c:v>-197.77873199999999</c:v>
                </c:pt>
                <c:pt idx="17912" formatCode="General">
                  <c:v>-197.783783</c:v>
                </c:pt>
                <c:pt idx="17913" formatCode="General">
                  <c:v>-197.76712499999999</c:v>
                </c:pt>
                <c:pt idx="17914" formatCode="General">
                  <c:v>-197.793971</c:v>
                </c:pt>
                <c:pt idx="17915" formatCode="General">
                  <c:v>-197.78896</c:v>
                </c:pt>
                <c:pt idx="17916" formatCode="General">
                  <c:v>-197.78693999999999</c:v>
                </c:pt>
                <c:pt idx="17917" formatCode="General">
                  <c:v>-197.76210399999999</c:v>
                </c:pt>
                <c:pt idx="17918" formatCode="General">
                  <c:v>-197.78725299999999</c:v>
                </c:pt>
                <c:pt idx="17919" formatCode="General">
                  <c:v>-197.76316700000001</c:v>
                </c:pt>
                <c:pt idx="17920" formatCode="General">
                  <c:v>-197.766098</c:v>
                </c:pt>
                <c:pt idx="17921" formatCode="General">
                  <c:v>-197.79584700000001</c:v>
                </c:pt>
                <c:pt idx="17922" formatCode="General">
                  <c:v>-197.76115300000001</c:v>
                </c:pt>
                <c:pt idx="17923" formatCode="General">
                  <c:v>-197.79170300000001</c:v>
                </c:pt>
                <c:pt idx="17924" formatCode="General">
                  <c:v>-197.783511</c:v>
                </c:pt>
                <c:pt idx="17925" formatCode="General">
                  <c:v>-197.774913</c:v>
                </c:pt>
                <c:pt idx="17926" formatCode="General">
                  <c:v>-197.776556</c:v>
                </c:pt>
                <c:pt idx="17927" formatCode="General">
                  <c:v>-197.80076099999999</c:v>
                </c:pt>
                <c:pt idx="17928" formatCode="General">
                  <c:v>-197.77817899999999</c:v>
                </c:pt>
                <c:pt idx="17929" formatCode="General">
                  <c:v>-197.78257400000001</c:v>
                </c:pt>
                <c:pt idx="17930" formatCode="General">
                  <c:v>-197.756877</c:v>
                </c:pt>
                <c:pt idx="17931" formatCode="General">
                  <c:v>-197.800388</c:v>
                </c:pt>
                <c:pt idx="17932" formatCode="General">
                  <c:v>-197.77907400000001</c:v>
                </c:pt>
                <c:pt idx="17933" formatCode="General">
                  <c:v>-197.80269000000001</c:v>
                </c:pt>
                <c:pt idx="17934" formatCode="General">
                  <c:v>-197.776994</c:v>
                </c:pt>
                <c:pt idx="17935" formatCode="General">
                  <c:v>-197.78270499999999</c:v>
                </c:pt>
                <c:pt idx="17936" formatCode="General">
                  <c:v>-197.77401900000001</c:v>
                </c:pt>
                <c:pt idx="17937" formatCode="General">
                  <c:v>-197.76648900000001</c:v>
                </c:pt>
                <c:pt idx="17938" formatCode="General">
                  <c:v>-197.76325399999999</c:v>
                </c:pt>
                <c:pt idx="17939" formatCode="General">
                  <c:v>-197.770298</c:v>
                </c:pt>
                <c:pt idx="17940" formatCode="General">
                  <c:v>-197.80285000000001</c:v>
                </c:pt>
                <c:pt idx="17941" formatCode="General">
                  <c:v>-197.767405</c:v>
                </c:pt>
                <c:pt idx="17942" formatCode="General">
                  <c:v>-197.78977399999999</c:v>
                </c:pt>
                <c:pt idx="17943" formatCode="General">
                  <c:v>-197.7602</c:v>
                </c:pt>
                <c:pt idx="17944" formatCode="General">
                  <c:v>-197.78554</c:v>
                </c:pt>
                <c:pt idx="17945" formatCode="General">
                  <c:v>-197.80550299999999</c:v>
                </c:pt>
                <c:pt idx="17946" formatCode="General">
                  <c:v>-197.78815800000001</c:v>
                </c:pt>
                <c:pt idx="17947" formatCode="General">
                  <c:v>-197.782096</c:v>
                </c:pt>
                <c:pt idx="17948" formatCode="General">
                  <c:v>-197.771807</c:v>
                </c:pt>
                <c:pt idx="17949" formatCode="General">
                  <c:v>-197.780024</c:v>
                </c:pt>
                <c:pt idx="17950" formatCode="General">
                  <c:v>-197.778617</c:v>
                </c:pt>
                <c:pt idx="17951" formatCode="General">
                  <c:v>-197.75416200000001</c:v>
                </c:pt>
                <c:pt idx="17952" formatCode="General">
                  <c:v>-197.79444899999999</c:v>
                </c:pt>
                <c:pt idx="17953" formatCode="General">
                  <c:v>-197.794163</c:v>
                </c:pt>
                <c:pt idx="17954" formatCode="General">
                  <c:v>-197.75982099999999</c:v>
                </c:pt>
                <c:pt idx="17955" formatCode="General">
                  <c:v>-197.79748900000001</c:v>
                </c:pt>
                <c:pt idx="17956" formatCode="General">
                  <c:v>-197.78052299999999</c:v>
                </c:pt>
                <c:pt idx="17957" formatCode="General">
                  <c:v>-197.75733199999999</c:v>
                </c:pt>
                <c:pt idx="17958" formatCode="General">
                  <c:v>-197.79083700000001</c:v>
                </c:pt>
                <c:pt idx="17959" formatCode="General">
                  <c:v>-197.75003599999999</c:v>
                </c:pt>
                <c:pt idx="17960" formatCode="General">
                  <c:v>-197.77335600000001</c:v>
                </c:pt>
                <c:pt idx="17961" formatCode="General">
                  <c:v>-197.766448</c:v>
                </c:pt>
                <c:pt idx="17962" formatCode="General">
                  <c:v>-197.781811</c:v>
                </c:pt>
                <c:pt idx="17963" formatCode="General">
                  <c:v>-197.792056</c:v>
                </c:pt>
                <c:pt idx="17964" formatCode="General">
                  <c:v>-197.77732399999999</c:v>
                </c:pt>
                <c:pt idx="17965" formatCode="General">
                  <c:v>-197.76080400000001</c:v>
                </c:pt>
                <c:pt idx="17966" formatCode="General">
                  <c:v>-197.75748200000001</c:v>
                </c:pt>
                <c:pt idx="17967" formatCode="General">
                  <c:v>-197.77325500000001</c:v>
                </c:pt>
                <c:pt idx="17968" formatCode="General">
                  <c:v>-197.764995</c:v>
                </c:pt>
                <c:pt idx="17969" formatCode="General">
                  <c:v>-197.78795600000001</c:v>
                </c:pt>
                <c:pt idx="17970" formatCode="General">
                  <c:v>-197.770589</c:v>
                </c:pt>
                <c:pt idx="17971" formatCode="General">
                  <c:v>-197.764386</c:v>
                </c:pt>
                <c:pt idx="17972" formatCode="General">
                  <c:v>-197.747477</c:v>
                </c:pt>
                <c:pt idx="17973" formatCode="General">
                  <c:v>-197.747061</c:v>
                </c:pt>
                <c:pt idx="17974" formatCode="General">
                  <c:v>-197.80399800000001</c:v>
                </c:pt>
                <c:pt idx="17975" formatCode="General">
                  <c:v>-197.77619200000001</c:v>
                </c:pt>
                <c:pt idx="17976" formatCode="General">
                  <c:v>-197.773425</c:v>
                </c:pt>
                <c:pt idx="17977" formatCode="General">
                  <c:v>-197.77113600000001</c:v>
                </c:pt>
                <c:pt idx="17978" formatCode="General">
                  <c:v>-197.75745599999999</c:v>
                </c:pt>
                <c:pt idx="17979" formatCode="General">
                  <c:v>-197.76863900000001</c:v>
                </c:pt>
                <c:pt idx="17980" formatCode="General">
                  <c:v>-197.77395100000001</c:v>
                </c:pt>
                <c:pt idx="17981" formatCode="General">
                  <c:v>-197.77026799999999</c:v>
                </c:pt>
                <c:pt idx="17982" formatCode="General">
                  <c:v>-197.79538600000001</c:v>
                </c:pt>
                <c:pt idx="17983" formatCode="General">
                  <c:v>-197.77412799999999</c:v>
                </c:pt>
                <c:pt idx="17984" formatCode="General">
                  <c:v>-197.74653799999999</c:v>
                </c:pt>
                <c:pt idx="17985" formatCode="General">
                  <c:v>-197.76130499999999</c:v>
                </c:pt>
                <c:pt idx="17986" formatCode="General">
                  <c:v>-197.75491</c:v>
                </c:pt>
                <c:pt idx="17987" formatCode="General">
                  <c:v>-197.781215</c:v>
                </c:pt>
                <c:pt idx="17988" formatCode="General">
                  <c:v>-197.763948</c:v>
                </c:pt>
                <c:pt idx="17989" formatCode="General">
                  <c:v>-197.78888499999999</c:v>
                </c:pt>
                <c:pt idx="17990" formatCode="General">
                  <c:v>-197.78241399999999</c:v>
                </c:pt>
                <c:pt idx="17991" formatCode="General">
                  <c:v>-197.76370900000001</c:v>
                </c:pt>
                <c:pt idx="17992" formatCode="General">
                  <c:v>-197.74822800000001</c:v>
                </c:pt>
                <c:pt idx="17993" formatCode="General">
                  <c:v>-197.747286</c:v>
                </c:pt>
                <c:pt idx="17994" formatCode="General">
                  <c:v>-197.783964</c:v>
                </c:pt>
                <c:pt idx="17995" formatCode="General">
                  <c:v>-197.76676699999999</c:v>
                </c:pt>
                <c:pt idx="17996" formatCode="General">
                  <c:v>-197.79427000000001</c:v>
                </c:pt>
                <c:pt idx="17997" formatCode="General">
                  <c:v>-197.78171499999999</c:v>
                </c:pt>
                <c:pt idx="17998" formatCode="General">
                  <c:v>-197.76738</c:v>
                </c:pt>
                <c:pt idx="17999" formatCode="General">
                  <c:v>-197.77775</c:v>
                </c:pt>
                <c:pt idx="18000" formatCode="General">
                  <c:v>-197.76440400000001</c:v>
                </c:pt>
                <c:pt idx="18001" formatCode="General">
                  <c:v>-197.77525800000001</c:v>
                </c:pt>
                <c:pt idx="18002" formatCode="General">
                  <c:v>-197.74662000000001</c:v>
                </c:pt>
                <c:pt idx="18003" formatCode="General">
                  <c:v>-197.77763200000001</c:v>
                </c:pt>
                <c:pt idx="18004" formatCode="General">
                  <c:v>-197.72491199999999</c:v>
                </c:pt>
                <c:pt idx="18005" formatCode="General">
                  <c:v>-197.76860400000001</c:v>
                </c:pt>
                <c:pt idx="18006" formatCode="General">
                  <c:v>-197.79547199999999</c:v>
                </c:pt>
                <c:pt idx="18007" formatCode="General">
                  <c:v>-197.760987</c:v>
                </c:pt>
                <c:pt idx="18008" formatCode="General">
                  <c:v>-197.76844299999999</c:v>
                </c:pt>
                <c:pt idx="18009" formatCode="General">
                  <c:v>-197.76739599999999</c:v>
                </c:pt>
                <c:pt idx="18010" formatCode="General">
                  <c:v>-197.74764099999999</c:v>
                </c:pt>
                <c:pt idx="18011" formatCode="General">
                  <c:v>-197.75290899999999</c:v>
                </c:pt>
                <c:pt idx="18012" formatCode="General">
                  <c:v>-197.79144600000001</c:v>
                </c:pt>
                <c:pt idx="18013" formatCode="General">
                  <c:v>-197.767956</c:v>
                </c:pt>
                <c:pt idx="18014" formatCode="General">
                  <c:v>-197.76586699999999</c:v>
                </c:pt>
                <c:pt idx="18015" formatCode="General">
                  <c:v>-197.776611</c:v>
                </c:pt>
                <c:pt idx="18016" formatCode="General">
                  <c:v>-197.78019699999999</c:v>
                </c:pt>
                <c:pt idx="18017" formatCode="General">
                  <c:v>-197.76920999999999</c:v>
                </c:pt>
                <c:pt idx="18018" formatCode="General">
                  <c:v>-197.75642999999999</c:v>
                </c:pt>
                <c:pt idx="18019" formatCode="General">
                  <c:v>-197.773628</c:v>
                </c:pt>
                <c:pt idx="18020" formatCode="General">
                  <c:v>-197.743033</c:v>
                </c:pt>
                <c:pt idx="18021" formatCode="General">
                  <c:v>-197.78645</c:v>
                </c:pt>
                <c:pt idx="18022" formatCode="General">
                  <c:v>-197.787307</c:v>
                </c:pt>
                <c:pt idx="18023" formatCode="General">
                  <c:v>-197.792001</c:v>
                </c:pt>
                <c:pt idx="18024" formatCode="General">
                  <c:v>-197.743358</c:v>
                </c:pt>
                <c:pt idx="18025" formatCode="General">
                  <c:v>-197.76253600000001</c:v>
                </c:pt>
                <c:pt idx="18026" formatCode="General">
                  <c:v>-197.75361599999999</c:v>
                </c:pt>
                <c:pt idx="18027" formatCode="General">
                  <c:v>-197.774756</c:v>
                </c:pt>
                <c:pt idx="18028" formatCode="General">
                  <c:v>-197.779572</c:v>
                </c:pt>
                <c:pt idx="18029" formatCode="General">
                  <c:v>-197.77968899999999</c:v>
                </c:pt>
                <c:pt idx="18030" formatCode="General">
                  <c:v>-197.772729</c:v>
                </c:pt>
                <c:pt idx="18031" formatCode="General">
                  <c:v>-197.75634299999999</c:v>
                </c:pt>
                <c:pt idx="18032" formatCode="General">
                  <c:v>-197.76234500000001</c:v>
                </c:pt>
                <c:pt idx="18033" formatCode="General">
                  <c:v>-197.794399</c:v>
                </c:pt>
                <c:pt idx="18034" formatCode="General">
                  <c:v>-197.77082200000001</c:v>
                </c:pt>
                <c:pt idx="18035" formatCode="General">
                  <c:v>-197.792248</c:v>
                </c:pt>
                <c:pt idx="18036" formatCode="General">
                  <c:v>-197.75857500000001</c:v>
                </c:pt>
                <c:pt idx="18037" formatCode="General">
                  <c:v>-197.78332900000001</c:v>
                </c:pt>
                <c:pt idx="18038" formatCode="General">
                  <c:v>-197.754558</c:v>
                </c:pt>
                <c:pt idx="18039" formatCode="General">
                  <c:v>-197.77505199999999</c:v>
                </c:pt>
                <c:pt idx="18040" formatCode="General">
                  <c:v>-197.80264600000001</c:v>
                </c:pt>
                <c:pt idx="18041" formatCode="General">
                  <c:v>-197.771692</c:v>
                </c:pt>
                <c:pt idx="18042" formatCode="General">
                  <c:v>-197.759401</c:v>
                </c:pt>
                <c:pt idx="18043" formatCode="General">
                  <c:v>-197.79677899999999</c:v>
                </c:pt>
                <c:pt idx="18044" formatCode="General">
                  <c:v>-197.78560100000001</c:v>
                </c:pt>
                <c:pt idx="18045" formatCode="General">
                  <c:v>-197.77662799999999</c:v>
                </c:pt>
                <c:pt idx="18046" formatCode="General">
                  <c:v>-197.77464800000001</c:v>
                </c:pt>
                <c:pt idx="18047" formatCode="General">
                  <c:v>-197.755292</c:v>
                </c:pt>
                <c:pt idx="18048" formatCode="General">
                  <c:v>-197.77892600000001</c:v>
                </c:pt>
                <c:pt idx="18049" formatCode="General">
                  <c:v>-197.79412099999999</c:v>
                </c:pt>
                <c:pt idx="18050" formatCode="General">
                  <c:v>-197.74414999999999</c:v>
                </c:pt>
                <c:pt idx="18051" formatCode="General">
                  <c:v>-197.77877799999999</c:v>
                </c:pt>
                <c:pt idx="18052" formatCode="General">
                  <c:v>-197.75371699999999</c:v>
                </c:pt>
                <c:pt idx="18053" formatCode="General">
                  <c:v>-197.77583799999999</c:v>
                </c:pt>
                <c:pt idx="18054" formatCode="General">
                  <c:v>-197.78597400000001</c:v>
                </c:pt>
                <c:pt idx="18055" formatCode="General">
                  <c:v>-197.757903</c:v>
                </c:pt>
                <c:pt idx="18056" formatCode="General">
                  <c:v>-197.76562000000001</c:v>
                </c:pt>
                <c:pt idx="18057" formatCode="General">
                  <c:v>-197.74599499999999</c:v>
                </c:pt>
                <c:pt idx="18058" formatCode="General">
                  <c:v>-197.77641199999999</c:v>
                </c:pt>
                <c:pt idx="18059" formatCode="General">
                  <c:v>-197.75334799999999</c:v>
                </c:pt>
                <c:pt idx="18060" formatCode="General">
                  <c:v>-197.76002199999999</c:v>
                </c:pt>
                <c:pt idx="18061" formatCode="General">
                  <c:v>-197.759816</c:v>
                </c:pt>
                <c:pt idx="18062" formatCode="General">
                  <c:v>-197.76924500000001</c:v>
                </c:pt>
                <c:pt idx="18063" formatCode="General">
                  <c:v>-197.778977</c:v>
                </c:pt>
                <c:pt idx="18064" formatCode="General">
                  <c:v>-197.755966</c:v>
                </c:pt>
                <c:pt idx="18065" formatCode="General">
                  <c:v>-197.74863099999999</c:v>
                </c:pt>
                <c:pt idx="18066" formatCode="General">
                  <c:v>-197.76890299999999</c:v>
                </c:pt>
                <c:pt idx="18067" formatCode="General">
                  <c:v>-197.77746300000001</c:v>
                </c:pt>
                <c:pt idx="18068" formatCode="General">
                  <c:v>-197.75067300000001</c:v>
                </c:pt>
                <c:pt idx="18069" formatCode="General">
                  <c:v>-197.77282500000001</c:v>
                </c:pt>
                <c:pt idx="18070" formatCode="General">
                  <c:v>-197.750755</c:v>
                </c:pt>
                <c:pt idx="18071" formatCode="General">
                  <c:v>-197.760244</c:v>
                </c:pt>
                <c:pt idx="18072" formatCode="General">
                  <c:v>-197.74857</c:v>
                </c:pt>
                <c:pt idx="18073" formatCode="General">
                  <c:v>-197.762845</c:v>
                </c:pt>
                <c:pt idx="18074" formatCode="General">
                  <c:v>-197.768495</c:v>
                </c:pt>
                <c:pt idx="18075" formatCode="General">
                  <c:v>-197.78245699999999</c:v>
                </c:pt>
                <c:pt idx="18076" formatCode="General">
                  <c:v>-197.76047700000001</c:v>
                </c:pt>
                <c:pt idx="18077" formatCode="General">
                  <c:v>-197.771669</c:v>
                </c:pt>
                <c:pt idx="18078" formatCode="General">
                  <c:v>-197.74540500000001</c:v>
                </c:pt>
                <c:pt idx="18079" formatCode="General">
                  <c:v>-197.765041</c:v>
                </c:pt>
                <c:pt idx="18080" formatCode="General">
                  <c:v>-197.76753400000001</c:v>
                </c:pt>
                <c:pt idx="18081" formatCode="General">
                  <c:v>-197.76819900000001</c:v>
                </c:pt>
                <c:pt idx="18082" formatCode="General">
                  <c:v>-197.77767499999999</c:v>
                </c:pt>
                <c:pt idx="18083" formatCode="General">
                  <c:v>-197.77440100000001</c:v>
                </c:pt>
                <c:pt idx="18084" formatCode="General">
                  <c:v>-197.77143899999999</c:v>
                </c:pt>
                <c:pt idx="18085" formatCode="General">
                  <c:v>-197.78407100000001</c:v>
                </c:pt>
                <c:pt idx="18086" formatCode="General">
                  <c:v>-197.76667399999999</c:v>
                </c:pt>
                <c:pt idx="18087" formatCode="General">
                  <c:v>-197.767078</c:v>
                </c:pt>
                <c:pt idx="18088" formatCode="General">
                  <c:v>-197.752565</c:v>
                </c:pt>
                <c:pt idx="18089" formatCode="General">
                  <c:v>-197.770657</c:v>
                </c:pt>
                <c:pt idx="18090" formatCode="General">
                  <c:v>-197.784267</c:v>
                </c:pt>
                <c:pt idx="18091" formatCode="General">
                  <c:v>-197.791507</c:v>
                </c:pt>
                <c:pt idx="18092" formatCode="General">
                  <c:v>-197.77120400000001</c:v>
                </c:pt>
                <c:pt idx="18093" formatCode="General">
                  <c:v>-197.78416200000001</c:v>
                </c:pt>
                <c:pt idx="18094" formatCode="General">
                  <c:v>-197.76300499999999</c:v>
                </c:pt>
                <c:pt idx="18095" formatCode="General">
                  <c:v>-197.75729999999999</c:v>
                </c:pt>
                <c:pt idx="18096" formatCode="General">
                  <c:v>-197.77032199999999</c:v>
                </c:pt>
                <c:pt idx="18097" formatCode="General">
                  <c:v>-197.78301099999999</c:v>
                </c:pt>
                <c:pt idx="18098" formatCode="General">
                  <c:v>-197.755787</c:v>
                </c:pt>
                <c:pt idx="18099" formatCode="General">
                  <c:v>-197.749347</c:v>
                </c:pt>
                <c:pt idx="18100" formatCode="General">
                  <c:v>-197.75706400000001</c:v>
                </c:pt>
                <c:pt idx="18101" formatCode="General">
                  <c:v>-197.783185</c:v>
                </c:pt>
                <c:pt idx="18102" formatCode="General">
                  <c:v>-197.748726</c:v>
                </c:pt>
                <c:pt idx="18103" formatCode="General">
                  <c:v>-197.78899699999999</c:v>
                </c:pt>
                <c:pt idx="18104" formatCode="General">
                  <c:v>-197.76544200000001</c:v>
                </c:pt>
                <c:pt idx="18105" formatCode="General">
                  <c:v>-197.76765599999999</c:v>
                </c:pt>
                <c:pt idx="18106" formatCode="General">
                  <c:v>-197.75807499999999</c:v>
                </c:pt>
                <c:pt idx="18107" formatCode="General">
                  <c:v>-197.77721</c:v>
                </c:pt>
                <c:pt idx="18108" formatCode="General">
                  <c:v>-197.761324</c:v>
                </c:pt>
                <c:pt idx="18109" formatCode="General">
                  <c:v>-197.77638200000001</c:v>
                </c:pt>
                <c:pt idx="18110" formatCode="General">
                  <c:v>-197.75412399999999</c:v>
                </c:pt>
                <c:pt idx="18111" formatCode="General">
                  <c:v>-197.78011599999999</c:v>
                </c:pt>
                <c:pt idx="18112" formatCode="General">
                  <c:v>-197.77731</c:v>
                </c:pt>
                <c:pt idx="18113" formatCode="General">
                  <c:v>-197.76191900000001</c:v>
                </c:pt>
                <c:pt idx="18114" formatCode="General">
                  <c:v>-197.764734</c:v>
                </c:pt>
                <c:pt idx="18115" formatCode="General">
                  <c:v>-197.74963500000001</c:v>
                </c:pt>
                <c:pt idx="18116" formatCode="General">
                  <c:v>-197.75273100000001</c:v>
                </c:pt>
                <c:pt idx="18117" formatCode="General">
                  <c:v>-197.76265799999999</c:v>
                </c:pt>
                <c:pt idx="18118" formatCode="General">
                  <c:v>-197.77255700000001</c:v>
                </c:pt>
                <c:pt idx="18119" formatCode="General">
                  <c:v>-197.77289500000001</c:v>
                </c:pt>
                <c:pt idx="18120" formatCode="General">
                  <c:v>-197.77073100000001</c:v>
                </c:pt>
                <c:pt idx="18121" formatCode="General">
                  <c:v>-197.75986700000001</c:v>
                </c:pt>
                <c:pt idx="18122" formatCode="General">
                  <c:v>-197.75562400000001</c:v>
                </c:pt>
                <c:pt idx="18123" formatCode="General">
                  <c:v>-197.789423</c:v>
                </c:pt>
                <c:pt idx="18124" formatCode="General">
                  <c:v>-197.763362</c:v>
                </c:pt>
                <c:pt idx="18125" formatCode="General">
                  <c:v>-197.78040300000001</c:v>
                </c:pt>
                <c:pt idx="18126" formatCode="General">
                  <c:v>-197.769385</c:v>
                </c:pt>
                <c:pt idx="18127" formatCode="General">
                  <c:v>-197.78232199999999</c:v>
                </c:pt>
                <c:pt idx="18128" formatCode="General">
                  <c:v>-197.81745900000001</c:v>
                </c:pt>
                <c:pt idx="18129" formatCode="General">
                  <c:v>-197.77700200000001</c:v>
                </c:pt>
                <c:pt idx="18130" formatCode="General">
                  <c:v>-197.756856</c:v>
                </c:pt>
                <c:pt idx="18131" formatCode="General">
                  <c:v>-197.77623399999999</c:v>
                </c:pt>
                <c:pt idx="18132" formatCode="General">
                  <c:v>-197.76357999999999</c:v>
                </c:pt>
                <c:pt idx="18133" formatCode="General">
                  <c:v>-197.76121599999999</c:v>
                </c:pt>
                <c:pt idx="18134" formatCode="General">
                  <c:v>-197.769667</c:v>
                </c:pt>
                <c:pt idx="18135" formatCode="General">
                  <c:v>-197.76361800000001</c:v>
                </c:pt>
                <c:pt idx="18136" formatCode="General">
                  <c:v>-197.77710200000001</c:v>
                </c:pt>
                <c:pt idx="18137" formatCode="General">
                  <c:v>-197.767483</c:v>
                </c:pt>
                <c:pt idx="18138" formatCode="General">
                  <c:v>-197.76846</c:v>
                </c:pt>
                <c:pt idx="18139" formatCode="General">
                  <c:v>-197.78737699999999</c:v>
                </c:pt>
                <c:pt idx="18140" formatCode="General">
                  <c:v>-197.77957699999999</c:v>
                </c:pt>
                <c:pt idx="18141" formatCode="General">
                  <c:v>-197.76980699999999</c:v>
                </c:pt>
                <c:pt idx="18142" formatCode="General">
                  <c:v>-197.77362400000001</c:v>
                </c:pt>
                <c:pt idx="18143" formatCode="General">
                  <c:v>-197.75940700000001</c:v>
                </c:pt>
                <c:pt idx="18144" formatCode="General">
                  <c:v>-197.786258</c:v>
                </c:pt>
                <c:pt idx="18145" formatCode="General">
                  <c:v>-197.789029</c:v>
                </c:pt>
                <c:pt idx="18146" formatCode="General">
                  <c:v>-197.77377200000001</c:v>
                </c:pt>
                <c:pt idx="18147" formatCode="General">
                  <c:v>-197.74893599999999</c:v>
                </c:pt>
                <c:pt idx="18148" formatCode="General">
                  <c:v>-197.76780500000001</c:v>
                </c:pt>
                <c:pt idx="18149" formatCode="General">
                  <c:v>-197.78074599999999</c:v>
                </c:pt>
                <c:pt idx="18150" formatCode="General">
                  <c:v>-197.77510000000001</c:v>
                </c:pt>
                <c:pt idx="18151" formatCode="General">
                  <c:v>-197.76979</c:v>
                </c:pt>
                <c:pt idx="18152" formatCode="General">
                  <c:v>-197.78987499999999</c:v>
                </c:pt>
                <c:pt idx="18153" formatCode="General">
                  <c:v>-197.75442100000001</c:v>
                </c:pt>
                <c:pt idx="18154" formatCode="General">
                  <c:v>-197.773743</c:v>
                </c:pt>
                <c:pt idx="18155" formatCode="General">
                  <c:v>-197.775227</c:v>
                </c:pt>
                <c:pt idx="18156" formatCode="General">
                  <c:v>-197.773303</c:v>
                </c:pt>
                <c:pt idx="18157" formatCode="General">
                  <c:v>-197.755155</c:v>
                </c:pt>
                <c:pt idx="18158" formatCode="General">
                  <c:v>-197.77970400000001</c:v>
                </c:pt>
                <c:pt idx="18159" formatCode="General">
                  <c:v>-197.74918299999999</c:v>
                </c:pt>
                <c:pt idx="18160" formatCode="General">
                  <c:v>-197.773459</c:v>
                </c:pt>
                <c:pt idx="18161" formatCode="General">
                  <c:v>-197.769217</c:v>
                </c:pt>
                <c:pt idx="18162" formatCode="General">
                  <c:v>-197.789545</c:v>
                </c:pt>
                <c:pt idx="18163" formatCode="General">
                  <c:v>-197.783469</c:v>
                </c:pt>
                <c:pt idx="18164" formatCode="General">
                  <c:v>-197.77771999999999</c:v>
                </c:pt>
                <c:pt idx="18165" formatCode="General">
                  <c:v>-197.767145</c:v>
                </c:pt>
                <c:pt idx="18166" formatCode="General">
                  <c:v>-197.77021500000001</c:v>
                </c:pt>
                <c:pt idx="18167" formatCode="General">
                  <c:v>-197.76401000000001</c:v>
                </c:pt>
                <c:pt idx="18168" formatCode="General">
                  <c:v>-197.76113900000001</c:v>
                </c:pt>
                <c:pt idx="18169" formatCode="General">
                  <c:v>-197.73615000000001</c:v>
                </c:pt>
                <c:pt idx="18170" formatCode="General">
                  <c:v>-197.788263</c:v>
                </c:pt>
                <c:pt idx="18171" formatCode="General">
                  <c:v>-197.764681</c:v>
                </c:pt>
                <c:pt idx="18172" formatCode="General">
                  <c:v>-197.775227</c:v>
                </c:pt>
                <c:pt idx="18173" formatCode="General">
                  <c:v>-197.76261600000001</c:v>
                </c:pt>
                <c:pt idx="18174" formatCode="General">
                  <c:v>-197.76576399999999</c:v>
                </c:pt>
                <c:pt idx="18175" formatCode="General">
                  <c:v>-197.76008300000001</c:v>
                </c:pt>
                <c:pt idx="18176" formatCode="General">
                  <c:v>-197.776386</c:v>
                </c:pt>
                <c:pt idx="18177" formatCode="General">
                  <c:v>-197.73690099999999</c:v>
                </c:pt>
                <c:pt idx="18178" formatCode="General">
                  <c:v>-197.771794</c:v>
                </c:pt>
                <c:pt idx="18179" formatCode="General">
                  <c:v>-197.75092699999999</c:v>
                </c:pt>
                <c:pt idx="18180" formatCode="General">
                  <c:v>-197.736739</c:v>
                </c:pt>
                <c:pt idx="18181" formatCode="General">
                  <c:v>-197.776466</c:v>
                </c:pt>
                <c:pt idx="18182" formatCode="General">
                  <c:v>-197.77416600000001</c:v>
                </c:pt>
                <c:pt idx="18183" formatCode="General">
                  <c:v>-197.738157</c:v>
                </c:pt>
                <c:pt idx="18184" formatCode="General">
                  <c:v>-197.74951799999999</c:v>
                </c:pt>
                <c:pt idx="18185" formatCode="General">
                  <c:v>-197.772773</c:v>
                </c:pt>
                <c:pt idx="18186" formatCode="General">
                  <c:v>-197.79228499999999</c:v>
                </c:pt>
                <c:pt idx="18187" formatCode="General">
                  <c:v>-197.772964</c:v>
                </c:pt>
                <c:pt idx="18188" formatCode="General">
                  <c:v>-197.754355</c:v>
                </c:pt>
                <c:pt idx="18189" formatCode="General">
                  <c:v>-197.78031999999999</c:v>
                </c:pt>
                <c:pt idx="18190" formatCode="General">
                  <c:v>-197.758893</c:v>
                </c:pt>
                <c:pt idx="18191" formatCode="General">
                  <c:v>-197.74470500000001</c:v>
                </c:pt>
                <c:pt idx="18192" formatCode="General">
                  <c:v>-197.77384900000001</c:v>
                </c:pt>
                <c:pt idx="18193" formatCode="General">
                  <c:v>-197.77645999999999</c:v>
                </c:pt>
                <c:pt idx="18194" formatCode="General">
                  <c:v>-197.76362700000001</c:v>
                </c:pt>
                <c:pt idx="18195" formatCode="General">
                  <c:v>-197.75193200000001</c:v>
                </c:pt>
                <c:pt idx="18196" formatCode="General">
                  <c:v>-197.77226999999999</c:v>
                </c:pt>
                <c:pt idx="18197" formatCode="General">
                  <c:v>-197.751034</c:v>
                </c:pt>
                <c:pt idx="18198" formatCode="General">
                  <c:v>-197.76270199999999</c:v>
                </c:pt>
                <c:pt idx="18199" formatCode="General">
                  <c:v>-197.77267000000001</c:v>
                </c:pt>
                <c:pt idx="18200" formatCode="General">
                  <c:v>-197.76219399999999</c:v>
                </c:pt>
                <c:pt idx="18201" formatCode="General">
                  <c:v>-197.78255799999999</c:v>
                </c:pt>
                <c:pt idx="18202" formatCode="General">
                  <c:v>-197.79042699999999</c:v>
                </c:pt>
                <c:pt idx="18203" formatCode="General">
                  <c:v>-197.76847799999999</c:v>
                </c:pt>
                <c:pt idx="18204" formatCode="General">
                  <c:v>-197.776577</c:v>
                </c:pt>
                <c:pt idx="18205" formatCode="General">
                  <c:v>-197.74372</c:v>
                </c:pt>
                <c:pt idx="18206" formatCode="General">
                  <c:v>-197.778154</c:v>
                </c:pt>
                <c:pt idx="18207" formatCode="General">
                  <c:v>-197.77214799999999</c:v>
                </c:pt>
                <c:pt idx="18208" formatCode="General">
                  <c:v>-197.75595799999999</c:v>
                </c:pt>
                <c:pt idx="18209" formatCode="General">
                  <c:v>-197.76748799999999</c:v>
                </c:pt>
                <c:pt idx="18210" formatCode="General">
                  <c:v>-197.78765100000001</c:v>
                </c:pt>
                <c:pt idx="18211" formatCode="General">
                  <c:v>-197.732741</c:v>
                </c:pt>
                <c:pt idx="18212" formatCode="General">
                  <c:v>-197.77590000000001</c:v>
                </c:pt>
                <c:pt idx="18213" formatCode="General">
                  <c:v>-197.79918599999999</c:v>
                </c:pt>
                <c:pt idx="18214" formatCode="General">
                  <c:v>-197.78119799999999</c:v>
                </c:pt>
                <c:pt idx="18215" formatCode="General">
                  <c:v>-197.76574299999999</c:v>
                </c:pt>
                <c:pt idx="18216" formatCode="General">
                  <c:v>-197.76965999999999</c:v>
                </c:pt>
                <c:pt idx="18217" formatCode="General">
                  <c:v>-197.78938500000001</c:v>
                </c:pt>
                <c:pt idx="18218" formatCode="General">
                  <c:v>-197.766651</c:v>
                </c:pt>
                <c:pt idx="18219" formatCode="General">
                  <c:v>-197.75271900000001</c:v>
                </c:pt>
                <c:pt idx="18220" formatCode="General">
                  <c:v>-197.77168</c:v>
                </c:pt>
                <c:pt idx="18221" formatCode="General">
                  <c:v>-197.75536500000001</c:v>
                </c:pt>
                <c:pt idx="18222" formatCode="General">
                  <c:v>-197.783118</c:v>
                </c:pt>
                <c:pt idx="18223" formatCode="General">
                  <c:v>-197.763589</c:v>
                </c:pt>
                <c:pt idx="18224" formatCode="General">
                  <c:v>-197.75910300000001</c:v>
                </c:pt>
                <c:pt idx="18225" formatCode="General">
                  <c:v>-197.78179399999999</c:v>
                </c:pt>
                <c:pt idx="18226" formatCode="General">
                  <c:v>-197.79980399999999</c:v>
                </c:pt>
                <c:pt idx="18227" formatCode="General">
                  <c:v>-197.784031</c:v>
                </c:pt>
                <c:pt idx="18228" formatCode="General">
                  <c:v>-197.776601</c:v>
                </c:pt>
                <c:pt idx="18229" formatCode="General">
                  <c:v>-197.750191</c:v>
                </c:pt>
                <c:pt idx="18230" formatCode="General">
                  <c:v>-197.78207</c:v>
                </c:pt>
                <c:pt idx="18231" formatCode="General">
                  <c:v>-197.76164700000001</c:v>
                </c:pt>
                <c:pt idx="18232" formatCode="General">
                  <c:v>-197.77038200000001</c:v>
                </c:pt>
                <c:pt idx="18233" formatCode="General">
                  <c:v>-197.76912200000001</c:v>
                </c:pt>
                <c:pt idx="18234" formatCode="General">
                  <c:v>-197.77731199999999</c:v>
                </c:pt>
                <c:pt idx="18235" formatCode="General">
                  <c:v>-197.74989500000001</c:v>
                </c:pt>
                <c:pt idx="18236" formatCode="General">
                  <c:v>-197.763341</c:v>
                </c:pt>
                <c:pt idx="18237" formatCode="General">
                  <c:v>-197.77803700000001</c:v>
                </c:pt>
                <c:pt idx="18238" formatCode="General">
                  <c:v>-197.78105099999999</c:v>
                </c:pt>
                <c:pt idx="18239" formatCode="General">
                  <c:v>-197.77295599999999</c:v>
                </c:pt>
                <c:pt idx="18240" formatCode="General">
                  <c:v>-197.775566</c:v>
                </c:pt>
                <c:pt idx="18241" formatCode="General">
                  <c:v>-197.75841600000001</c:v>
                </c:pt>
                <c:pt idx="18242" formatCode="General">
                  <c:v>-197.76477</c:v>
                </c:pt>
                <c:pt idx="18243" formatCode="General">
                  <c:v>-197.769013</c:v>
                </c:pt>
                <c:pt idx="18244" formatCode="General">
                  <c:v>-197.77731800000001</c:v>
                </c:pt>
                <c:pt idx="18245" formatCode="General">
                  <c:v>-197.762247</c:v>
                </c:pt>
                <c:pt idx="18246" formatCode="General">
                  <c:v>-197.75946400000001</c:v>
                </c:pt>
                <c:pt idx="18247" formatCode="General">
                  <c:v>-197.79889600000001</c:v>
                </c:pt>
                <c:pt idx="18248" formatCode="General">
                  <c:v>-197.74924999999999</c:v>
                </c:pt>
                <c:pt idx="18249" formatCode="General">
                  <c:v>-197.75733600000001</c:v>
                </c:pt>
                <c:pt idx="18250" formatCode="General">
                  <c:v>-197.75839099999999</c:v>
                </c:pt>
                <c:pt idx="18251" formatCode="General">
                  <c:v>-197.76479800000001</c:v>
                </c:pt>
                <c:pt idx="18252" formatCode="General">
                  <c:v>-197.778099</c:v>
                </c:pt>
                <c:pt idx="18253" formatCode="General">
                  <c:v>-197.749258</c:v>
                </c:pt>
                <c:pt idx="18254" formatCode="General">
                  <c:v>-197.78918100000001</c:v>
                </c:pt>
                <c:pt idx="18255" formatCode="General">
                  <c:v>-197.77609200000001</c:v>
                </c:pt>
                <c:pt idx="18256" formatCode="General">
                  <c:v>-197.76246399999999</c:v>
                </c:pt>
                <c:pt idx="18257" formatCode="General">
                  <c:v>-197.760818</c:v>
                </c:pt>
                <c:pt idx="18258" formatCode="General">
                  <c:v>-197.75148200000001</c:v>
                </c:pt>
                <c:pt idx="18259" formatCode="General">
                  <c:v>-197.78505999999999</c:v>
                </c:pt>
                <c:pt idx="18260" formatCode="General">
                  <c:v>-197.75399300000001</c:v>
                </c:pt>
                <c:pt idx="18261" formatCode="General">
                  <c:v>-197.789333</c:v>
                </c:pt>
                <c:pt idx="18262" formatCode="General">
                  <c:v>-197.76071899999999</c:v>
                </c:pt>
                <c:pt idx="18263" formatCode="General">
                  <c:v>-197.78410299999999</c:v>
                </c:pt>
                <c:pt idx="18264" formatCode="General">
                  <c:v>-197.771198</c:v>
                </c:pt>
                <c:pt idx="18265" formatCode="General">
                  <c:v>-197.746149</c:v>
                </c:pt>
                <c:pt idx="18266" formatCode="General">
                  <c:v>-197.77339499999999</c:v>
                </c:pt>
                <c:pt idx="18267" formatCode="General">
                  <c:v>-197.76012299999999</c:v>
                </c:pt>
                <c:pt idx="18268" formatCode="General">
                  <c:v>-197.781193</c:v>
                </c:pt>
                <c:pt idx="18269" formatCode="General">
                  <c:v>-197.77439799999999</c:v>
                </c:pt>
                <c:pt idx="18270" formatCode="General">
                  <c:v>-197.76679899999999</c:v>
                </c:pt>
                <c:pt idx="18271" formatCode="General">
                  <c:v>-197.76647199999999</c:v>
                </c:pt>
                <c:pt idx="18272" formatCode="General">
                  <c:v>-197.74842100000001</c:v>
                </c:pt>
                <c:pt idx="18273" formatCode="General">
                  <c:v>-197.76516599999999</c:v>
                </c:pt>
                <c:pt idx="18274" formatCode="General">
                  <c:v>-197.78931499999999</c:v>
                </c:pt>
                <c:pt idx="18275" formatCode="General">
                  <c:v>-197.794892</c:v>
                </c:pt>
                <c:pt idx="18276" formatCode="General">
                  <c:v>-197.76270400000001</c:v>
                </c:pt>
                <c:pt idx="18277" formatCode="General">
                  <c:v>-197.77923999999999</c:v>
                </c:pt>
                <c:pt idx="18278" formatCode="General">
                  <c:v>-197.77284299999999</c:v>
                </c:pt>
                <c:pt idx="18279" formatCode="General">
                  <c:v>-197.795908</c:v>
                </c:pt>
                <c:pt idx="18280" formatCode="General">
                  <c:v>-197.80557400000001</c:v>
                </c:pt>
                <c:pt idx="18281" formatCode="General">
                  <c:v>-197.787734</c:v>
                </c:pt>
                <c:pt idx="18282" formatCode="General">
                  <c:v>-197.78242299999999</c:v>
                </c:pt>
                <c:pt idx="18283" formatCode="General">
                  <c:v>-197.77406999999999</c:v>
                </c:pt>
                <c:pt idx="18284" formatCode="General">
                  <c:v>-197.74884299999999</c:v>
                </c:pt>
                <c:pt idx="18285" formatCode="General">
                  <c:v>-197.76520300000001</c:v>
                </c:pt>
                <c:pt idx="18286" formatCode="General">
                  <c:v>-197.78859700000001</c:v>
                </c:pt>
                <c:pt idx="18287" formatCode="General">
                  <c:v>-197.796618</c:v>
                </c:pt>
                <c:pt idx="18288" formatCode="General">
                  <c:v>-197.75812400000001</c:v>
                </c:pt>
                <c:pt idx="18289" formatCode="General">
                  <c:v>-197.753612</c:v>
                </c:pt>
                <c:pt idx="18290" formatCode="General">
                  <c:v>-197.774283</c:v>
                </c:pt>
                <c:pt idx="18291" formatCode="General">
                  <c:v>-197.77812700000001</c:v>
                </c:pt>
                <c:pt idx="18292" formatCode="General">
                  <c:v>-197.80568099999999</c:v>
                </c:pt>
                <c:pt idx="18293" formatCode="General">
                  <c:v>-197.79559599999999</c:v>
                </c:pt>
                <c:pt idx="18294" formatCode="General">
                  <c:v>-197.785573</c:v>
                </c:pt>
                <c:pt idx="18295" formatCode="General">
                  <c:v>-197.79488499999999</c:v>
                </c:pt>
                <c:pt idx="18296" formatCode="General">
                  <c:v>-197.778738</c:v>
                </c:pt>
                <c:pt idx="18297" formatCode="General">
                  <c:v>-197.792599</c:v>
                </c:pt>
                <c:pt idx="18298" formatCode="General">
                  <c:v>-197.78637699999999</c:v>
                </c:pt>
                <c:pt idx="18299" formatCode="General">
                  <c:v>-197.77571499999999</c:v>
                </c:pt>
                <c:pt idx="18300" formatCode="General">
                  <c:v>-197.79985199999999</c:v>
                </c:pt>
                <c:pt idx="18301" formatCode="General">
                  <c:v>-197.79458</c:v>
                </c:pt>
                <c:pt idx="18302" formatCode="General">
                  <c:v>-197.79741200000001</c:v>
                </c:pt>
                <c:pt idx="18303" formatCode="General">
                  <c:v>-197.784561</c:v>
                </c:pt>
                <c:pt idx="18304" formatCode="General">
                  <c:v>-197.77309700000001</c:v>
                </c:pt>
                <c:pt idx="18305" formatCode="General">
                  <c:v>-197.779259</c:v>
                </c:pt>
                <c:pt idx="18306" formatCode="General">
                  <c:v>-197.777647</c:v>
                </c:pt>
                <c:pt idx="18307" formatCode="General">
                  <c:v>-197.776939</c:v>
                </c:pt>
                <c:pt idx="18308" formatCode="General">
                  <c:v>-197.76817399999999</c:v>
                </c:pt>
                <c:pt idx="18309" formatCode="General">
                  <c:v>-197.79385300000001</c:v>
                </c:pt>
                <c:pt idx="18310" formatCode="General">
                  <c:v>-197.78442899999999</c:v>
                </c:pt>
                <c:pt idx="18311" formatCode="General">
                  <c:v>-197.77741599999999</c:v>
                </c:pt>
                <c:pt idx="18312" formatCode="General">
                  <c:v>-197.79794000000001</c:v>
                </c:pt>
                <c:pt idx="18313" formatCode="General">
                  <c:v>-197.771186</c:v>
                </c:pt>
                <c:pt idx="18314" formatCode="General">
                  <c:v>-197.787409</c:v>
                </c:pt>
                <c:pt idx="18315" formatCode="General">
                  <c:v>-197.77695199999999</c:v>
                </c:pt>
                <c:pt idx="18316" formatCode="General">
                  <c:v>-197.77627899999999</c:v>
                </c:pt>
                <c:pt idx="18317" formatCode="General">
                  <c:v>-197.78841600000001</c:v>
                </c:pt>
                <c:pt idx="18318" formatCode="General">
                  <c:v>-197.793927</c:v>
                </c:pt>
                <c:pt idx="18319" formatCode="General">
                  <c:v>-197.80310800000001</c:v>
                </c:pt>
                <c:pt idx="18320" formatCode="General">
                  <c:v>-197.76638500000001</c:v>
                </c:pt>
                <c:pt idx="18321" formatCode="General">
                  <c:v>-197.77407099999999</c:v>
                </c:pt>
                <c:pt idx="18322" formatCode="General">
                  <c:v>-197.780316</c:v>
                </c:pt>
                <c:pt idx="18323" formatCode="General">
                  <c:v>-197.76255399999999</c:v>
                </c:pt>
                <c:pt idx="18324" formatCode="General">
                  <c:v>-197.79118600000001</c:v>
                </c:pt>
                <c:pt idx="18325" formatCode="General">
                  <c:v>-197.79759899999999</c:v>
                </c:pt>
                <c:pt idx="18326" formatCode="General">
                  <c:v>-197.794116</c:v>
                </c:pt>
                <c:pt idx="18327" formatCode="General">
                  <c:v>-197.793747</c:v>
                </c:pt>
                <c:pt idx="18328" formatCode="General">
                  <c:v>-197.75352899999999</c:v>
                </c:pt>
                <c:pt idx="18329" formatCode="General">
                  <c:v>-197.771421</c:v>
                </c:pt>
                <c:pt idx="18330" formatCode="General">
                  <c:v>-197.79573199999999</c:v>
                </c:pt>
                <c:pt idx="18331" formatCode="General">
                  <c:v>-197.792101</c:v>
                </c:pt>
                <c:pt idx="18332" formatCode="General">
                  <c:v>-197.784063</c:v>
                </c:pt>
                <c:pt idx="18333" formatCode="General">
                  <c:v>-197.79613499999999</c:v>
                </c:pt>
                <c:pt idx="18334" formatCode="General">
                  <c:v>-197.778187</c:v>
                </c:pt>
                <c:pt idx="18335" formatCode="General">
                  <c:v>-197.783546</c:v>
                </c:pt>
                <c:pt idx="18336" formatCode="General">
                  <c:v>-197.80169000000001</c:v>
                </c:pt>
                <c:pt idx="18337" formatCode="General">
                  <c:v>-197.745125</c:v>
                </c:pt>
                <c:pt idx="18338" formatCode="General">
                  <c:v>-197.75644199999999</c:v>
                </c:pt>
                <c:pt idx="18339" formatCode="General">
                  <c:v>-197.78060500000001</c:v>
                </c:pt>
                <c:pt idx="18340" formatCode="General">
                  <c:v>-197.78613799999999</c:v>
                </c:pt>
                <c:pt idx="18341" formatCode="General">
                  <c:v>-197.797056</c:v>
                </c:pt>
                <c:pt idx="18342" formatCode="General">
                  <c:v>-197.77724799999999</c:v>
                </c:pt>
                <c:pt idx="18343" formatCode="General">
                  <c:v>-197.780956</c:v>
                </c:pt>
                <c:pt idx="18344" formatCode="General">
                  <c:v>-197.78130899999999</c:v>
                </c:pt>
                <c:pt idx="18345" formatCode="General">
                  <c:v>-197.789973</c:v>
                </c:pt>
                <c:pt idx="18346" formatCode="General">
                  <c:v>-197.760164</c:v>
                </c:pt>
                <c:pt idx="18347" formatCode="General">
                  <c:v>-197.788704</c:v>
                </c:pt>
                <c:pt idx="18348" formatCode="General">
                  <c:v>-197.759829</c:v>
                </c:pt>
                <c:pt idx="18349" formatCode="General">
                  <c:v>-197.760076</c:v>
                </c:pt>
                <c:pt idx="18350" formatCode="General">
                  <c:v>-197.768866</c:v>
                </c:pt>
                <c:pt idx="18351" formatCode="General">
                  <c:v>-197.776297</c:v>
                </c:pt>
                <c:pt idx="18352" formatCode="General">
                  <c:v>-197.770499</c:v>
                </c:pt>
                <c:pt idx="18353" formatCode="General">
                  <c:v>-197.78353999999999</c:v>
                </c:pt>
                <c:pt idx="18354" formatCode="General">
                  <c:v>-197.768584</c:v>
                </c:pt>
                <c:pt idx="18355" formatCode="General">
                  <c:v>-197.775733</c:v>
                </c:pt>
                <c:pt idx="18356" formatCode="General">
                  <c:v>-197.76173900000001</c:v>
                </c:pt>
                <c:pt idx="18357" formatCode="General">
                  <c:v>-197.789827</c:v>
                </c:pt>
                <c:pt idx="18358" formatCode="General">
                  <c:v>-197.79169999999999</c:v>
                </c:pt>
                <c:pt idx="18359" formatCode="General">
                  <c:v>-197.80563699999999</c:v>
                </c:pt>
                <c:pt idx="18360" formatCode="General">
                  <c:v>-197.771636</c:v>
                </c:pt>
                <c:pt idx="18361" formatCode="General">
                  <c:v>-197.780214</c:v>
                </c:pt>
                <c:pt idx="18362" formatCode="General">
                  <c:v>-197.764106</c:v>
                </c:pt>
                <c:pt idx="18363" formatCode="General">
                  <c:v>-197.75596400000001</c:v>
                </c:pt>
                <c:pt idx="18364" formatCode="General">
                  <c:v>-197.79747699999999</c:v>
                </c:pt>
                <c:pt idx="18365" formatCode="General">
                  <c:v>-197.76487</c:v>
                </c:pt>
                <c:pt idx="18366" formatCode="General">
                  <c:v>-197.776139</c:v>
                </c:pt>
                <c:pt idx="18367" formatCode="General">
                  <c:v>-197.770949</c:v>
                </c:pt>
                <c:pt idx="18368" formatCode="General">
                  <c:v>-197.770399</c:v>
                </c:pt>
                <c:pt idx="18369" formatCode="General">
                  <c:v>-197.80293800000001</c:v>
                </c:pt>
                <c:pt idx="18370" formatCode="General">
                  <c:v>-197.784738</c:v>
                </c:pt>
                <c:pt idx="18371" formatCode="General">
                  <c:v>-197.777016</c:v>
                </c:pt>
                <c:pt idx="18372" formatCode="General">
                  <c:v>-197.763563</c:v>
                </c:pt>
                <c:pt idx="18373" formatCode="General">
                  <c:v>-197.772683</c:v>
                </c:pt>
                <c:pt idx="18374" formatCode="General">
                  <c:v>-197.77970099999999</c:v>
                </c:pt>
                <c:pt idx="18375" formatCode="General">
                  <c:v>-197.79147800000001</c:v>
                </c:pt>
                <c:pt idx="18376" formatCode="General">
                  <c:v>-197.748254</c:v>
                </c:pt>
                <c:pt idx="18377" formatCode="General">
                  <c:v>-197.774441</c:v>
                </c:pt>
                <c:pt idx="18378" formatCode="General">
                  <c:v>-197.757013</c:v>
                </c:pt>
                <c:pt idx="18379" formatCode="General">
                  <c:v>-197.757543</c:v>
                </c:pt>
                <c:pt idx="18380" formatCode="General">
                  <c:v>-197.76799600000001</c:v>
                </c:pt>
                <c:pt idx="18381" formatCode="General">
                  <c:v>-197.768799</c:v>
                </c:pt>
                <c:pt idx="18382" formatCode="General">
                  <c:v>-197.80373599999999</c:v>
                </c:pt>
                <c:pt idx="18383" formatCode="General">
                  <c:v>-197.764409</c:v>
                </c:pt>
                <c:pt idx="18384" formatCode="General">
                  <c:v>-197.77702500000001</c:v>
                </c:pt>
                <c:pt idx="18385" formatCode="General">
                  <c:v>-197.781688</c:v>
                </c:pt>
                <c:pt idx="18386" formatCode="General">
                  <c:v>-197.77428399999999</c:v>
                </c:pt>
                <c:pt idx="18387" formatCode="General">
                  <c:v>-197.78190599999999</c:v>
                </c:pt>
                <c:pt idx="18388" formatCode="General">
                  <c:v>-197.73900800000001</c:v>
                </c:pt>
                <c:pt idx="18389" formatCode="General">
                  <c:v>-197.78369000000001</c:v>
                </c:pt>
                <c:pt idx="18390" formatCode="General">
                  <c:v>-197.77860899999999</c:v>
                </c:pt>
                <c:pt idx="18391" formatCode="General">
                  <c:v>-197.78722099999999</c:v>
                </c:pt>
                <c:pt idx="18392" formatCode="General">
                  <c:v>-197.76874799999999</c:v>
                </c:pt>
                <c:pt idx="18393" formatCode="General">
                  <c:v>-197.76117300000001</c:v>
                </c:pt>
                <c:pt idx="18394" formatCode="General">
                  <c:v>-197.78819999999999</c:v>
                </c:pt>
                <c:pt idx="18395" formatCode="General">
                  <c:v>-197.75723500000001</c:v>
                </c:pt>
                <c:pt idx="18396" formatCode="General">
                  <c:v>-197.75564600000001</c:v>
                </c:pt>
                <c:pt idx="18397" formatCode="General">
                  <c:v>-197.77092400000001</c:v>
                </c:pt>
                <c:pt idx="18398" formatCode="General">
                  <c:v>-197.78453500000001</c:v>
                </c:pt>
                <c:pt idx="18399" formatCode="General">
                  <c:v>-197.74953199999999</c:v>
                </c:pt>
                <c:pt idx="18400" formatCode="General">
                  <c:v>-197.75482099999999</c:v>
                </c:pt>
                <c:pt idx="18401" formatCode="General">
                  <c:v>-197.752971</c:v>
                </c:pt>
                <c:pt idx="18402" formatCode="General">
                  <c:v>-197.75424799999999</c:v>
                </c:pt>
                <c:pt idx="18403" formatCode="General">
                  <c:v>-197.75269700000001</c:v>
                </c:pt>
                <c:pt idx="18404" formatCode="General">
                  <c:v>-197.770498</c:v>
                </c:pt>
                <c:pt idx="18405" formatCode="General">
                  <c:v>-197.739104</c:v>
                </c:pt>
                <c:pt idx="18406" formatCode="General">
                  <c:v>-197.74122299999999</c:v>
                </c:pt>
                <c:pt idx="18407" formatCode="General">
                  <c:v>-197.771096</c:v>
                </c:pt>
                <c:pt idx="18408" formatCode="General">
                  <c:v>-197.75789800000001</c:v>
                </c:pt>
                <c:pt idx="18409" formatCode="General">
                  <c:v>-197.77348599999999</c:v>
                </c:pt>
                <c:pt idx="18410" formatCode="General">
                  <c:v>-197.762114</c:v>
                </c:pt>
                <c:pt idx="18411" formatCode="General">
                  <c:v>-197.75764599999999</c:v>
                </c:pt>
                <c:pt idx="18412" formatCode="General">
                  <c:v>-197.79171600000001</c:v>
                </c:pt>
                <c:pt idx="18413" formatCode="General">
                  <c:v>-197.76884100000001</c:v>
                </c:pt>
                <c:pt idx="18414" formatCode="General">
                  <c:v>-197.73180199999999</c:v>
                </c:pt>
                <c:pt idx="18415" formatCode="General">
                  <c:v>-197.732032</c:v>
                </c:pt>
                <c:pt idx="18416" formatCode="General">
                  <c:v>-197.78104300000001</c:v>
                </c:pt>
                <c:pt idx="18417" formatCode="General">
                  <c:v>-197.77607499999999</c:v>
                </c:pt>
                <c:pt idx="18418" formatCode="General">
                  <c:v>-197.777244</c:v>
                </c:pt>
                <c:pt idx="18419" formatCode="General">
                  <c:v>-197.773753</c:v>
                </c:pt>
                <c:pt idx="18420" formatCode="General">
                  <c:v>-197.762653</c:v>
                </c:pt>
                <c:pt idx="18421" formatCode="General">
                  <c:v>-197.735997</c:v>
                </c:pt>
                <c:pt idx="18422" formatCode="General">
                  <c:v>-197.75632899999999</c:v>
                </c:pt>
                <c:pt idx="18423" formatCode="General">
                  <c:v>-197.75258600000001</c:v>
                </c:pt>
                <c:pt idx="18424" formatCode="General">
                  <c:v>-197.77157800000001</c:v>
                </c:pt>
                <c:pt idx="18425" formatCode="General">
                  <c:v>-197.74863300000001</c:v>
                </c:pt>
                <c:pt idx="18426" formatCode="General">
                  <c:v>-197.75083599999999</c:v>
                </c:pt>
                <c:pt idx="18427" formatCode="General">
                  <c:v>-197.76181</c:v>
                </c:pt>
                <c:pt idx="18428" formatCode="General">
                  <c:v>-197.763026</c:v>
                </c:pt>
                <c:pt idx="18429" formatCode="General">
                  <c:v>-197.751092</c:v>
                </c:pt>
                <c:pt idx="18430" formatCode="General">
                  <c:v>-197.762518</c:v>
                </c:pt>
                <c:pt idx="18431" formatCode="General">
                  <c:v>-197.75492700000001</c:v>
                </c:pt>
                <c:pt idx="18432" formatCode="General">
                  <c:v>-197.76294899999999</c:v>
                </c:pt>
                <c:pt idx="18433" formatCode="General">
                  <c:v>-197.786022</c:v>
                </c:pt>
                <c:pt idx="18434" formatCode="General">
                  <c:v>-197.770813</c:v>
                </c:pt>
                <c:pt idx="18435" formatCode="General">
                  <c:v>-197.76515000000001</c:v>
                </c:pt>
                <c:pt idx="18436" formatCode="General">
                  <c:v>-197.75712999999999</c:v>
                </c:pt>
                <c:pt idx="18437" formatCode="General">
                  <c:v>-197.73432</c:v>
                </c:pt>
                <c:pt idx="18438" formatCode="General">
                  <c:v>-197.76002600000001</c:v>
                </c:pt>
                <c:pt idx="18439" formatCode="General">
                  <c:v>-197.76503299999999</c:v>
                </c:pt>
                <c:pt idx="18440" formatCode="General">
                  <c:v>-197.770096</c:v>
                </c:pt>
                <c:pt idx="18441" formatCode="General">
                  <c:v>-197.78749300000001</c:v>
                </c:pt>
                <c:pt idx="18442" formatCode="General">
                  <c:v>-197.78131400000001</c:v>
                </c:pt>
                <c:pt idx="18443" formatCode="General">
                  <c:v>-197.77790400000001</c:v>
                </c:pt>
                <c:pt idx="18444" formatCode="General">
                  <c:v>-197.752196</c:v>
                </c:pt>
                <c:pt idx="18445" formatCode="General">
                  <c:v>-197.757341</c:v>
                </c:pt>
                <c:pt idx="18446" formatCode="General">
                  <c:v>-197.76988299999999</c:v>
                </c:pt>
                <c:pt idx="18447" formatCode="General">
                  <c:v>-197.79645199999999</c:v>
                </c:pt>
                <c:pt idx="18448" formatCode="General">
                  <c:v>-197.77347499999999</c:v>
                </c:pt>
                <c:pt idx="18449" formatCode="General">
                  <c:v>-197.74655000000001</c:v>
                </c:pt>
                <c:pt idx="18450" formatCode="General">
                  <c:v>-197.76102</c:v>
                </c:pt>
                <c:pt idx="18451" formatCode="General">
                  <c:v>-197.76110199999999</c:v>
                </c:pt>
                <c:pt idx="18452" formatCode="General">
                  <c:v>-197.741186</c:v>
                </c:pt>
                <c:pt idx="18453" formatCode="General">
                  <c:v>-197.77720600000001</c:v>
                </c:pt>
                <c:pt idx="18454" formatCode="General">
                  <c:v>-197.78291999999999</c:v>
                </c:pt>
                <c:pt idx="18455" formatCode="General">
                  <c:v>-197.77362299999999</c:v>
                </c:pt>
                <c:pt idx="18456" formatCode="General">
                  <c:v>-197.75053199999999</c:v>
                </c:pt>
                <c:pt idx="18457" formatCode="General">
                  <c:v>-197.76503199999999</c:v>
                </c:pt>
                <c:pt idx="18458" formatCode="General">
                  <c:v>-197.76841400000001</c:v>
                </c:pt>
                <c:pt idx="18459" formatCode="General">
                  <c:v>-197.760976</c:v>
                </c:pt>
                <c:pt idx="18460" formatCode="General">
                  <c:v>-197.795444</c:v>
                </c:pt>
                <c:pt idx="18461" formatCode="General">
                  <c:v>-197.76345599999999</c:v>
                </c:pt>
                <c:pt idx="18462" formatCode="General">
                  <c:v>-197.76049399999999</c:v>
                </c:pt>
                <c:pt idx="18463" formatCode="General">
                  <c:v>-197.745138</c:v>
                </c:pt>
                <c:pt idx="18464" formatCode="General">
                  <c:v>-197.768055</c:v>
                </c:pt>
                <c:pt idx="18465" formatCode="General">
                  <c:v>-197.76339999999999</c:v>
                </c:pt>
                <c:pt idx="18466" formatCode="General">
                  <c:v>-197.75689399999999</c:v>
                </c:pt>
                <c:pt idx="18467" formatCode="General">
                  <c:v>-197.74630999999999</c:v>
                </c:pt>
                <c:pt idx="18468" formatCode="General">
                  <c:v>-197.75639899999999</c:v>
                </c:pt>
                <c:pt idx="18469" formatCode="General">
                  <c:v>-197.769475</c:v>
                </c:pt>
                <c:pt idx="18470" formatCode="General">
                  <c:v>-197.77445599999999</c:v>
                </c:pt>
                <c:pt idx="18471" formatCode="General">
                  <c:v>-197.75956600000001</c:v>
                </c:pt>
                <c:pt idx="18472" formatCode="General">
                  <c:v>-197.77751799999999</c:v>
                </c:pt>
                <c:pt idx="18473" formatCode="General">
                  <c:v>-197.757251</c:v>
                </c:pt>
                <c:pt idx="18474" formatCode="General">
                  <c:v>-197.79349099999999</c:v>
                </c:pt>
                <c:pt idx="18475" formatCode="General">
                  <c:v>-197.74384499999999</c:v>
                </c:pt>
                <c:pt idx="18476" formatCode="General">
                  <c:v>-197.762832</c:v>
                </c:pt>
                <c:pt idx="18477" formatCode="General">
                  <c:v>-197.76006100000001</c:v>
                </c:pt>
                <c:pt idx="18478" formatCode="General">
                  <c:v>-197.77942999999999</c:v>
                </c:pt>
                <c:pt idx="18479" formatCode="General">
                  <c:v>-197.78159600000001</c:v>
                </c:pt>
                <c:pt idx="18480" formatCode="General">
                  <c:v>-197.77990299999999</c:v>
                </c:pt>
                <c:pt idx="18481" formatCode="General">
                  <c:v>-197.76206300000001</c:v>
                </c:pt>
                <c:pt idx="18482" formatCode="General">
                  <c:v>-197.75618600000001</c:v>
                </c:pt>
                <c:pt idx="18483" formatCode="General">
                  <c:v>-197.74231599999999</c:v>
                </c:pt>
                <c:pt idx="18484" formatCode="General">
                  <c:v>-197.754897</c:v>
                </c:pt>
                <c:pt idx="18485" formatCode="General">
                  <c:v>-197.74275900000001</c:v>
                </c:pt>
                <c:pt idx="18486" formatCode="General">
                  <c:v>-197.74302399999999</c:v>
                </c:pt>
                <c:pt idx="18487" formatCode="General">
                  <c:v>-197.74756199999999</c:v>
                </c:pt>
                <c:pt idx="18488" formatCode="General">
                  <c:v>-197.766323</c:v>
                </c:pt>
                <c:pt idx="18489" formatCode="General">
                  <c:v>-197.763869</c:v>
                </c:pt>
                <c:pt idx="18490" formatCode="General">
                  <c:v>-197.768438</c:v>
                </c:pt>
                <c:pt idx="18491" formatCode="General">
                  <c:v>-197.77260200000001</c:v>
                </c:pt>
                <c:pt idx="18492" formatCode="General">
                  <c:v>-197.771435</c:v>
                </c:pt>
                <c:pt idx="18493" formatCode="General">
                  <c:v>-197.74302800000001</c:v>
                </c:pt>
                <c:pt idx="18494" formatCode="General">
                  <c:v>-197.76872</c:v>
                </c:pt>
                <c:pt idx="18495" formatCode="General">
                  <c:v>-197.760595</c:v>
                </c:pt>
                <c:pt idx="18496" formatCode="General">
                  <c:v>-197.76007000000001</c:v>
                </c:pt>
                <c:pt idx="18497" formatCode="General">
                  <c:v>-197.74844300000001</c:v>
                </c:pt>
                <c:pt idx="18498" formatCode="General">
                  <c:v>-197.75995700000001</c:v>
                </c:pt>
                <c:pt idx="18499" formatCode="General">
                  <c:v>-197.767877</c:v>
                </c:pt>
                <c:pt idx="18500" formatCode="General">
                  <c:v>-197.775881</c:v>
                </c:pt>
                <c:pt idx="18501" formatCode="General">
                  <c:v>-197.76971900000001</c:v>
                </c:pt>
                <c:pt idx="18502" formatCode="General">
                  <c:v>-197.79796400000001</c:v>
                </c:pt>
                <c:pt idx="18503" formatCode="General">
                  <c:v>-197.77616399999999</c:v>
                </c:pt>
                <c:pt idx="18504" formatCode="General">
                  <c:v>-197.77250799999999</c:v>
                </c:pt>
                <c:pt idx="18505" formatCode="General">
                  <c:v>-197.768404</c:v>
                </c:pt>
                <c:pt idx="18506" formatCode="General">
                  <c:v>-197.76956799999999</c:v>
                </c:pt>
                <c:pt idx="18507" formatCode="General">
                  <c:v>-197.776026</c:v>
                </c:pt>
                <c:pt idx="18508" formatCode="General">
                  <c:v>-197.77665099999999</c:v>
                </c:pt>
                <c:pt idx="18509" formatCode="General">
                  <c:v>-197.75984500000001</c:v>
                </c:pt>
                <c:pt idx="18510" formatCode="General">
                  <c:v>-197.758038</c:v>
                </c:pt>
                <c:pt idx="18511" formatCode="General">
                  <c:v>-197.766828</c:v>
                </c:pt>
                <c:pt idx="18512" formatCode="General">
                  <c:v>-197.75985299999999</c:v>
                </c:pt>
                <c:pt idx="18513" formatCode="General">
                  <c:v>-197.76827299999999</c:v>
                </c:pt>
                <c:pt idx="18514" formatCode="General">
                  <c:v>-197.76352700000001</c:v>
                </c:pt>
                <c:pt idx="18515" formatCode="General">
                  <c:v>-197.755098</c:v>
                </c:pt>
                <c:pt idx="18516" formatCode="General">
                  <c:v>-197.777636</c:v>
                </c:pt>
                <c:pt idx="18517" formatCode="General">
                  <c:v>-197.74973</c:v>
                </c:pt>
                <c:pt idx="18518" formatCode="General">
                  <c:v>-197.75702100000001</c:v>
                </c:pt>
                <c:pt idx="18519" formatCode="General">
                  <c:v>-197.775361</c:v>
                </c:pt>
                <c:pt idx="18520" formatCode="General">
                  <c:v>-197.76682700000001</c:v>
                </c:pt>
                <c:pt idx="18521" formatCode="General">
                  <c:v>-197.76434800000001</c:v>
                </c:pt>
                <c:pt idx="18522" formatCode="General">
                  <c:v>-197.74727999999999</c:v>
                </c:pt>
                <c:pt idx="18523" formatCode="General">
                  <c:v>-197.78267299999999</c:v>
                </c:pt>
                <c:pt idx="18524" formatCode="General">
                  <c:v>-197.76730900000001</c:v>
                </c:pt>
                <c:pt idx="18525" formatCode="General">
                  <c:v>-197.77792199999999</c:v>
                </c:pt>
                <c:pt idx="18526" formatCode="General">
                  <c:v>-197.737222</c:v>
                </c:pt>
                <c:pt idx="18527" formatCode="General">
                  <c:v>-197.77807100000001</c:v>
                </c:pt>
                <c:pt idx="18528" formatCode="General">
                  <c:v>-197.755493</c:v>
                </c:pt>
                <c:pt idx="18529" formatCode="General">
                  <c:v>-197.76555500000001</c:v>
                </c:pt>
                <c:pt idx="18530" formatCode="General">
                  <c:v>-197.75104999999999</c:v>
                </c:pt>
                <c:pt idx="18531" formatCode="General">
                  <c:v>-197.75961000000001</c:v>
                </c:pt>
                <c:pt idx="18532" formatCode="General">
                  <c:v>-197.75845100000001</c:v>
                </c:pt>
                <c:pt idx="18533" formatCode="General">
                  <c:v>-197.76139599999999</c:v>
                </c:pt>
                <c:pt idx="18534" formatCode="General">
                  <c:v>-197.75184200000001</c:v>
                </c:pt>
                <c:pt idx="18535" formatCode="General">
                  <c:v>-197.763172</c:v>
                </c:pt>
                <c:pt idx="18536" formatCode="General">
                  <c:v>-197.74571399999999</c:v>
                </c:pt>
                <c:pt idx="18537" formatCode="General">
                  <c:v>-197.76987700000001</c:v>
                </c:pt>
                <c:pt idx="18538" formatCode="General">
                  <c:v>-197.77246600000001</c:v>
                </c:pt>
                <c:pt idx="18539" formatCode="General">
                  <c:v>-197.76871199999999</c:v>
                </c:pt>
                <c:pt idx="18540" formatCode="General">
                  <c:v>-197.764622</c:v>
                </c:pt>
                <c:pt idx="18541" formatCode="General">
                  <c:v>-197.77022400000001</c:v>
                </c:pt>
                <c:pt idx="18542" formatCode="General">
                  <c:v>-197.77798799999999</c:v>
                </c:pt>
                <c:pt idx="18543" formatCode="General">
                  <c:v>-197.77696800000001</c:v>
                </c:pt>
                <c:pt idx="18544" formatCode="General">
                  <c:v>-197.76747900000001</c:v>
                </c:pt>
                <c:pt idx="18545" formatCode="General">
                  <c:v>-197.75648200000001</c:v>
                </c:pt>
                <c:pt idx="18546" formatCode="General">
                  <c:v>-197.759489</c:v>
                </c:pt>
                <c:pt idx="18547" formatCode="General">
                  <c:v>-197.76842600000001</c:v>
                </c:pt>
                <c:pt idx="18548" formatCode="General">
                  <c:v>-197.777129</c:v>
                </c:pt>
                <c:pt idx="18549" formatCode="General">
                  <c:v>-197.783434</c:v>
                </c:pt>
                <c:pt idx="18550" formatCode="General">
                  <c:v>-197.78123299999999</c:v>
                </c:pt>
                <c:pt idx="18551" formatCode="General">
                  <c:v>-197.78282300000001</c:v>
                </c:pt>
                <c:pt idx="18552" formatCode="General">
                  <c:v>-197.79217199999999</c:v>
                </c:pt>
                <c:pt idx="18553" formatCode="General">
                  <c:v>-197.77610799999999</c:v>
                </c:pt>
                <c:pt idx="18554" formatCode="General">
                  <c:v>-197.76771099999999</c:v>
                </c:pt>
                <c:pt idx="18555" formatCode="General">
                  <c:v>-197.75725299999999</c:v>
                </c:pt>
                <c:pt idx="18556" formatCode="General">
                  <c:v>-197.75782599999999</c:v>
                </c:pt>
                <c:pt idx="18557" formatCode="General">
                  <c:v>-197.766368</c:v>
                </c:pt>
                <c:pt idx="18558" formatCode="General">
                  <c:v>-197.76731799999999</c:v>
                </c:pt>
                <c:pt idx="18559" formatCode="General">
                  <c:v>-197.74016399999999</c:v>
                </c:pt>
                <c:pt idx="18560" formatCode="General">
                  <c:v>-197.790739</c:v>
                </c:pt>
                <c:pt idx="18561" formatCode="General">
                  <c:v>-197.76371800000001</c:v>
                </c:pt>
                <c:pt idx="18562" formatCode="General">
                  <c:v>-197.75913700000001</c:v>
                </c:pt>
                <c:pt idx="18563" formatCode="General">
                  <c:v>-197.76664600000001</c:v>
                </c:pt>
                <c:pt idx="18564" formatCode="General">
                  <c:v>-197.74450200000001</c:v>
                </c:pt>
                <c:pt idx="18565" formatCode="General">
                  <c:v>-197.78886800000001</c:v>
                </c:pt>
                <c:pt idx="18566" formatCode="General">
                  <c:v>-197.76748900000001</c:v>
                </c:pt>
                <c:pt idx="18567" formatCode="General">
                  <c:v>-197.766638</c:v>
                </c:pt>
                <c:pt idx="18568" formatCode="General">
                  <c:v>-197.74608799999999</c:v>
                </c:pt>
                <c:pt idx="18569" formatCode="General">
                  <c:v>-197.780182</c:v>
                </c:pt>
                <c:pt idx="18570" formatCode="General">
                  <c:v>-197.79407</c:v>
                </c:pt>
                <c:pt idx="18571" formatCode="General">
                  <c:v>-197.78327899999999</c:v>
                </c:pt>
                <c:pt idx="18572" formatCode="General">
                  <c:v>-197.773438</c:v>
                </c:pt>
                <c:pt idx="18573" formatCode="General">
                  <c:v>-197.74732</c:v>
                </c:pt>
                <c:pt idx="18574" formatCode="General">
                  <c:v>-197.77333400000001</c:v>
                </c:pt>
                <c:pt idx="18575" formatCode="General">
                  <c:v>-197.75377399999999</c:v>
                </c:pt>
                <c:pt idx="18576" formatCode="General">
                  <c:v>-197.74290400000001</c:v>
                </c:pt>
                <c:pt idx="18577" formatCode="General">
                  <c:v>-197.763485</c:v>
                </c:pt>
                <c:pt idx="18578" formatCode="General">
                  <c:v>-197.76519099999999</c:v>
                </c:pt>
                <c:pt idx="18579" formatCode="General">
                  <c:v>-197.76388499999999</c:v>
                </c:pt>
                <c:pt idx="18580" formatCode="General">
                  <c:v>-197.79918599999999</c:v>
                </c:pt>
                <c:pt idx="18581" formatCode="General">
                  <c:v>-197.78456499999999</c:v>
                </c:pt>
                <c:pt idx="18582" formatCode="General">
                  <c:v>-197.78085100000001</c:v>
                </c:pt>
                <c:pt idx="18583" formatCode="General">
                  <c:v>-197.777534</c:v>
                </c:pt>
                <c:pt idx="18584" formatCode="General">
                  <c:v>-197.766482</c:v>
                </c:pt>
                <c:pt idx="18585" formatCode="General">
                  <c:v>-197.766434</c:v>
                </c:pt>
                <c:pt idx="18586" formatCode="General">
                  <c:v>-197.761605</c:v>
                </c:pt>
                <c:pt idx="18587" formatCode="General">
                  <c:v>-197.78086099999999</c:v>
                </c:pt>
                <c:pt idx="18588" formatCode="General">
                  <c:v>-197.77180999999999</c:v>
                </c:pt>
                <c:pt idx="18589" formatCode="General">
                  <c:v>-197.77422000000001</c:v>
                </c:pt>
                <c:pt idx="18590" formatCode="General">
                  <c:v>-197.74004600000001</c:v>
                </c:pt>
                <c:pt idx="18591" formatCode="General">
                  <c:v>-197.77873199999999</c:v>
                </c:pt>
                <c:pt idx="18592" formatCode="General">
                  <c:v>-197.79296400000001</c:v>
                </c:pt>
                <c:pt idx="18593" formatCode="General">
                  <c:v>-197.77358100000001</c:v>
                </c:pt>
                <c:pt idx="18594" formatCode="General">
                  <c:v>-197.73992999999999</c:v>
                </c:pt>
                <c:pt idx="18595" formatCode="General">
                  <c:v>-197.74533199999999</c:v>
                </c:pt>
                <c:pt idx="18596" formatCode="General">
                  <c:v>-197.747972</c:v>
                </c:pt>
                <c:pt idx="18597" formatCode="General">
                  <c:v>-197.768618</c:v>
                </c:pt>
                <c:pt idx="18598" formatCode="General">
                  <c:v>-197.752094</c:v>
                </c:pt>
                <c:pt idx="18599" formatCode="General">
                  <c:v>-197.74528000000001</c:v>
                </c:pt>
                <c:pt idx="18600" formatCode="General">
                  <c:v>-197.76943</c:v>
                </c:pt>
                <c:pt idx="18601" formatCode="General">
                  <c:v>-197.741953</c:v>
                </c:pt>
                <c:pt idx="18602" formatCode="General">
                  <c:v>-197.77084099999999</c:v>
                </c:pt>
                <c:pt idx="18603" formatCode="General">
                  <c:v>-197.760423</c:v>
                </c:pt>
                <c:pt idx="18604" formatCode="General">
                  <c:v>-197.755785</c:v>
                </c:pt>
                <c:pt idx="18605" formatCode="General">
                  <c:v>-197.78404399999999</c:v>
                </c:pt>
                <c:pt idx="18606" formatCode="General">
                  <c:v>-197.763194</c:v>
                </c:pt>
                <c:pt idx="18607" formatCode="General">
                  <c:v>-197.76239200000001</c:v>
                </c:pt>
                <c:pt idx="18608" formatCode="General">
                  <c:v>-197.807309</c:v>
                </c:pt>
                <c:pt idx="18609" formatCode="General">
                  <c:v>-197.74939800000001</c:v>
                </c:pt>
                <c:pt idx="18610" formatCode="General">
                  <c:v>-197.768867</c:v>
                </c:pt>
                <c:pt idx="18611" formatCode="General">
                  <c:v>-197.746588</c:v>
                </c:pt>
                <c:pt idx="18612" formatCode="General">
                  <c:v>-197.75876099999999</c:v>
                </c:pt>
                <c:pt idx="18613" formatCode="General">
                  <c:v>-197.750362</c:v>
                </c:pt>
                <c:pt idx="18614" formatCode="General">
                  <c:v>-197.73643000000001</c:v>
                </c:pt>
                <c:pt idx="18615" formatCode="General">
                  <c:v>-197.77075099999999</c:v>
                </c:pt>
                <c:pt idx="18616" formatCode="General">
                  <c:v>-197.73380399999999</c:v>
                </c:pt>
                <c:pt idx="18617" formatCode="General">
                  <c:v>-197.733082</c:v>
                </c:pt>
                <c:pt idx="18618" formatCode="General">
                  <c:v>-197.771016</c:v>
                </c:pt>
                <c:pt idx="18619" formatCode="General">
                  <c:v>-197.758895</c:v>
                </c:pt>
                <c:pt idx="18620" formatCode="General">
                  <c:v>-197.760988</c:v>
                </c:pt>
                <c:pt idx="18621" formatCode="General">
                  <c:v>-197.74792099999999</c:v>
                </c:pt>
                <c:pt idx="18622" formatCode="General">
                  <c:v>-197.75376199999999</c:v>
                </c:pt>
                <c:pt idx="18623" formatCode="General">
                  <c:v>-197.74212800000001</c:v>
                </c:pt>
                <c:pt idx="18624" formatCode="General">
                  <c:v>-197.738506</c:v>
                </c:pt>
                <c:pt idx="18625" formatCode="General">
                  <c:v>-197.78653199999999</c:v>
                </c:pt>
                <c:pt idx="18626" formatCode="General">
                  <c:v>-197.75928300000001</c:v>
                </c:pt>
                <c:pt idx="18627" formatCode="General">
                  <c:v>-197.75903500000001</c:v>
                </c:pt>
                <c:pt idx="18628" formatCode="General">
                  <c:v>-197.74394799999999</c:v>
                </c:pt>
                <c:pt idx="18629" formatCode="General">
                  <c:v>-197.777795</c:v>
                </c:pt>
                <c:pt idx="18630" formatCode="General">
                  <c:v>-197.773439</c:v>
                </c:pt>
                <c:pt idx="18631" formatCode="General">
                  <c:v>-197.72716800000001</c:v>
                </c:pt>
                <c:pt idx="18632" formatCode="General">
                  <c:v>-197.754626</c:v>
                </c:pt>
                <c:pt idx="18633" formatCode="General">
                  <c:v>-197.753545</c:v>
                </c:pt>
                <c:pt idx="18634" formatCode="General">
                  <c:v>-197.77914999999999</c:v>
                </c:pt>
                <c:pt idx="18635" formatCode="General">
                  <c:v>-197.72619900000001</c:v>
                </c:pt>
                <c:pt idx="18636" formatCode="General">
                  <c:v>-197.776284</c:v>
                </c:pt>
                <c:pt idx="18637" formatCode="General">
                  <c:v>-197.772491</c:v>
                </c:pt>
                <c:pt idx="18638" formatCode="General">
                  <c:v>-197.75430499999999</c:v>
                </c:pt>
                <c:pt idx="18639" formatCode="General">
                  <c:v>-197.736715</c:v>
                </c:pt>
                <c:pt idx="18640" formatCode="General">
                  <c:v>-197.752666</c:v>
                </c:pt>
                <c:pt idx="18641" formatCode="General">
                  <c:v>-197.77451500000001</c:v>
                </c:pt>
                <c:pt idx="18642" formatCode="General">
                  <c:v>-197.75983199999999</c:v>
                </c:pt>
                <c:pt idx="18643" formatCode="General">
                  <c:v>-197.74977899999999</c:v>
                </c:pt>
                <c:pt idx="18644" formatCode="General">
                  <c:v>-197.73256000000001</c:v>
                </c:pt>
                <c:pt idx="18645" formatCode="General">
                  <c:v>-197.76139900000001</c:v>
                </c:pt>
                <c:pt idx="18646" formatCode="General">
                  <c:v>-197.75064800000001</c:v>
                </c:pt>
                <c:pt idx="18647" formatCode="General">
                  <c:v>-197.75115500000001</c:v>
                </c:pt>
                <c:pt idx="18648" formatCode="General">
                  <c:v>-197.76709299999999</c:v>
                </c:pt>
                <c:pt idx="18649" formatCode="General">
                  <c:v>-197.76154299999999</c:v>
                </c:pt>
                <c:pt idx="18650" formatCode="General">
                  <c:v>-197.79217199999999</c:v>
                </c:pt>
                <c:pt idx="18651" formatCode="General">
                  <c:v>-197.77417700000001</c:v>
                </c:pt>
                <c:pt idx="18652" formatCode="General">
                  <c:v>-197.74952200000001</c:v>
                </c:pt>
                <c:pt idx="18653" formatCode="General">
                  <c:v>-197.763723</c:v>
                </c:pt>
                <c:pt idx="18654" formatCode="General">
                  <c:v>-197.768642</c:v>
                </c:pt>
                <c:pt idx="18655" formatCode="General">
                  <c:v>-197.78003699999999</c:v>
                </c:pt>
                <c:pt idx="18656" formatCode="General">
                  <c:v>-197.75493700000001</c:v>
                </c:pt>
                <c:pt idx="18657" formatCode="General">
                  <c:v>-197.777072</c:v>
                </c:pt>
                <c:pt idx="18658" formatCode="General">
                  <c:v>-197.77015</c:v>
                </c:pt>
                <c:pt idx="18659" formatCode="General">
                  <c:v>-197.74852300000001</c:v>
                </c:pt>
                <c:pt idx="18660" formatCode="General">
                  <c:v>-197.77141</c:v>
                </c:pt>
                <c:pt idx="18661" formatCode="General">
                  <c:v>-197.743234</c:v>
                </c:pt>
                <c:pt idx="18662" formatCode="General">
                  <c:v>-197.77240800000001</c:v>
                </c:pt>
                <c:pt idx="18663" formatCode="General">
                  <c:v>-197.770792</c:v>
                </c:pt>
                <c:pt idx="18664" formatCode="General">
                  <c:v>-197.75639100000001</c:v>
                </c:pt>
                <c:pt idx="18665" formatCode="General">
                  <c:v>-197.74768900000001</c:v>
                </c:pt>
                <c:pt idx="18666" formatCode="General">
                  <c:v>-197.75649200000001</c:v>
                </c:pt>
                <c:pt idx="18667" formatCode="General">
                  <c:v>-197.76761400000001</c:v>
                </c:pt>
                <c:pt idx="18668" formatCode="General">
                  <c:v>-197.75533200000001</c:v>
                </c:pt>
                <c:pt idx="18669" formatCode="General">
                  <c:v>-197.76193799999999</c:v>
                </c:pt>
                <c:pt idx="18670" formatCode="General">
                  <c:v>-197.75299100000001</c:v>
                </c:pt>
                <c:pt idx="18671" formatCode="General">
                  <c:v>-197.76946899999999</c:v>
                </c:pt>
                <c:pt idx="18672" formatCode="General">
                  <c:v>-197.74391499999999</c:v>
                </c:pt>
                <c:pt idx="18673" formatCode="General">
                  <c:v>-197.760638</c:v>
                </c:pt>
                <c:pt idx="18674" formatCode="General">
                  <c:v>-197.751115</c:v>
                </c:pt>
                <c:pt idx="18675" formatCode="General">
                  <c:v>-197.75952699999999</c:v>
                </c:pt>
                <c:pt idx="18676" formatCode="General">
                  <c:v>-197.784133</c:v>
                </c:pt>
                <c:pt idx="18677" formatCode="General">
                  <c:v>-197.75386800000001</c:v>
                </c:pt>
                <c:pt idx="18678" formatCode="General">
                  <c:v>-197.75712999999999</c:v>
                </c:pt>
                <c:pt idx="18679" formatCode="General">
                  <c:v>-197.75908699999999</c:v>
                </c:pt>
                <c:pt idx="18680" formatCode="General">
                  <c:v>-197.759263</c:v>
                </c:pt>
                <c:pt idx="18681" formatCode="General">
                  <c:v>-197.76129599999999</c:v>
                </c:pt>
                <c:pt idx="18682" formatCode="General">
                  <c:v>-197.781203</c:v>
                </c:pt>
                <c:pt idx="18683" formatCode="General">
                  <c:v>-197.78088399999999</c:v>
                </c:pt>
                <c:pt idx="18684" formatCode="General">
                  <c:v>-197.767639</c:v>
                </c:pt>
                <c:pt idx="18685" formatCode="General">
                  <c:v>-197.76855900000001</c:v>
                </c:pt>
                <c:pt idx="18686" formatCode="General">
                  <c:v>-197.761459</c:v>
                </c:pt>
                <c:pt idx="18687" formatCode="General">
                  <c:v>-197.76619700000001</c:v>
                </c:pt>
                <c:pt idx="18688" formatCode="General">
                  <c:v>-197.78167400000001</c:v>
                </c:pt>
                <c:pt idx="18689" formatCode="General">
                  <c:v>-197.78696400000001</c:v>
                </c:pt>
                <c:pt idx="18690" formatCode="General">
                  <c:v>-197.802694</c:v>
                </c:pt>
                <c:pt idx="18691" formatCode="General">
                  <c:v>-197.76424700000001</c:v>
                </c:pt>
                <c:pt idx="18692" formatCode="General">
                  <c:v>-197.74826899999999</c:v>
                </c:pt>
                <c:pt idx="18693" formatCode="General">
                  <c:v>-197.75735</c:v>
                </c:pt>
                <c:pt idx="18694" formatCode="General">
                  <c:v>-197.77063799999999</c:v>
                </c:pt>
                <c:pt idx="18695" formatCode="General">
                  <c:v>-197.76240000000001</c:v>
                </c:pt>
                <c:pt idx="18696" formatCode="General">
                  <c:v>-197.76124100000001</c:v>
                </c:pt>
                <c:pt idx="18697" formatCode="General">
                  <c:v>-197.74878699999999</c:v>
                </c:pt>
                <c:pt idx="18698" formatCode="General">
                  <c:v>-197.75411</c:v>
                </c:pt>
                <c:pt idx="18699" formatCode="General">
                  <c:v>-197.78903</c:v>
                </c:pt>
                <c:pt idx="18700" formatCode="General">
                  <c:v>-197.77098100000001</c:v>
                </c:pt>
                <c:pt idx="18701" formatCode="General">
                  <c:v>-197.758365</c:v>
                </c:pt>
                <c:pt idx="18702" formatCode="General">
                  <c:v>-197.756351</c:v>
                </c:pt>
                <c:pt idx="18703" formatCode="General">
                  <c:v>-197.76937899999999</c:v>
                </c:pt>
                <c:pt idx="18704" formatCode="General">
                  <c:v>-197.76876200000001</c:v>
                </c:pt>
                <c:pt idx="18705" formatCode="General">
                  <c:v>-197.75162499999999</c:v>
                </c:pt>
                <c:pt idx="18706" formatCode="General">
                  <c:v>-197.76711599999999</c:v>
                </c:pt>
                <c:pt idx="18707" formatCode="General">
                  <c:v>-197.778637</c:v>
                </c:pt>
                <c:pt idx="18708" formatCode="General">
                  <c:v>-197.76749799999999</c:v>
                </c:pt>
                <c:pt idx="18709" formatCode="General">
                  <c:v>-197.77783700000001</c:v>
                </c:pt>
                <c:pt idx="18710" formatCode="General">
                  <c:v>-197.77885800000001</c:v>
                </c:pt>
                <c:pt idx="18711" formatCode="General">
                  <c:v>-197.77346800000001</c:v>
                </c:pt>
                <c:pt idx="18712" formatCode="General">
                  <c:v>-197.78106</c:v>
                </c:pt>
                <c:pt idx="18713" formatCode="General">
                  <c:v>-197.76230799999999</c:v>
                </c:pt>
                <c:pt idx="18714" formatCode="General">
                  <c:v>-197.77243899999999</c:v>
                </c:pt>
                <c:pt idx="18715" formatCode="General">
                  <c:v>-197.76770999999999</c:v>
                </c:pt>
                <c:pt idx="18716" formatCode="General">
                  <c:v>-197.75829400000001</c:v>
                </c:pt>
                <c:pt idx="18717" formatCode="General">
                  <c:v>-197.75728699999999</c:v>
                </c:pt>
                <c:pt idx="18718" formatCode="General">
                  <c:v>-197.76625100000001</c:v>
                </c:pt>
                <c:pt idx="18719" formatCode="General">
                  <c:v>-197.76451399999999</c:v>
                </c:pt>
                <c:pt idx="18720" formatCode="General">
                  <c:v>-197.787035</c:v>
                </c:pt>
                <c:pt idx="18721" formatCode="General">
                  <c:v>-197.75334799999999</c:v>
                </c:pt>
                <c:pt idx="18722" formatCode="General">
                  <c:v>-197.805646</c:v>
                </c:pt>
                <c:pt idx="18723" formatCode="General">
                  <c:v>-197.771816</c:v>
                </c:pt>
                <c:pt idx="18724" formatCode="General">
                  <c:v>-197.79495199999999</c:v>
                </c:pt>
                <c:pt idx="18725" formatCode="General">
                  <c:v>-197.75687300000001</c:v>
                </c:pt>
                <c:pt idx="18726" formatCode="General">
                  <c:v>-197.759839</c:v>
                </c:pt>
                <c:pt idx="18727" formatCode="General">
                  <c:v>-197.77869000000001</c:v>
                </c:pt>
                <c:pt idx="18728" formatCode="General">
                  <c:v>-197.743649</c:v>
                </c:pt>
                <c:pt idx="18729" formatCode="General">
                  <c:v>-197.77637200000001</c:v>
                </c:pt>
                <c:pt idx="18730" formatCode="General">
                  <c:v>-197.78824499999999</c:v>
                </c:pt>
                <c:pt idx="18731" formatCode="General">
                  <c:v>-197.76827299999999</c:v>
                </c:pt>
                <c:pt idx="18732" formatCode="General">
                  <c:v>-197.751518</c:v>
                </c:pt>
                <c:pt idx="18733" formatCode="General">
                  <c:v>-197.795098</c:v>
                </c:pt>
                <c:pt idx="18734" formatCode="General">
                  <c:v>-197.78626399999999</c:v>
                </c:pt>
                <c:pt idx="18735" formatCode="General">
                  <c:v>-197.75595100000001</c:v>
                </c:pt>
                <c:pt idx="18736" formatCode="General">
                  <c:v>-197.74898099999999</c:v>
                </c:pt>
                <c:pt idx="18737" formatCode="General">
                  <c:v>-197.78855200000001</c:v>
                </c:pt>
                <c:pt idx="18738" formatCode="General">
                  <c:v>-197.75624300000001</c:v>
                </c:pt>
                <c:pt idx="18739" formatCode="General">
                  <c:v>-197.74414300000001</c:v>
                </c:pt>
                <c:pt idx="18740" formatCode="General">
                  <c:v>-197.76643000000001</c:v>
                </c:pt>
                <c:pt idx="18741" formatCode="General">
                  <c:v>-197.770421</c:v>
                </c:pt>
                <c:pt idx="18742" formatCode="General">
                  <c:v>-197.76913500000001</c:v>
                </c:pt>
                <c:pt idx="18743" formatCode="General">
                  <c:v>-197.76695900000001</c:v>
                </c:pt>
                <c:pt idx="18744" formatCode="General">
                  <c:v>-197.768089</c:v>
                </c:pt>
                <c:pt idx="18745" formatCode="General">
                  <c:v>-197.77031600000001</c:v>
                </c:pt>
                <c:pt idx="18746" formatCode="General">
                  <c:v>-197.791731</c:v>
                </c:pt>
                <c:pt idx="18747" formatCode="General">
                  <c:v>-197.79010700000001</c:v>
                </c:pt>
                <c:pt idx="18748" formatCode="General">
                  <c:v>-197.764025</c:v>
                </c:pt>
                <c:pt idx="18749" formatCode="General">
                  <c:v>-197.75832600000001</c:v>
                </c:pt>
                <c:pt idx="18750" formatCode="General">
                  <c:v>-197.770207</c:v>
                </c:pt>
                <c:pt idx="18751" formatCode="General">
                  <c:v>-197.77587</c:v>
                </c:pt>
                <c:pt idx="18752" formatCode="General">
                  <c:v>-197.773121</c:v>
                </c:pt>
                <c:pt idx="18753" formatCode="General">
                  <c:v>-197.78573600000001</c:v>
                </c:pt>
                <c:pt idx="18754" formatCode="General">
                  <c:v>-197.74767199999999</c:v>
                </c:pt>
                <c:pt idx="18755" formatCode="General">
                  <c:v>-197.78340399999999</c:v>
                </c:pt>
                <c:pt idx="18756" formatCode="General">
                  <c:v>-197.75043400000001</c:v>
                </c:pt>
                <c:pt idx="18757" formatCode="General">
                  <c:v>-197.774272</c:v>
                </c:pt>
                <c:pt idx="18758" formatCode="General">
                  <c:v>-197.78737000000001</c:v>
                </c:pt>
                <c:pt idx="18759" formatCode="General">
                  <c:v>-197.777546</c:v>
                </c:pt>
                <c:pt idx="18760" formatCode="General">
                  <c:v>-197.75594899999999</c:v>
                </c:pt>
                <c:pt idx="18761" formatCode="General">
                  <c:v>-197.75201799999999</c:v>
                </c:pt>
                <c:pt idx="18762" formatCode="General">
                  <c:v>-197.75981300000001</c:v>
                </c:pt>
                <c:pt idx="18763" formatCode="General">
                  <c:v>-197.75958399999999</c:v>
                </c:pt>
                <c:pt idx="18764" formatCode="General">
                  <c:v>-197.74301199999999</c:v>
                </c:pt>
                <c:pt idx="18765" formatCode="General">
                  <c:v>-197.76172099999999</c:v>
                </c:pt>
                <c:pt idx="18766" formatCode="General">
                  <c:v>-197.77358599999999</c:v>
                </c:pt>
                <c:pt idx="18767" formatCode="General">
                  <c:v>-197.74516199999999</c:v>
                </c:pt>
                <c:pt idx="18768" formatCode="General">
                  <c:v>-197.759297</c:v>
                </c:pt>
                <c:pt idx="18769" formatCode="General">
                  <c:v>-197.74475799999999</c:v>
                </c:pt>
                <c:pt idx="18770" formatCode="General">
                  <c:v>-197.75328200000001</c:v>
                </c:pt>
                <c:pt idx="18771" formatCode="General">
                  <c:v>-197.77980400000001</c:v>
                </c:pt>
                <c:pt idx="18772" formatCode="General">
                  <c:v>-197.76533800000001</c:v>
                </c:pt>
                <c:pt idx="18773" formatCode="General">
                  <c:v>-197.77802299999999</c:v>
                </c:pt>
                <c:pt idx="18774" formatCode="General">
                  <c:v>-197.764351</c:v>
                </c:pt>
                <c:pt idx="18775" formatCode="General">
                  <c:v>-197.75837999999999</c:v>
                </c:pt>
                <c:pt idx="18776" formatCode="General">
                  <c:v>-197.764838</c:v>
                </c:pt>
                <c:pt idx="18777" formatCode="General">
                  <c:v>-197.728363</c:v>
                </c:pt>
                <c:pt idx="18778" formatCode="General">
                  <c:v>-197.77858800000001</c:v>
                </c:pt>
                <c:pt idx="18779" formatCode="General">
                  <c:v>-197.74228600000001</c:v>
                </c:pt>
                <c:pt idx="18780" formatCode="General">
                  <c:v>-197.756844</c:v>
                </c:pt>
                <c:pt idx="18781" formatCode="General">
                  <c:v>-197.773663</c:v>
                </c:pt>
                <c:pt idx="18782" formatCode="General">
                  <c:v>-197.75216</c:v>
                </c:pt>
                <c:pt idx="18783" formatCode="General">
                  <c:v>-197.771716</c:v>
                </c:pt>
                <c:pt idx="18784" formatCode="General">
                  <c:v>-197.775755</c:v>
                </c:pt>
                <c:pt idx="18785" formatCode="General">
                  <c:v>-197.79542799999999</c:v>
                </c:pt>
                <c:pt idx="18786" formatCode="General">
                  <c:v>-197.751688</c:v>
                </c:pt>
                <c:pt idx="18787" formatCode="General">
                  <c:v>-197.74151699999999</c:v>
                </c:pt>
                <c:pt idx="18788" formatCode="General">
                  <c:v>-197.762102</c:v>
                </c:pt>
                <c:pt idx="18789" formatCode="General">
                  <c:v>-197.74684600000001</c:v>
                </c:pt>
                <c:pt idx="18790" formatCode="General">
                  <c:v>-197.78525300000001</c:v>
                </c:pt>
                <c:pt idx="18791" formatCode="General">
                  <c:v>-197.76944</c:v>
                </c:pt>
                <c:pt idx="18792" formatCode="General">
                  <c:v>-197.736223</c:v>
                </c:pt>
                <c:pt idx="18793" formatCode="General">
                  <c:v>-197.759817</c:v>
                </c:pt>
                <c:pt idx="18794" formatCode="General">
                  <c:v>-197.766231</c:v>
                </c:pt>
                <c:pt idx="18795" formatCode="General">
                  <c:v>-197.74206799999999</c:v>
                </c:pt>
                <c:pt idx="18796" formatCode="General">
                  <c:v>-197.76431600000001</c:v>
                </c:pt>
                <c:pt idx="18797" formatCode="General">
                  <c:v>-197.76085499999999</c:v>
                </c:pt>
                <c:pt idx="18798" formatCode="General">
                  <c:v>-197.74248499999999</c:v>
                </c:pt>
                <c:pt idx="18799" formatCode="General">
                  <c:v>-197.75812300000001</c:v>
                </c:pt>
                <c:pt idx="18800" formatCode="General">
                  <c:v>-197.743706</c:v>
                </c:pt>
                <c:pt idx="18801" formatCode="General">
                  <c:v>-197.75025400000001</c:v>
                </c:pt>
                <c:pt idx="18802" formatCode="General">
                  <c:v>-197.766018</c:v>
                </c:pt>
                <c:pt idx="18803" formatCode="General">
                  <c:v>-197.761449</c:v>
                </c:pt>
                <c:pt idx="18804" formatCode="General">
                  <c:v>-197.74671900000001</c:v>
                </c:pt>
                <c:pt idx="18805" formatCode="General">
                  <c:v>-197.765567</c:v>
                </c:pt>
                <c:pt idx="18806" formatCode="General">
                  <c:v>-197.76889800000001</c:v>
                </c:pt>
                <c:pt idx="18807" formatCode="General">
                  <c:v>-197.74714599999999</c:v>
                </c:pt>
                <c:pt idx="18808" formatCode="General">
                  <c:v>-197.75754599999999</c:v>
                </c:pt>
                <c:pt idx="18809" formatCode="General">
                  <c:v>-197.76009500000001</c:v>
                </c:pt>
                <c:pt idx="18810" formatCode="General">
                  <c:v>-197.75167500000001</c:v>
                </c:pt>
                <c:pt idx="18811" formatCode="General">
                  <c:v>-197.77264099999999</c:v>
                </c:pt>
                <c:pt idx="18812" formatCode="General">
                  <c:v>-197.73092800000001</c:v>
                </c:pt>
                <c:pt idx="18813" formatCode="General">
                  <c:v>-197.76142400000001</c:v>
                </c:pt>
                <c:pt idx="18814" formatCode="General">
                  <c:v>-197.735793</c:v>
                </c:pt>
                <c:pt idx="18815" formatCode="General">
                  <c:v>-197.746454</c:v>
                </c:pt>
                <c:pt idx="18816" formatCode="General">
                  <c:v>-197.754075</c:v>
                </c:pt>
                <c:pt idx="18817" formatCode="General">
                  <c:v>-197.76480100000001</c:v>
                </c:pt>
                <c:pt idx="18818" formatCode="General">
                  <c:v>-197.74698699999999</c:v>
                </c:pt>
                <c:pt idx="18819" formatCode="General">
                  <c:v>-197.739262</c:v>
                </c:pt>
                <c:pt idx="18820" formatCode="General">
                  <c:v>-197.772614</c:v>
                </c:pt>
                <c:pt idx="18821" formatCode="General">
                  <c:v>-197.765591</c:v>
                </c:pt>
                <c:pt idx="18822" formatCode="General">
                  <c:v>-197.76235600000001</c:v>
                </c:pt>
                <c:pt idx="18823" formatCode="General">
                  <c:v>-197.75636800000001</c:v>
                </c:pt>
                <c:pt idx="18824" formatCode="General">
                  <c:v>-197.71503200000001</c:v>
                </c:pt>
                <c:pt idx="18825" formatCode="General">
                  <c:v>-197.734531</c:v>
                </c:pt>
                <c:pt idx="18826" formatCode="General">
                  <c:v>-197.749527</c:v>
                </c:pt>
                <c:pt idx="18827" formatCode="General">
                  <c:v>-197.761957</c:v>
                </c:pt>
                <c:pt idx="18828" formatCode="General">
                  <c:v>-197.75435300000001</c:v>
                </c:pt>
                <c:pt idx="18829" formatCode="General">
                  <c:v>-197.753874</c:v>
                </c:pt>
                <c:pt idx="18830" formatCode="General">
                  <c:v>-197.74499299999999</c:v>
                </c:pt>
                <c:pt idx="18831" formatCode="General">
                  <c:v>-197.74228400000001</c:v>
                </c:pt>
                <c:pt idx="18832" formatCode="General">
                  <c:v>-197.76220799999999</c:v>
                </c:pt>
                <c:pt idx="18833" formatCode="General">
                  <c:v>-197.75243699999999</c:v>
                </c:pt>
                <c:pt idx="18834" formatCode="General">
                  <c:v>-197.73168799999999</c:v>
                </c:pt>
                <c:pt idx="18835" formatCode="General">
                  <c:v>-197.73277300000001</c:v>
                </c:pt>
                <c:pt idx="18836" formatCode="General">
                  <c:v>-197.76675499999999</c:v>
                </c:pt>
                <c:pt idx="18837" formatCode="General">
                  <c:v>-197.750091</c:v>
                </c:pt>
                <c:pt idx="18838" formatCode="General">
                  <c:v>-197.771818</c:v>
                </c:pt>
                <c:pt idx="18839" formatCode="General">
                  <c:v>-197.73466099999999</c:v>
                </c:pt>
                <c:pt idx="18840" formatCode="General">
                  <c:v>-197.76010099999999</c:v>
                </c:pt>
                <c:pt idx="18841" formatCode="General">
                  <c:v>-197.74794600000001</c:v>
                </c:pt>
                <c:pt idx="18842" formatCode="General">
                  <c:v>-197.74048500000001</c:v>
                </c:pt>
                <c:pt idx="18843" formatCode="General">
                  <c:v>-197.767067</c:v>
                </c:pt>
                <c:pt idx="18844" formatCode="General">
                  <c:v>-197.71827200000001</c:v>
                </c:pt>
                <c:pt idx="18845" formatCode="General">
                  <c:v>-197.74423300000001</c:v>
                </c:pt>
                <c:pt idx="18846" formatCode="General">
                  <c:v>-197.74707799999999</c:v>
                </c:pt>
                <c:pt idx="18847" formatCode="General">
                  <c:v>-197.728959</c:v>
                </c:pt>
                <c:pt idx="18848" formatCode="General">
                  <c:v>-197.747646</c:v>
                </c:pt>
                <c:pt idx="18849" formatCode="General">
                  <c:v>-197.72393400000001</c:v>
                </c:pt>
                <c:pt idx="18850" formatCode="General">
                  <c:v>-197.726854</c:v>
                </c:pt>
                <c:pt idx="18851" formatCode="General">
                  <c:v>-197.72918899999999</c:v>
                </c:pt>
                <c:pt idx="18852" formatCode="General">
                  <c:v>-197.770827</c:v>
                </c:pt>
                <c:pt idx="18853" formatCode="General">
                  <c:v>-197.73786200000001</c:v>
                </c:pt>
                <c:pt idx="18854" formatCode="General">
                  <c:v>-197.734497</c:v>
                </c:pt>
                <c:pt idx="18855" formatCode="General">
                  <c:v>-197.73016799999999</c:v>
                </c:pt>
                <c:pt idx="18856" formatCode="General">
                  <c:v>-197.732212</c:v>
                </c:pt>
                <c:pt idx="18857" formatCode="General">
                  <c:v>-197.74817200000001</c:v>
                </c:pt>
                <c:pt idx="18858" formatCode="General">
                  <c:v>-197.73397700000001</c:v>
                </c:pt>
                <c:pt idx="18859" formatCode="General">
                  <c:v>-197.755664</c:v>
                </c:pt>
                <c:pt idx="18860" formatCode="General">
                  <c:v>-197.74906300000001</c:v>
                </c:pt>
                <c:pt idx="18861" formatCode="General">
                  <c:v>-197.74212399999999</c:v>
                </c:pt>
                <c:pt idx="18862" formatCode="General">
                  <c:v>-197.71415200000001</c:v>
                </c:pt>
                <c:pt idx="18863" formatCode="General">
                  <c:v>-197.74280099999999</c:v>
                </c:pt>
                <c:pt idx="18864" formatCode="General">
                  <c:v>-197.71156300000001</c:v>
                </c:pt>
                <c:pt idx="18865" formatCode="General">
                  <c:v>-197.74373900000001</c:v>
                </c:pt>
                <c:pt idx="18866" formatCode="General">
                  <c:v>-197.747321</c:v>
                </c:pt>
                <c:pt idx="18867" formatCode="General">
                  <c:v>-197.73635100000001</c:v>
                </c:pt>
                <c:pt idx="18868" formatCode="General">
                  <c:v>-197.744933</c:v>
                </c:pt>
                <c:pt idx="18869" formatCode="General">
                  <c:v>-197.70587</c:v>
                </c:pt>
                <c:pt idx="18870" formatCode="General">
                  <c:v>-197.76804100000001</c:v>
                </c:pt>
                <c:pt idx="18871" formatCode="General">
                  <c:v>-197.757971</c:v>
                </c:pt>
                <c:pt idx="18872" formatCode="General">
                  <c:v>-197.72859600000001</c:v>
                </c:pt>
                <c:pt idx="18873" formatCode="General">
                  <c:v>-197.76015100000001</c:v>
                </c:pt>
                <c:pt idx="18874" formatCode="General">
                  <c:v>-197.741285</c:v>
                </c:pt>
                <c:pt idx="18875" formatCode="General">
                  <c:v>-197.72549000000001</c:v>
                </c:pt>
                <c:pt idx="18876" formatCode="General">
                  <c:v>-197.74029400000001</c:v>
                </c:pt>
                <c:pt idx="18877" formatCode="General">
                  <c:v>-197.719202</c:v>
                </c:pt>
                <c:pt idx="18878" formatCode="General">
                  <c:v>-197.73883599999999</c:v>
                </c:pt>
                <c:pt idx="18879" formatCode="General">
                  <c:v>-197.74241000000001</c:v>
                </c:pt>
                <c:pt idx="18880" formatCode="General">
                  <c:v>-197.72851399999999</c:v>
                </c:pt>
                <c:pt idx="18881" formatCode="General">
                  <c:v>-197.749484</c:v>
                </c:pt>
                <c:pt idx="18882" formatCode="General">
                  <c:v>-197.73246900000001</c:v>
                </c:pt>
                <c:pt idx="18883" formatCode="General">
                  <c:v>-197.73197999999999</c:v>
                </c:pt>
                <c:pt idx="18884" formatCode="General">
                  <c:v>-197.71891600000001</c:v>
                </c:pt>
                <c:pt idx="18885" formatCode="General">
                  <c:v>-197.74661399999999</c:v>
                </c:pt>
                <c:pt idx="18886" formatCode="General">
                  <c:v>-197.766873</c:v>
                </c:pt>
                <c:pt idx="18887" formatCode="General">
                  <c:v>-197.756563</c:v>
                </c:pt>
                <c:pt idx="18888" formatCode="General">
                  <c:v>-197.73064099999999</c:v>
                </c:pt>
                <c:pt idx="18889" formatCode="General">
                  <c:v>-197.730997</c:v>
                </c:pt>
                <c:pt idx="18890" formatCode="General">
                  <c:v>-197.71155899999999</c:v>
                </c:pt>
                <c:pt idx="18891" formatCode="General">
                  <c:v>-197.76275699999999</c:v>
                </c:pt>
                <c:pt idx="18892" formatCode="General">
                  <c:v>-197.740227</c:v>
                </c:pt>
                <c:pt idx="18893" formatCode="General">
                  <c:v>-197.73760799999999</c:v>
                </c:pt>
                <c:pt idx="18894" formatCode="General">
                  <c:v>-197.733904</c:v>
                </c:pt>
                <c:pt idx="18895" formatCode="General">
                  <c:v>-197.74368000000001</c:v>
                </c:pt>
                <c:pt idx="18896" formatCode="General">
                  <c:v>-197.73496700000001</c:v>
                </c:pt>
                <c:pt idx="18897" formatCode="General">
                  <c:v>-197.74146999999999</c:v>
                </c:pt>
                <c:pt idx="18898" formatCode="General">
                  <c:v>-197.736401</c:v>
                </c:pt>
                <c:pt idx="18899" formatCode="General">
                  <c:v>-197.731202</c:v>
                </c:pt>
                <c:pt idx="18900" formatCode="General">
                  <c:v>-197.71252000000001</c:v>
                </c:pt>
                <c:pt idx="18901" formatCode="General">
                  <c:v>-197.74555100000001</c:v>
                </c:pt>
                <c:pt idx="18902" formatCode="General">
                  <c:v>-197.74148600000001</c:v>
                </c:pt>
                <c:pt idx="18903" formatCode="General">
                  <c:v>-197.745768</c:v>
                </c:pt>
                <c:pt idx="18904" formatCode="General">
                  <c:v>-197.74013500000001</c:v>
                </c:pt>
                <c:pt idx="18905" formatCode="General">
                  <c:v>-197.732001</c:v>
                </c:pt>
                <c:pt idx="18906" formatCode="General">
                  <c:v>-197.72492399999999</c:v>
                </c:pt>
                <c:pt idx="18907" formatCode="General">
                  <c:v>-197.72304700000001</c:v>
                </c:pt>
                <c:pt idx="18908" formatCode="General">
                  <c:v>-197.74087399999999</c:v>
                </c:pt>
                <c:pt idx="18909" formatCode="General">
                  <c:v>-197.74675999999999</c:v>
                </c:pt>
                <c:pt idx="18910" formatCode="General">
                  <c:v>-197.72296499999999</c:v>
                </c:pt>
                <c:pt idx="18911" formatCode="General">
                  <c:v>-197.73615000000001</c:v>
                </c:pt>
                <c:pt idx="18912" formatCode="General">
                  <c:v>-197.74132499999999</c:v>
                </c:pt>
                <c:pt idx="18913" formatCode="General">
                  <c:v>-197.75479300000001</c:v>
                </c:pt>
                <c:pt idx="18914" formatCode="General">
                  <c:v>-197.720685</c:v>
                </c:pt>
                <c:pt idx="18915" formatCode="General">
                  <c:v>-197.74706699999999</c:v>
                </c:pt>
                <c:pt idx="18916" formatCode="General">
                  <c:v>-197.712008</c:v>
                </c:pt>
                <c:pt idx="18917" formatCode="General">
                  <c:v>-197.74450400000001</c:v>
                </c:pt>
                <c:pt idx="18918" formatCode="General">
                  <c:v>-197.72808000000001</c:v>
                </c:pt>
                <c:pt idx="18919" formatCode="General">
                  <c:v>-197.74880899999999</c:v>
                </c:pt>
                <c:pt idx="18920" formatCode="General">
                  <c:v>-197.75310400000001</c:v>
                </c:pt>
                <c:pt idx="18921" formatCode="General">
                  <c:v>-197.72196600000001</c:v>
                </c:pt>
                <c:pt idx="18922" formatCode="General">
                  <c:v>-197.73091700000001</c:v>
                </c:pt>
                <c:pt idx="18923" formatCode="General">
                  <c:v>-197.74694600000001</c:v>
                </c:pt>
                <c:pt idx="18924" formatCode="General">
                  <c:v>-197.73739699999999</c:v>
                </c:pt>
                <c:pt idx="18925" formatCode="General">
                  <c:v>-197.746881</c:v>
                </c:pt>
                <c:pt idx="18926" formatCode="General">
                  <c:v>-197.71830600000001</c:v>
                </c:pt>
                <c:pt idx="18927" formatCode="General">
                  <c:v>-197.752995</c:v>
                </c:pt>
                <c:pt idx="18928" formatCode="General">
                  <c:v>-197.73870299999999</c:v>
                </c:pt>
                <c:pt idx="18929" formatCode="General">
                  <c:v>-197.76349200000001</c:v>
                </c:pt>
                <c:pt idx="18930" formatCode="General">
                  <c:v>-197.741635</c:v>
                </c:pt>
                <c:pt idx="18931" formatCode="General">
                  <c:v>-197.762542</c:v>
                </c:pt>
                <c:pt idx="18932" formatCode="General">
                  <c:v>-197.727296</c:v>
                </c:pt>
                <c:pt idx="18933" formatCode="General">
                  <c:v>-197.74790300000001</c:v>
                </c:pt>
                <c:pt idx="18934" formatCode="General">
                  <c:v>-197.740703</c:v>
                </c:pt>
                <c:pt idx="18935" formatCode="General">
                  <c:v>-197.74708100000001</c:v>
                </c:pt>
                <c:pt idx="18936" formatCode="General">
                  <c:v>-197.72216700000001</c:v>
                </c:pt>
                <c:pt idx="18937" formatCode="General">
                  <c:v>-197.71678700000001</c:v>
                </c:pt>
                <c:pt idx="18938" formatCode="General">
                  <c:v>-197.73480000000001</c:v>
                </c:pt>
                <c:pt idx="18939" formatCode="General">
                  <c:v>-197.73371499999999</c:v>
                </c:pt>
                <c:pt idx="18940" formatCode="General">
                  <c:v>-197.73421500000001</c:v>
                </c:pt>
                <c:pt idx="18941" formatCode="General">
                  <c:v>-197.745723</c:v>
                </c:pt>
                <c:pt idx="18942" formatCode="General">
                  <c:v>-197.736963</c:v>
                </c:pt>
                <c:pt idx="18943" formatCode="General">
                  <c:v>-197.750157</c:v>
                </c:pt>
                <c:pt idx="18944" formatCode="General">
                  <c:v>-197.751946</c:v>
                </c:pt>
                <c:pt idx="18945" formatCode="General">
                  <c:v>-197.707289</c:v>
                </c:pt>
                <c:pt idx="18946" formatCode="General">
                  <c:v>-197.75780499999999</c:v>
                </c:pt>
                <c:pt idx="18947" formatCode="General">
                  <c:v>-197.742762</c:v>
                </c:pt>
                <c:pt idx="18948" formatCode="General">
                  <c:v>-197.70921300000001</c:v>
                </c:pt>
                <c:pt idx="18949" formatCode="General">
                  <c:v>-197.70545100000001</c:v>
                </c:pt>
                <c:pt idx="18950" formatCode="General">
                  <c:v>-197.750798</c:v>
                </c:pt>
                <c:pt idx="18951" formatCode="General">
                  <c:v>-197.75041999999999</c:v>
                </c:pt>
                <c:pt idx="18952" formatCode="General">
                  <c:v>-197.73984999999999</c:v>
                </c:pt>
                <c:pt idx="18953" formatCode="General">
                  <c:v>-197.73666700000001</c:v>
                </c:pt>
                <c:pt idx="18954" formatCode="General">
                  <c:v>-197.72882799999999</c:v>
                </c:pt>
                <c:pt idx="18955" formatCode="General">
                  <c:v>-197.73903000000001</c:v>
                </c:pt>
                <c:pt idx="18956" formatCode="General">
                  <c:v>-197.72787</c:v>
                </c:pt>
                <c:pt idx="18957" formatCode="General">
                  <c:v>-197.733936</c:v>
                </c:pt>
                <c:pt idx="18958" formatCode="General">
                  <c:v>-197.73468199999999</c:v>
                </c:pt>
                <c:pt idx="18959" formatCode="General">
                  <c:v>-197.76360500000001</c:v>
                </c:pt>
                <c:pt idx="18960" formatCode="General">
                  <c:v>-197.72684899999999</c:v>
                </c:pt>
                <c:pt idx="18961" formatCode="General">
                  <c:v>-197.73573500000001</c:v>
                </c:pt>
                <c:pt idx="18962" formatCode="General">
                  <c:v>-197.74011999999999</c:v>
                </c:pt>
                <c:pt idx="18963" formatCode="General">
                  <c:v>-197.75056799999999</c:v>
                </c:pt>
                <c:pt idx="18964" formatCode="General">
                  <c:v>-197.758758</c:v>
                </c:pt>
                <c:pt idx="18965" formatCode="General">
                  <c:v>-197.74759299999999</c:v>
                </c:pt>
                <c:pt idx="18966" formatCode="General">
                  <c:v>-197.71316300000001</c:v>
                </c:pt>
                <c:pt idx="18967" formatCode="General">
                  <c:v>-197.75452000000001</c:v>
                </c:pt>
                <c:pt idx="18968" formatCode="General">
                  <c:v>-197.748501</c:v>
                </c:pt>
                <c:pt idx="18969" formatCode="General">
                  <c:v>-197.76648800000001</c:v>
                </c:pt>
                <c:pt idx="18970" formatCode="General">
                  <c:v>-197.746916</c:v>
                </c:pt>
                <c:pt idx="18971" formatCode="General">
                  <c:v>-197.723907</c:v>
                </c:pt>
                <c:pt idx="18972" formatCode="General">
                  <c:v>-197.74982</c:v>
                </c:pt>
                <c:pt idx="18973" formatCode="General">
                  <c:v>-197.74251599999999</c:v>
                </c:pt>
                <c:pt idx="18974" formatCode="General">
                  <c:v>-197.73479499999999</c:v>
                </c:pt>
                <c:pt idx="18975" formatCode="General">
                  <c:v>-197.74015800000001</c:v>
                </c:pt>
                <c:pt idx="18976" formatCode="General">
                  <c:v>-197.754741</c:v>
                </c:pt>
                <c:pt idx="18977" formatCode="General">
                  <c:v>-197.76044400000001</c:v>
                </c:pt>
                <c:pt idx="18978" formatCode="General">
                  <c:v>-197.735906</c:v>
                </c:pt>
                <c:pt idx="18979" formatCode="General">
                  <c:v>-197.74397099999999</c:v>
                </c:pt>
                <c:pt idx="18980" formatCode="General">
                  <c:v>-197.73294000000001</c:v>
                </c:pt>
                <c:pt idx="18981" formatCode="General">
                  <c:v>-197.720506</c:v>
                </c:pt>
                <c:pt idx="18982" formatCode="General">
                  <c:v>-197.74773999999999</c:v>
                </c:pt>
                <c:pt idx="18983" formatCode="General">
                  <c:v>-197.76583199999999</c:v>
                </c:pt>
                <c:pt idx="18984" formatCode="General">
                  <c:v>-197.74859599999999</c:v>
                </c:pt>
                <c:pt idx="18985" formatCode="General">
                  <c:v>-197.72453300000001</c:v>
                </c:pt>
                <c:pt idx="18986" formatCode="General">
                  <c:v>-197.77034</c:v>
                </c:pt>
                <c:pt idx="18987" formatCode="General">
                  <c:v>-197.75178</c:v>
                </c:pt>
                <c:pt idx="18988" formatCode="General">
                  <c:v>-197.714899</c:v>
                </c:pt>
                <c:pt idx="18989" formatCode="General">
                  <c:v>-197.743202</c:v>
                </c:pt>
                <c:pt idx="18990" formatCode="General">
                  <c:v>-197.74223699999999</c:v>
                </c:pt>
                <c:pt idx="18991" formatCode="General">
                  <c:v>-197.736019</c:v>
                </c:pt>
                <c:pt idx="18992" formatCode="General">
                  <c:v>-197.74194600000001</c:v>
                </c:pt>
                <c:pt idx="18993" formatCode="General">
                  <c:v>-197.740657</c:v>
                </c:pt>
                <c:pt idx="18994" formatCode="General">
                  <c:v>-197.73894899999999</c:v>
                </c:pt>
                <c:pt idx="18995" formatCode="General">
                  <c:v>-197.72561400000001</c:v>
                </c:pt>
                <c:pt idx="18996" formatCode="General">
                  <c:v>-197.727068</c:v>
                </c:pt>
                <c:pt idx="18997" formatCode="General">
                  <c:v>-197.761719</c:v>
                </c:pt>
                <c:pt idx="18998" formatCode="General">
                  <c:v>-197.751981</c:v>
                </c:pt>
                <c:pt idx="18999" formatCode="General">
                  <c:v>-197.726125</c:v>
                </c:pt>
                <c:pt idx="19000" formatCode="General">
                  <c:v>-197.74300199999999</c:v>
                </c:pt>
                <c:pt idx="19001" formatCode="General">
                  <c:v>-197.742875</c:v>
                </c:pt>
                <c:pt idx="19002" formatCode="General">
                  <c:v>-197.73448099999999</c:v>
                </c:pt>
                <c:pt idx="19003" formatCode="General">
                  <c:v>-197.73881499999999</c:v>
                </c:pt>
                <c:pt idx="19004" formatCode="General">
                  <c:v>-197.761011</c:v>
                </c:pt>
                <c:pt idx="19005" formatCode="General">
                  <c:v>-197.74250499999999</c:v>
                </c:pt>
                <c:pt idx="19006" formatCode="General">
                  <c:v>-197.747839</c:v>
                </c:pt>
                <c:pt idx="19007" formatCode="General">
                  <c:v>-197.71608000000001</c:v>
                </c:pt>
                <c:pt idx="19008" formatCode="General">
                  <c:v>-197.74941899999999</c:v>
                </c:pt>
                <c:pt idx="19009" formatCode="General">
                  <c:v>-197.76064500000001</c:v>
                </c:pt>
                <c:pt idx="19010" formatCode="General">
                  <c:v>-197.747737</c:v>
                </c:pt>
                <c:pt idx="19011" formatCode="General">
                  <c:v>-197.730244</c:v>
                </c:pt>
                <c:pt idx="19012" formatCode="General">
                  <c:v>-197.73636400000001</c:v>
                </c:pt>
                <c:pt idx="19013" formatCode="General">
                  <c:v>-197.75896700000001</c:v>
                </c:pt>
                <c:pt idx="19014" formatCode="General">
                  <c:v>-197.751147</c:v>
                </c:pt>
                <c:pt idx="19015" formatCode="General">
                  <c:v>-197.739856</c:v>
                </c:pt>
                <c:pt idx="19016" formatCode="General">
                  <c:v>-197.74523199999999</c:v>
                </c:pt>
                <c:pt idx="19017" formatCode="General">
                  <c:v>-197.72188499999999</c:v>
                </c:pt>
                <c:pt idx="19018" formatCode="General">
                  <c:v>-197.76915700000001</c:v>
                </c:pt>
                <c:pt idx="19019" formatCode="General">
                  <c:v>-197.72568899999999</c:v>
                </c:pt>
                <c:pt idx="19020" formatCode="General">
                  <c:v>-197.75615300000001</c:v>
                </c:pt>
                <c:pt idx="19021" formatCode="General">
                  <c:v>-197.74298999999999</c:v>
                </c:pt>
                <c:pt idx="19022" formatCode="General">
                  <c:v>-197.736198</c:v>
                </c:pt>
                <c:pt idx="19023" formatCode="General">
                  <c:v>-197.729693</c:v>
                </c:pt>
                <c:pt idx="19024" formatCode="General">
                  <c:v>-197.73755800000001</c:v>
                </c:pt>
                <c:pt idx="19025" formatCode="General">
                  <c:v>-197.75574499999999</c:v>
                </c:pt>
                <c:pt idx="19026" formatCode="General">
                  <c:v>-197.746465</c:v>
                </c:pt>
                <c:pt idx="19027" formatCode="General">
                  <c:v>-197.73587699999999</c:v>
                </c:pt>
                <c:pt idx="19028" formatCode="General">
                  <c:v>-197.75066899999999</c:v>
                </c:pt>
                <c:pt idx="19029" formatCode="General">
                  <c:v>-197.719652</c:v>
                </c:pt>
                <c:pt idx="19030" formatCode="General">
                  <c:v>-197.71274700000001</c:v>
                </c:pt>
                <c:pt idx="19031" formatCode="General">
                  <c:v>-197.739634</c:v>
                </c:pt>
                <c:pt idx="19032" formatCode="General">
                  <c:v>-197.74538799999999</c:v>
                </c:pt>
                <c:pt idx="19033" formatCode="General">
                  <c:v>-197.73084299999999</c:v>
                </c:pt>
                <c:pt idx="19034" formatCode="General">
                  <c:v>-197.77398500000001</c:v>
                </c:pt>
                <c:pt idx="19035" formatCode="General">
                  <c:v>-197.74846600000001</c:v>
                </c:pt>
                <c:pt idx="19036" formatCode="General">
                  <c:v>-197.74103199999999</c:v>
                </c:pt>
                <c:pt idx="19037" formatCode="General">
                  <c:v>-197.758655</c:v>
                </c:pt>
                <c:pt idx="19038" formatCode="General">
                  <c:v>-197.75059300000001</c:v>
                </c:pt>
                <c:pt idx="19039" formatCode="General">
                  <c:v>-197.7492</c:v>
                </c:pt>
                <c:pt idx="19040" formatCode="General">
                  <c:v>-197.73051599999999</c:v>
                </c:pt>
                <c:pt idx="19041" formatCode="General">
                  <c:v>-197.75330400000001</c:v>
                </c:pt>
                <c:pt idx="19042" formatCode="General">
                  <c:v>-197.73215400000001</c:v>
                </c:pt>
                <c:pt idx="19043" formatCode="General">
                  <c:v>-197.73268300000001</c:v>
                </c:pt>
                <c:pt idx="19044" formatCode="General">
                  <c:v>-197.74730400000001</c:v>
                </c:pt>
                <c:pt idx="19045" formatCode="General">
                  <c:v>-197.732426</c:v>
                </c:pt>
                <c:pt idx="19046" formatCode="General">
                  <c:v>-197.74282299999999</c:v>
                </c:pt>
                <c:pt idx="19047" formatCode="General">
                  <c:v>-197.72311999999999</c:v>
                </c:pt>
                <c:pt idx="19048" formatCode="General">
                  <c:v>-197.74078600000001</c:v>
                </c:pt>
                <c:pt idx="19049" formatCode="General">
                  <c:v>-197.74692300000001</c:v>
                </c:pt>
                <c:pt idx="19050" formatCode="General">
                  <c:v>-197.742649</c:v>
                </c:pt>
                <c:pt idx="19051" formatCode="General">
                  <c:v>-197.74357000000001</c:v>
                </c:pt>
                <c:pt idx="19052" formatCode="General">
                  <c:v>-197.75054</c:v>
                </c:pt>
                <c:pt idx="19053" formatCode="General">
                  <c:v>-197.752523</c:v>
                </c:pt>
                <c:pt idx="19054" formatCode="General">
                  <c:v>-197.75832600000001</c:v>
                </c:pt>
                <c:pt idx="19055" formatCode="General">
                  <c:v>-197.731371</c:v>
                </c:pt>
                <c:pt idx="19056" formatCode="General">
                  <c:v>-197.72897699999999</c:v>
                </c:pt>
                <c:pt idx="19057" formatCode="General">
                  <c:v>-197.712818</c:v>
                </c:pt>
                <c:pt idx="19058" formatCode="General">
                  <c:v>-197.75491299999999</c:v>
                </c:pt>
                <c:pt idx="19059" formatCode="General">
                  <c:v>-197.742189</c:v>
                </c:pt>
                <c:pt idx="19060" formatCode="General">
                  <c:v>-197.74176700000001</c:v>
                </c:pt>
                <c:pt idx="19061" formatCode="General">
                  <c:v>-197.73326399999999</c:v>
                </c:pt>
                <c:pt idx="19062" formatCode="General">
                  <c:v>-197.748797</c:v>
                </c:pt>
                <c:pt idx="19063" formatCode="General">
                  <c:v>-197.74240399999999</c:v>
                </c:pt>
                <c:pt idx="19064" formatCode="General">
                  <c:v>-197.76148699999999</c:v>
                </c:pt>
                <c:pt idx="19065" formatCode="General">
                  <c:v>-197.74332100000001</c:v>
                </c:pt>
                <c:pt idx="19066" formatCode="General">
                  <c:v>-197.74069299999999</c:v>
                </c:pt>
                <c:pt idx="19067" formatCode="General">
                  <c:v>-197.73431400000001</c:v>
                </c:pt>
                <c:pt idx="19068" formatCode="General">
                  <c:v>-197.747029</c:v>
                </c:pt>
                <c:pt idx="19069" formatCode="General">
                  <c:v>-197.71759399999999</c:v>
                </c:pt>
                <c:pt idx="19070" formatCode="General">
                  <c:v>-197.74417199999999</c:v>
                </c:pt>
                <c:pt idx="19071" formatCode="General">
                  <c:v>-197.74292600000001</c:v>
                </c:pt>
                <c:pt idx="19072" formatCode="General">
                  <c:v>-197.73708099999999</c:v>
                </c:pt>
                <c:pt idx="19073" formatCode="General">
                  <c:v>-197.753387</c:v>
                </c:pt>
                <c:pt idx="19074" formatCode="General">
                  <c:v>-197.73635899999999</c:v>
                </c:pt>
                <c:pt idx="19075" formatCode="General">
                  <c:v>-197.76955100000001</c:v>
                </c:pt>
                <c:pt idx="19076" formatCode="General">
                  <c:v>-197.74578700000001</c:v>
                </c:pt>
                <c:pt idx="19077" formatCode="General">
                  <c:v>-197.767405</c:v>
                </c:pt>
                <c:pt idx="19078" formatCode="General">
                  <c:v>-197.72649200000001</c:v>
                </c:pt>
                <c:pt idx="19079" formatCode="General">
                  <c:v>-197.729601</c:v>
                </c:pt>
                <c:pt idx="19080" formatCode="General">
                  <c:v>-197.73935499999999</c:v>
                </c:pt>
                <c:pt idx="19081" formatCode="General">
                  <c:v>-197.74704600000001</c:v>
                </c:pt>
                <c:pt idx="19082" formatCode="General">
                  <c:v>-197.74679800000001</c:v>
                </c:pt>
                <c:pt idx="19083" formatCode="General">
                  <c:v>-197.77456599999999</c:v>
                </c:pt>
                <c:pt idx="19084" formatCode="General">
                  <c:v>-197.75207900000001</c:v>
                </c:pt>
                <c:pt idx="19085" formatCode="General">
                  <c:v>-197.755921</c:v>
                </c:pt>
                <c:pt idx="19086" formatCode="General">
                  <c:v>-197.76944900000001</c:v>
                </c:pt>
                <c:pt idx="19087" formatCode="General">
                  <c:v>-197.748096</c:v>
                </c:pt>
                <c:pt idx="19088" formatCode="General">
                  <c:v>-197.757554</c:v>
                </c:pt>
                <c:pt idx="19089" formatCode="General">
                  <c:v>-197.74282400000001</c:v>
                </c:pt>
                <c:pt idx="19090" formatCode="General">
                  <c:v>-197.76644400000001</c:v>
                </c:pt>
                <c:pt idx="19091" formatCode="General">
                  <c:v>-197.75368399999999</c:v>
                </c:pt>
                <c:pt idx="19092" formatCode="General">
                  <c:v>-197.75482299999999</c:v>
                </c:pt>
                <c:pt idx="19093" formatCode="General">
                  <c:v>-197.73708099999999</c:v>
                </c:pt>
                <c:pt idx="19094" formatCode="General">
                  <c:v>-197.75528299999999</c:v>
                </c:pt>
                <c:pt idx="19095" formatCode="General">
                  <c:v>-197.74493000000001</c:v>
                </c:pt>
                <c:pt idx="19096" formatCode="General">
                  <c:v>-197.77456100000001</c:v>
                </c:pt>
                <c:pt idx="19097" formatCode="General">
                  <c:v>-197.75176999999999</c:v>
                </c:pt>
                <c:pt idx="19098" formatCode="General">
                  <c:v>-197.757094</c:v>
                </c:pt>
                <c:pt idx="19099" formatCode="General">
                  <c:v>-197.746859</c:v>
                </c:pt>
                <c:pt idx="19100" formatCode="General">
                  <c:v>-197.752985</c:v>
                </c:pt>
                <c:pt idx="19101" formatCode="General">
                  <c:v>-197.74384800000001</c:v>
                </c:pt>
                <c:pt idx="19102" formatCode="General">
                  <c:v>-197.722902</c:v>
                </c:pt>
                <c:pt idx="19103" formatCode="General">
                  <c:v>-197.736222</c:v>
                </c:pt>
                <c:pt idx="19104" formatCode="General">
                  <c:v>-197.748716</c:v>
                </c:pt>
                <c:pt idx="19105" formatCode="General">
                  <c:v>-197.74472600000001</c:v>
                </c:pt>
                <c:pt idx="19106" formatCode="General">
                  <c:v>-197.742367</c:v>
                </c:pt>
                <c:pt idx="19107" formatCode="General">
                  <c:v>-197.728622</c:v>
                </c:pt>
                <c:pt idx="19108" formatCode="General">
                  <c:v>-197.75861399999999</c:v>
                </c:pt>
                <c:pt idx="19109" formatCode="General">
                  <c:v>-197.728666</c:v>
                </c:pt>
                <c:pt idx="19110" formatCode="General">
                  <c:v>-197.748977</c:v>
                </c:pt>
                <c:pt idx="19111" formatCode="General">
                  <c:v>-197.72672800000001</c:v>
                </c:pt>
                <c:pt idx="19112" formatCode="General">
                  <c:v>-197.73237800000001</c:v>
                </c:pt>
                <c:pt idx="19113" formatCode="General">
                  <c:v>-197.74483900000001</c:v>
                </c:pt>
                <c:pt idx="19114" formatCode="General">
                  <c:v>-197.759443</c:v>
                </c:pt>
                <c:pt idx="19115" formatCode="General">
                  <c:v>-197.72897800000001</c:v>
                </c:pt>
                <c:pt idx="19116" formatCode="General">
                  <c:v>-197.75522599999999</c:v>
                </c:pt>
                <c:pt idx="19117" formatCode="General">
                  <c:v>-197.752295</c:v>
                </c:pt>
                <c:pt idx="19118" formatCode="General">
                  <c:v>-197.73831899999999</c:v>
                </c:pt>
                <c:pt idx="19119" formatCode="General">
                  <c:v>-197.73128</c:v>
                </c:pt>
                <c:pt idx="19120" formatCode="General">
                  <c:v>-197.741941</c:v>
                </c:pt>
                <c:pt idx="19121" formatCode="General">
                  <c:v>-197.743934</c:v>
                </c:pt>
                <c:pt idx="19122" formatCode="General">
                  <c:v>-197.73485400000001</c:v>
                </c:pt>
                <c:pt idx="19123" formatCode="General">
                  <c:v>-197.739036</c:v>
                </c:pt>
                <c:pt idx="19124" formatCode="General">
                  <c:v>-197.74960200000001</c:v>
                </c:pt>
                <c:pt idx="19125" formatCode="General">
                  <c:v>-197.74012099999999</c:v>
                </c:pt>
                <c:pt idx="19126" formatCode="General">
                  <c:v>-197.752047</c:v>
                </c:pt>
                <c:pt idx="19127" formatCode="General">
                  <c:v>-197.74267900000001</c:v>
                </c:pt>
                <c:pt idx="19128" formatCode="General">
                  <c:v>-197.75828300000001</c:v>
                </c:pt>
                <c:pt idx="19129" formatCode="General">
                  <c:v>-197.76356799999999</c:v>
                </c:pt>
                <c:pt idx="19130" formatCode="General">
                  <c:v>-197.747647</c:v>
                </c:pt>
                <c:pt idx="19131" formatCode="General">
                  <c:v>-197.724591</c:v>
                </c:pt>
                <c:pt idx="19132" formatCode="General">
                  <c:v>-197.73231999999999</c:v>
                </c:pt>
                <c:pt idx="19133" formatCode="General">
                  <c:v>-197.73489900000001</c:v>
                </c:pt>
                <c:pt idx="19134" formatCode="General">
                  <c:v>-197.72194200000001</c:v>
                </c:pt>
                <c:pt idx="19135" formatCode="General">
                  <c:v>-197.730166</c:v>
                </c:pt>
                <c:pt idx="19136" formatCode="General">
                  <c:v>-197.75810300000001</c:v>
                </c:pt>
                <c:pt idx="19137" formatCode="General">
                  <c:v>-197.72570999999999</c:v>
                </c:pt>
                <c:pt idx="19138" formatCode="General">
                  <c:v>-197.72469000000001</c:v>
                </c:pt>
                <c:pt idx="19139" formatCode="General">
                  <c:v>-197.75425999999999</c:v>
                </c:pt>
                <c:pt idx="19140" formatCode="General">
                  <c:v>-197.745745</c:v>
                </c:pt>
                <c:pt idx="19141" formatCode="General">
                  <c:v>-197.74337399999999</c:v>
                </c:pt>
                <c:pt idx="19142" formatCode="General">
                  <c:v>-197.764196</c:v>
                </c:pt>
                <c:pt idx="19143" formatCode="General">
                  <c:v>-197.752228</c:v>
                </c:pt>
                <c:pt idx="19144" formatCode="General">
                  <c:v>-197.72203300000001</c:v>
                </c:pt>
                <c:pt idx="19145" formatCode="General">
                  <c:v>-197.73157800000001</c:v>
                </c:pt>
                <c:pt idx="19146" formatCode="General">
                  <c:v>-197.74183500000001</c:v>
                </c:pt>
                <c:pt idx="19147" formatCode="General">
                  <c:v>-197.72891100000001</c:v>
                </c:pt>
                <c:pt idx="19148" formatCode="General">
                  <c:v>-197.74162699999999</c:v>
                </c:pt>
                <c:pt idx="19149" formatCode="General">
                  <c:v>-197.741973</c:v>
                </c:pt>
                <c:pt idx="19150" formatCode="General">
                  <c:v>-197.73480000000001</c:v>
                </c:pt>
                <c:pt idx="19151" formatCode="General">
                  <c:v>-197.75697099999999</c:v>
                </c:pt>
                <c:pt idx="19152" formatCode="General">
                  <c:v>-197.751529</c:v>
                </c:pt>
                <c:pt idx="19153" formatCode="General">
                  <c:v>-197.742617</c:v>
                </c:pt>
                <c:pt idx="19154" formatCode="General">
                  <c:v>-197.73629399999999</c:v>
                </c:pt>
                <c:pt idx="19155" formatCode="General">
                  <c:v>-197.764397</c:v>
                </c:pt>
                <c:pt idx="19156" formatCode="General">
                  <c:v>-197.74959100000001</c:v>
                </c:pt>
                <c:pt idx="19157" formatCode="General">
                  <c:v>-197.724355</c:v>
                </c:pt>
                <c:pt idx="19158" formatCode="General">
                  <c:v>-197.74198699999999</c:v>
                </c:pt>
                <c:pt idx="19159" formatCode="General">
                  <c:v>-197.729445</c:v>
                </c:pt>
                <c:pt idx="19160" formatCode="General">
                  <c:v>-197.716261</c:v>
                </c:pt>
                <c:pt idx="19161" formatCode="General">
                  <c:v>-197.74112299999999</c:v>
                </c:pt>
                <c:pt idx="19162" formatCode="General">
                  <c:v>-197.72486900000001</c:v>
                </c:pt>
                <c:pt idx="19163" formatCode="General">
                  <c:v>-197.755741</c:v>
                </c:pt>
                <c:pt idx="19164" formatCode="General">
                  <c:v>-197.72725700000001</c:v>
                </c:pt>
                <c:pt idx="19165" formatCode="General">
                  <c:v>-197.73089200000001</c:v>
                </c:pt>
                <c:pt idx="19166" formatCode="General">
                  <c:v>-197.74073799999999</c:v>
                </c:pt>
                <c:pt idx="19167" formatCode="General">
                  <c:v>-197.726371</c:v>
                </c:pt>
                <c:pt idx="19168" formatCode="General">
                  <c:v>-197.73888700000001</c:v>
                </c:pt>
                <c:pt idx="19169" formatCode="General">
                  <c:v>-197.727687</c:v>
                </c:pt>
                <c:pt idx="19170" formatCode="General">
                  <c:v>-197.73198600000001</c:v>
                </c:pt>
                <c:pt idx="19171" formatCode="General">
                  <c:v>-197.726102</c:v>
                </c:pt>
                <c:pt idx="19172" formatCode="General">
                  <c:v>-197.74020300000001</c:v>
                </c:pt>
                <c:pt idx="19173" formatCode="General">
                  <c:v>-197.73271700000001</c:v>
                </c:pt>
                <c:pt idx="19174" formatCode="General">
                  <c:v>-197.72908200000001</c:v>
                </c:pt>
                <c:pt idx="19175" formatCode="General">
                  <c:v>-197.75136000000001</c:v>
                </c:pt>
                <c:pt idx="19176" formatCode="General">
                  <c:v>-197.73745</c:v>
                </c:pt>
                <c:pt idx="19177" formatCode="General">
                  <c:v>-197.71994100000001</c:v>
                </c:pt>
                <c:pt idx="19178" formatCode="General">
                  <c:v>-197.72547900000001</c:v>
                </c:pt>
                <c:pt idx="19179" formatCode="General">
                  <c:v>-197.74767800000001</c:v>
                </c:pt>
                <c:pt idx="19180" formatCode="General">
                  <c:v>-197.73970399999999</c:v>
                </c:pt>
                <c:pt idx="19181" formatCode="General">
                  <c:v>-197.72057899999999</c:v>
                </c:pt>
                <c:pt idx="19182" formatCode="General">
                  <c:v>-197.72924800000001</c:v>
                </c:pt>
                <c:pt idx="19183" formatCode="General">
                  <c:v>-197.73134099999999</c:v>
                </c:pt>
                <c:pt idx="19184" formatCode="General">
                  <c:v>-197.710317</c:v>
                </c:pt>
                <c:pt idx="19185" formatCode="General">
                  <c:v>-197.69705400000001</c:v>
                </c:pt>
                <c:pt idx="19186" formatCode="General">
                  <c:v>-197.73979600000001</c:v>
                </c:pt>
                <c:pt idx="19187" formatCode="General">
                  <c:v>-197.741624</c:v>
                </c:pt>
                <c:pt idx="19188" formatCode="General">
                  <c:v>-197.73095900000001</c:v>
                </c:pt>
                <c:pt idx="19189" formatCode="General">
                  <c:v>-197.73052899999999</c:v>
                </c:pt>
                <c:pt idx="19190" formatCode="General">
                  <c:v>-197.73568800000001</c:v>
                </c:pt>
                <c:pt idx="19191" formatCode="General">
                  <c:v>-197.70901000000001</c:v>
                </c:pt>
                <c:pt idx="19192" formatCode="General">
                  <c:v>-197.72929099999999</c:v>
                </c:pt>
                <c:pt idx="19193" formatCode="General">
                  <c:v>-197.72285400000001</c:v>
                </c:pt>
                <c:pt idx="19194" formatCode="General">
                  <c:v>-197.734263</c:v>
                </c:pt>
                <c:pt idx="19195" formatCode="General">
                  <c:v>-197.71834799999999</c:v>
                </c:pt>
                <c:pt idx="19196" formatCode="General">
                  <c:v>-197.75396699999999</c:v>
                </c:pt>
                <c:pt idx="19197" formatCode="General">
                  <c:v>-197.733608</c:v>
                </c:pt>
                <c:pt idx="19198" formatCode="General">
                  <c:v>-197.73630900000001</c:v>
                </c:pt>
                <c:pt idx="19199" formatCode="General">
                  <c:v>-197.74853899999999</c:v>
                </c:pt>
                <c:pt idx="19200" formatCode="General">
                  <c:v>-197.765176</c:v>
                </c:pt>
                <c:pt idx="19201" formatCode="General">
                  <c:v>-197.70092099999999</c:v>
                </c:pt>
                <c:pt idx="19202" formatCode="General">
                  <c:v>-197.71668</c:v>
                </c:pt>
                <c:pt idx="19203" formatCode="General">
                  <c:v>-197.739375</c:v>
                </c:pt>
                <c:pt idx="19204" formatCode="General">
                  <c:v>-197.70879400000001</c:v>
                </c:pt>
                <c:pt idx="19205" formatCode="General">
                  <c:v>-197.73190600000001</c:v>
                </c:pt>
                <c:pt idx="19206" formatCode="General">
                  <c:v>-197.72215199999999</c:v>
                </c:pt>
                <c:pt idx="19207" formatCode="General">
                  <c:v>-197.72906599999999</c:v>
                </c:pt>
                <c:pt idx="19208" formatCode="General">
                  <c:v>-197.73102499999999</c:v>
                </c:pt>
                <c:pt idx="19209" formatCode="General">
                  <c:v>-197.72937999999999</c:v>
                </c:pt>
                <c:pt idx="19210" formatCode="General">
                  <c:v>-197.72314700000001</c:v>
                </c:pt>
                <c:pt idx="19211" formatCode="General">
                  <c:v>-197.709003</c:v>
                </c:pt>
                <c:pt idx="19212" formatCode="General">
                  <c:v>-197.74829700000001</c:v>
                </c:pt>
                <c:pt idx="19213" formatCode="General">
                  <c:v>-197.718278</c:v>
                </c:pt>
                <c:pt idx="19214" formatCode="General">
                  <c:v>-197.753242</c:v>
                </c:pt>
                <c:pt idx="19215" formatCode="General">
                  <c:v>-197.70402200000001</c:v>
                </c:pt>
                <c:pt idx="19216" formatCode="General">
                  <c:v>-197.72287399999999</c:v>
                </c:pt>
                <c:pt idx="19217" formatCode="General">
                  <c:v>-197.75823299999999</c:v>
                </c:pt>
                <c:pt idx="19218" formatCode="General">
                  <c:v>-197.74325999999999</c:v>
                </c:pt>
                <c:pt idx="19219" formatCode="General">
                  <c:v>-197.713807</c:v>
                </c:pt>
                <c:pt idx="19220" formatCode="General">
                  <c:v>-197.737775</c:v>
                </c:pt>
                <c:pt idx="19221" formatCode="General">
                  <c:v>-197.720022</c:v>
                </c:pt>
                <c:pt idx="19222" formatCode="General">
                  <c:v>-197.72550100000001</c:v>
                </c:pt>
                <c:pt idx="19223" formatCode="General">
                  <c:v>-197.71662599999999</c:v>
                </c:pt>
                <c:pt idx="19224" formatCode="General">
                  <c:v>-197.70950400000001</c:v>
                </c:pt>
                <c:pt idx="19225" formatCode="General">
                  <c:v>-197.72490300000001</c:v>
                </c:pt>
                <c:pt idx="19226" formatCode="General">
                  <c:v>-197.743077</c:v>
                </c:pt>
                <c:pt idx="19227" formatCode="General">
                  <c:v>-197.72373099999999</c:v>
                </c:pt>
                <c:pt idx="19228" formatCode="General">
                  <c:v>-197.71225799999999</c:v>
                </c:pt>
                <c:pt idx="19229" formatCode="General">
                  <c:v>-197.71389099999999</c:v>
                </c:pt>
                <c:pt idx="19230" formatCode="General">
                  <c:v>-197.74701200000001</c:v>
                </c:pt>
                <c:pt idx="19231" formatCode="General">
                  <c:v>-197.73369</c:v>
                </c:pt>
                <c:pt idx="19232" formatCode="General">
                  <c:v>-197.74551</c:v>
                </c:pt>
                <c:pt idx="19233" formatCode="General">
                  <c:v>-197.72238400000001</c:v>
                </c:pt>
                <c:pt idx="19234" formatCode="General">
                  <c:v>-197.74095800000001</c:v>
                </c:pt>
                <c:pt idx="19235" formatCode="General">
                  <c:v>-197.73048800000001</c:v>
                </c:pt>
                <c:pt idx="19236" formatCode="General">
                  <c:v>-197.709868</c:v>
                </c:pt>
                <c:pt idx="19237" formatCode="General">
                  <c:v>-197.72975</c:v>
                </c:pt>
                <c:pt idx="19238" formatCode="General">
                  <c:v>-197.70126200000001</c:v>
                </c:pt>
                <c:pt idx="19239" formatCode="General">
                  <c:v>-197.70739800000001</c:v>
                </c:pt>
                <c:pt idx="19240" formatCode="General">
                  <c:v>-197.73302200000001</c:v>
                </c:pt>
                <c:pt idx="19241" formatCode="General">
                  <c:v>-197.722025</c:v>
                </c:pt>
                <c:pt idx="19242" formatCode="General">
                  <c:v>-197.71007800000001</c:v>
                </c:pt>
                <c:pt idx="19243" formatCode="General">
                  <c:v>-197.74195900000001</c:v>
                </c:pt>
                <c:pt idx="19244" formatCode="General">
                  <c:v>-197.71310500000001</c:v>
                </c:pt>
                <c:pt idx="19245" formatCode="General">
                  <c:v>-197.721587</c:v>
                </c:pt>
                <c:pt idx="19246" formatCode="General">
                  <c:v>-197.73598799999999</c:v>
                </c:pt>
                <c:pt idx="19247" formatCode="General">
                  <c:v>-197.73306400000001</c:v>
                </c:pt>
                <c:pt idx="19248" formatCode="General">
                  <c:v>-197.71427299999999</c:v>
                </c:pt>
                <c:pt idx="19249" formatCode="General">
                  <c:v>-197.72121000000001</c:v>
                </c:pt>
                <c:pt idx="19250" formatCode="General">
                  <c:v>-197.74641099999999</c:v>
                </c:pt>
                <c:pt idx="19251" formatCode="General">
                  <c:v>-197.74067400000001</c:v>
                </c:pt>
                <c:pt idx="19252" formatCode="General">
                  <c:v>-197.724974</c:v>
                </c:pt>
                <c:pt idx="19253" formatCode="General">
                  <c:v>-197.71562499999999</c:v>
                </c:pt>
                <c:pt idx="19254" formatCode="General">
                  <c:v>-197.71015700000001</c:v>
                </c:pt>
                <c:pt idx="19255" formatCode="General">
                  <c:v>-197.717804</c:v>
                </c:pt>
                <c:pt idx="19256" formatCode="General">
                  <c:v>-197.72558599999999</c:v>
                </c:pt>
                <c:pt idx="19257" formatCode="General">
                  <c:v>-197.717882</c:v>
                </c:pt>
                <c:pt idx="19258" formatCode="General">
                  <c:v>-197.74016499999999</c:v>
                </c:pt>
                <c:pt idx="19259" formatCode="General">
                  <c:v>-197.75211999999999</c:v>
                </c:pt>
                <c:pt idx="19260" formatCode="General">
                  <c:v>-197.748243</c:v>
                </c:pt>
                <c:pt idx="19261" formatCode="General">
                  <c:v>-197.727262</c:v>
                </c:pt>
                <c:pt idx="19262" formatCode="General">
                  <c:v>-197.738293</c:v>
                </c:pt>
                <c:pt idx="19263" formatCode="General">
                  <c:v>-197.71159800000001</c:v>
                </c:pt>
                <c:pt idx="19264" formatCode="General">
                  <c:v>-197.75625099999999</c:v>
                </c:pt>
                <c:pt idx="19265" formatCode="General">
                  <c:v>-197.733856</c:v>
                </c:pt>
                <c:pt idx="19266" formatCode="General">
                  <c:v>-197.724084</c:v>
                </c:pt>
                <c:pt idx="19267" formatCode="General">
                  <c:v>-197.753376</c:v>
                </c:pt>
                <c:pt idx="19268" formatCode="General">
                  <c:v>-197.709701</c:v>
                </c:pt>
                <c:pt idx="19269" formatCode="General">
                  <c:v>-197.741716</c:v>
                </c:pt>
                <c:pt idx="19270" formatCode="General">
                  <c:v>-197.70798099999999</c:v>
                </c:pt>
                <c:pt idx="19271" formatCode="General">
                  <c:v>-197.74818999999999</c:v>
                </c:pt>
                <c:pt idx="19272" formatCode="General">
                  <c:v>-197.71686600000001</c:v>
                </c:pt>
                <c:pt idx="19273" formatCode="General">
                  <c:v>-197.740003</c:v>
                </c:pt>
                <c:pt idx="19274" formatCode="General">
                  <c:v>-197.75537800000001</c:v>
                </c:pt>
                <c:pt idx="19275" formatCode="General">
                  <c:v>-197.73699199999999</c:v>
                </c:pt>
                <c:pt idx="19276" formatCode="General">
                  <c:v>-197.737897</c:v>
                </c:pt>
                <c:pt idx="19277" formatCode="General">
                  <c:v>-197.71914200000001</c:v>
                </c:pt>
                <c:pt idx="19278" formatCode="General">
                  <c:v>-197.74939800000001</c:v>
                </c:pt>
                <c:pt idx="19279" formatCode="General">
                  <c:v>-197.74095600000001</c:v>
                </c:pt>
                <c:pt idx="19280" formatCode="General">
                  <c:v>-197.72565599999999</c:v>
                </c:pt>
                <c:pt idx="19281" formatCode="General">
                  <c:v>-197.73419799999999</c:v>
                </c:pt>
                <c:pt idx="19282" formatCode="General">
                  <c:v>-197.72879599999999</c:v>
                </c:pt>
                <c:pt idx="19283" formatCode="General">
                  <c:v>-197.756111</c:v>
                </c:pt>
                <c:pt idx="19284" formatCode="General">
                  <c:v>-197.70958300000001</c:v>
                </c:pt>
                <c:pt idx="19285" formatCode="General">
                  <c:v>-197.75382300000001</c:v>
                </c:pt>
                <c:pt idx="19286" formatCode="General">
                  <c:v>-197.745845</c:v>
                </c:pt>
                <c:pt idx="19287" formatCode="General">
                  <c:v>-197.71639200000001</c:v>
                </c:pt>
                <c:pt idx="19288" formatCode="General">
                  <c:v>-197.741671</c:v>
                </c:pt>
                <c:pt idx="19289" formatCode="General">
                  <c:v>-197.72018299999999</c:v>
                </c:pt>
                <c:pt idx="19290" formatCode="General">
                  <c:v>-197.73232899999999</c:v>
                </c:pt>
                <c:pt idx="19291" formatCode="General">
                  <c:v>-197.73317700000001</c:v>
                </c:pt>
                <c:pt idx="19292" formatCode="General">
                  <c:v>-197.739</c:v>
                </c:pt>
                <c:pt idx="19293" formatCode="General">
                  <c:v>-197.72360499999999</c:v>
                </c:pt>
                <c:pt idx="19294" formatCode="General">
                  <c:v>-197.730627</c:v>
                </c:pt>
                <c:pt idx="19295" formatCode="General">
                  <c:v>-197.71459400000001</c:v>
                </c:pt>
                <c:pt idx="19296" formatCode="General">
                  <c:v>-197.73280299999999</c:v>
                </c:pt>
                <c:pt idx="19297" formatCode="General">
                  <c:v>-197.72564199999999</c:v>
                </c:pt>
                <c:pt idx="19298" formatCode="General">
                  <c:v>-197.73916</c:v>
                </c:pt>
                <c:pt idx="19299" formatCode="General">
                  <c:v>-197.728656</c:v>
                </c:pt>
                <c:pt idx="19300" formatCode="General">
                  <c:v>-197.73485700000001</c:v>
                </c:pt>
                <c:pt idx="19301" formatCode="General">
                  <c:v>-197.753063</c:v>
                </c:pt>
                <c:pt idx="19302" formatCode="General">
                  <c:v>-197.72488100000001</c:v>
                </c:pt>
                <c:pt idx="19303" formatCode="General">
                  <c:v>-197.71078600000001</c:v>
                </c:pt>
                <c:pt idx="19304" formatCode="General">
                  <c:v>-197.74589499999999</c:v>
                </c:pt>
                <c:pt idx="19305" formatCode="General">
                  <c:v>-197.72894099999999</c:v>
                </c:pt>
                <c:pt idx="19306" formatCode="General">
                  <c:v>-197.74620899999999</c:v>
                </c:pt>
                <c:pt idx="19307" formatCode="General">
                  <c:v>-197.713673</c:v>
                </c:pt>
                <c:pt idx="19308" formatCode="General">
                  <c:v>-197.72882899999999</c:v>
                </c:pt>
                <c:pt idx="19309" formatCode="General">
                  <c:v>-197.7234</c:v>
                </c:pt>
                <c:pt idx="19310" formatCode="General">
                  <c:v>-197.73434399999999</c:v>
                </c:pt>
                <c:pt idx="19311" formatCode="General">
                  <c:v>-197.739284</c:v>
                </c:pt>
                <c:pt idx="19312" formatCode="General">
                  <c:v>-197.77138299999999</c:v>
                </c:pt>
                <c:pt idx="19313" formatCode="General">
                  <c:v>-197.720212</c:v>
                </c:pt>
                <c:pt idx="19314" formatCode="General">
                  <c:v>-197.71732</c:v>
                </c:pt>
                <c:pt idx="19315" formatCode="General">
                  <c:v>-197.73521600000001</c:v>
                </c:pt>
                <c:pt idx="19316" formatCode="General">
                  <c:v>-197.73676699999999</c:v>
                </c:pt>
                <c:pt idx="19317" formatCode="General">
                  <c:v>-197.73538600000001</c:v>
                </c:pt>
                <c:pt idx="19318" formatCode="General">
                  <c:v>-197.74298099999999</c:v>
                </c:pt>
                <c:pt idx="19319" formatCode="General">
                  <c:v>-197.75577899999999</c:v>
                </c:pt>
                <c:pt idx="19320" formatCode="General">
                  <c:v>-197.76905099999999</c:v>
                </c:pt>
                <c:pt idx="19321" formatCode="General">
                  <c:v>-197.747581</c:v>
                </c:pt>
                <c:pt idx="19322" formatCode="General">
                  <c:v>-197.74359799999999</c:v>
                </c:pt>
                <c:pt idx="19323" formatCode="General">
                  <c:v>-197.73481000000001</c:v>
                </c:pt>
                <c:pt idx="19324" formatCode="General">
                  <c:v>-197.71844999999999</c:v>
                </c:pt>
                <c:pt idx="19325" formatCode="General">
                  <c:v>-197.738696</c:v>
                </c:pt>
                <c:pt idx="19326" formatCode="General">
                  <c:v>-197.75272799999999</c:v>
                </c:pt>
                <c:pt idx="19327" formatCode="General">
                  <c:v>-197.73900499999999</c:v>
                </c:pt>
                <c:pt idx="19328" formatCode="General">
                  <c:v>-197.734792</c:v>
                </c:pt>
                <c:pt idx="19329" formatCode="General">
                  <c:v>-197.73109700000001</c:v>
                </c:pt>
                <c:pt idx="19330" formatCode="General">
                  <c:v>-197.73486600000001</c:v>
                </c:pt>
                <c:pt idx="19331" formatCode="General">
                  <c:v>-197.73765</c:v>
                </c:pt>
                <c:pt idx="19332" formatCode="General">
                  <c:v>-197.709126</c:v>
                </c:pt>
                <c:pt idx="19333" formatCode="General">
                  <c:v>-197.734318</c:v>
                </c:pt>
                <c:pt idx="19334" formatCode="General">
                  <c:v>-197.74180100000001</c:v>
                </c:pt>
                <c:pt idx="19335" formatCode="General">
                  <c:v>-197.73759699999999</c:v>
                </c:pt>
                <c:pt idx="19336" formatCode="General">
                  <c:v>-197.745938</c:v>
                </c:pt>
                <c:pt idx="19337" formatCode="General">
                  <c:v>-197.72363999999999</c:v>
                </c:pt>
                <c:pt idx="19338" formatCode="General">
                  <c:v>-197.70256900000001</c:v>
                </c:pt>
                <c:pt idx="19339" formatCode="General">
                  <c:v>-197.75366099999999</c:v>
                </c:pt>
                <c:pt idx="19340" formatCode="General">
                  <c:v>-197.72189</c:v>
                </c:pt>
                <c:pt idx="19341" formatCode="General">
                  <c:v>-197.75282000000001</c:v>
                </c:pt>
                <c:pt idx="19342" formatCode="General">
                  <c:v>-197.73898700000001</c:v>
                </c:pt>
                <c:pt idx="19343" formatCode="General">
                  <c:v>-197.75441699999999</c:v>
                </c:pt>
                <c:pt idx="19344" formatCode="General">
                  <c:v>-197.73193900000001</c:v>
                </c:pt>
                <c:pt idx="19345" formatCode="General">
                  <c:v>-197.76883900000001</c:v>
                </c:pt>
                <c:pt idx="19346" formatCode="General">
                  <c:v>-197.741635</c:v>
                </c:pt>
                <c:pt idx="19347" formatCode="General">
                  <c:v>-197.73283699999999</c:v>
                </c:pt>
                <c:pt idx="19348" formatCode="General">
                  <c:v>-197.74230499999999</c:v>
                </c:pt>
                <c:pt idx="19349" formatCode="General">
                  <c:v>-197.73112699999999</c:v>
                </c:pt>
                <c:pt idx="19350" formatCode="General">
                  <c:v>-197.76414399999999</c:v>
                </c:pt>
                <c:pt idx="19351" formatCode="General">
                  <c:v>-197.741939</c:v>
                </c:pt>
                <c:pt idx="19352" formatCode="General">
                  <c:v>-197.74314200000001</c:v>
                </c:pt>
                <c:pt idx="19353" formatCode="General">
                  <c:v>-197.73513</c:v>
                </c:pt>
                <c:pt idx="19354" formatCode="General">
                  <c:v>-197.71917400000001</c:v>
                </c:pt>
                <c:pt idx="19355" formatCode="General">
                  <c:v>-197.75492299999999</c:v>
                </c:pt>
                <c:pt idx="19356" formatCode="General">
                  <c:v>-197.73932400000001</c:v>
                </c:pt>
                <c:pt idx="19357" formatCode="General">
                  <c:v>-197.75215299999999</c:v>
                </c:pt>
                <c:pt idx="19358" formatCode="General">
                  <c:v>-197.73898600000001</c:v>
                </c:pt>
                <c:pt idx="19359" formatCode="General">
                  <c:v>-197.74847</c:v>
                </c:pt>
                <c:pt idx="19360" formatCode="General">
                  <c:v>-197.736546</c:v>
                </c:pt>
                <c:pt idx="19361" formatCode="General">
                  <c:v>-197.74747099999999</c:v>
                </c:pt>
                <c:pt idx="19362" formatCode="General">
                  <c:v>-197.73544200000001</c:v>
                </c:pt>
                <c:pt idx="19363" formatCode="General">
                  <c:v>-197.72177099999999</c:v>
                </c:pt>
                <c:pt idx="19364" formatCode="General">
                  <c:v>-197.73829699999999</c:v>
                </c:pt>
                <c:pt idx="19365" formatCode="General">
                  <c:v>-197.71463199999999</c:v>
                </c:pt>
                <c:pt idx="19366" formatCode="General">
                  <c:v>-197.74110200000001</c:v>
                </c:pt>
                <c:pt idx="19367" formatCode="General">
                  <c:v>-197.72795199999999</c:v>
                </c:pt>
                <c:pt idx="19368" formatCode="General">
                  <c:v>-197.731278</c:v>
                </c:pt>
                <c:pt idx="19369" formatCode="General">
                  <c:v>-197.74703700000001</c:v>
                </c:pt>
                <c:pt idx="19370" formatCode="General">
                  <c:v>-197.756079</c:v>
                </c:pt>
                <c:pt idx="19371" formatCode="General">
                  <c:v>-197.73743999999999</c:v>
                </c:pt>
                <c:pt idx="19372" formatCode="General">
                  <c:v>-197.737236</c:v>
                </c:pt>
                <c:pt idx="19373" formatCode="General">
                  <c:v>-197.714719</c:v>
                </c:pt>
                <c:pt idx="19374" formatCode="General">
                  <c:v>-197.73429999999999</c:v>
                </c:pt>
                <c:pt idx="19375" formatCode="General">
                  <c:v>-197.75457700000001</c:v>
                </c:pt>
                <c:pt idx="19376" formatCode="General">
                  <c:v>-197.714675</c:v>
                </c:pt>
                <c:pt idx="19377" formatCode="General">
                  <c:v>-197.72486699999999</c:v>
                </c:pt>
                <c:pt idx="19378" formatCode="General">
                  <c:v>-197.732584</c:v>
                </c:pt>
                <c:pt idx="19379" formatCode="General">
                  <c:v>-197.736818</c:v>
                </c:pt>
                <c:pt idx="19380" formatCode="General">
                  <c:v>-197.73616699999999</c:v>
                </c:pt>
                <c:pt idx="19381" formatCode="General">
                  <c:v>-197.75176099999999</c:v>
                </c:pt>
                <c:pt idx="19382" formatCode="General">
                  <c:v>-197.74712299999999</c:v>
                </c:pt>
                <c:pt idx="19383" formatCode="General">
                  <c:v>-197.75605100000001</c:v>
                </c:pt>
                <c:pt idx="19384" formatCode="General">
                  <c:v>-197.72582199999999</c:v>
                </c:pt>
                <c:pt idx="19385" formatCode="General">
                  <c:v>-197.74852100000001</c:v>
                </c:pt>
                <c:pt idx="19386" formatCode="General">
                  <c:v>-197.75305</c:v>
                </c:pt>
                <c:pt idx="19387" formatCode="General">
                  <c:v>-197.74200300000001</c:v>
                </c:pt>
                <c:pt idx="19388" formatCode="General">
                  <c:v>-197.75031899999999</c:v>
                </c:pt>
                <c:pt idx="19389" formatCode="General">
                  <c:v>-197.72231199999999</c:v>
                </c:pt>
                <c:pt idx="19390" formatCode="General">
                  <c:v>-197.745633</c:v>
                </c:pt>
                <c:pt idx="19391" formatCode="General">
                  <c:v>-197.75665499999999</c:v>
                </c:pt>
                <c:pt idx="19392" formatCode="General">
                  <c:v>-197.76150200000001</c:v>
                </c:pt>
                <c:pt idx="19393" formatCode="General">
                  <c:v>-197.74311800000001</c:v>
                </c:pt>
                <c:pt idx="19394" formatCode="General">
                  <c:v>-197.76321100000001</c:v>
                </c:pt>
                <c:pt idx="19395" formatCode="General">
                  <c:v>-197.73292599999999</c:v>
                </c:pt>
                <c:pt idx="19396" formatCode="General">
                  <c:v>-197.75498400000001</c:v>
                </c:pt>
                <c:pt idx="19397" formatCode="General">
                  <c:v>-197.74186800000001</c:v>
                </c:pt>
                <c:pt idx="19398" formatCode="General">
                  <c:v>-197.73086799999999</c:v>
                </c:pt>
                <c:pt idx="19399" formatCode="General">
                  <c:v>-197.737413</c:v>
                </c:pt>
                <c:pt idx="19400" formatCode="General">
                  <c:v>-197.75817900000001</c:v>
                </c:pt>
                <c:pt idx="19401" formatCode="General">
                  <c:v>-197.715328</c:v>
                </c:pt>
                <c:pt idx="19402" formatCode="General">
                  <c:v>-197.72746000000001</c:v>
                </c:pt>
                <c:pt idx="19403" formatCode="General">
                  <c:v>-197.73374100000001</c:v>
                </c:pt>
                <c:pt idx="19404" formatCode="General">
                  <c:v>-197.736863</c:v>
                </c:pt>
                <c:pt idx="19405" formatCode="General">
                  <c:v>-197.72908200000001</c:v>
                </c:pt>
                <c:pt idx="19406" formatCode="General">
                  <c:v>-197.721408</c:v>
                </c:pt>
                <c:pt idx="19407" formatCode="General">
                  <c:v>-197.73213000000001</c:v>
                </c:pt>
                <c:pt idx="19408" formatCode="General">
                  <c:v>-197.73362900000001</c:v>
                </c:pt>
                <c:pt idx="19409" formatCode="General">
                  <c:v>-197.72497799999999</c:v>
                </c:pt>
                <c:pt idx="19410" formatCode="General">
                  <c:v>-197.74684300000001</c:v>
                </c:pt>
                <c:pt idx="19411" formatCode="General">
                  <c:v>-197.72801799999999</c:v>
                </c:pt>
                <c:pt idx="19412" formatCode="General">
                  <c:v>-197.72330600000001</c:v>
                </c:pt>
                <c:pt idx="19413" formatCode="General">
                  <c:v>-197.75215900000001</c:v>
                </c:pt>
                <c:pt idx="19414" formatCode="General">
                  <c:v>-197.72088600000001</c:v>
                </c:pt>
                <c:pt idx="19415" formatCode="General">
                  <c:v>-197.75250299999999</c:v>
                </c:pt>
                <c:pt idx="19416" formatCode="General">
                  <c:v>-197.73801599999999</c:v>
                </c:pt>
                <c:pt idx="19417" formatCode="General">
                  <c:v>-197.722949</c:v>
                </c:pt>
                <c:pt idx="19418" formatCode="General">
                  <c:v>-197.7319</c:v>
                </c:pt>
                <c:pt idx="19419" formatCode="General">
                  <c:v>-197.73128700000001</c:v>
                </c:pt>
                <c:pt idx="19420" formatCode="General">
                  <c:v>-197.72567699999999</c:v>
                </c:pt>
                <c:pt idx="19421" formatCode="General">
                  <c:v>-197.7467</c:v>
                </c:pt>
                <c:pt idx="19422" formatCode="General">
                  <c:v>-197.74090200000001</c:v>
                </c:pt>
                <c:pt idx="19423" formatCode="General">
                  <c:v>-197.743942</c:v>
                </c:pt>
                <c:pt idx="19424" formatCode="General">
                  <c:v>-197.733116</c:v>
                </c:pt>
                <c:pt idx="19425" formatCode="General">
                  <c:v>-197.72863899999999</c:v>
                </c:pt>
                <c:pt idx="19426" formatCode="General">
                  <c:v>-197.730467</c:v>
                </c:pt>
                <c:pt idx="19427" formatCode="General">
                  <c:v>-197.77077600000001</c:v>
                </c:pt>
                <c:pt idx="19428" formatCode="General">
                  <c:v>-197.74366800000001</c:v>
                </c:pt>
                <c:pt idx="19429" formatCode="General">
                  <c:v>-197.74943099999999</c:v>
                </c:pt>
                <c:pt idx="19430" formatCode="General">
                  <c:v>-197.73318900000001</c:v>
                </c:pt>
                <c:pt idx="19431" formatCode="General">
                  <c:v>-197.72862900000001</c:v>
                </c:pt>
                <c:pt idx="19432" formatCode="General">
                  <c:v>-197.73973000000001</c:v>
                </c:pt>
                <c:pt idx="19433" formatCode="General">
                  <c:v>-197.755833</c:v>
                </c:pt>
                <c:pt idx="19434" formatCode="General">
                  <c:v>-197.73433199999999</c:v>
                </c:pt>
                <c:pt idx="19435" formatCode="General">
                  <c:v>-197.72621899999999</c:v>
                </c:pt>
                <c:pt idx="19436" formatCode="General">
                  <c:v>-197.74280400000001</c:v>
                </c:pt>
                <c:pt idx="19437" formatCode="General">
                  <c:v>-197.71818500000001</c:v>
                </c:pt>
                <c:pt idx="19438" formatCode="General">
                  <c:v>-197.74327199999999</c:v>
                </c:pt>
                <c:pt idx="19439" formatCode="General">
                  <c:v>-197.75239199999999</c:v>
                </c:pt>
                <c:pt idx="19440" formatCode="General">
                  <c:v>-197.75107299999999</c:v>
                </c:pt>
                <c:pt idx="19441" formatCode="General">
                  <c:v>-197.74989099999999</c:v>
                </c:pt>
                <c:pt idx="19442" formatCode="General">
                  <c:v>-197.72509400000001</c:v>
                </c:pt>
                <c:pt idx="19443" formatCode="General">
                  <c:v>-197.726349</c:v>
                </c:pt>
                <c:pt idx="19444" formatCode="General">
                  <c:v>-197.74659800000001</c:v>
                </c:pt>
                <c:pt idx="19445" formatCode="General">
                  <c:v>-197.74615600000001</c:v>
                </c:pt>
                <c:pt idx="19446" formatCode="General">
                  <c:v>-197.73277100000001</c:v>
                </c:pt>
                <c:pt idx="19447" formatCode="General">
                  <c:v>-197.740905</c:v>
                </c:pt>
                <c:pt idx="19448" formatCode="General">
                  <c:v>-197.75329500000001</c:v>
                </c:pt>
                <c:pt idx="19449" formatCode="General">
                  <c:v>-197.73022599999999</c:v>
                </c:pt>
                <c:pt idx="19450" formatCode="General">
                  <c:v>-197.745543</c:v>
                </c:pt>
                <c:pt idx="19451" formatCode="General">
                  <c:v>-197.724998</c:v>
                </c:pt>
                <c:pt idx="19452" formatCode="General">
                  <c:v>-197.77053100000001</c:v>
                </c:pt>
                <c:pt idx="19453" formatCode="General">
                  <c:v>-197.74238199999999</c:v>
                </c:pt>
                <c:pt idx="19454" formatCode="General">
                  <c:v>-197.72622999999999</c:v>
                </c:pt>
                <c:pt idx="19455" formatCode="General">
                  <c:v>-197.73863600000001</c:v>
                </c:pt>
                <c:pt idx="19456" formatCode="General">
                  <c:v>-197.75036600000001</c:v>
                </c:pt>
                <c:pt idx="19457" formatCode="General">
                  <c:v>-197.72374099999999</c:v>
                </c:pt>
                <c:pt idx="19458" formatCode="General">
                  <c:v>-197.76551900000001</c:v>
                </c:pt>
                <c:pt idx="19459" formatCode="General">
                  <c:v>-197.74136799999999</c:v>
                </c:pt>
                <c:pt idx="19460" formatCode="General">
                  <c:v>-197.745655</c:v>
                </c:pt>
                <c:pt idx="19461" formatCode="General">
                  <c:v>-197.73828900000001</c:v>
                </c:pt>
                <c:pt idx="19462" formatCode="General">
                  <c:v>-197.746205</c:v>
                </c:pt>
                <c:pt idx="19463" formatCode="General">
                  <c:v>-197.710556</c:v>
                </c:pt>
                <c:pt idx="19464" formatCode="General">
                  <c:v>-197.74582799999999</c:v>
                </c:pt>
                <c:pt idx="19465" formatCode="General">
                  <c:v>-197.75941700000001</c:v>
                </c:pt>
                <c:pt idx="19466" formatCode="General">
                  <c:v>-197.73666399999999</c:v>
                </c:pt>
                <c:pt idx="19467" formatCode="General">
                  <c:v>-197.757631</c:v>
                </c:pt>
                <c:pt idx="19468" formatCode="General">
                  <c:v>-197.752229</c:v>
                </c:pt>
                <c:pt idx="19469" formatCode="General">
                  <c:v>-197.75085200000001</c:v>
                </c:pt>
                <c:pt idx="19470" formatCode="General">
                  <c:v>-197.717005</c:v>
                </c:pt>
                <c:pt idx="19471" formatCode="General">
                  <c:v>-197.74384699999999</c:v>
                </c:pt>
                <c:pt idx="19472" formatCode="General">
                  <c:v>-197.726167</c:v>
                </c:pt>
                <c:pt idx="19473" formatCode="General">
                  <c:v>-197.75344899999999</c:v>
                </c:pt>
                <c:pt idx="19474" formatCode="General">
                  <c:v>-197.71550199999999</c:v>
                </c:pt>
                <c:pt idx="19475" formatCode="General">
                  <c:v>-197.72017399999999</c:v>
                </c:pt>
                <c:pt idx="19476" formatCode="General">
                  <c:v>-197.72976299999999</c:v>
                </c:pt>
                <c:pt idx="19477" formatCode="General">
                  <c:v>-197.71759800000001</c:v>
                </c:pt>
                <c:pt idx="19478" formatCode="General">
                  <c:v>-197.73328900000001</c:v>
                </c:pt>
                <c:pt idx="19479" formatCode="General">
                  <c:v>-197.76369700000001</c:v>
                </c:pt>
                <c:pt idx="19480" formatCode="General">
                  <c:v>-197.726518</c:v>
                </c:pt>
                <c:pt idx="19481" formatCode="General">
                  <c:v>-197.72387800000001</c:v>
                </c:pt>
                <c:pt idx="19482" formatCode="General">
                  <c:v>-197.74541400000001</c:v>
                </c:pt>
                <c:pt idx="19483" formatCode="General">
                  <c:v>-197.72427300000001</c:v>
                </c:pt>
                <c:pt idx="19484" formatCode="General">
                  <c:v>-197.75153800000001</c:v>
                </c:pt>
                <c:pt idx="19485" formatCode="General">
                  <c:v>-197.74472600000001</c:v>
                </c:pt>
                <c:pt idx="19486" formatCode="General">
                  <c:v>-197.71313799999999</c:v>
                </c:pt>
                <c:pt idx="19487" formatCode="General">
                  <c:v>-197.715947</c:v>
                </c:pt>
                <c:pt idx="19488" formatCode="General">
                  <c:v>-197.73135199999999</c:v>
                </c:pt>
                <c:pt idx="19489" formatCode="General">
                  <c:v>-197.77695600000001</c:v>
                </c:pt>
                <c:pt idx="19490" formatCode="General">
                  <c:v>-197.735668</c:v>
                </c:pt>
                <c:pt idx="19491" formatCode="General">
                  <c:v>-197.752475</c:v>
                </c:pt>
                <c:pt idx="19492" formatCode="General">
                  <c:v>-197.748662</c:v>
                </c:pt>
                <c:pt idx="19493" formatCode="General">
                  <c:v>-197.738283</c:v>
                </c:pt>
                <c:pt idx="19494" formatCode="General">
                  <c:v>-197.740567</c:v>
                </c:pt>
                <c:pt idx="19495" formatCode="General">
                  <c:v>-197.75580099999999</c:v>
                </c:pt>
                <c:pt idx="19496" formatCode="General">
                  <c:v>-197.74132499999999</c:v>
                </c:pt>
                <c:pt idx="19497" formatCode="General">
                  <c:v>-197.74472499999999</c:v>
                </c:pt>
                <c:pt idx="19498" formatCode="General">
                  <c:v>-197.72101799999999</c:v>
                </c:pt>
                <c:pt idx="19499" formatCode="General">
                  <c:v>-197.72073599999999</c:v>
                </c:pt>
                <c:pt idx="19500" formatCode="General">
                  <c:v>-197.74847700000001</c:v>
                </c:pt>
                <c:pt idx="19501" formatCode="General">
                  <c:v>-197.72837899999999</c:v>
                </c:pt>
                <c:pt idx="19502" formatCode="General">
                  <c:v>-197.77553700000001</c:v>
                </c:pt>
                <c:pt idx="19503" formatCode="General">
                  <c:v>-197.71928500000001</c:v>
                </c:pt>
                <c:pt idx="19504" formatCode="General">
                  <c:v>-197.74917199999999</c:v>
                </c:pt>
                <c:pt idx="19505" formatCode="General">
                  <c:v>-197.764319</c:v>
                </c:pt>
                <c:pt idx="19506" formatCode="General">
                  <c:v>-197.71877699999999</c:v>
                </c:pt>
                <c:pt idx="19507" formatCode="General">
                  <c:v>-197.706412</c:v>
                </c:pt>
                <c:pt idx="19508" formatCode="General">
                  <c:v>-197.72992400000001</c:v>
                </c:pt>
                <c:pt idx="19509" formatCode="General">
                  <c:v>-197.72561999999999</c:v>
                </c:pt>
                <c:pt idx="19510" formatCode="General">
                  <c:v>-197.759828</c:v>
                </c:pt>
                <c:pt idx="19511" formatCode="General">
                  <c:v>-197.74007700000001</c:v>
                </c:pt>
                <c:pt idx="19512" formatCode="General">
                  <c:v>-197.748389</c:v>
                </c:pt>
                <c:pt idx="19513" formatCode="General">
                  <c:v>-197.730558</c:v>
                </c:pt>
                <c:pt idx="19514" formatCode="General">
                  <c:v>-197.74765500000001</c:v>
                </c:pt>
                <c:pt idx="19515" formatCode="General">
                  <c:v>-197.75387900000001</c:v>
                </c:pt>
                <c:pt idx="19516" formatCode="General">
                  <c:v>-197.71372099999999</c:v>
                </c:pt>
                <c:pt idx="19517" formatCode="General">
                  <c:v>-197.73813200000001</c:v>
                </c:pt>
                <c:pt idx="19518" formatCode="General">
                  <c:v>-197.72566699999999</c:v>
                </c:pt>
                <c:pt idx="19519" formatCode="General">
                  <c:v>-197.73738399999999</c:v>
                </c:pt>
                <c:pt idx="19520" formatCode="General">
                  <c:v>-197.73161300000001</c:v>
                </c:pt>
                <c:pt idx="19521" formatCode="General">
                  <c:v>-197.713999</c:v>
                </c:pt>
                <c:pt idx="19522" formatCode="General">
                  <c:v>-197.72151199999999</c:v>
                </c:pt>
                <c:pt idx="19523" formatCode="General">
                  <c:v>-197.75276099999999</c:v>
                </c:pt>
                <c:pt idx="19524" formatCode="General">
                  <c:v>-197.74750700000001</c:v>
                </c:pt>
                <c:pt idx="19525" formatCode="General">
                  <c:v>-197.748423</c:v>
                </c:pt>
                <c:pt idx="19526" formatCode="General">
                  <c:v>-197.74156400000001</c:v>
                </c:pt>
                <c:pt idx="19527" formatCode="General">
                  <c:v>-197.727464</c:v>
                </c:pt>
                <c:pt idx="19528" formatCode="General">
                  <c:v>-197.732124</c:v>
                </c:pt>
                <c:pt idx="19529" formatCode="General">
                  <c:v>-197.73447400000001</c:v>
                </c:pt>
                <c:pt idx="19530" formatCode="General">
                  <c:v>-197.73911200000001</c:v>
                </c:pt>
                <c:pt idx="19531" formatCode="General">
                  <c:v>-197.73820799999999</c:v>
                </c:pt>
                <c:pt idx="19532" formatCode="General">
                  <c:v>-197.743067</c:v>
                </c:pt>
                <c:pt idx="19533" formatCode="General">
                  <c:v>-197.74389199999999</c:v>
                </c:pt>
                <c:pt idx="19534" formatCode="General">
                  <c:v>-197.73750699999999</c:v>
                </c:pt>
                <c:pt idx="19535" formatCode="General">
                  <c:v>-197.748334</c:v>
                </c:pt>
                <c:pt idx="19536" formatCode="General">
                  <c:v>-197.73468399999999</c:v>
                </c:pt>
                <c:pt idx="19537" formatCode="General">
                  <c:v>-197.72934699999999</c:v>
                </c:pt>
                <c:pt idx="19538" formatCode="General">
                  <c:v>-197.73041000000001</c:v>
                </c:pt>
                <c:pt idx="19539" formatCode="General">
                  <c:v>-197.75998899999999</c:v>
                </c:pt>
                <c:pt idx="19540" formatCode="General">
                  <c:v>-197.74018699999999</c:v>
                </c:pt>
                <c:pt idx="19541" formatCode="General">
                  <c:v>-197.73065</c:v>
                </c:pt>
                <c:pt idx="19542" formatCode="General">
                  <c:v>-197.703416</c:v>
                </c:pt>
                <c:pt idx="19543" formatCode="General">
                  <c:v>-197.73303300000001</c:v>
                </c:pt>
                <c:pt idx="19544" formatCode="General">
                  <c:v>-197.72899899999999</c:v>
                </c:pt>
                <c:pt idx="19545" formatCode="General">
                  <c:v>-197.72147699999999</c:v>
                </c:pt>
                <c:pt idx="19546" formatCode="General">
                  <c:v>-197.73577800000001</c:v>
                </c:pt>
                <c:pt idx="19547" formatCode="General">
                  <c:v>-197.72206399999999</c:v>
                </c:pt>
                <c:pt idx="19548" formatCode="General">
                  <c:v>-197.73540299999999</c:v>
                </c:pt>
                <c:pt idx="19549" formatCode="General">
                  <c:v>-197.73537300000001</c:v>
                </c:pt>
                <c:pt idx="19550" formatCode="General">
                  <c:v>-197.715588</c:v>
                </c:pt>
                <c:pt idx="19551" formatCode="General">
                  <c:v>-197.714628</c:v>
                </c:pt>
                <c:pt idx="19552" formatCode="General">
                  <c:v>-197.73837</c:v>
                </c:pt>
                <c:pt idx="19553" formatCode="General">
                  <c:v>-197.7276</c:v>
                </c:pt>
                <c:pt idx="19554" formatCode="General">
                  <c:v>-197.744224</c:v>
                </c:pt>
                <c:pt idx="19555" formatCode="General">
                  <c:v>-197.7424</c:v>
                </c:pt>
                <c:pt idx="19556" formatCode="General">
                  <c:v>-197.741784</c:v>
                </c:pt>
                <c:pt idx="19557" formatCode="General">
                  <c:v>-197.738246</c:v>
                </c:pt>
                <c:pt idx="19558" formatCode="General">
                  <c:v>-197.72271499999999</c:v>
                </c:pt>
                <c:pt idx="19559" formatCode="General">
                  <c:v>-197.72862900000001</c:v>
                </c:pt>
                <c:pt idx="19560" formatCode="General">
                  <c:v>-197.707233</c:v>
                </c:pt>
                <c:pt idx="19561" formatCode="General">
                  <c:v>-197.73510899999999</c:v>
                </c:pt>
                <c:pt idx="19562" formatCode="General">
                  <c:v>-197.73748399999999</c:v>
                </c:pt>
                <c:pt idx="19563" formatCode="General">
                  <c:v>-197.730582</c:v>
                </c:pt>
                <c:pt idx="19564" formatCode="General">
                  <c:v>-197.72203999999999</c:v>
                </c:pt>
                <c:pt idx="19565" formatCode="General">
                  <c:v>-197.74231700000001</c:v>
                </c:pt>
                <c:pt idx="19566" formatCode="General">
                  <c:v>-197.69269199999999</c:v>
                </c:pt>
                <c:pt idx="19567" formatCode="General">
                  <c:v>-197.71637200000001</c:v>
                </c:pt>
                <c:pt idx="19568" formatCode="General">
                  <c:v>-197.70646600000001</c:v>
                </c:pt>
                <c:pt idx="19569" formatCode="General">
                  <c:v>-197.73994999999999</c:v>
                </c:pt>
                <c:pt idx="19570" formatCode="General">
                  <c:v>-197.71418499999999</c:v>
                </c:pt>
                <c:pt idx="19571" formatCode="General">
                  <c:v>-197.71077500000001</c:v>
                </c:pt>
                <c:pt idx="19572" formatCode="General">
                  <c:v>-197.71803199999999</c:v>
                </c:pt>
                <c:pt idx="19573" formatCode="General">
                  <c:v>-197.741061</c:v>
                </c:pt>
                <c:pt idx="19574" formatCode="General">
                  <c:v>-197.69409300000001</c:v>
                </c:pt>
                <c:pt idx="19575" formatCode="General">
                  <c:v>-197.73315600000001</c:v>
                </c:pt>
                <c:pt idx="19576" formatCode="General">
                  <c:v>-197.71845200000001</c:v>
                </c:pt>
                <c:pt idx="19577" formatCode="General">
                  <c:v>-197.738013</c:v>
                </c:pt>
                <c:pt idx="19578" formatCode="General">
                  <c:v>-197.717354</c:v>
                </c:pt>
                <c:pt idx="19579" formatCode="General">
                  <c:v>-197.71415400000001</c:v>
                </c:pt>
                <c:pt idx="19580" formatCode="General">
                  <c:v>-197.75977800000001</c:v>
                </c:pt>
                <c:pt idx="19581" formatCode="General">
                  <c:v>-197.73085499999999</c:v>
                </c:pt>
                <c:pt idx="19582" formatCode="General">
                  <c:v>-197.72890000000001</c:v>
                </c:pt>
                <c:pt idx="19583" formatCode="General">
                  <c:v>-197.72282000000001</c:v>
                </c:pt>
                <c:pt idx="19584" formatCode="General">
                  <c:v>-197.72752</c:v>
                </c:pt>
                <c:pt idx="19585" formatCode="General">
                  <c:v>-197.72177199999999</c:v>
                </c:pt>
                <c:pt idx="19586" formatCode="General">
                  <c:v>-197.71678900000001</c:v>
                </c:pt>
                <c:pt idx="19587" formatCode="General">
                  <c:v>-197.719077</c:v>
                </c:pt>
                <c:pt idx="19588" formatCode="General">
                  <c:v>-197.68589700000001</c:v>
                </c:pt>
                <c:pt idx="19589" formatCode="General">
                  <c:v>-197.73976099999999</c:v>
                </c:pt>
                <c:pt idx="19590" formatCode="General">
                  <c:v>-197.71597600000001</c:v>
                </c:pt>
                <c:pt idx="19591" formatCode="General">
                  <c:v>-197.736526</c:v>
                </c:pt>
                <c:pt idx="19592" formatCode="General">
                  <c:v>-197.73017300000001</c:v>
                </c:pt>
                <c:pt idx="19593" formatCode="General">
                  <c:v>-197.71124699999999</c:v>
                </c:pt>
                <c:pt idx="19594" formatCode="General">
                  <c:v>-197.747061</c:v>
                </c:pt>
                <c:pt idx="19595" formatCode="General">
                  <c:v>-197.73310799999999</c:v>
                </c:pt>
                <c:pt idx="19596" formatCode="General">
                  <c:v>-197.713122</c:v>
                </c:pt>
                <c:pt idx="19597" formatCode="General">
                  <c:v>-197.707055</c:v>
                </c:pt>
                <c:pt idx="19598" formatCode="General">
                  <c:v>-197.73867899999999</c:v>
                </c:pt>
                <c:pt idx="19599" formatCode="General">
                  <c:v>-197.74356499999999</c:v>
                </c:pt>
                <c:pt idx="19600" formatCode="General">
                  <c:v>-197.70903999999999</c:v>
                </c:pt>
                <c:pt idx="19601" formatCode="General">
                  <c:v>-197.71409399999999</c:v>
                </c:pt>
                <c:pt idx="19602" formatCode="General">
                  <c:v>-197.70286400000001</c:v>
                </c:pt>
                <c:pt idx="19603" formatCode="General">
                  <c:v>-197.732607</c:v>
                </c:pt>
                <c:pt idx="19604" formatCode="General">
                  <c:v>-197.72752299999999</c:v>
                </c:pt>
                <c:pt idx="19605" formatCode="General">
                  <c:v>-197.71101100000001</c:v>
                </c:pt>
                <c:pt idx="19606" formatCode="General">
                  <c:v>-197.696966</c:v>
                </c:pt>
                <c:pt idx="19607" formatCode="General">
                  <c:v>-197.71905799999999</c:v>
                </c:pt>
                <c:pt idx="19608" formatCode="General">
                  <c:v>-197.73660599999999</c:v>
                </c:pt>
                <c:pt idx="19609" formatCode="General">
                  <c:v>-197.67949899999999</c:v>
                </c:pt>
                <c:pt idx="19610" formatCode="General">
                  <c:v>-197.73432199999999</c:v>
                </c:pt>
                <c:pt idx="19611" formatCode="General">
                  <c:v>-197.74948699999999</c:v>
                </c:pt>
                <c:pt idx="19612" formatCode="General">
                  <c:v>-197.715352</c:v>
                </c:pt>
                <c:pt idx="19613" formatCode="General">
                  <c:v>-197.73156800000001</c:v>
                </c:pt>
                <c:pt idx="19614" formatCode="General">
                  <c:v>-197.74322799999999</c:v>
                </c:pt>
                <c:pt idx="19615" formatCode="General">
                  <c:v>-197.71420900000001</c:v>
                </c:pt>
                <c:pt idx="19616" formatCode="General">
                  <c:v>-197.742794</c:v>
                </c:pt>
                <c:pt idx="19617" formatCode="General">
                  <c:v>-197.72970900000001</c:v>
                </c:pt>
                <c:pt idx="19618" formatCode="General">
                  <c:v>-197.71767500000001</c:v>
                </c:pt>
                <c:pt idx="19619" formatCode="General">
                  <c:v>-197.69171800000001</c:v>
                </c:pt>
                <c:pt idx="19620" formatCode="General">
                  <c:v>-197.69577799999999</c:v>
                </c:pt>
                <c:pt idx="19621" formatCode="General">
                  <c:v>-197.70335700000001</c:v>
                </c:pt>
                <c:pt idx="19622" formatCode="General">
                  <c:v>-197.720528</c:v>
                </c:pt>
                <c:pt idx="19623" formatCode="General">
                  <c:v>-197.708572</c:v>
                </c:pt>
                <c:pt idx="19624" formatCode="General">
                  <c:v>-197.717861</c:v>
                </c:pt>
                <c:pt idx="19625" formatCode="General">
                  <c:v>-197.71038300000001</c:v>
                </c:pt>
                <c:pt idx="19626" formatCode="General">
                  <c:v>-197.69234700000001</c:v>
                </c:pt>
                <c:pt idx="19627" formatCode="General">
                  <c:v>-197.70587</c:v>
                </c:pt>
                <c:pt idx="19628" formatCode="General">
                  <c:v>-197.74002200000001</c:v>
                </c:pt>
                <c:pt idx="19629" formatCode="General">
                  <c:v>-197.72707600000001</c:v>
                </c:pt>
                <c:pt idx="19630" formatCode="General">
                  <c:v>-197.697463</c:v>
                </c:pt>
                <c:pt idx="19631" formatCode="General">
                  <c:v>-197.71633700000001</c:v>
                </c:pt>
                <c:pt idx="19632" formatCode="General">
                  <c:v>-197.70433</c:v>
                </c:pt>
                <c:pt idx="19633" formatCode="General">
                  <c:v>-197.700051</c:v>
                </c:pt>
                <c:pt idx="19634" formatCode="General">
                  <c:v>-197.707855</c:v>
                </c:pt>
                <c:pt idx="19635" formatCode="General">
                  <c:v>-197.70709600000001</c:v>
                </c:pt>
                <c:pt idx="19636" formatCode="General">
                  <c:v>-197.70378199999999</c:v>
                </c:pt>
                <c:pt idx="19637" formatCode="General">
                  <c:v>-197.71635900000001</c:v>
                </c:pt>
                <c:pt idx="19638" formatCode="General">
                  <c:v>-197.73900699999999</c:v>
                </c:pt>
                <c:pt idx="19639" formatCode="General">
                  <c:v>-197.71009699999999</c:v>
                </c:pt>
                <c:pt idx="19640" formatCode="General">
                  <c:v>-197.699183</c:v>
                </c:pt>
                <c:pt idx="19641" formatCode="General">
                  <c:v>-197.68937099999999</c:v>
                </c:pt>
                <c:pt idx="19642" formatCode="General">
                  <c:v>-197.723264</c:v>
                </c:pt>
                <c:pt idx="19643" formatCode="General">
                  <c:v>-197.69783200000001</c:v>
                </c:pt>
                <c:pt idx="19644" formatCode="General">
                  <c:v>-197.712884</c:v>
                </c:pt>
                <c:pt idx="19645" formatCode="General">
                  <c:v>-197.70358300000001</c:v>
                </c:pt>
                <c:pt idx="19646" formatCode="General">
                  <c:v>-197.72748000000001</c:v>
                </c:pt>
                <c:pt idx="19647" formatCode="General">
                  <c:v>-197.71176800000001</c:v>
                </c:pt>
                <c:pt idx="19648" formatCode="General">
                  <c:v>-197.711185</c:v>
                </c:pt>
                <c:pt idx="19649" formatCode="General">
                  <c:v>-197.726056</c:v>
                </c:pt>
                <c:pt idx="19650" formatCode="General">
                  <c:v>-197.72062199999999</c:v>
                </c:pt>
                <c:pt idx="19651" formatCode="General">
                  <c:v>-197.71849800000001</c:v>
                </c:pt>
                <c:pt idx="19652" formatCode="General">
                  <c:v>-197.690844</c:v>
                </c:pt>
                <c:pt idx="19653" formatCode="General">
                  <c:v>-197.71175099999999</c:v>
                </c:pt>
                <c:pt idx="19654" formatCode="General">
                  <c:v>-197.69289900000001</c:v>
                </c:pt>
                <c:pt idx="19655" formatCode="General">
                  <c:v>-197.73846</c:v>
                </c:pt>
                <c:pt idx="19656" formatCode="General">
                  <c:v>-197.687332</c:v>
                </c:pt>
                <c:pt idx="19657" formatCode="General">
                  <c:v>-197.720463</c:v>
                </c:pt>
                <c:pt idx="19658" formatCode="General">
                  <c:v>-197.73621800000001</c:v>
                </c:pt>
                <c:pt idx="19659" formatCode="General">
                  <c:v>-197.70904899999999</c:v>
                </c:pt>
                <c:pt idx="19660" formatCode="General">
                  <c:v>-197.721856</c:v>
                </c:pt>
                <c:pt idx="19661" formatCode="General">
                  <c:v>-197.71412900000001</c:v>
                </c:pt>
                <c:pt idx="19662" formatCode="General">
                  <c:v>-197.684787</c:v>
                </c:pt>
                <c:pt idx="19663" formatCode="General">
                  <c:v>-197.69653400000001</c:v>
                </c:pt>
                <c:pt idx="19664" formatCode="General">
                  <c:v>-197.70927499999999</c:v>
                </c:pt>
                <c:pt idx="19665" formatCode="General">
                  <c:v>-197.70954399999999</c:v>
                </c:pt>
                <c:pt idx="19666" formatCode="General">
                  <c:v>-197.731506</c:v>
                </c:pt>
                <c:pt idx="19667" formatCode="General">
                  <c:v>-197.69306700000001</c:v>
                </c:pt>
                <c:pt idx="19668" formatCode="General">
                  <c:v>-197.70163600000001</c:v>
                </c:pt>
                <c:pt idx="19669" formatCode="General">
                  <c:v>-197.687105</c:v>
                </c:pt>
                <c:pt idx="19670" formatCode="General">
                  <c:v>-197.729221</c:v>
                </c:pt>
                <c:pt idx="19671" formatCode="General">
                  <c:v>-197.723623</c:v>
                </c:pt>
                <c:pt idx="19672" formatCode="General">
                  <c:v>-197.69252399999999</c:v>
                </c:pt>
                <c:pt idx="19673" formatCode="General">
                  <c:v>-197.71704399999999</c:v>
                </c:pt>
                <c:pt idx="19674" formatCode="General">
                  <c:v>-197.74489399999999</c:v>
                </c:pt>
                <c:pt idx="19675" formatCode="General">
                  <c:v>-197.717681</c:v>
                </c:pt>
                <c:pt idx="19676" formatCode="General">
                  <c:v>-197.71662599999999</c:v>
                </c:pt>
                <c:pt idx="19677" formatCode="General">
                  <c:v>-197.68587099999999</c:v>
                </c:pt>
                <c:pt idx="19678" formatCode="General">
                  <c:v>-197.71561</c:v>
                </c:pt>
                <c:pt idx="19679" formatCode="General">
                  <c:v>-197.72244499999999</c:v>
                </c:pt>
                <c:pt idx="19680" formatCode="General">
                  <c:v>-197.72279700000001</c:v>
                </c:pt>
                <c:pt idx="19681" formatCode="General">
                  <c:v>-197.70372</c:v>
                </c:pt>
                <c:pt idx="19682" formatCode="General">
                  <c:v>-197.69205099999999</c:v>
                </c:pt>
                <c:pt idx="19683" formatCode="General">
                  <c:v>-197.73252400000001</c:v>
                </c:pt>
                <c:pt idx="19684" formatCode="General">
                  <c:v>-197.71115399999999</c:v>
                </c:pt>
                <c:pt idx="19685" formatCode="General">
                  <c:v>-197.70309700000001</c:v>
                </c:pt>
                <c:pt idx="19686" formatCode="General">
                  <c:v>-197.69850700000001</c:v>
                </c:pt>
                <c:pt idx="19687" formatCode="General">
                  <c:v>-197.70176499999999</c:v>
                </c:pt>
                <c:pt idx="19688" formatCode="General">
                  <c:v>-197.70988600000001</c:v>
                </c:pt>
                <c:pt idx="19689" formatCode="General">
                  <c:v>-197.72863100000001</c:v>
                </c:pt>
                <c:pt idx="19690" formatCode="General">
                  <c:v>-197.697892</c:v>
                </c:pt>
                <c:pt idx="19691" formatCode="General">
                  <c:v>-197.71753899999999</c:v>
                </c:pt>
                <c:pt idx="19692" formatCode="General">
                  <c:v>-197.70049800000001</c:v>
                </c:pt>
                <c:pt idx="19693" formatCode="General">
                  <c:v>-197.687578</c:v>
                </c:pt>
                <c:pt idx="19694" formatCode="General">
                  <c:v>-197.70076599999999</c:v>
                </c:pt>
                <c:pt idx="19695" formatCode="General">
                  <c:v>-197.70457500000001</c:v>
                </c:pt>
                <c:pt idx="19696" formatCode="General">
                  <c:v>-197.72211100000001</c:v>
                </c:pt>
                <c:pt idx="19697" formatCode="General">
                  <c:v>-197.72174999999999</c:v>
                </c:pt>
                <c:pt idx="19698" formatCode="General">
                  <c:v>-197.717209</c:v>
                </c:pt>
                <c:pt idx="19699" formatCode="General">
                  <c:v>-197.71059</c:v>
                </c:pt>
                <c:pt idx="19700" formatCode="General">
                  <c:v>-197.68984800000001</c:v>
                </c:pt>
                <c:pt idx="19701" formatCode="General">
                  <c:v>-197.68789000000001</c:v>
                </c:pt>
                <c:pt idx="19702" formatCode="General">
                  <c:v>-197.72489400000001</c:v>
                </c:pt>
                <c:pt idx="19703" formatCode="General">
                  <c:v>-197.71381299999999</c:v>
                </c:pt>
                <c:pt idx="19704" formatCode="General">
                  <c:v>-197.70627899999999</c:v>
                </c:pt>
                <c:pt idx="19705" formatCode="General">
                  <c:v>-197.717277</c:v>
                </c:pt>
                <c:pt idx="19706" formatCode="General">
                  <c:v>-197.697327</c:v>
                </c:pt>
                <c:pt idx="19707" formatCode="General">
                  <c:v>-197.70859999999999</c:v>
                </c:pt>
                <c:pt idx="19708" formatCode="General">
                  <c:v>-197.72279599999999</c:v>
                </c:pt>
                <c:pt idx="19709" formatCode="General">
                  <c:v>-197.70025000000001</c:v>
                </c:pt>
                <c:pt idx="19710" formatCode="General">
                  <c:v>-197.686801</c:v>
                </c:pt>
                <c:pt idx="19711" formatCode="General">
                  <c:v>-197.69782699999999</c:v>
                </c:pt>
                <c:pt idx="19712" formatCode="General">
                  <c:v>-197.720856</c:v>
                </c:pt>
                <c:pt idx="19713" formatCode="General">
                  <c:v>-197.69025600000001</c:v>
                </c:pt>
                <c:pt idx="19714" formatCode="General">
                  <c:v>-197.67929899999999</c:v>
                </c:pt>
                <c:pt idx="19715" formatCode="General">
                  <c:v>-197.70921799999999</c:v>
                </c:pt>
                <c:pt idx="19716" formatCode="General">
                  <c:v>-197.680871</c:v>
                </c:pt>
                <c:pt idx="19717" formatCode="General">
                  <c:v>-197.716677</c:v>
                </c:pt>
                <c:pt idx="19718" formatCode="General">
                  <c:v>-197.71701200000001</c:v>
                </c:pt>
                <c:pt idx="19719" formatCode="General">
                  <c:v>-197.72309899999999</c:v>
                </c:pt>
                <c:pt idx="19720" formatCode="General">
                  <c:v>-197.69126700000001</c:v>
                </c:pt>
                <c:pt idx="19721" formatCode="General">
                  <c:v>-197.704748</c:v>
                </c:pt>
                <c:pt idx="19722" formatCode="General">
                  <c:v>-197.701382</c:v>
                </c:pt>
                <c:pt idx="19723" formatCode="General">
                  <c:v>-197.66218799999999</c:v>
                </c:pt>
                <c:pt idx="19724" formatCode="General">
                  <c:v>-197.723434</c:v>
                </c:pt>
                <c:pt idx="19725" formatCode="General">
                  <c:v>-197.69348600000001</c:v>
                </c:pt>
                <c:pt idx="19726" formatCode="General">
                  <c:v>-197.70643200000001</c:v>
                </c:pt>
                <c:pt idx="19727" formatCode="General">
                  <c:v>-197.69963100000001</c:v>
                </c:pt>
                <c:pt idx="19728" formatCode="General">
                  <c:v>-197.70177699999999</c:v>
                </c:pt>
                <c:pt idx="19729" formatCode="General">
                  <c:v>-197.715621</c:v>
                </c:pt>
                <c:pt idx="19730" formatCode="General">
                  <c:v>-197.70087699999999</c:v>
                </c:pt>
                <c:pt idx="19731" formatCode="General">
                  <c:v>-197.67489900000001</c:v>
                </c:pt>
                <c:pt idx="19732" formatCode="General">
                  <c:v>-197.70280199999999</c:v>
                </c:pt>
                <c:pt idx="19733" formatCode="General">
                  <c:v>-197.70053100000001</c:v>
                </c:pt>
                <c:pt idx="19734" formatCode="General">
                  <c:v>-197.708035</c:v>
                </c:pt>
                <c:pt idx="19735" formatCode="General">
                  <c:v>-197.688457</c:v>
                </c:pt>
                <c:pt idx="19736" formatCode="General">
                  <c:v>-197.68053699999999</c:v>
                </c:pt>
                <c:pt idx="19737" formatCode="General">
                  <c:v>-197.68962200000001</c:v>
                </c:pt>
                <c:pt idx="19738" formatCode="General">
                  <c:v>-197.720708</c:v>
                </c:pt>
                <c:pt idx="19739" formatCode="General">
                  <c:v>-197.726675</c:v>
                </c:pt>
                <c:pt idx="19740" formatCode="General">
                  <c:v>-197.70234500000001</c:v>
                </c:pt>
                <c:pt idx="19741" formatCode="General">
                  <c:v>-197.66729100000001</c:v>
                </c:pt>
                <c:pt idx="19742" formatCode="General">
                  <c:v>-197.69653500000001</c:v>
                </c:pt>
                <c:pt idx="19743" formatCode="General">
                  <c:v>-197.68221199999999</c:v>
                </c:pt>
                <c:pt idx="19744" formatCode="General">
                  <c:v>-197.688849</c:v>
                </c:pt>
                <c:pt idx="19745" formatCode="General">
                  <c:v>-197.67585500000001</c:v>
                </c:pt>
                <c:pt idx="19746" formatCode="General">
                  <c:v>-197.66474600000001</c:v>
                </c:pt>
                <c:pt idx="19747" formatCode="General">
                  <c:v>-197.67925099999999</c:v>
                </c:pt>
                <c:pt idx="19748" formatCode="General">
                  <c:v>-197.70424399999999</c:v>
                </c:pt>
                <c:pt idx="19749" formatCode="General">
                  <c:v>-197.66636199999999</c:v>
                </c:pt>
                <c:pt idx="19750" formatCode="General">
                  <c:v>-197.69356500000001</c:v>
                </c:pt>
                <c:pt idx="19751" formatCode="General">
                  <c:v>-197.65947</c:v>
                </c:pt>
                <c:pt idx="19752" formatCode="General">
                  <c:v>-197.70333199999999</c:v>
                </c:pt>
                <c:pt idx="19753" formatCode="General">
                  <c:v>-197.664468</c:v>
                </c:pt>
                <c:pt idx="19754" formatCode="General">
                  <c:v>-197.69126399999999</c:v>
                </c:pt>
                <c:pt idx="19755" formatCode="General">
                  <c:v>-197.68008</c:v>
                </c:pt>
                <c:pt idx="19756" formatCode="General">
                  <c:v>-197.70439999999999</c:v>
                </c:pt>
                <c:pt idx="19757" formatCode="General">
                  <c:v>-197.68138300000001</c:v>
                </c:pt>
                <c:pt idx="19758" formatCode="General">
                  <c:v>-197.69587899999999</c:v>
                </c:pt>
                <c:pt idx="19759" formatCode="General">
                  <c:v>-197.711366</c:v>
                </c:pt>
                <c:pt idx="19760" formatCode="General">
                  <c:v>-197.68388899999999</c:v>
                </c:pt>
                <c:pt idx="19761" formatCode="General">
                  <c:v>-197.69701699999999</c:v>
                </c:pt>
                <c:pt idx="19762" formatCode="General">
                  <c:v>-197.70334500000001</c:v>
                </c:pt>
                <c:pt idx="19763" formatCode="General">
                  <c:v>-197.66450699999999</c:v>
                </c:pt>
                <c:pt idx="19764" formatCode="General">
                  <c:v>-197.68187800000001</c:v>
                </c:pt>
                <c:pt idx="19765" formatCode="General">
                  <c:v>-197.68541300000001</c:v>
                </c:pt>
                <c:pt idx="19766" formatCode="General">
                  <c:v>-197.66932800000001</c:v>
                </c:pt>
                <c:pt idx="19767" formatCode="General">
                  <c:v>-197.67207300000001</c:v>
                </c:pt>
                <c:pt idx="19768" formatCode="General">
                  <c:v>-197.684146</c:v>
                </c:pt>
                <c:pt idx="19769" formatCode="General">
                  <c:v>-197.70754400000001</c:v>
                </c:pt>
                <c:pt idx="19770" formatCode="General">
                  <c:v>-197.71059399999999</c:v>
                </c:pt>
                <c:pt idx="19771" formatCode="General">
                  <c:v>-197.66473300000001</c:v>
                </c:pt>
                <c:pt idx="19772" formatCode="General">
                  <c:v>-197.689334</c:v>
                </c:pt>
                <c:pt idx="19773" formatCode="General">
                  <c:v>-197.659018</c:v>
                </c:pt>
                <c:pt idx="19774" formatCode="General">
                  <c:v>-197.68305599999999</c:v>
                </c:pt>
                <c:pt idx="19775" formatCode="General">
                  <c:v>-197.698442</c:v>
                </c:pt>
                <c:pt idx="19776" formatCode="General">
                  <c:v>-197.682851</c:v>
                </c:pt>
                <c:pt idx="19777" formatCode="General">
                  <c:v>-197.69277099999999</c:v>
                </c:pt>
                <c:pt idx="19778" formatCode="General">
                  <c:v>-197.69052199999999</c:v>
                </c:pt>
                <c:pt idx="19779" formatCode="General">
                  <c:v>-197.69725700000001</c:v>
                </c:pt>
                <c:pt idx="19780" formatCode="General">
                  <c:v>-197.67810600000001</c:v>
                </c:pt>
                <c:pt idx="19781" formatCode="General">
                  <c:v>-197.70142200000001</c:v>
                </c:pt>
                <c:pt idx="19782" formatCode="General">
                  <c:v>-197.697058</c:v>
                </c:pt>
                <c:pt idx="19783" formatCode="General">
                  <c:v>-197.71282600000001</c:v>
                </c:pt>
                <c:pt idx="19784" formatCode="General">
                  <c:v>-197.70293599999999</c:v>
                </c:pt>
                <c:pt idx="19785" formatCode="General">
                  <c:v>-197.688197</c:v>
                </c:pt>
                <c:pt idx="19786" formatCode="General">
                  <c:v>-197.69004899999999</c:v>
                </c:pt>
                <c:pt idx="19787" formatCode="General">
                  <c:v>-197.680003</c:v>
                </c:pt>
                <c:pt idx="19788" formatCode="General">
                  <c:v>-197.689414</c:v>
                </c:pt>
                <c:pt idx="19789" formatCode="General">
                  <c:v>-197.696606</c:v>
                </c:pt>
                <c:pt idx="19790" formatCode="General">
                  <c:v>-197.674926</c:v>
                </c:pt>
                <c:pt idx="19791" formatCode="General">
                  <c:v>-197.70232100000001</c:v>
                </c:pt>
                <c:pt idx="19792" formatCode="General">
                  <c:v>-197.693973</c:v>
                </c:pt>
                <c:pt idx="19793" formatCode="General">
                  <c:v>-197.709247</c:v>
                </c:pt>
                <c:pt idx="19794" formatCode="General">
                  <c:v>-197.68134599999999</c:v>
                </c:pt>
                <c:pt idx="19795" formatCode="General">
                  <c:v>-197.68039899999999</c:v>
                </c:pt>
                <c:pt idx="19796" formatCode="General">
                  <c:v>-197.66884300000001</c:v>
                </c:pt>
                <c:pt idx="19797" formatCode="General">
                  <c:v>-197.65615700000001</c:v>
                </c:pt>
                <c:pt idx="19798" formatCode="General">
                  <c:v>-197.69566399999999</c:v>
                </c:pt>
                <c:pt idx="19799" formatCode="General">
                  <c:v>-197.67353700000001</c:v>
                </c:pt>
                <c:pt idx="19800" formatCode="General">
                  <c:v>-197.67942600000001</c:v>
                </c:pt>
                <c:pt idx="19801" formatCode="General">
                  <c:v>-197.682447</c:v>
                </c:pt>
                <c:pt idx="19802" formatCode="General">
                  <c:v>-197.69537199999999</c:v>
                </c:pt>
                <c:pt idx="19803" formatCode="General">
                  <c:v>-197.68019899999999</c:v>
                </c:pt>
                <c:pt idx="19804" formatCode="General">
                  <c:v>-197.713425</c:v>
                </c:pt>
                <c:pt idx="19805" formatCode="General">
                  <c:v>-197.68749</c:v>
                </c:pt>
                <c:pt idx="19806" formatCode="General">
                  <c:v>-197.67721399999999</c:v>
                </c:pt>
                <c:pt idx="19807" formatCode="General">
                  <c:v>-197.70694499999999</c:v>
                </c:pt>
                <c:pt idx="19808" formatCode="General">
                  <c:v>-197.679768</c:v>
                </c:pt>
                <c:pt idx="19809" formatCode="General">
                  <c:v>-197.66795999999999</c:v>
                </c:pt>
                <c:pt idx="19810" formatCode="General">
                  <c:v>-197.681263</c:v>
                </c:pt>
                <c:pt idx="19811" formatCode="General">
                  <c:v>-197.66457199999999</c:v>
                </c:pt>
                <c:pt idx="19812" formatCode="General">
                  <c:v>-197.70124300000001</c:v>
                </c:pt>
                <c:pt idx="19813" formatCode="General">
                  <c:v>-197.682365</c:v>
                </c:pt>
                <c:pt idx="19814" formatCode="General">
                  <c:v>-197.66027700000001</c:v>
                </c:pt>
                <c:pt idx="19815" formatCode="General">
                  <c:v>-197.68453600000001</c:v>
                </c:pt>
                <c:pt idx="19816" formatCode="General">
                  <c:v>-197.66885400000001</c:v>
                </c:pt>
                <c:pt idx="19817" formatCode="General">
                  <c:v>-197.65196499999999</c:v>
                </c:pt>
                <c:pt idx="19818" formatCode="General">
                  <c:v>-197.689335</c:v>
                </c:pt>
                <c:pt idx="19819" formatCode="General">
                  <c:v>-197.68402399999999</c:v>
                </c:pt>
                <c:pt idx="19820" formatCode="General">
                  <c:v>-197.654706</c:v>
                </c:pt>
                <c:pt idx="19821" formatCode="General">
                  <c:v>-197.69814400000001</c:v>
                </c:pt>
                <c:pt idx="19822" formatCode="General">
                  <c:v>-197.66663199999999</c:v>
                </c:pt>
                <c:pt idx="19823" formatCode="General">
                  <c:v>-197.67103499999999</c:v>
                </c:pt>
                <c:pt idx="19824" formatCode="General">
                  <c:v>-197.68710799999999</c:v>
                </c:pt>
                <c:pt idx="19825" formatCode="General">
                  <c:v>-197.678878</c:v>
                </c:pt>
                <c:pt idx="19826" formatCode="General">
                  <c:v>-197.70971700000001</c:v>
                </c:pt>
                <c:pt idx="19827" formatCode="General">
                  <c:v>-197.69366099999999</c:v>
                </c:pt>
                <c:pt idx="19828" formatCode="General">
                  <c:v>-197.67906400000001</c:v>
                </c:pt>
                <c:pt idx="19829" formatCode="General">
                  <c:v>-197.68363299999999</c:v>
                </c:pt>
                <c:pt idx="19830" formatCode="General">
                  <c:v>-197.67704000000001</c:v>
                </c:pt>
                <c:pt idx="19831" formatCode="General">
                  <c:v>-197.698578</c:v>
                </c:pt>
                <c:pt idx="19832" formatCode="General">
                  <c:v>-197.70017999999999</c:v>
                </c:pt>
                <c:pt idx="19833" formatCode="General">
                  <c:v>-197.68140099999999</c:v>
                </c:pt>
                <c:pt idx="19834" formatCode="General">
                  <c:v>-197.662184</c:v>
                </c:pt>
                <c:pt idx="19835" formatCode="General">
                  <c:v>-197.71408500000001</c:v>
                </c:pt>
                <c:pt idx="19836" formatCode="General">
                  <c:v>-197.675073</c:v>
                </c:pt>
                <c:pt idx="19837" formatCode="General">
                  <c:v>-197.66289699999999</c:v>
                </c:pt>
                <c:pt idx="19838" formatCode="General">
                  <c:v>-197.716261</c:v>
                </c:pt>
                <c:pt idx="19839" formatCode="General">
                  <c:v>-197.69261499999999</c:v>
                </c:pt>
                <c:pt idx="19840" formatCode="General">
                  <c:v>-197.68991700000001</c:v>
                </c:pt>
                <c:pt idx="19841" formatCode="General">
                  <c:v>-197.667418</c:v>
                </c:pt>
                <c:pt idx="19842" formatCode="General">
                  <c:v>-197.67214200000001</c:v>
                </c:pt>
                <c:pt idx="19843" formatCode="General">
                  <c:v>-197.68991800000001</c:v>
                </c:pt>
                <c:pt idx="19844" formatCode="General">
                  <c:v>-197.683832</c:v>
                </c:pt>
                <c:pt idx="19845" formatCode="General">
                  <c:v>-197.68868399999999</c:v>
                </c:pt>
                <c:pt idx="19846" formatCode="General">
                  <c:v>-197.655844</c:v>
                </c:pt>
                <c:pt idx="19847" formatCode="General">
                  <c:v>-197.67052699999999</c:v>
                </c:pt>
                <c:pt idx="19848" formatCode="General">
                  <c:v>-197.66643500000001</c:v>
                </c:pt>
                <c:pt idx="19849" formatCode="General">
                  <c:v>-197.68309400000001</c:v>
                </c:pt>
                <c:pt idx="19850" formatCode="General">
                  <c:v>-197.66204099999999</c:v>
                </c:pt>
                <c:pt idx="19851" formatCode="General">
                  <c:v>-197.68876599999999</c:v>
                </c:pt>
                <c:pt idx="19852" formatCode="General">
                  <c:v>-197.67375699999999</c:v>
                </c:pt>
                <c:pt idx="19853" formatCode="General">
                  <c:v>-197.676176</c:v>
                </c:pt>
                <c:pt idx="19854" formatCode="General">
                  <c:v>-197.64416800000001</c:v>
                </c:pt>
                <c:pt idx="19855" formatCode="General">
                  <c:v>-197.69108</c:v>
                </c:pt>
                <c:pt idx="19856" formatCode="General">
                  <c:v>-197.66572600000001</c:v>
                </c:pt>
                <c:pt idx="19857" formatCode="General">
                  <c:v>-197.67132100000001</c:v>
                </c:pt>
                <c:pt idx="19858" formatCode="General">
                  <c:v>-197.66345999999999</c:v>
                </c:pt>
                <c:pt idx="19859" formatCode="General">
                  <c:v>-197.67613700000001</c:v>
                </c:pt>
                <c:pt idx="19860" formatCode="General">
                  <c:v>-197.66579200000001</c:v>
                </c:pt>
                <c:pt idx="19861" formatCode="General">
                  <c:v>-197.68054799999999</c:v>
                </c:pt>
                <c:pt idx="19862" formatCode="General">
                  <c:v>-197.67139700000001</c:v>
                </c:pt>
                <c:pt idx="19863" formatCode="General">
                  <c:v>-197.66811899999999</c:v>
                </c:pt>
                <c:pt idx="19864" formatCode="General">
                  <c:v>-197.693893</c:v>
                </c:pt>
                <c:pt idx="19865" formatCode="General">
                  <c:v>-197.68597700000001</c:v>
                </c:pt>
                <c:pt idx="19866" formatCode="General">
                  <c:v>-197.68199899999999</c:v>
                </c:pt>
                <c:pt idx="19867" formatCode="General">
                  <c:v>-197.67286100000001</c:v>
                </c:pt>
                <c:pt idx="19868" formatCode="General">
                  <c:v>-197.683188</c:v>
                </c:pt>
                <c:pt idx="19869" formatCode="General">
                  <c:v>-197.68297100000001</c:v>
                </c:pt>
                <c:pt idx="19870" formatCode="General">
                  <c:v>-197.67827600000001</c:v>
                </c:pt>
                <c:pt idx="19871" formatCode="General">
                  <c:v>-197.678954</c:v>
                </c:pt>
                <c:pt idx="19872" formatCode="General">
                  <c:v>-197.684301</c:v>
                </c:pt>
                <c:pt idx="19873" formatCode="General">
                  <c:v>-197.68083899999999</c:v>
                </c:pt>
                <c:pt idx="19874" formatCode="General">
                  <c:v>-197.66576499999999</c:v>
                </c:pt>
                <c:pt idx="19875" formatCode="General">
                  <c:v>-197.64318599999999</c:v>
                </c:pt>
                <c:pt idx="19876" formatCode="General">
                  <c:v>-197.66595599999999</c:v>
                </c:pt>
                <c:pt idx="19877" formatCode="General">
                  <c:v>-197.69009299999999</c:v>
                </c:pt>
                <c:pt idx="19878" formatCode="General">
                  <c:v>-197.65663599999999</c:v>
                </c:pt>
                <c:pt idx="19879" formatCode="General">
                  <c:v>-197.672428</c:v>
                </c:pt>
                <c:pt idx="19880" formatCode="General">
                  <c:v>-197.67029600000001</c:v>
                </c:pt>
                <c:pt idx="19881" formatCode="General">
                  <c:v>-197.675038</c:v>
                </c:pt>
                <c:pt idx="19882" formatCode="General">
                  <c:v>-197.69082800000001</c:v>
                </c:pt>
                <c:pt idx="19883" formatCode="General">
                  <c:v>-197.67825199999999</c:v>
                </c:pt>
                <c:pt idx="19884" formatCode="General">
                  <c:v>-197.66671700000001</c:v>
                </c:pt>
                <c:pt idx="19885" formatCode="General">
                  <c:v>-197.67255299999999</c:v>
                </c:pt>
                <c:pt idx="19886" formatCode="General">
                  <c:v>-197.666416</c:v>
                </c:pt>
                <c:pt idx="19887" formatCode="General">
                  <c:v>-197.683775</c:v>
                </c:pt>
                <c:pt idx="19888" formatCode="General">
                  <c:v>-197.67934500000001</c:v>
                </c:pt>
                <c:pt idx="19889" formatCode="General">
                  <c:v>-197.67074700000001</c:v>
                </c:pt>
                <c:pt idx="19890" formatCode="General">
                  <c:v>-197.67106799999999</c:v>
                </c:pt>
                <c:pt idx="19891" formatCode="General">
                  <c:v>-197.676861</c:v>
                </c:pt>
                <c:pt idx="19892" formatCode="General">
                  <c:v>-197.703926</c:v>
                </c:pt>
                <c:pt idx="19893" formatCode="General">
                  <c:v>-197.67253199999999</c:v>
                </c:pt>
                <c:pt idx="19894" formatCode="General">
                  <c:v>-197.666842</c:v>
                </c:pt>
                <c:pt idx="19895" formatCode="General">
                  <c:v>-197.67400000000001</c:v>
                </c:pt>
                <c:pt idx="19896" formatCode="General">
                  <c:v>-197.69386900000001</c:v>
                </c:pt>
                <c:pt idx="19897" formatCode="General">
                  <c:v>-197.67881600000001</c:v>
                </c:pt>
                <c:pt idx="19898" formatCode="General">
                  <c:v>-197.68628200000001</c:v>
                </c:pt>
                <c:pt idx="19899" formatCode="General">
                  <c:v>-197.67156700000001</c:v>
                </c:pt>
                <c:pt idx="19900" formatCode="General">
                  <c:v>-197.662283</c:v>
                </c:pt>
                <c:pt idx="19901" formatCode="General">
                  <c:v>-197.66940099999999</c:v>
                </c:pt>
                <c:pt idx="19902" formatCode="General">
                  <c:v>-197.67761300000001</c:v>
                </c:pt>
                <c:pt idx="19903" formatCode="General">
                  <c:v>-197.66310899999999</c:v>
                </c:pt>
                <c:pt idx="19904" formatCode="General">
                  <c:v>-197.69276600000001</c:v>
                </c:pt>
                <c:pt idx="19905" formatCode="General">
                  <c:v>-197.68996000000001</c:v>
                </c:pt>
                <c:pt idx="19906" formatCode="General">
                  <c:v>-197.678921</c:v>
                </c:pt>
                <c:pt idx="19907" formatCode="General">
                  <c:v>-197.66493800000001</c:v>
                </c:pt>
                <c:pt idx="19908" formatCode="General">
                  <c:v>-197.69060899999999</c:v>
                </c:pt>
                <c:pt idx="19909" formatCode="General">
                  <c:v>-197.67543499999999</c:v>
                </c:pt>
                <c:pt idx="19910" formatCode="General">
                  <c:v>-197.658085</c:v>
                </c:pt>
                <c:pt idx="19911" formatCode="General">
                  <c:v>-197.689514</c:v>
                </c:pt>
                <c:pt idx="19912" formatCode="General">
                  <c:v>-197.66154700000001</c:v>
                </c:pt>
                <c:pt idx="19913" formatCode="General">
                  <c:v>-197.674171</c:v>
                </c:pt>
                <c:pt idx="19914" formatCode="General">
                  <c:v>-197.69110000000001</c:v>
                </c:pt>
                <c:pt idx="19915" formatCode="General">
                  <c:v>-197.675623</c:v>
                </c:pt>
                <c:pt idx="19916" formatCode="General">
                  <c:v>-197.65691000000001</c:v>
                </c:pt>
                <c:pt idx="19917" formatCode="General">
                  <c:v>-197.66987700000001</c:v>
                </c:pt>
                <c:pt idx="19918" formatCode="General">
                  <c:v>-197.682354</c:v>
                </c:pt>
                <c:pt idx="19919" formatCode="General">
                  <c:v>-197.664344</c:v>
                </c:pt>
                <c:pt idx="19920" formatCode="General">
                  <c:v>-197.69407899999999</c:v>
                </c:pt>
                <c:pt idx="19921" formatCode="General">
                  <c:v>-197.655698</c:v>
                </c:pt>
                <c:pt idx="19922" formatCode="General">
                  <c:v>-197.683301</c:v>
                </c:pt>
                <c:pt idx="19923" formatCode="General">
                  <c:v>-197.67969199999999</c:v>
                </c:pt>
                <c:pt idx="19924" formatCode="General">
                  <c:v>-197.667306</c:v>
                </c:pt>
                <c:pt idx="19925" formatCode="General">
                  <c:v>-197.68253799999999</c:v>
                </c:pt>
                <c:pt idx="19926" formatCode="General">
                  <c:v>-197.662543</c:v>
                </c:pt>
                <c:pt idx="19927" formatCode="General">
                  <c:v>-197.68526399999999</c:v>
                </c:pt>
                <c:pt idx="19928" formatCode="General">
                  <c:v>-197.663059</c:v>
                </c:pt>
                <c:pt idx="19929" formatCode="General">
                  <c:v>-197.66663</c:v>
                </c:pt>
                <c:pt idx="19930" formatCode="General">
                  <c:v>-197.65754899999999</c:v>
                </c:pt>
                <c:pt idx="19931" formatCode="General">
                  <c:v>-197.67826099999999</c:v>
                </c:pt>
                <c:pt idx="19932" formatCode="General">
                  <c:v>-197.66805500000001</c:v>
                </c:pt>
                <c:pt idx="19933" formatCode="General">
                  <c:v>-197.70555899999999</c:v>
                </c:pt>
                <c:pt idx="19934" formatCode="General">
                  <c:v>-197.659492</c:v>
                </c:pt>
                <c:pt idx="19935" formatCode="General">
                  <c:v>-197.669715</c:v>
                </c:pt>
                <c:pt idx="19936" formatCode="General">
                  <c:v>-197.66937999999999</c:v>
                </c:pt>
                <c:pt idx="19937" formatCode="General">
                  <c:v>-197.68909300000001</c:v>
                </c:pt>
                <c:pt idx="19938" formatCode="General">
                  <c:v>-197.65182799999999</c:v>
                </c:pt>
                <c:pt idx="19939" formatCode="General">
                  <c:v>-197.662723</c:v>
                </c:pt>
                <c:pt idx="19940" formatCode="General">
                  <c:v>-197.700275</c:v>
                </c:pt>
                <c:pt idx="19941" formatCode="General">
                  <c:v>-197.69199699999999</c:v>
                </c:pt>
                <c:pt idx="19942" formatCode="General">
                  <c:v>-197.651679</c:v>
                </c:pt>
                <c:pt idx="19943" formatCode="General">
                  <c:v>-197.690774</c:v>
                </c:pt>
                <c:pt idx="19944" formatCode="General">
                  <c:v>-197.65831600000001</c:v>
                </c:pt>
                <c:pt idx="19945" formatCode="General">
                  <c:v>-197.672842</c:v>
                </c:pt>
                <c:pt idx="19946" formatCode="General">
                  <c:v>-197.660056</c:v>
                </c:pt>
                <c:pt idx="19947" formatCode="General">
                  <c:v>-197.694594</c:v>
                </c:pt>
                <c:pt idx="19948" formatCode="General">
                  <c:v>-197.67366699999999</c:v>
                </c:pt>
                <c:pt idx="19949" formatCode="General">
                  <c:v>-197.68827300000001</c:v>
                </c:pt>
                <c:pt idx="19950" formatCode="General">
                  <c:v>-197.684191</c:v>
                </c:pt>
                <c:pt idx="19951" formatCode="General">
                  <c:v>-197.70324600000001</c:v>
                </c:pt>
                <c:pt idx="19952" formatCode="General">
                  <c:v>-197.69914199999999</c:v>
                </c:pt>
                <c:pt idx="19953" formatCode="General">
                  <c:v>-197.68419499999999</c:v>
                </c:pt>
                <c:pt idx="19954" formatCode="General">
                  <c:v>-197.69440599999999</c:v>
                </c:pt>
                <c:pt idx="19955" formatCode="General">
                  <c:v>-197.67725100000001</c:v>
                </c:pt>
                <c:pt idx="19956" formatCode="General">
                  <c:v>-197.66732400000001</c:v>
                </c:pt>
                <c:pt idx="19957" formatCode="General">
                  <c:v>-197.68303599999999</c:v>
                </c:pt>
                <c:pt idx="19958" formatCode="General">
                  <c:v>-197.67239599999999</c:v>
                </c:pt>
                <c:pt idx="19959" formatCode="General">
                  <c:v>-197.69323600000001</c:v>
                </c:pt>
                <c:pt idx="19960" formatCode="General">
                  <c:v>-197.66649000000001</c:v>
                </c:pt>
                <c:pt idx="19961" formatCode="General">
                  <c:v>-197.690696</c:v>
                </c:pt>
                <c:pt idx="19962" formatCode="General">
                  <c:v>-197.69383500000001</c:v>
                </c:pt>
                <c:pt idx="19963" formatCode="General">
                  <c:v>-197.72009600000001</c:v>
                </c:pt>
                <c:pt idx="19964" formatCode="General">
                  <c:v>-197.68089000000001</c:v>
                </c:pt>
                <c:pt idx="19965" formatCode="General">
                  <c:v>-197.69690600000001</c:v>
                </c:pt>
                <c:pt idx="19966" formatCode="General">
                  <c:v>-197.714248</c:v>
                </c:pt>
                <c:pt idx="19967" formatCode="General">
                  <c:v>-197.676908</c:v>
                </c:pt>
                <c:pt idx="19968" formatCode="General">
                  <c:v>-197.69840500000001</c:v>
                </c:pt>
                <c:pt idx="19969" formatCode="General">
                  <c:v>-197.69165599999999</c:v>
                </c:pt>
                <c:pt idx="19970" formatCode="General">
                  <c:v>-197.70093199999999</c:v>
                </c:pt>
                <c:pt idx="19971" formatCode="General">
                  <c:v>-197.70093700000001</c:v>
                </c:pt>
                <c:pt idx="19972" formatCode="General">
                  <c:v>-197.68724399999999</c:v>
                </c:pt>
                <c:pt idx="19973" formatCode="General">
                  <c:v>-197.680148</c:v>
                </c:pt>
                <c:pt idx="19974" formatCode="General">
                  <c:v>-197.67554000000001</c:v>
                </c:pt>
                <c:pt idx="19975" formatCode="General">
                  <c:v>-197.684494</c:v>
                </c:pt>
                <c:pt idx="19976" formatCode="General">
                  <c:v>-197.68793700000001</c:v>
                </c:pt>
                <c:pt idx="19977" formatCode="General">
                  <c:v>-197.68074999999999</c:v>
                </c:pt>
                <c:pt idx="19978" formatCode="General">
                  <c:v>-197.69984099999999</c:v>
                </c:pt>
                <c:pt idx="19979" formatCode="General">
                  <c:v>-197.677302</c:v>
                </c:pt>
                <c:pt idx="19980" formatCode="General">
                  <c:v>-197.69671399999999</c:v>
                </c:pt>
                <c:pt idx="19981" formatCode="General">
                  <c:v>-197.68323000000001</c:v>
                </c:pt>
                <c:pt idx="19982" formatCode="General">
                  <c:v>-197.66858199999999</c:v>
                </c:pt>
                <c:pt idx="19983" formatCode="General">
                  <c:v>-197.709699</c:v>
                </c:pt>
                <c:pt idx="19984" formatCode="General">
                  <c:v>-197.72740999999999</c:v>
                </c:pt>
                <c:pt idx="19985" formatCode="General">
                  <c:v>-197.67898199999999</c:v>
                </c:pt>
                <c:pt idx="19986" formatCode="General">
                  <c:v>-197.678279</c:v>
                </c:pt>
                <c:pt idx="19987" formatCode="General">
                  <c:v>-197.71122700000001</c:v>
                </c:pt>
                <c:pt idx="19988" formatCode="General">
                  <c:v>-197.66746499999999</c:v>
                </c:pt>
                <c:pt idx="19989" formatCode="General">
                  <c:v>-197.686218</c:v>
                </c:pt>
                <c:pt idx="19990" formatCode="General">
                  <c:v>-197.697709</c:v>
                </c:pt>
                <c:pt idx="19991" formatCode="General">
                  <c:v>-197.70111900000001</c:v>
                </c:pt>
                <c:pt idx="19992" formatCode="General">
                  <c:v>-197.67584400000001</c:v>
                </c:pt>
                <c:pt idx="19993" formatCode="General">
                  <c:v>-197.68952400000001</c:v>
                </c:pt>
                <c:pt idx="19994" formatCode="General">
                  <c:v>-197.70025899999999</c:v>
                </c:pt>
                <c:pt idx="19995" formatCode="General">
                  <c:v>-197.719932</c:v>
                </c:pt>
                <c:pt idx="19996" formatCode="General">
                  <c:v>-197.69043600000001</c:v>
                </c:pt>
                <c:pt idx="19997" formatCode="General">
                  <c:v>-197.68978899999999</c:v>
                </c:pt>
                <c:pt idx="19998" formatCode="General">
                  <c:v>-197.678225</c:v>
                </c:pt>
                <c:pt idx="19999" formatCode="General">
                  <c:v>-197.69102699999999</c:v>
                </c:pt>
                <c:pt idx="20000" formatCode="General">
                  <c:v>-197.70915400000001</c:v>
                </c:pt>
                <c:pt idx="20001" formatCode="General">
                  <c:v>-197.69900899999999</c:v>
                </c:pt>
                <c:pt idx="20002" formatCode="General">
                  <c:v>-197.68900199999999</c:v>
                </c:pt>
                <c:pt idx="20003" formatCode="General">
                  <c:v>-197.710239</c:v>
                </c:pt>
                <c:pt idx="20004" formatCode="General">
                  <c:v>-197.70463699999999</c:v>
                </c:pt>
                <c:pt idx="20005" formatCode="General">
                  <c:v>-197.69366299999999</c:v>
                </c:pt>
                <c:pt idx="20006" formatCode="General">
                  <c:v>-197.693242</c:v>
                </c:pt>
                <c:pt idx="20007" formatCode="General">
                  <c:v>-197.720744</c:v>
                </c:pt>
                <c:pt idx="20008" formatCode="General">
                  <c:v>-197.701697</c:v>
                </c:pt>
                <c:pt idx="20009" formatCode="General">
                  <c:v>-197.68526800000001</c:v>
                </c:pt>
                <c:pt idx="20010" formatCode="General">
                  <c:v>-197.68938900000001</c:v>
                </c:pt>
                <c:pt idx="20011" formatCode="General">
                  <c:v>-197.66981100000001</c:v>
                </c:pt>
                <c:pt idx="20012" formatCode="General">
                  <c:v>-197.71104199999999</c:v>
                </c:pt>
                <c:pt idx="20013" formatCode="General">
                  <c:v>-197.697687</c:v>
                </c:pt>
                <c:pt idx="20014" formatCode="General">
                  <c:v>-197.69130899999999</c:v>
                </c:pt>
                <c:pt idx="20015" formatCode="General">
                  <c:v>-197.695886</c:v>
                </c:pt>
                <c:pt idx="20016" formatCode="General">
                  <c:v>-197.69529900000001</c:v>
                </c:pt>
                <c:pt idx="20017" formatCode="General">
                  <c:v>-197.67945700000001</c:v>
                </c:pt>
                <c:pt idx="20018" formatCode="General">
                  <c:v>-197.70317399999999</c:v>
                </c:pt>
                <c:pt idx="20019" formatCode="General">
                  <c:v>-197.690449</c:v>
                </c:pt>
                <c:pt idx="20020" formatCode="General">
                  <c:v>-197.69741099999999</c:v>
                </c:pt>
                <c:pt idx="20021" formatCode="General">
                  <c:v>-197.706332</c:v>
                </c:pt>
                <c:pt idx="20022" formatCode="General">
                  <c:v>-197.66271499999999</c:v>
                </c:pt>
                <c:pt idx="20023" formatCode="General">
                  <c:v>-197.71280400000001</c:v>
                </c:pt>
                <c:pt idx="20024" formatCode="General">
                  <c:v>-197.70389599999999</c:v>
                </c:pt>
                <c:pt idx="20025" formatCode="General">
                  <c:v>-197.69419500000001</c:v>
                </c:pt>
                <c:pt idx="20026" formatCode="General">
                  <c:v>-197.68477200000001</c:v>
                </c:pt>
                <c:pt idx="20027" formatCode="General">
                  <c:v>-197.73075</c:v>
                </c:pt>
                <c:pt idx="20028" formatCode="General">
                  <c:v>-197.68796499999999</c:v>
                </c:pt>
                <c:pt idx="20029" formatCode="General">
                  <c:v>-197.72224700000001</c:v>
                </c:pt>
                <c:pt idx="20030" formatCode="General">
                  <c:v>-197.73688200000001</c:v>
                </c:pt>
                <c:pt idx="20031" formatCode="General">
                  <c:v>-197.69766200000001</c:v>
                </c:pt>
                <c:pt idx="20032" formatCode="General">
                  <c:v>-197.69707600000001</c:v>
                </c:pt>
                <c:pt idx="20033" formatCode="General">
                  <c:v>-197.70533599999999</c:v>
                </c:pt>
                <c:pt idx="20034" formatCode="General">
                  <c:v>-197.71956299999999</c:v>
                </c:pt>
                <c:pt idx="20035" formatCode="General">
                  <c:v>-197.731889</c:v>
                </c:pt>
                <c:pt idx="20036" formatCode="General">
                  <c:v>-197.71767</c:v>
                </c:pt>
                <c:pt idx="20037" formatCode="General">
                  <c:v>-197.69138599999999</c:v>
                </c:pt>
                <c:pt idx="20038" formatCode="General">
                  <c:v>-197.70160899999999</c:v>
                </c:pt>
                <c:pt idx="20039" formatCode="General">
                  <c:v>-197.69668100000001</c:v>
                </c:pt>
                <c:pt idx="20040" formatCode="General">
                  <c:v>-197.702201</c:v>
                </c:pt>
                <c:pt idx="20041" formatCode="General">
                  <c:v>-197.69521800000001</c:v>
                </c:pt>
                <c:pt idx="20042" formatCode="General">
                  <c:v>-197.69189499999999</c:v>
                </c:pt>
                <c:pt idx="20043" formatCode="General">
                  <c:v>-197.70724200000001</c:v>
                </c:pt>
                <c:pt idx="20044" formatCode="General">
                  <c:v>-197.69473600000001</c:v>
                </c:pt>
                <c:pt idx="20045" formatCode="General">
                  <c:v>-197.71697900000001</c:v>
                </c:pt>
                <c:pt idx="20046" formatCode="General">
                  <c:v>-197.68281500000001</c:v>
                </c:pt>
                <c:pt idx="20047" formatCode="General">
                  <c:v>-197.70626999999999</c:v>
                </c:pt>
                <c:pt idx="20048" formatCode="General">
                  <c:v>-197.67946699999999</c:v>
                </c:pt>
                <c:pt idx="20049" formatCode="General">
                  <c:v>-197.664805</c:v>
                </c:pt>
                <c:pt idx="20050" formatCode="General">
                  <c:v>-197.68714499999999</c:v>
                </c:pt>
                <c:pt idx="20051" formatCode="General">
                  <c:v>-197.707391</c:v>
                </c:pt>
                <c:pt idx="20052" formatCode="General">
                  <c:v>-197.691271</c:v>
                </c:pt>
                <c:pt idx="20053" formatCode="General">
                  <c:v>-197.70979199999999</c:v>
                </c:pt>
                <c:pt idx="20054" formatCode="General">
                  <c:v>-197.68301099999999</c:v>
                </c:pt>
                <c:pt idx="20055" formatCode="General">
                  <c:v>-197.71910199999999</c:v>
                </c:pt>
                <c:pt idx="20056" formatCode="General">
                  <c:v>-197.71686299999999</c:v>
                </c:pt>
                <c:pt idx="20057" formatCode="General">
                  <c:v>-197.70757399999999</c:v>
                </c:pt>
                <c:pt idx="20058" formatCode="General">
                  <c:v>-197.71044499999999</c:v>
                </c:pt>
                <c:pt idx="20059" formatCode="General">
                  <c:v>-197.71834799999999</c:v>
                </c:pt>
                <c:pt idx="20060" formatCode="General">
                  <c:v>-197.68621999999999</c:v>
                </c:pt>
                <c:pt idx="20061" formatCode="General">
                  <c:v>-197.69528</c:v>
                </c:pt>
                <c:pt idx="20062" formatCode="General">
                  <c:v>-197.71813599999999</c:v>
                </c:pt>
                <c:pt idx="20063" formatCode="General">
                  <c:v>-197.71382399999999</c:v>
                </c:pt>
                <c:pt idx="20064" formatCode="General">
                  <c:v>-197.70924199999999</c:v>
                </c:pt>
                <c:pt idx="20065" formatCode="General">
                  <c:v>-197.704509</c:v>
                </c:pt>
                <c:pt idx="20066" formatCode="General">
                  <c:v>-197.67603700000001</c:v>
                </c:pt>
                <c:pt idx="20067" formatCode="General">
                  <c:v>-197.691789</c:v>
                </c:pt>
                <c:pt idx="20068" formatCode="General">
                  <c:v>-197.70210800000001</c:v>
                </c:pt>
                <c:pt idx="20069" formatCode="General">
                  <c:v>-197.68938299999999</c:v>
                </c:pt>
                <c:pt idx="20070" formatCode="General">
                  <c:v>-197.69602699999999</c:v>
                </c:pt>
                <c:pt idx="20071" formatCode="General">
                  <c:v>-197.72672600000001</c:v>
                </c:pt>
                <c:pt idx="20072" formatCode="General">
                  <c:v>-197.700774</c:v>
                </c:pt>
                <c:pt idx="20073" formatCode="General">
                  <c:v>-197.714788</c:v>
                </c:pt>
                <c:pt idx="20074" formatCode="General">
                  <c:v>-197.70572799999999</c:v>
                </c:pt>
                <c:pt idx="20075" formatCode="General">
                  <c:v>-197.71943400000001</c:v>
                </c:pt>
                <c:pt idx="20076" formatCode="General">
                  <c:v>-197.68285900000001</c:v>
                </c:pt>
                <c:pt idx="20077" formatCode="General">
                  <c:v>-197.68141700000001</c:v>
                </c:pt>
                <c:pt idx="20078" formatCode="General">
                  <c:v>-197.71966800000001</c:v>
                </c:pt>
                <c:pt idx="20079" formatCode="General">
                  <c:v>-197.71100899999999</c:v>
                </c:pt>
                <c:pt idx="20080" formatCode="General">
                  <c:v>-197.696552</c:v>
                </c:pt>
                <c:pt idx="20081" formatCode="General">
                  <c:v>-197.70763500000001</c:v>
                </c:pt>
                <c:pt idx="20082" formatCode="General">
                  <c:v>-197.70464699999999</c:v>
                </c:pt>
                <c:pt idx="20083" formatCode="General">
                  <c:v>-197.689483</c:v>
                </c:pt>
                <c:pt idx="20084" formatCode="General">
                  <c:v>-197.71439699999999</c:v>
                </c:pt>
                <c:pt idx="20085" formatCode="General">
                  <c:v>-197.716195</c:v>
                </c:pt>
                <c:pt idx="20086" formatCode="General">
                  <c:v>-197.70725300000001</c:v>
                </c:pt>
                <c:pt idx="20087" formatCode="General">
                  <c:v>-197.735637</c:v>
                </c:pt>
                <c:pt idx="20088" formatCode="General">
                  <c:v>-197.700864</c:v>
                </c:pt>
                <c:pt idx="20089" formatCode="General">
                  <c:v>-197.70821699999999</c:v>
                </c:pt>
                <c:pt idx="20090" formatCode="General">
                  <c:v>-197.68578600000001</c:v>
                </c:pt>
                <c:pt idx="20091" formatCode="General">
                  <c:v>-197.70756600000001</c:v>
                </c:pt>
                <c:pt idx="20092" formatCode="General">
                  <c:v>-197.70831699999999</c:v>
                </c:pt>
                <c:pt idx="20093" formatCode="General">
                  <c:v>-197.68240399999999</c:v>
                </c:pt>
                <c:pt idx="20094" formatCode="General">
                  <c:v>-197.72976700000001</c:v>
                </c:pt>
                <c:pt idx="20095" formatCode="General">
                  <c:v>-197.69156799999999</c:v>
                </c:pt>
                <c:pt idx="20096" formatCode="General">
                  <c:v>-197.69404299999999</c:v>
                </c:pt>
                <c:pt idx="20097" formatCode="General">
                  <c:v>-197.697183</c:v>
                </c:pt>
                <c:pt idx="20098" formatCode="General">
                  <c:v>-197.69750099999999</c:v>
                </c:pt>
                <c:pt idx="20099" formatCode="General">
                  <c:v>-197.710081</c:v>
                </c:pt>
                <c:pt idx="20100" formatCode="General">
                  <c:v>-197.73438300000001</c:v>
                </c:pt>
                <c:pt idx="20101" formatCode="General">
                  <c:v>-197.69675699999999</c:v>
                </c:pt>
                <c:pt idx="20102" formatCode="General">
                  <c:v>-197.73905600000001</c:v>
                </c:pt>
                <c:pt idx="20103" formatCode="General">
                  <c:v>-197.707289</c:v>
                </c:pt>
                <c:pt idx="20104" formatCode="General">
                  <c:v>-197.715765</c:v>
                </c:pt>
                <c:pt idx="20105" formatCode="General">
                  <c:v>-197.72965300000001</c:v>
                </c:pt>
                <c:pt idx="20106" formatCode="General">
                  <c:v>-197.730118</c:v>
                </c:pt>
                <c:pt idx="20107" formatCode="General">
                  <c:v>-197.71901399999999</c:v>
                </c:pt>
                <c:pt idx="20108" formatCode="General">
                  <c:v>-197.713459</c:v>
                </c:pt>
                <c:pt idx="20109" formatCode="General">
                  <c:v>-197.702181</c:v>
                </c:pt>
                <c:pt idx="20110" formatCode="General">
                  <c:v>-197.69879499999999</c:v>
                </c:pt>
                <c:pt idx="20111" formatCode="General">
                  <c:v>-197.70097100000001</c:v>
                </c:pt>
                <c:pt idx="20112" formatCode="General">
                  <c:v>-197.71518499999999</c:v>
                </c:pt>
                <c:pt idx="20113" formatCode="General">
                  <c:v>-197.701492</c:v>
                </c:pt>
                <c:pt idx="20114" formatCode="General">
                  <c:v>-197.73136099999999</c:v>
                </c:pt>
                <c:pt idx="20115" formatCode="General">
                  <c:v>-197.69746000000001</c:v>
                </c:pt>
                <c:pt idx="20116" formatCode="General">
                  <c:v>-197.71564000000001</c:v>
                </c:pt>
                <c:pt idx="20117" formatCode="General">
                  <c:v>-197.71682200000001</c:v>
                </c:pt>
                <c:pt idx="20118" formatCode="General">
                  <c:v>-197.69429099999999</c:v>
                </c:pt>
                <c:pt idx="20119" formatCode="General">
                  <c:v>-197.70957000000001</c:v>
                </c:pt>
                <c:pt idx="20120" formatCode="General">
                  <c:v>-197.72174200000001</c:v>
                </c:pt>
                <c:pt idx="20121" formatCode="General">
                  <c:v>-197.71109000000001</c:v>
                </c:pt>
                <c:pt idx="20122" formatCode="General">
                  <c:v>-197.71567999999999</c:v>
                </c:pt>
                <c:pt idx="20123" formatCode="General">
                  <c:v>-197.70521400000001</c:v>
                </c:pt>
                <c:pt idx="20124" formatCode="General">
                  <c:v>-197.72791799999999</c:v>
                </c:pt>
                <c:pt idx="20125" formatCode="General">
                  <c:v>-197.74661800000001</c:v>
                </c:pt>
                <c:pt idx="20126" formatCode="General">
                  <c:v>-197.71791300000001</c:v>
                </c:pt>
                <c:pt idx="20127" formatCode="General">
                  <c:v>-197.700042</c:v>
                </c:pt>
                <c:pt idx="20128" formatCode="General">
                  <c:v>-197.728376</c:v>
                </c:pt>
                <c:pt idx="20129" formatCode="General">
                  <c:v>-197.701606</c:v>
                </c:pt>
                <c:pt idx="20130" formatCode="General">
                  <c:v>-197.72094999999999</c:v>
                </c:pt>
                <c:pt idx="20131" formatCode="General">
                  <c:v>-197.73453900000001</c:v>
                </c:pt>
                <c:pt idx="20132" formatCode="General">
                  <c:v>-197.72646900000001</c:v>
                </c:pt>
                <c:pt idx="20133" formatCode="General">
                  <c:v>-197.71529000000001</c:v>
                </c:pt>
                <c:pt idx="20134" formatCode="General">
                  <c:v>-197.70917900000001</c:v>
                </c:pt>
                <c:pt idx="20135" formatCode="General">
                  <c:v>-197.71579800000001</c:v>
                </c:pt>
                <c:pt idx="20136" formatCode="General">
                  <c:v>-197.71152000000001</c:v>
                </c:pt>
                <c:pt idx="20137" formatCode="General">
                  <c:v>-197.73198300000001</c:v>
                </c:pt>
                <c:pt idx="20138" formatCode="General">
                  <c:v>-197.704589</c:v>
                </c:pt>
                <c:pt idx="20139" formatCode="General">
                  <c:v>-197.68812600000001</c:v>
                </c:pt>
                <c:pt idx="20140" formatCode="General">
                  <c:v>-197.70487199999999</c:v>
                </c:pt>
                <c:pt idx="20141" formatCode="General">
                  <c:v>-197.69808699999999</c:v>
                </c:pt>
                <c:pt idx="20142" formatCode="General">
                  <c:v>-197.72231099999999</c:v>
                </c:pt>
                <c:pt idx="20143" formatCode="General">
                  <c:v>-197.72639000000001</c:v>
                </c:pt>
                <c:pt idx="20144" formatCode="General">
                  <c:v>-197.73684700000001</c:v>
                </c:pt>
                <c:pt idx="20145" formatCode="General">
                  <c:v>-197.710508</c:v>
                </c:pt>
                <c:pt idx="20146" formatCode="General">
                  <c:v>-197.72967299999999</c:v>
                </c:pt>
                <c:pt idx="20147" formatCode="General">
                  <c:v>-197.70325199999999</c:v>
                </c:pt>
                <c:pt idx="20148" formatCode="General">
                  <c:v>-197.665873</c:v>
                </c:pt>
                <c:pt idx="20149" formatCode="General">
                  <c:v>-197.71892500000001</c:v>
                </c:pt>
                <c:pt idx="20150" formatCode="General">
                  <c:v>-197.710587</c:v>
                </c:pt>
                <c:pt idx="20151" formatCode="General">
                  <c:v>-197.758284</c:v>
                </c:pt>
                <c:pt idx="20152" formatCode="General">
                  <c:v>-197.72314700000001</c:v>
                </c:pt>
                <c:pt idx="20153" formatCode="General">
                  <c:v>-197.73910599999999</c:v>
                </c:pt>
                <c:pt idx="20154" formatCode="General">
                  <c:v>-197.70515900000001</c:v>
                </c:pt>
                <c:pt idx="20155" formatCode="General">
                  <c:v>-197.71679399999999</c:v>
                </c:pt>
                <c:pt idx="20156" formatCode="General">
                  <c:v>-197.72952100000001</c:v>
                </c:pt>
                <c:pt idx="20157" formatCode="General">
                  <c:v>-197.712819</c:v>
                </c:pt>
                <c:pt idx="20158" formatCode="General">
                  <c:v>-197.718265</c:v>
                </c:pt>
                <c:pt idx="20159" formatCode="General">
                  <c:v>-197.71726100000001</c:v>
                </c:pt>
                <c:pt idx="20160" formatCode="General">
                  <c:v>-197.73503700000001</c:v>
                </c:pt>
                <c:pt idx="20161" formatCode="General">
                  <c:v>-197.71085099999999</c:v>
                </c:pt>
                <c:pt idx="20162" formatCode="General">
                  <c:v>-197.69456600000001</c:v>
                </c:pt>
                <c:pt idx="20163" formatCode="General">
                  <c:v>-197.71447699999999</c:v>
                </c:pt>
                <c:pt idx="20164" formatCode="General">
                  <c:v>-197.73713799999999</c:v>
                </c:pt>
                <c:pt idx="20165" formatCode="General">
                  <c:v>-197.72902199999999</c:v>
                </c:pt>
                <c:pt idx="20166" formatCode="General">
                  <c:v>-197.73404300000001</c:v>
                </c:pt>
                <c:pt idx="20167" formatCode="General">
                  <c:v>-197.73200499999999</c:v>
                </c:pt>
                <c:pt idx="20168" formatCode="General">
                  <c:v>-197.728396</c:v>
                </c:pt>
                <c:pt idx="20169" formatCode="General">
                  <c:v>-197.709731</c:v>
                </c:pt>
                <c:pt idx="20170" formatCode="General">
                  <c:v>-197.69101800000001</c:v>
                </c:pt>
                <c:pt idx="20171" formatCode="General">
                  <c:v>-197.70923999999999</c:v>
                </c:pt>
                <c:pt idx="20172" formatCode="General">
                  <c:v>-197.70911899999999</c:v>
                </c:pt>
                <c:pt idx="20173" formatCode="General">
                  <c:v>-197.71414300000001</c:v>
                </c:pt>
                <c:pt idx="20174" formatCode="General">
                  <c:v>-197.731572</c:v>
                </c:pt>
                <c:pt idx="20175" formatCode="General">
                  <c:v>-197.696708</c:v>
                </c:pt>
                <c:pt idx="20176" formatCode="General">
                  <c:v>-197.74053499999999</c:v>
                </c:pt>
                <c:pt idx="20177" formatCode="General">
                  <c:v>-197.727924</c:v>
                </c:pt>
                <c:pt idx="20178" formatCode="General">
                  <c:v>-197.71113500000001</c:v>
                </c:pt>
                <c:pt idx="20179" formatCode="General">
                  <c:v>-197.73108999999999</c:v>
                </c:pt>
                <c:pt idx="20180" formatCode="General">
                  <c:v>-197.74107100000001</c:v>
                </c:pt>
                <c:pt idx="20181" formatCode="General">
                  <c:v>-197.730379</c:v>
                </c:pt>
                <c:pt idx="20182" formatCode="General">
                  <c:v>-197.71966900000001</c:v>
                </c:pt>
                <c:pt idx="20183" formatCode="General">
                  <c:v>-197.707909</c:v>
                </c:pt>
                <c:pt idx="20184" formatCode="General">
                  <c:v>-197.715721</c:v>
                </c:pt>
                <c:pt idx="20185" formatCode="General">
                  <c:v>-197.71125699999999</c:v>
                </c:pt>
                <c:pt idx="20186" formatCode="General">
                  <c:v>-197.71969799999999</c:v>
                </c:pt>
                <c:pt idx="20187" formatCode="General">
                  <c:v>-197.69629900000001</c:v>
                </c:pt>
                <c:pt idx="20188" formatCode="General">
                  <c:v>-197.70327399999999</c:v>
                </c:pt>
                <c:pt idx="20189" formatCode="General">
                  <c:v>-197.72626399999999</c:v>
                </c:pt>
                <c:pt idx="20190" formatCode="General">
                  <c:v>-197.704429</c:v>
                </c:pt>
                <c:pt idx="20191" formatCode="General">
                  <c:v>-197.72761600000001</c:v>
                </c:pt>
                <c:pt idx="20192" formatCode="General">
                  <c:v>-197.71566999999999</c:v>
                </c:pt>
                <c:pt idx="20193" formatCode="General">
                  <c:v>-197.73577299999999</c:v>
                </c:pt>
                <c:pt idx="20194" formatCode="General">
                  <c:v>-197.72456700000001</c:v>
                </c:pt>
                <c:pt idx="20195" formatCode="General">
                  <c:v>-197.743819</c:v>
                </c:pt>
                <c:pt idx="20196" formatCode="General">
                  <c:v>-197.74165199999999</c:v>
                </c:pt>
                <c:pt idx="20197" formatCode="General">
                  <c:v>-197.73680100000001</c:v>
                </c:pt>
                <c:pt idx="20198" formatCode="General">
                  <c:v>-197.69358500000001</c:v>
                </c:pt>
                <c:pt idx="20199" formatCode="General">
                  <c:v>-197.713324</c:v>
                </c:pt>
                <c:pt idx="20200" formatCode="General">
                  <c:v>-197.70523800000001</c:v>
                </c:pt>
                <c:pt idx="20201" formatCode="General">
                  <c:v>-197.747319</c:v>
                </c:pt>
                <c:pt idx="20202" formatCode="General">
                  <c:v>-197.70697999999999</c:v>
                </c:pt>
                <c:pt idx="20203" formatCode="General">
                  <c:v>-197.72047699999999</c:v>
                </c:pt>
                <c:pt idx="20204" formatCode="General">
                  <c:v>-197.74579199999999</c:v>
                </c:pt>
                <c:pt idx="20205" formatCode="General">
                  <c:v>-197.71331599999999</c:v>
                </c:pt>
                <c:pt idx="20206" formatCode="General">
                  <c:v>-197.72927999999999</c:v>
                </c:pt>
                <c:pt idx="20207" formatCode="General">
                  <c:v>-197.73032699999999</c:v>
                </c:pt>
                <c:pt idx="20208" formatCode="General">
                  <c:v>-197.717659</c:v>
                </c:pt>
                <c:pt idx="20209" formatCode="General">
                  <c:v>-197.72602699999999</c:v>
                </c:pt>
                <c:pt idx="20210" formatCode="General">
                  <c:v>-197.707987</c:v>
                </c:pt>
                <c:pt idx="20211" formatCode="General">
                  <c:v>-197.72154499999999</c:v>
                </c:pt>
                <c:pt idx="20212" formatCode="General">
                  <c:v>-197.73772700000001</c:v>
                </c:pt>
                <c:pt idx="20213" formatCode="General">
                  <c:v>-197.704196</c:v>
                </c:pt>
                <c:pt idx="20214" formatCode="General">
                  <c:v>-197.722466</c:v>
                </c:pt>
                <c:pt idx="20215" formatCode="General">
                  <c:v>-197.71070499999999</c:v>
                </c:pt>
                <c:pt idx="20216" formatCode="General">
                  <c:v>-197.72565700000001</c:v>
                </c:pt>
                <c:pt idx="20217" formatCode="General">
                  <c:v>-197.72678300000001</c:v>
                </c:pt>
                <c:pt idx="20218" formatCode="General">
                  <c:v>-197.73261099999999</c:v>
                </c:pt>
                <c:pt idx="20219" formatCode="General">
                  <c:v>-197.72686999999999</c:v>
                </c:pt>
                <c:pt idx="20220" formatCode="General">
                  <c:v>-197.70617300000001</c:v>
                </c:pt>
                <c:pt idx="20221" formatCode="General">
                  <c:v>-197.71489299999999</c:v>
                </c:pt>
                <c:pt idx="20222" formatCode="General">
                  <c:v>-197.71531400000001</c:v>
                </c:pt>
                <c:pt idx="20223" formatCode="General">
                  <c:v>-197.705251</c:v>
                </c:pt>
                <c:pt idx="20224" formatCode="General">
                  <c:v>-197.692814</c:v>
                </c:pt>
                <c:pt idx="20225" formatCode="General">
                  <c:v>-197.72172800000001</c:v>
                </c:pt>
                <c:pt idx="20226" formatCode="General">
                  <c:v>-197.68308500000001</c:v>
                </c:pt>
                <c:pt idx="20227" formatCode="General">
                  <c:v>-197.708417</c:v>
                </c:pt>
                <c:pt idx="20228" formatCode="General">
                  <c:v>-197.695897</c:v>
                </c:pt>
                <c:pt idx="20229" formatCode="General">
                  <c:v>-197.714519</c:v>
                </c:pt>
                <c:pt idx="20230" formatCode="General">
                  <c:v>-197.714271</c:v>
                </c:pt>
                <c:pt idx="20231" formatCode="General">
                  <c:v>-197.75474500000001</c:v>
                </c:pt>
                <c:pt idx="20232" formatCode="General">
                  <c:v>-197.721306</c:v>
                </c:pt>
                <c:pt idx="20233" formatCode="General">
                  <c:v>-197.72184999999999</c:v>
                </c:pt>
                <c:pt idx="20234" formatCode="General">
                  <c:v>-197.738868</c:v>
                </c:pt>
                <c:pt idx="20235" formatCode="General">
                  <c:v>-197.73452599999999</c:v>
                </c:pt>
                <c:pt idx="20236" formatCode="General">
                  <c:v>-197.71244200000001</c:v>
                </c:pt>
                <c:pt idx="20237" formatCode="General">
                  <c:v>-197.716768</c:v>
                </c:pt>
                <c:pt idx="20238" formatCode="General">
                  <c:v>-197.72711699999999</c:v>
                </c:pt>
                <c:pt idx="20239" formatCode="General">
                  <c:v>-197.71290300000001</c:v>
                </c:pt>
                <c:pt idx="20240" formatCode="General">
                  <c:v>-197.72183699999999</c:v>
                </c:pt>
                <c:pt idx="20241" formatCode="General">
                  <c:v>-197.711097</c:v>
                </c:pt>
                <c:pt idx="20242" formatCode="General">
                  <c:v>-197.67821799999999</c:v>
                </c:pt>
                <c:pt idx="20243" formatCode="General">
                  <c:v>-197.73071300000001</c:v>
                </c:pt>
                <c:pt idx="20244" formatCode="General">
                  <c:v>-197.73182199999999</c:v>
                </c:pt>
                <c:pt idx="20245" formatCode="General">
                  <c:v>-197.694986</c:v>
                </c:pt>
                <c:pt idx="20246" formatCode="General">
                  <c:v>-197.70227299999999</c:v>
                </c:pt>
                <c:pt idx="20247" formatCode="General">
                  <c:v>-197.70942099999999</c:v>
                </c:pt>
                <c:pt idx="20248" formatCode="General">
                  <c:v>-197.72570099999999</c:v>
                </c:pt>
                <c:pt idx="20249" formatCode="General">
                  <c:v>-197.726493</c:v>
                </c:pt>
                <c:pt idx="20250" formatCode="General">
                  <c:v>-197.73801800000001</c:v>
                </c:pt>
                <c:pt idx="20251" formatCode="General">
                  <c:v>-197.72136800000001</c:v>
                </c:pt>
                <c:pt idx="20252" formatCode="General">
                  <c:v>-197.70717999999999</c:v>
                </c:pt>
                <c:pt idx="20253" formatCode="General">
                  <c:v>-197.74042399999999</c:v>
                </c:pt>
                <c:pt idx="20254" formatCode="General">
                  <c:v>-197.72670199999999</c:v>
                </c:pt>
                <c:pt idx="20255" formatCode="General">
                  <c:v>-197.72880000000001</c:v>
                </c:pt>
                <c:pt idx="20256" formatCode="General">
                  <c:v>-197.72003900000001</c:v>
                </c:pt>
                <c:pt idx="20257" formatCode="General">
                  <c:v>-197.699119</c:v>
                </c:pt>
                <c:pt idx="20258" formatCode="General">
                  <c:v>-197.723647</c:v>
                </c:pt>
                <c:pt idx="20259" formatCode="General">
                  <c:v>-197.69537500000001</c:v>
                </c:pt>
                <c:pt idx="20260" formatCode="General">
                  <c:v>-197.70246800000001</c:v>
                </c:pt>
                <c:pt idx="20261" formatCode="General">
                  <c:v>-197.70948899999999</c:v>
                </c:pt>
                <c:pt idx="20262" formatCode="General">
                  <c:v>-197.704477</c:v>
                </c:pt>
                <c:pt idx="20263" formatCode="General">
                  <c:v>-197.747658</c:v>
                </c:pt>
                <c:pt idx="20264" formatCode="General">
                  <c:v>-197.702528</c:v>
                </c:pt>
                <c:pt idx="20265" formatCode="General">
                  <c:v>-197.732246</c:v>
                </c:pt>
                <c:pt idx="20266" formatCode="General">
                  <c:v>-197.71827999999999</c:v>
                </c:pt>
                <c:pt idx="20267" formatCode="General">
                  <c:v>-197.73011399999999</c:v>
                </c:pt>
                <c:pt idx="20268" formatCode="General">
                  <c:v>-197.70297099999999</c:v>
                </c:pt>
                <c:pt idx="20269" formatCode="General">
                  <c:v>-197.69098500000001</c:v>
                </c:pt>
                <c:pt idx="20270" formatCode="General">
                  <c:v>-197.717827</c:v>
                </c:pt>
                <c:pt idx="20271" formatCode="General">
                  <c:v>-197.72196600000001</c:v>
                </c:pt>
                <c:pt idx="20272" formatCode="General">
                  <c:v>-197.71043599999999</c:v>
                </c:pt>
                <c:pt idx="20273" formatCode="General">
                  <c:v>-197.741151</c:v>
                </c:pt>
                <c:pt idx="20274" formatCode="General">
                  <c:v>-197.715912</c:v>
                </c:pt>
                <c:pt idx="20275" formatCode="General">
                  <c:v>-197.70916700000001</c:v>
                </c:pt>
                <c:pt idx="20276" formatCode="General">
                  <c:v>-197.73228</c:v>
                </c:pt>
                <c:pt idx="20277" formatCode="General">
                  <c:v>-197.71607800000001</c:v>
                </c:pt>
                <c:pt idx="20278" formatCode="General">
                  <c:v>-197.73214200000001</c:v>
                </c:pt>
                <c:pt idx="20279" formatCode="General">
                  <c:v>-197.70847000000001</c:v>
                </c:pt>
                <c:pt idx="20280" formatCode="General">
                  <c:v>-197.76335800000001</c:v>
                </c:pt>
                <c:pt idx="20281" formatCode="General">
                  <c:v>-197.71620799999999</c:v>
                </c:pt>
                <c:pt idx="20282" formatCode="General">
                  <c:v>-197.67618100000001</c:v>
                </c:pt>
                <c:pt idx="20283" formatCode="General">
                  <c:v>-197.735634</c:v>
                </c:pt>
                <c:pt idx="20284" formatCode="General">
                  <c:v>-197.73152899999999</c:v>
                </c:pt>
                <c:pt idx="20285" formatCode="General">
                  <c:v>-197.71705399999999</c:v>
                </c:pt>
                <c:pt idx="20286" formatCode="General">
                  <c:v>-197.726652</c:v>
                </c:pt>
                <c:pt idx="20287" formatCode="General">
                  <c:v>-197.70495700000001</c:v>
                </c:pt>
                <c:pt idx="20288" formatCode="General">
                  <c:v>-197.69756100000001</c:v>
                </c:pt>
                <c:pt idx="20289" formatCode="General">
                  <c:v>-197.74878799999999</c:v>
                </c:pt>
                <c:pt idx="20290" formatCode="General">
                  <c:v>-197.73908599999999</c:v>
                </c:pt>
                <c:pt idx="20291" formatCode="General">
                  <c:v>-197.71223000000001</c:v>
                </c:pt>
                <c:pt idx="20292" formatCode="General">
                  <c:v>-197.717116</c:v>
                </c:pt>
                <c:pt idx="20293" formatCode="General">
                  <c:v>-197.727574</c:v>
                </c:pt>
                <c:pt idx="20294" formatCode="General">
                  <c:v>-197.70262</c:v>
                </c:pt>
                <c:pt idx="20295" formatCode="General">
                  <c:v>-197.73314500000001</c:v>
                </c:pt>
                <c:pt idx="20296" formatCode="General">
                  <c:v>-197.74286900000001</c:v>
                </c:pt>
                <c:pt idx="20297" formatCode="General">
                  <c:v>-197.73663199999999</c:v>
                </c:pt>
                <c:pt idx="20298" formatCode="General">
                  <c:v>-197.72041999999999</c:v>
                </c:pt>
                <c:pt idx="20299" formatCode="General">
                  <c:v>-197.74131800000001</c:v>
                </c:pt>
                <c:pt idx="20300" formatCode="General">
                  <c:v>-197.70231200000001</c:v>
                </c:pt>
                <c:pt idx="20301" formatCode="General">
                  <c:v>-197.74438000000001</c:v>
                </c:pt>
                <c:pt idx="20302" formatCode="General">
                  <c:v>-197.684742</c:v>
                </c:pt>
                <c:pt idx="20303" formatCode="General">
                  <c:v>-197.72329199999999</c:v>
                </c:pt>
                <c:pt idx="20304" formatCode="General">
                  <c:v>-197.69390000000001</c:v>
                </c:pt>
                <c:pt idx="20305" formatCode="General">
                  <c:v>-197.72845599999999</c:v>
                </c:pt>
                <c:pt idx="20306" formatCode="General">
                  <c:v>-197.71157500000001</c:v>
                </c:pt>
                <c:pt idx="20307" formatCode="General">
                  <c:v>-197.73143899999999</c:v>
                </c:pt>
                <c:pt idx="20308" formatCode="General">
                  <c:v>-197.71695600000001</c:v>
                </c:pt>
                <c:pt idx="20309" formatCode="General">
                  <c:v>-197.73354499999999</c:v>
                </c:pt>
                <c:pt idx="20310" formatCode="General">
                  <c:v>-197.708606</c:v>
                </c:pt>
                <c:pt idx="20311" formatCode="General">
                  <c:v>-197.72394399999999</c:v>
                </c:pt>
                <c:pt idx="20312" formatCode="General">
                  <c:v>-197.72029599999999</c:v>
                </c:pt>
                <c:pt idx="20313" formatCode="General">
                  <c:v>-197.73091500000001</c:v>
                </c:pt>
                <c:pt idx="20314" formatCode="General">
                  <c:v>-197.73510899999999</c:v>
                </c:pt>
                <c:pt idx="20315" formatCode="General">
                  <c:v>-197.70624699999999</c:v>
                </c:pt>
                <c:pt idx="20316" formatCode="General">
                  <c:v>-197.706885</c:v>
                </c:pt>
                <c:pt idx="20317" formatCode="General">
                  <c:v>-197.702156</c:v>
                </c:pt>
                <c:pt idx="20318" formatCode="General">
                  <c:v>-197.711332</c:v>
                </c:pt>
                <c:pt idx="20319" formatCode="General">
                  <c:v>-197.72319200000001</c:v>
                </c:pt>
                <c:pt idx="20320" formatCode="General">
                  <c:v>-197.697475</c:v>
                </c:pt>
                <c:pt idx="20321" formatCode="General">
                  <c:v>-197.698938</c:v>
                </c:pt>
                <c:pt idx="20322" formatCode="General">
                  <c:v>-197.717625</c:v>
                </c:pt>
                <c:pt idx="20323" formatCode="General">
                  <c:v>-197.709292</c:v>
                </c:pt>
                <c:pt idx="20324" formatCode="General">
                  <c:v>-197.71728300000001</c:v>
                </c:pt>
                <c:pt idx="20325" formatCode="General">
                  <c:v>-197.746813</c:v>
                </c:pt>
                <c:pt idx="20326" formatCode="General">
                  <c:v>-197.71261000000001</c:v>
                </c:pt>
                <c:pt idx="20327" formatCode="General">
                  <c:v>-197.715926</c:v>
                </c:pt>
                <c:pt idx="20328" formatCode="General">
                  <c:v>-197.720687</c:v>
                </c:pt>
                <c:pt idx="20329" formatCode="General">
                  <c:v>-197.70483200000001</c:v>
                </c:pt>
                <c:pt idx="20330" formatCode="General">
                  <c:v>-197.733563</c:v>
                </c:pt>
                <c:pt idx="20331" formatCode="General">
                  <c:v>-197.72604899999999</c:v>
                </c:pt>
                <c:pt idx="20332" formatCode="General">
                  <c:v>-197.72242299999999</c:v>
                </c:pt>
                <c:pt idx="20333" formatCode="General">
                  <c:v>-197.71127799999999</c:v>
                </c:pt>
                <c:pt idx="20334" formatCode="General">
                  <c:v>-197.74004400000001</c:v>
                </c:pt>
                <c:pt idx="20335" formatCode="General">
                  <c:v>-197.71161599999999</c:v>
                </c:pt>
                <c:pt idx="20336" formatCode="General">
                  <c:v>-197.72129100000001</c:v>
                </c:pt>
                <c:pt idx="20337" formatCode="General">
                  <c:v>-197.71950200000001</c:v>
                </c:pt>
                <c:pt idx="20338" formatCode="General">
                  <c:v>-197.75851</c:v>
                </c:pt>
                <c:pt idx="20339" formatCode="General">
                  <c:v>-197.7364</c:v>
                </c:pt>
                <c:pt idx="20340" formatCode="General">
                  <c:v>-197.701246</c:v>
                </c:pt>
                <c:pt idx="20341" formatCode="General">
                  <c:v>-197.73199600000001</c:v>
                </c:pt>
                <c:pt idx="20342" formatCode="General">
                  <c:v>-197.730842</c:v>
                </c:pt>
                <c:pt idx="20343" formatCode="General">
                  <c:v>-197.71984</c:v>
                </c:pt>
                <c:pt idx="20344" formatCode="General">
                  <c:v>-197.72541699999999</c:v>
                </c:pt>
                <c:pt idx="20345" formatCode="General">
                  <c:v>-197.73359400000001</c:v>
                </c:pt>
                <c:pt idx="20346" formatCode="General">
                  <c:v>-197.68954099999999</c:v>
                </c:pt>
                <c:pt idx="20347" formatCode="General">
                  <c:v>-197.74998500000001</c:v>
                </c:pt>
                <c:pt idx="20348" formatCode="General">
                  <c:v>-197.730737</c:v>
                </c:pt>
                <c:pt idx="20349" formatCode="General">
                  <c:v>-197.71558099999999</c:v>
                </c:pt>
                <c:pt idx="20350" formatCode="General">
                  <c:v>-197.69868399999999</c:v>
                </c:pt>
                <c:pt idx="20351" formatCode="General">
                  <c:v>-197.76600999999999</c:v>
                </c:pt>
                <c:pt idx="20352" formatCode="General">
                  <c:v>-197.70665299999999</c:v>
                </c:pt>
                <c:pt idx="20353" formatCode="General">
                  <c:v>-197.736682</c:v>
                </c:pt>
                <c:pt idx="20354" formatCode="General">
                  <c:v>-197.726021</c:v>
                </c:pt>
                <c:pt idx="20355" formatCode="General">
                  <c:v>-197.7252</c:v>
                </c:pt>
                <c:pt idx="20356" formatCode="General">
                  <c:v>-197.722137</c:v>
                </c:pt>
                <c:pt idx="20357" formatCode="General">
                  <c:v>-197.73823300000001</c:v>
                </c:pt>
                <c:pt idx="20358" formatCode="General">
                  <c:v>-197.71694400000001</c:v>
                </c:pt>
                <c:pt idx="20359" formatCode="General">
                  <c:v>-197.71299999999999</c:v>
                </c:pt>
                <c:pt idx="20360" formatCode="General">
                  <c:v>-197.721495</c:v>
                </c:pt>
                <c:pt idx="20361" formatCode="General">
                  <c:v>-197.71876900000001</c:v>
                </c:pt>
                <c:pt idx="20362" formatCode="General">
                  <c:v>-197.76473300000001</c:v>
                </c:pt>
                <c:pt idx="20363" formatCode="General">
                  <c:v>-197.728613</c:v>
                </c:pt>
                <c:pt idx="20364" formatCode="General">
                  <c:v>-197.722386</c:v>
                </c:pt>
                <c:pt idx="20365" formatCode="General">
                  <c:v>-197.713764</c:v>
                </c:pt>
                <c:pt idx="20366" formatCode="General">
                  <c:v>-197.72318000000001</c:v>
                </c:pt>
                <c:pt idx="20367" formatCode="General">
                  <c:v>-197.70392899999999</c:v>
                </c:pt>
                <c:pt idx="20368" formatCode="General">
                  <c:v>-197.72458599999999</c:v>
                </c:pt>
                <c:pt idx="20369" formatCode="General">
                  <c:v>-197.729829</c:v>
                </c:pt>
                <c:pt idx="20370" formatCode="General">
                  <c:v>-197.724852</c:v>
                </c:pt>
                <c:pt idx="20371" formatCode="General">
                  <c:v>-197.73156599999999</c:v>
                </c:pt>
                <c:pt idx="20372" formatCode="General">
                  <c:v>-197.71007299999999</c:v>
                </c:pt>
                <c:pt idx="20373" formatCode="General">
                  <c:v>-197.72284999999999</c:v>
                </c:pt>
                <c:pt idx="20374" formatCode="General">
                  <c:v>-197.73155800000001</c:v>
                </c:pt>
                <c:pt idx="20375" formatCode="General">
                  <c:v>-197.71718300000001</c:v>
                </c:pt>
                <c:pt idx="20376" formatCode="General">
                  <c:v>-197.72945999999999</c:v>
                </c:pt>
                <c:pt idx="20377" formatCode="General">
                  <c:v>-197.73924099999999</c:v>
                </c:pt>
                <c:pt idx="20378" formatCode="General">
                  <c:v>-197.72451799999999</c:v>
                </c:pt>
                <c:pt idx="20379" formatCode="General">
                  <c:v>-197.751789</c:v>
                </c:pt>
                <c:pt idx="20380" formatCode="General">
                  <c:v>-197.69728000000001</c:v>
                </c:pt>
                <c:pt idx="20381" formatCode="General">
                  <c:v>-197.736773</c:v>
                </c:pt>
                <c:pt idx="20382" formatCode="General">
                  <c:v>-197.710216</c:v>
                </c:pt>
                <c:pt idx="20383" formatCode="General">
                  <c:v>-197.759546</c:v>
                </c:pt>
                <c:pt idx="20384" formatCode="General">
                  <c:v>-197.74347800000001</c:v>
                </c:pt>
                <c:pt idx="20385" formatCode="General">
                  <c:v>-197.73235600000001</c:v>
                </c:pt>
                <c:pt idx="20386" formatCode="General">
                  <c:v>-197.70153999999999</c:v>
                </c:pt>
                <c:pt idx="20387" formatCode="General">
                  <c:v>-197.70675199999999</c:v>
                </c:pt>
                <c:pt idx="20388" formatCode="General">
                  <c:v>-197.72359</c:v>
                </c:pt>
                <c:pt idx="20389" formatCode="General">
                  <c:v>-197.70701399999999</c:v>
                </c:pt>
                <c:pt idx="20390" formatCode="General">
                  <c:v>-197.74762200000001</c:v>
                </c:pt>
                <c:pt idx="20391" formatCode="General">
                  <c:v>-197.67100300000001</c:v>
                </c:pt>
                <c:pt idx="20392" formatCode="General">
                  <c:v>-197.72421800000001</c:v>
                </c:pt>
                <c:pt idx="20393" formatCode="General">
                  <c:v>-197.714079</c:v>
                </c:pt>
                <c:pt idx="20394" formatCode="General">
                  <c:v>-197.722205</c:v>
                </c:pt>
                <c:pt idx="20395" formatCode="General">
                  <c:v>-197.70852400000001</c:v>
                </c:pt>
                <c:pt idx="20396" formatCode="General">
                  <c:v>-197.72705099999999</c:v>
                </c:pt>
                <c:pt idx="20397" formatCode="General">
                  <c:v>-197.73948799999999</c:v>
                </c:pt>
                <c:pt idx="20398" formatCode="General">
                  <c:v>-197.70740799999999</c:v>
                </c:pt>
                <c:pt idx="20399" formatCode="General">
                  <c:v>-197.70217600000001</c:v>
                </c:pt>
                <c:pt idx="20400" formatCode="General">
                  <c:v>-197.72422399999999</c:v>
                </c:pt>
                <c:pt idx="20401" formatCode="General">
                  <c:v>-197.697057</c:v>
                </c:pt>
                <c:pt idx="20402" formatCode="General">
                  <c:v>-197.72340399999999</c:v>
                </c:pt>
                <c:pt idx="20403" formatCode="General">
                  <c:v>-197.761259</c:v>
                </c:pt>
                <c:pt idx="20404" formatCode="General">
                  <c:v>-197.720902</c:v>
                </c:pt>
                <c:pt idx="20405" formatCode="General">
                  <c:v>-197.69367099999999</c:v>
                </c:pt>
                <c:pt idx="20406" formatCode="General">
                  <c:v>-197.74645100000001</c:v>
                </c:pt>
                <c:pt idx="20407" formatCode="General">
                  <c:v>-197.72340399999999</c:v>
                </c:pt>
                <c:pt idx="20408" formatCode="General">
                  <c:v>-197.741209</c:v>
                </c:pt>
                <c:pt idx="20409" formatCode="General">
                  <c:v>-197.72915699999999</c:v>
                </c:pt>
                <c:pt idx="20410" formatCode="General">
                  <c:v>-197.732496</c:v>
                </c:pt>
                <c:pt idx="20411" formatCode="General">
                  <c:v>-197.715417</c:v>
                </c:pt>
                <c:pt idx="20412" formatCode="General">
                  <c:v>-197.73691400000001</c:v>
                </c:pt>
                <c:pt idx="20413" formatCode="General">
                  <c:v>-197.74515600000001</c:v>
                </c:pt>
                <c:pt idx="20414" formatCode="General">
                  <c:v>-197.70836299999999</c:v>
                </c:pt>
                <c:pt idx="20415" formatCode="General">
                  <c:v>-197.720541</c:v>
                </c:pt>
                <c:pt idx="20416" formatCode="General">
                  <c:v>-197.74424300000001</c:v>
                </c:pt>
                <c:pt idx="20417" formatCode="General">
                  <c:v>-197.73189300000001</c:v>
                </c:pt>
                <c:pt idx="20418" formatCode="General">
                  <c:v>-197.739081</c:v>
                </c:pt>
                <c:pt idx="20419" formatCode="General">
                  <c:v>-197.71758</c:v>
                </c:pt>
                <c:pt idx="20420" formatCode="General">
                  <c:v>-197.74716699999999</c:v>
                </c:pt>
                <c:pt idx="20421" formatCode="General">
                  <c:v>-197.71681100000001</c:v>
                </c:pt>
                <c:pt idx="20422" formatCode="General">
                  <c:v>-197.759489</c:v>
                </c:pt>
                <c:pt idx="20423" formatCode="General">
                  <c:v>-197.70714799999999</c:v>
                </c:pt>
                <c:pt idx="20424" formatCode="General">
                  <c:v>-197.73058700000001</c:v>
                </c:pt>
                <c:pt idx="20425" formatCode="General">
                  <c:v>-197.73852199999999</c:v>
                </c:pt>
                <c:pt idx="20426" formatCode="General">
                  <c:v>-197.70989399999999</c:v>
                </c:pt>
                <c:pt idx="20427" formatCode="General">
                  <c:v>-197.70430099999999</c:v>
                </c:pt>
                <c:pt idx="20428" formatCode="General">
                  <c:v>-197.73022700000001</c:v>
                </c:pt>
                <c:pt idx="20429" formatCode="General">
                  <c:v>-197.71839299999999</c:v>
                </c:pt>
                <c:pt idx="20430" formatCode="General">
                  <c:v>-197.75785999999999</c:v>
                </c:pt>
                <c:pt idx="20431" formatCode="General">
                  <c:v>-197.70631</c:v>
                </c:pt>
                <c:pt idx="20432" formatCode="General">
                  <c:v>-197.70694800000001</c:v>
                </c:pt>
                <c:pt idx="20433" formatCode="General">
                  <c:v>-197.724898</c:v>
                </c:pt>
                <c:pt idx="20434" formatCode="General">
                  <c:v>-197.71892600000001</c:v>
                </c:pt>
                <c:pt idx="20435" formatCode="General">
                  <c:v>-197.741309</c:v>
                </c:pt>
                <c:pt idx="20436" formatCode="General">
                  <c:v>-197.74609000000001</c:v>
                </c:pt>
                <c:pt idx="20437" formatCode="General">
                  <c:v>-197.73612399999999</c:v>
                </c:pt>
                <c:pt idx="20438" formatCode="General">
                  <c:v>-197.71380199999999</c:v>
                </c:pt>
                <c:pt idx="20439" formatCode="General">
                  <c:v>-197.73428699999999</c:v>
                </c:pt>
                <c:pt idx="20440" formatCode="General">
                  <c:v>-197.73850400000001</c:v>
                </c:pt>
                <c:pt idx="20441" formatCode="General">
                  <c:v>-197.736143</c:v>
                </c:pt>
                <c:pt idx="20442" formatCode="General">
                  <c:v>-197.72698800000001</c:v>
                </c:pt>
                <c:pt idx="20443" formatCode="General">
                  <c:v>-197.72015099999999</c:v>
                </c:pt>
                <c:pt idx="20444" formatCode="General">
                  <c:v>-197.75702200000001</c:v>
                </c:pt>
                <c:pt idx="20445" formatCode="General">
                  <c:v>-197.73799700000001</c:v>
                </c:pt>
                <c:pt idx="20446" formatCode="General">
                  <c:v>-197.74991700000001</c:v>
                </c:pt>
                <c:pt idx="20447" formatCode="General">
                  <c:v>-197.729029</c:v>
                </c:pt>
                <c:pt idx="20448" formatCode="General">
                  <c:v>-197.73150899999999</c:v>
                </c:pt>
                <c:pt idx="20449" formatCode="General">
                  <c:v>-197.72185099999999</c:v>
                </c:pt>
                <c:pt idx="20450" formatCode="General">
                  <c:v>-197.71780100000001</c:v>
                </c:pt>
                <c:pt idx="20451" formatCode="General">
                  <c:v>-197.70918699999999</c:v>
                </c:pt>
                <c:pt idx="20452" formatCode="General">
                  <c:v>-197.71925300000001</c:v>
                </c:pt>
                <c:pt idx="20453" formatCode="General">
                  <c:v>-197.70689300000001</c:v>
                </c:pt>
                <c:pt idx="20454" formatCode="General">
                  <c:v>-197.74460999999999</c:v>
                </c:pt>
                <c:pt idx="20455" formatCode="General">
                  <c:v>-197.70639499999999</c:v>
                </c:pt>
                <c:pt idx="20456" formatCode="General">
                  <c:v>-197.71099799999999</c:v>
                </c:pt>
                <c:pt idx="20457" formatCode="General">
                  <c:v>-197.718537</c:v>
                </c:pt>
                <c:pt idx="20458" formatCode="General">
                  <c:v>-197.73091400000001</c:v>
                </c:pt>
                <c:pt idx="20459" formatCode="General">
                  <c:v>-197.714324</c:v>
                </c:pt>
                <c:pt idx="20460" formatCode="General">
                  <c:v>-197.72408200000001</c:v>
                </c:pt>
                <c:pt idx="20461" formatCode="General">
                  <c:v>-197.72718599999999</c:v>
                </c:pt>
                <c:pt idx="20462" formatCode="General">
                  <c:v>-197.75839099999999</c:v>
                </c:pt>
                <c:pt idx="20463" formatCode="General">
                  <c:v>-197.720969</c:v>
                </c:pt>
                <c:pt idx="20464" formatCode="General">
                  <c:v>-197.71962600000001</c:v>
                </c:pt>
                <c:pt idx="20465" formatCode="General">
                  <c:v>-197.70414400000001</c:v>
                </c:pt>
                <c:pt idx="20466" formatCode="General">
                  <c:v>-197.75872000000001</c:v>
                </c:pt>
                <c:pt idx="20467" formatCode="General">
                  <c:v>-197.737866</c:v>
                </c:pt>
                <c:pt idx="20468" formatCode="General">
                  <c:v>-197.73354</c:v>
                </c:pt>
                <c:pt idx="20469" formatCode="General">
                  <c:v>-197.70903799999999</c:v>
                </c:pt>
                <c:pt idx="20470" formatCode="General">
                  <c:v>-197.74590499999999</c:v>
                </c:pt>
                <c:pt idx="20471" formatCode="General">
                  <c:v>-197.71999600000001</c:v>
                </c:pt>
                <c:pt idx="20472" formatCode="General">
                  <c:v>-197.725685</c:v>
                </c:pt>
                <c:pt idx="20473" formatCode="General">
                  <c:v>-197.71371600000001</c:v>
                </c:pt>
                <c:pt idx="20474" formatCode="General">
                  <c:v>-197.72405699999999</c:v>
                </c:pt>
                <c:pt idx="20475" formatCode="General">
                  <c:v>-197.70330200000001</c:v>
                </c:pt>
                <c:pt idx="20476" formatCode="General">
                  <c:v>-197.73516900000001</c:v>
                </c:pt>
                <c:pt idx="20477" formatCode="General">
                  <c:v>-197.71742</c:v>
                </c:pt>
                <c:pt idx="20478" formatCode="General">
                  <c:v>-197.72830400000001</c:v>
                </c:pt>
                <c:pt idx="20479" formatCode="General">
                  <c:v>-197.73310699999999</c:v>
                </c:pt>
                <c:pt idx="20480" formatCode="General">
                  <c:v>-197.74150900000001</c:v>
                </c:pt>
                <c:pt idx="20481" formatCode="General">
                  <c:v>-197.70051900000001</c:v>
                </c:pt>
                <c:pt idx="20482" formatCode="General">
                  <c:v>-197.735556</c:v>
                </c:pt>
                <c:pt idx="20483" formatCode="General">
                  <c:v>-197.68805900000001</c:v>
                </c:pt>
                <c:pt idx="20484" formatCode="General">
                  <c:v>-197.716014</c:v>
                </c:pt>
                <c:pt idx="20485" formatCode="General">
                  <c:v>-197.75529</c:v>
                </c:pt>
                <c:pt idx="20486" formatCode="General">
                  <c:v>-197.73670799999999</c:v>
                </c:pt>
                <c:pt idx="20487" formatCode="General">
                  <c:v>-197.73435900000001</c:v>
                </c:pt>
                <c:pt idx="20488" formatCode="General">
                  <c:v>-197.70995099999999</c:v>
                </c:pt>
                <c:pt idx="20489" formatCode="General">
                  <c:v>-197.71753699999999</c:v>
                </c:pt>
                <c:pt idx="20490" formatCode="General">
                  <c:v>-197.708136</c:v>
                </c:pt>
                <c:pt idx="20491" formatCode="General">
                  <c:v>-197.74403799999999</c:v>
                </c:pt>
                <c:pt idx="20492" formatCode="General">
                  <c:v>-197.71946700000001</c:v>
                </c:pt>
                <c:pt idx="20493" formatCode="General">
                  <c:v>-197.73521400000001</c:v>
                </c:pt>
                <c:pt idx="20494" formatCode="General">
                  <c:v>-197.70325500000001</c:v>
                </c:pt>
                <c:pt idx="20495" formatCode="General">
                  <c:v>-197.71573100000001</c:v>
                </c:pt>
                <c:pt idx="20496" formatCode="General">
                  <c:v>-197.742965</c:v>
                </c:pt>
                <c:pt idx="20497" formatCode="General">
                  <c:v>-197.73856699999999</c:v>
                </c:pt>
                <c:pt idx="20498" formatCode="General">
                  <c:v>-197.714369</c:v>
                </c:pt>
                <c:pt idx="20499" formatCode="General">
                  <c:v>-197.70874900000001</c:v>
                </c:pt>
                <c:pt idx="20500" formatCode="General">
                  <c:v>-197.71604400000001</c:v>
                </c:pt>
                <c:pt idx="20501" formatCode="General">
                  <c:v>-197.714223</c:v>
                </c:pt>
                <c:pt idx="20502" formatCode="General">
                  <c:v>-197.724144</c:v>
                </c:pt>
                <c:pt idx="20503" formatCode="General">
                  <c:v>-197.71355199999999</c:v>
                </c:pt>
                <c:pt idx="20504" formatCode="General">
                  <c:v>-197.716644</c:v>
                </c:pt>
                <c:pt idx="20505" formatCode="General">
                  <c:v>-197.697406</c:v>
                </c:pt>
                <c:pt idx="20506" formatCode="General">
                  <c:v>-197.72448399999999</c:v>
                </c:pt>
                <c:pt idx="20507" formatCode="General">
                  <c:v>-197.720606</c:v>
                </c:pt>
                <c:pt idx="20508" formatCode="General">
                  <c:v>-197.69264699999999</c:v>
                </c:pt>
                <c:pt idx="20509" formatCode="General">
                  <c:v>-197.72484299999999</c:v>
                </c:pt>
                <c:pt idx="20510" formatCode="General">
                  <c:v>-197.72851299999999</c:v>
                </c:pt>
                <c:pt idx="20511" formatCode="General">
                  <c:v>-197.70729299999999</c:v>
                </c:pt>
                <c:pt idx="20512" formatCode="General">
                  <c:v>-197.72863899999999</c:v>
                </c:pt>
                <c:pt idx="20513" formatCode="General">
                  <c:v>-197.71301800000001</c:v>
                </c:pt>
                <c:pt idx="20514" formatCode="General">
                  <c:v>-197.694804</c:v>
                </c:pt>
                <c:pt idx="20515" formatCode="General">
                  <c:v>-197.727474</c:v>
                </c:pt>
                <c:pt idx="20516" formatCode="General">
                  <c:v>-197.74098900000001</c:v>
                </c:pt>
                <c:pt idx="20517" formatCode="General">
                  <c:v>-197.73640800000001</c:v>
                </c:pt>
                <c:pt idx="20518" formatCode="General">
                  <c:v>-197.72506000000001</c:v>
                </c:pt>
                <c:pt idx="20519" formatCode="General">
                  <c:v>-197.707246</c:v>
                </c:pt>
                <c:pt idx="20520" formatCode="General">
                  <c:v>-197.706153</c:v>
                </c:pt>
                <c:pt idx="20521" formatCode="General">
                  <c:v>-197.71149299999999</c:v>
                </c:pt>
                <c:pt idx="20522" formatCode="General">
                  <c:v>-197.70489699999999</c:v>
                </c:pt>
                <c:pt idx="20523" formatCode="General">
                  <c:v>-197.727476</c:v>
                </c:pt>
                <c:pt idx="20524" formatCode="General">
                  <c:v>-197.720372</c:v>
                </c:pt>
                <c:pt idx="20525" formatCode="General">
                  <c:v>-197.719312</c:v>
                </c:pt>
                <c:pt idx="20526" formatCode="General">
                  <c:v>-197.73091600000001</c:v>
                </c:pt>
                <c:pt idx="20527" formatCode="General">
                  <c:v>-197.73913300000001</c:v>
                </c:pt>
                <c:pt idx="20528" formatCode="General">
                  <c:v>-197.67834300000001</c:v>
                </c:pt>
                <c:pt idx="20529" formatCode="General">
                  <c:v>-197.72992199999999</c:v>
                </c:pt>
                <c:pt idx="20530" formatCode="General">
                  <c:v>-197.71778900000001</c:v>
                </c:pt>
                <c:pt idx="20531" formatCode="General">
                  <c:v>-197.712906</c:v>
                </c:pt>
                <c:pt idx="20532" formatCode="General">
                  <c:v>-197.738394</c:v>
                </c:pt>
                <c:pt idx="20533" formatCode="General">
                  <c:v>-197.74366499999999</c:v>
                </c:pt>
                <c:pt idx="20534" formatCode="General">
                  <c:v>-197.707795</c:v>
                </c:pt>
                <c:pt idx="20535" formatCode="General">
                  <c:v>-197.70626999999999</c:v>
                </c:pt>
                <c:pt idx="20536" formatCode="General">
                  <c:v>-197.76673099999999</c:v>
                </c:pt>
                <c:pt idx="20537" formatCode="General">
                  <c:v>-197.71165500000001</c:v>
                </c:pt>
                <c:pt idx="20538" formatCode="General">
                  <c:v>-197.72181699999999</c:v>
                </c:pt>
                <c:pt idx="20539" formatCode="General">
                  <c:v>-197.70221000000001</c:v>
                </c:pt>
                <c:pt idx="20540" formatCode="General">
                  <c:v>-197.767357</c:v>
                </c:pt>
                <c:pt idx="20541" formatCode="General">
                  <c:v>-197.70342600000001</c:v>
                </c:pt>
                <c:pt idx="20542" formatCode="General">
                  <c:v>-197.72979599999999</c:v>
                </c:pt>
                <c:pt idx="20543" formatCode="General">
                  <c:v>-197.731042</c:v>
                </c:pt>
                <c:pt idx="20544" formatCode="General">
                  <c:v>-197.72778400000001</c:v>
                </c:pt>
                <c:pt idx="20545" formatCode="General">
                  <c:v>-197.687501</c:v>
                </c:pt>
                <c:pt idx="20546" formatCode="General">
                  <c:v>-197.74219500000001</c:v>
                </c:pt>
                <c:pt idx="20547" formatCode="General">
                  <c:v>-197.74443500000001</c:v>
                </c:pt>
                <c:pt idx="20548" formatCode="General">
                  <c:v>-197.707202</c:v>
                </c:pt>
                <c:pt idx="20549" formatCode="General">
                  <c:v>-197.68424099999999</c:v>
                </c:pt>
                <c:pt idx="20550" formatCode="General">
                  <c:v>-197.713854</c:v>
                </c:pt>
                <c:pt idx="20551" formatCode="General">
                  <c:v>-197.73331400000001</c:v>
                </c:pt>
                <c:pt idx="20552" formatCode="General">
                  <c:v>-197.72752500000001</c:v>
                </c:pt>
                <c:pt idx="20553" formatCode="General">
                  <c:v>-197.74079599999999</c:v>
                </c:pt>
                <c:pt idx="20554" formatCode="General">
                  <c:v>-197.71885700000001</c:v>
                </c:pt>
                <c:pt idx="20555" formatCode="General">
                  <c:v>-197.714867</c:v>
                </c:pt>
                <c:pt idx="20556" formatCode="General">
                  <c:v>-197.71738099999999</c:v>
                </c:pt>
                <c:pt idx="20557" formatCode="General">
                  <c:v>-197.74557300000001</c:v>
                </c:pt>
                <c:pt idx="20558" formatCode="General">
                  <c:v>-197.72458599999999</c:v>
                </c:pt>
                <c:pt idx="20559" formatCode="General">
                  <c:v>-197.749448</c:v>
                </c:pt>
                <c:pt idx="20560" formatCode="General">
                  <c:v>-197.733428</c:v>
                </c:pt>
                <c:pt idx="20561" formatCode="General">
                  <c:v>-197.72549799999999</c:v>
                </c:pt>
                <c:pt idx="20562" formatCode="General">
                  <c:v>-197.70007899999999</c:v>
                </c:pt>
                <c:pt idx="20563" formatCode="General">
                  <c:v>-197.74361200000001</c:v>
                </c:pt>
                <c:pt idx="20564" formatCode="General">
                  <c:v>-197.71844999999999</c:v>
                </c:pt>
                <c:pt idx="20565" formatCode="General">
                  <c:v>-197.74785</c:v>
                </c:pt>
                <c:pt idx="20566" formatCode="General">
                  <c:v>-197.742245</c:v>
                </c:pt>
                <c:pt idx="20567" formatCode="General">
                  <c:v>-197.70586499999999</c:v>
                </c:pt>
                <c:pt idx="20568" formatCode="General">
                  <c:v>-197.71560199999999</c:v>
                </c:pt>
                <c:pt idx="20569" formatCode="General">
                  <c:v>-197.740489</c:v>
                </c:pt>
                <c:pt idx="20570" formatCode="General">
                  <c:v>-197.70550900000001</c:v>
                </c:pt>
                <c:pt idx="20571" formatCode="General">
                  <c:v>-197.71566200000001</c:v>
                </c:pt>
                <c:pt idx="20572" formatCode="General">
                  <c:v>-197.700549</c:v>
                </c:pt>
                <c:pt idx="20573" formatCode="General">
                  <c:v>-197.73418899999999</c:v>
                </c:pt>
                <c:pt idx="20574" formatCode="General">
                  <c:v>-197.754042</c:v>
                </c:pt>
                <c:pt idx="20575" formatCode="General">
                  <c:v>-197.73092199999999</c:v>
                </c:pt>
                <c:pt idx="20576" formatCode="General">
                  <c:v>-197.728589</c:v>
                </c:pt>
                <c:pt idx="20577" formatCode="General">
                  <c:v>-197.724538</c:v>
                </c:pt>
                <c:pt idx="20578" formatCode="General">
                  <c:v>-197.71887899999999</c:v>
                </c:pt>
                <c:pt idx="20579" formatCode="General">
                  <c:v>-197.709091</c:v>
                </c:pt>
                <c:pt idx="20580" formatCode="General">
                  <c:v>-197.73649800000001</c:v>
                </c:pt>
                <c:pt idx="20581" formatCode="General">
                  <c:v>-197.76241999999999</c:v>
                </c:pt>
                <c:pt idx="20582" formatCode="General">
                  <c:v>-197.716555</c:v>
                </c:pt>
                <c:pt idx="20583" formatCode="General">
                  <c:v>-197.74408500000001</c:v>
                </c:pt>
                <c:pt idx="20584" formatCode="General">
                  <c:v>-197.717116</c:v>
                </c:pt>
                <c:pt idx="20585" formatCode="General">
                  <c:v>-197.69362100000001</c:v>
                </c:pt>
                <c:pt idx="20586" formatCode="General">
                  <c:v>-197.715318</c:v>
                </c:pt>
                <c:pt idx="20587" formatCode="General">
                  <c:v>-197.73816199999999</c:v>
                </c:pt>
                <c:pt idx="20588" formatCode="General">
                  <c:v>-197.71643399999999</c:v>
                </c:pt>
                <c:pt idx="20589" formatCode="General">
                  <c:v>-197.71920900000001</c:v>
                </c:pt>
                <c:pt idx="20590" formatCode="General">
                  <c:v>-197.71615199999999</c:v>
                </c:pt>
                <c:pt idx="20591" formatCode="General">
                  <c:v>-197.73052300000001</c:v>
                </c:pt>
                <c:pt idx="20592" formatCode="General">
                  <c:v>-197.71237400000001</c:v>
                </c:pt>
                <c:pt idx="20593" formatCode="General">
                  <c:v>-197.72244000000001</c:v>
                </c:pt>
                <c:pt idx="20594" formatCode="General">
                  <c:v>-197.712074</c:v>
                </c:pt>
                <c:pt idx="20595" formatCode="General">
                  <c:v>-197.731934</c:v>
                </c:pt>
                <c:pt idx="20596" formatCode="General">
                  <c:v>-197.71141800000001</c:v>
                </c:pt>
                <c:pt idx="20597" formatCode="General">
                  <c:v>-197.70864499999999</c:v>
                </c:pt>
                <c:pt idx="20598" formatCode="General">
                  <c:v>-197.740172</c:v>
                </c:pt>
                <c:pt idx="20599" formatCode="General">
                  <c:v>-197.72701799999999</c:v>
                </c:pt>
                <c:pt idx="20600" formatCode="General">
                  <c:v>-197.74481</c:v>
                </c:pt>
                <c:pt idx="20601" formatCode="General">
                  <c:v>-197.73377099999999</c:v>
                </c:pt>
                <c:pt idx="20602" formatCode="General">
                  <c:v>-197.720699</c:v>
                </c:pt>
                <c:pt idx="20603" formatCode="General">
                  <c:v>-197.71392900000001</c:v>
                </c:pt>
                <c:pt idx="20604" formatCode="General">
                  <c:v>-197.734261</c:v>
                </c:pt>
                <c:pt idx="20605" formatCode="General">
                  <c:v>-197.71409800000001</c:v>
                </c:pt>
                <c:pt idx="20606" formatCode="General">
                  <c:v>-197.727878</c:v>
                </c:pt>
                <c:pt idx="20607" formatCode="General">
                  <c:v>-197.70999399999999</c:v>
                </c:pt>
                <c:pt idx="20608" formatCode="General">
                  <c:v>-197.73730699999999</c:v>
                </c:pt>
                <c:pt idx="20609" formatCode="General">
                  <c:v>-197.72586200000001</c:v>
                </c:pt>
                <c:pt idx="20610" formatCode="General">
                  <c:v>-197.72121100000001</c:v>
                </c:pt>
                <c:pt idx="20611" formatCode="General">
                  <c:v>-197.73407800000001</c:v>
                </c:pt>
                <c:pt idx="20612" formatCode="General">
                  <c:v>-197.72868399999999</c:v>
                </c:pt>
                <c:pt idx="20613" formatCode="General">
                  <c:v>-197.697968</c:v>
                </c:pt>
                <c:pt idx="20614" formatCode="General">
                  <c:v>-197.72442899999999</c:v>
                </c:pt>
                <c:pt idx="20615" formatCode="General">
                  <c:v>-197.724942</c:v>
                </c:pt>
                <c:pt idx="20616" formatCode="General">
                  <c:v>-197.71618699999999</c:v>
                </c:pt>
                <c:pt idx="20617" formatCode="General">
                  <c:v>-197.73189500000001</c:v>
                </c:pt>
                <c:pt idx="20618" formatCode="General">
                  <c:v>-197.74554900000001</c:v>
                </c:pt>
                <c:pt idx="20619" formatCode="General">
                  <c:v>-197.73849999999999</c:v>
                </c:pt>
                <c:pt idx="20620" formatCode="General">
                  <c:v>-197.7268</c:v>
                </c:pt>
                <c:pt idx="20621" formatCode="General">
                  <c:v>-197.72553300000001</c:v>
                </c:pt>
                <c:pt idx="20622" formatCode="General">
                  <c:v>-197.75212300000001</c:v>
                </c:pt>
                <c:pt idx="20623" formatCode="General">
                  <c:v>-197.74209500000001</c:v>
                </c:pt>
                <c:pt idx="20624" formatCode="General">
                  <c:v>-197.708898</c:v>
                </c:pt>
                <c:pt idx="20625" formatCode="General">
                  <c:v>-197.72517400000001</c:v>
                </c:pt>
                <c:pt idx="20626" formatCode="General">
                  <c:v>-197.71225000000001</c:v>
                </c:pt>
                <c:pt idx="20627" formatCode="General">
                  <c:v>-197.728432</c:v>
                </c:pt>
                <c:pt idx="20628" formatCode="General">
                  <c:v>-197.72861499999999</c:v>
                </c:pt>
                <c:pt idx="20629" formatCode="General">
                  <c:v>-197.735195</c:v>
                </c:pt>
                <c:pt idx="20630" formatCode="General">
                  <c:v>-197.73148499999999</c:v>
                </c:pt>
                <c:pt idx="20631" formatCode="General">
                  <c:v>-197.738282</c:v>
                </c:pt>
                <c:pt idx="20632" formatCode="General">
                  <c:v>-197.721666</c:v>
                </c:pt>
                <c:pt idx="20633" formatCode="General">
                  <c:v>-197.72970000000001</c:v>
                </c:pt>
                <c:pt idx="20634" formatCode="General">
                  <c:v>-197.73019600000001</c:v>
                </c:pt>
                <c:pt idx="20635" formatCode="General">
                  <c:v>-197.74367100000001</c:v>
                </c:pt>
                <c:pt idx="20636" formatCode="General">
                  <c:v>-197.752521</c:v>
                </c:pt>
                <c:pt idx="20637" formatCode="General">
                  <c:v>-197.717579</c:v>
                </c:pt>
                <c:pt idx="20638" formatCode="General">
                  <c:v>-197.709463</c:v>
                </c:pt>
                <c:pt idx="20639" formatCode="General">
                  <c:v>-197.69137900000001</c:v>
                </c:pt>
                <c:pt idx="20640" formatCode="General">
                  <c:v>-197.731211</c:v>
                </c:pt>
                <c:pt idx="20641" formatCode="General">
                  <c:v>-197.77157299999999</c:v>
                </c:pt>
                <c:pt idx="20642" formatCode="General">
                  <c:v>-197.72404599999999</c:v>
                </c:pt>
                <c:pt idx="20643" formatCode="General">
                  <c:v>-197.70688699999999</c:v>
                </c:pt>
                <c:pt idx="20644" formatCode="General">
                  <c:v>-197.74016599999999</c:v>
                </c:pt>
                <c:pt idx="20645" formatCode="General">
                  <c:v>-197.729535</c:v>
                </c:pt>
                <c:pt idx="20646" formatCode="General">
                  <c:v>-197.709272</c:v>
                </c:pt>
                <c:pt idx="20647" formatCode="General">
                  <c:v>-197.74385699999999</c:v>
                </c:pt>
                <c:pt idx="20648" formatCode="General">
                  <c:v>-197.752162</c:v>
                </c:pt>
                <c:pt idx="20649" formatCode="General">
                  <c:v>-197.72792000000001</c:v>
                </c:pt>
                <c:pt idx="20650" formatCode="General">
                  <c:v>-197.74940799999999</c:v>
                </c:pt>
                <c:pt idx="20651" formatCode="General">
                  <c:v>-197.69768500000001</c:v>
                </c:pt>
                <c:pt idx="20652" formatCode="General">
                  <c:v>-197.73584600000001</c:v>
                </c:pt>
                <c:pt idx="20653" formatCode="General">
                  <c:v>-197.70373799999999</c:v>
                </c:pt>
                <c:pt idx="20654" formatCode="General">
                  <c:v>-197.74655799999999</c:v>
                </c:pt>
                <c:pt idx="20655" formatCode="General">
                  <c:v>-197.70865499999999</c:v>
                </c:pt>
                <c:pt idx="20656" formatCode="General">
                  <c:v>-197.70884699999999</c:v>
                </c:pt>
                <c:pt idx="20657" formatCode="General">
                  <c:v>-197.72950399999999</c:v>
                </c:pt>
                <c:pt idx="20658" formatCode="General">
                  <c:v>-197.72179700000001</c:v>
                </c:pt>
                <c:pt idx="20659" formatCode="General">
                  <c:v>-197.75026299999999</c:v>
                </c:pt>
                <c:pt idx="20660" formatCode="General">
                  <c:v>-197.72132199999999</c:v>
                </c:pt>
                <c:pt idx="20661" formatCode="General">
                  <c:v>-197.735129</c:v>
                </c:pt>
                <c:pt idx="20662" formatCode="General">
                  <c:v>-197.75797299999999</c:v>
                </c:pt>
                <c:pt idx="20663" formatCode="General">
                  <c:v>-197.73772500000001</c:v>
                </c:pt>
                <c:pt idx="20664" formatCode="General">
                  <c:v>-197.716182</c:v>
                </c:pt>
                <c:pt idx="20665" formatCode="General">
                  <c:v>-197.75197399999999</c:v>
                </c:pt>
                <c:pt idx="20666" formatCode="General">
                  <c:v>-197.72080199999999</c:v>
                </c:pt>
                <c:pt idx="20667" formatCode="General">
                  <c:v>-197.74980400000001</c:v>
                </c:pt>
                <c:pt idx="20668" formatCode="General">
                  <c:v>-197.749404</c:v>
                </c:pt>
                <c:pt idx="20669" formatCode="General">
                  <c:v>-197.742706</c:v>
                </c:pt>
                <c:pt idx="20670" formatCode="General">
                  <c:v>-197.732697</c:v>
                </c:pt>
                <c:pt idx="20671" formatCode="General">
                  <c:v>-197.70731799999999</c:v>
                </c:pt>
                <c:pt idx="20672" formatCode="General">
                  <c:v>-197.70846399999999</c:v>
                </c:pt>
                <c:pt idx="20673" formatCode="General">
                  <c:v>-197.74299300000001</c:v>
                </c:pt>
                <c:pt idx="20674" formatCode="General">
                  <c:v>-197.74109999999999</c:v>
                </c:pt>
                <c:pt idx="20675" formatCode="General">
                  <c:v>-197.73716099999999</c:v>
                </c:pt>
                <c:pt idx="20676" formatCode="General">
                  <c:v>-197.724402</c:v>
                </c:pt>
                <c:pt idx="20677" formatCode="General">
                  <c:v>-197.71762799999999</c:v>
                </c:pt>
                <c:pt idx="20678" formatCode="General">
                  <c:v>-197.737066</c:v>
                </c:pt>
                <c:pt idx="20679" formatCode="General">
                  <c:v>-197.75015999999999</c:v>
                </c:pt>
                <c:pt idx="20680" formatCode="General">
                  <c:v>-197.69905800000001</c:v>
                </c:pt>
                <c:pt idx="20681" formatCode="General">
                  <c:v>-197.71776700000001</c:v>
                </c:pt>
                <c:pt idx="20682" formatCode="General">
                  <c:v>-197.74198200000001</c:v>
                </c:pt>
                <c:pt idx="20683" formatCode="General">
                  <c:v>-197.71490399999999</c:v>
                </c:pt>
                <c:pt idx="20684" formatCode="General">
                  <c:v>-197.72245699999999</c:v>
                </c:pt>
                <c:pt idx="20685" formatCode="General">
                  <c:v>-197.726473</c:v>
                </c:pt>
                <c:pt idx="20686" formatCode="General">
                  <c:v>-197.72386299999999</c:v>
                </c:pt>
                <c:pt idx="20687" formatCode="General">
                  <c:v>-197.72256100000001</c:v>
                </c:pt>
                <c:pt idx="20688" formatCode="General">
                  <c:v>-197.725311</c:v>
                </c:pt>
                <c:pt idx="20689" formatCode="General">
                  <c:v>-197.743989</c:v>
                </c:pt>
                <c:pt idx="20690" formatCode="General">
                  <c:v>-197.74053699999999</c:v>
                </c:pt>
                <c:pt idx="20691" formatCode="General">
                  <c:v>-197.73212000000001</c:v>
                </c:pt>
                <c:pt idx="20692" formatCode="General">
                  <c:v>-197.698351</c:v>
                </c:pt>
                <c:pt idx="20693" formatCode="General">
                  <c:v>-197.717476</c:v>
                </c:pt>
                <c:pt idx="20694" formatCode="General">
                  <c:v>-197.731156</c:v>
                </c:pt>
                <c:pt idx="20695" formatCode="General">
                  <c:v>-197.72375099999999</c:v>
                </c:pt>
                <c:pt idx="20696" formatCode="General">
                  <c:v>-197.75796</c:v>
                </c:pt>
                <c:pt idx="20697" formatCode="General">
                  <c:v>-197.721385</c:v>
                </c:pt>
                <c:pt idx="20698" formatCode="General">
                  <c:v>-197.71831399999999</c:v>
                </c:pt>
                <c:pt idx="20699" formatCode="General">
                  <c:v>-197.747399</c:v>
                </c:pt>
                <c:pt idx="20700" formatCode="General">
                  <c:v>-197.72104100000001</c:v>
                </c:pt>
                <c:pt idx="20701" formatCode="General">
                  <c:v>-197.727191</c:v>
                </c:pt>
                <c:pt idx="20702" formatCode="General">
                  <c:v>-197.7448</c:v>
                </c:pt>
                <c:pt idx="20703" formatCode="General">
                  <c:v>-197.723525</c:v>
                </c:pt>
                <c:pt idx="20704" formatCode="General">
                  <c:v>-197.72489300000001</c:v>
                </c:pt>
                <c:pt idx="20705" formatCode="General">
                  <c:v>-197.71884299999999</c:v>
                </c:pt>
                <c:pt idx="20706" formatCode="General">
                  <c:v>-197.71778</c:v>
                </c:pt>
                <c:pt idx="20707" formatCode="General">
                  <c:v>-197.71133499999999</c:v>
                </c:pt>
                <c:pt idx="20708" formatCode="General">
                  <c:v>-197.725481</c:v>
                </c:pt>
                <c:pt idx="20709" formatCode="General">
                  <c:v>-197.718311</c:v>
                </c:pt>
                <c:pt idx="20710" formatCode="General">
                  <c:v>-197.73714000000001</c:v>
                </c:pt>
                <c:pt idx="20711" formatCode="General">
                  <c:v>-197.72030799999999</c:v>
                </c:pt>
                <c:pt idx="20712" formatCode="General">
                  <c:v>-197.71762000000001</c:v>
                </c:pt>
                <c:pt idx="20713" formatCode="General">
                  <c:v>-197.729727</c:v>
                </c:pt>
                <c:pt idx="20714" formatCode="General">
                  <c:v>-197.73448200000001</c:v>
                </c:pt>
                <c:pt idx="20715" formatCode="General">
                  <c:v>-197.74219099999999</c:v>
                </c:pt>
                <c:pt idx="20716" formatCode="General">
                  <c:v>-197.74911299999999</c:v>
                </c:pt>
                <c:pt idx="20717" formatCode="General">
                  <c:v>-197.73376999999999</c:v>
                </c:pt>
                <c:pt idx="20718" formatCode="General">
                  <c:v>-197.74467000000001</c:v>
                </c:pt>
                <c:pt idx="20719" formatCode="General">
                  <c:v>-197.73409599999999</c:v>
                </c:pt>
                <c:pt idx="20720" formatCode="General">
                  <c:v>-197.74749</c:v>
                </c:pt>
                <c:pt idx="20721" formatCode="General">
                  <c:v>-197.707649</c:v>
                </c:pt>
                <c:pt idx="20722" formatCode="General">
                  <c:v>-197.724738</c:v>
                </c:pt>
                <c:pt idx="20723" formatCode="General">
                  <c:v>-197.743729</c:v>
                </c:pt>
                <c:pt idx="20724" formatCode="General">
                  <c:v>-197.75991300000001</c:v>
                </c:pt>
                <c:pt idx="20725" formatCode="General">
                  <c:v>-197.759027</c:v>
                </c:pt>
                <c:pt idx="20726" formatCode="General">
                  <c:v>-197.738013</c:v>
                </c:pt>
                <c:pt idx="20727" formatCode="General">
                  <c:v>-197.716082</c:v>
                </c:pt>
                <c:pt idx="20728" formatCode="General">
                  <c:v>-197.71128400000001</c:v>
                </c:pt>
                <c:pt idx="20729" formatCode="General">
                  <c:v>-197.72548499999999</c:v>
                </c:pt>
              </c:numCache>
            </c:numRef>
          </c:yVal>
          <c:smooth val="0"/>
          <c:extLst xmlns:c16r2="http://schemas.microsoft.com/office/drawing/2015/06/chart">
            <c:ext xmlns:c16="http://schemas.microsoft.com/office/drawing/2014/chart" uri="{C3380CC4-5D6E-409C-BE32-E72D297353CC}">
              <c16:uniqueId val="{00000000-904B-4003-AC5E-DA8F0E2495B7}"/>
            </c:ext>
          </c:extLst>
        </c:ser>
        <c:dLbls>
          <c:showLegendKey val="0"/>
          <c:showVal val="0"/>
          <c:showCatName val="0"/>
          <c:showSerName val="0"/>
          <c:showPercent val="0"/>
          <c:showBubbleSize val="0"/>
        </c:dLbls>
        <c:axId val="509932304"/>
        <c:axId val="509927992"/>
      </c:scatterChart>
      <c:valAx>
        <c:axId val="509932304"/>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high"/>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crossAx val="509927992"/>
        <c:crosses val="autoZero"/>
        <c:crossBetween val="midCat"/>
      </c:valAx>
      <c:valAx>
        <c:axId val="509927992"/>
        <c:scaling>
          <c:orientation val="maxMin"/>
          <c:max val="0"/>
          <c:min val="-200"/>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crossAx val="509932304"/>
        <c:crosses val="autoZero"/>
        <c:crossBetween val="midCat"/>
        <c:majorUnit val="50"/>
      </c:valAx>
      <c:spPr>
        <a:noFill/>
        <a:ln>
          <a:no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strRef>
              <c:f>'20170817Measure_400V'!$C$1</c:f>
              <c:strCache>
                <c:ptCount val="1"/>
                <c:pt idx="0">
                  <c:v>DC_V</c:v>
                </c:pt>
              </c:strCache>
            </c:strRef>
          </c:tx>
          <c:spPr>
            <a:ln w="25400" cap="rnd">
              <a:solidFill>
                <a:schemeClr val="tx1"/>
              </a:solidFill>
              <a:round/>
            </a:ln>
            <a:effectLst/>
          </c:spPr>
          <c:marker>
            <c:symbol val="none"/>
          </c:marker>
          <c:xVal>
            <c:numRef>
              <c:f>'20170817Measure_400V'!$B$2:$B$8193</c:f>
              <c:numCache>
                <c:formatCode>General</c:formatCode>
                <c:ptCount val="8192"/>
                <c:pt idx="0">
                  <c:v>0</c:v>
                </c:pt>
                <c:pt idx="1">
                  <c:v>2.7777777777777779E-3</c:v>
                </c:pt>
                <c:pt idx="2">
                  <c:v>5.5555555555555558E-3</c:v>
                </c:pt>
                <c:pt idx="3">
                  <c:v>8.3333333333333332E-3</c:v>
                </c:pt>
                <c:pt idx="4">
                  <c:v>1.1111111111111112E-2</c:v>
                </c:pt>
                <c:pt idx="5">
                  <c:v>1.3888888888888888E-2</c:v>
                </c:pt>
                <c:pt idx="6">
                  <c:v>1.6666666666666666E-2</c:v>
                </c:pt>
                <c:pt idx="7">
                  <c:v>1.9444444444444445E-2</c:v>
                </c:pt>
                <c:pt idx="8">
                  <c:v>2.2222222222222223E-2</c:v>
                </c:pt>
                <c:pt idx="9">
                  <c:v>2.5000000000000001E-2</c:v>
                </c:pt>
                <c:pt idx="10">
                  <c:v>2.7777777777777776E-2</c:v>
                </c:pt>
                <c:pt idx="11">
                  <c:v>3.0555555555555555E-2</c:v>
                </c:pt>
                <c:pt idx="12">
                  <c:v>3.3333333333333333E-2</c:v>
                </c:pt>
                <c:pt idx="13">
                  <c:v>3.6111111111111108E-2</c:v>
                </c:pt>
                <c:pt idx="14">
                  <c:v>3.888888888888889E-2</c:v>
                </c:pt>
                <c:pt idx="15">
                  <c:v>4.1666666666666664E-2</c:v>
                </c:pt>
                <c:pt idx="16">
                  <c:v>4.4444444444444446E-2</c:v>
                </c:pt>
                <c:pt idx="17">
                  <c:v>4.7222222222222221E-2</c:v>
                </c:pt>
                <c:pt idx="18">
                  <c:v>0.05</c:v>
                </c:pt>
                <c:pt idx="19">
                  <c:v>5.2777777777777778E-2</c:v>
                </c:pt>
                <c:pt idx="20">
                  <c:v>5.5555555555555552E-2</c:v>
                </c:pt>
                <c:pt idx="21">
                  <c:v>5.8333333333333334E-2</c:v>
                </c:pt>
                <c:pt idx="22">
                  <c:v>6.1111111111111109E-2</c:v>
                </c:pt>
                <c:pt idx="23">
                  <c:v>6.3888888888888884E-2</c:v>
                </c:pt>
                <c:pt idx="24">
                  <c:v>6.6666666666666666E-2</c:v>
                </c:pt>
                <c:pt idx="25">
                  <c:v>6.9444444444444448E-2</c:v>
                </c:pt>
                <c:pt idx="26">
                  <c:v>7.2222222222222215E-2</c:v>
                </c:pt>
                <c:pt idx="27">
                  <c:v>7.4999999999999997E-2</c:v>
                </c:pt>
                <c:pt idx="28">
                  <c:v>7.7777777777777779E-2</c:v>
                </c:pt>
                <c:pt idx="29">
                  <c:v>8.0555555555555561E-2</c:v>
                </c:pt>
                <c:pt idx="30">
                  <c:v>8.3333333333333329E-2</c:v>
                </c:pt>
                <c:pt idx="31">
                  <c:v>8.611111111111111E-2</c:v>
                </c:pt>
                <c:pt idx="32">
                  <c:v>8.8888888888888892E-2</c:v>
                </c:pt>
                <c:pt idx="33">
                  <c:v>9.166666666666666E-2</c:v>
                </c:pt>
                <c:pt idx="34">
                  <c:v>9.4444444444444442E-2</c:v>
                </c:pt>
                <c:pt idx="35">
                  <c:v>9.7222222222222224E-2</c:v>
                </c:pt>
                <c:pt idx="36">
                  <c:v>0.1</c:v>
                </c:pt>
                <c:pt idx="37">
                  <c:v>0.10277777777777777</c:v>
                </c:pt>
                <c:pt idx="38">
                  <c:v>0.10555555555555556</c:v>
                </c:pt>
                <c:pt idx="39">
                  <c:v>0.10833333333333334</c:v>
                </c:pt>
                <c:pt idx="40">
                  <c:v>0.1111111111111111</c:v>
                </c:pt>
                <c:pt idx="41">
                  <c:v>0.11388888888888889</c:v>
                </c:pt>
                <c:pt idx="42">
                  <c:v>0.11666666666666667</c:v>
                </c:pt>
                <c:pt idx="43">
                  <c:v>0.11944444444444445</c:v>
                </c:pt>
                <c:pt idx="44">
                  <c:v>0.12222222222222222</c:v>
                </c:pt>
                <c:pt idx="45">
                  <c:v>0.125</c:v>
                </c:pt>
                <c:pt idx="46">
                  <c:v>0.12777777777777777</c:v>
                </c:pt>
                <c:pt idx="47">
                  <c:v>0.13055555555555556</c:v>
                </c:pt>
                <c:pt idx="48">
                  <c:v>0.13333333333333333</c:v>
                </c:pt>
                <c:pt idx="49">
                  <c:v>0.1361111111111111</c:v>
                </c:pt>
                <c:pt idx="50">
                  <c:v>0.1388888888888889</c:v>
                </c:pt>
                <c:pt idx="51">
                  <c:v>0.14166666666666666</c:v>
                </c:pt>
                <c:pt idx="52">
                  <c:v>0.14444444444444443</c:v>
                </c:pt>
                <c:pt idx="53">
                  <c:v>0.14722222222222223</c:v>
                </c:pt>
                <c:pt idx="54">
                  <c:v>0.15</c:v>
                </c:pt>
                <c:pt idx="55">
                  <c:v>0.15277777777777779</c:v>
                </c:pt>
                <c:pt idx="56">
                  <c:v>0.15555555555555556</c:v>
                </c:pt>
                <c:pt idx="57">
                  <c:v>0.15833333333333333</c:v>
                </c:pt>
                <c:pt idx="58">
                  <c:v>0.16111111111111112</c:v>
                </c:pt>
                <c:pt idx="59">
                  <c:v>0.16388888888888889</c:v>
                </c:pt>
                <c:pt idx="60">
                  <c:v>0.16666666666666666</c:v>
                </c:pt>
                <c:pt idx="61">
                  <c:v>0.16944444444444445</c:v>
                </c:pt>
                <c:pt idx="62">
                  <c:v>0.17222222222222222</c:v>
                </c:pt>
                <c:pt idx="63">
                  <c:v>0.17499999999999999</c:v>
                </c:pt>
                <c:pt idx="64">
                  <c:v>0.17777777777777778</c:v>
                </c:pt>
                <c:pt idx="65">
                  <c:v>0.18055555555555555</c:v>
                </c:pt>
                <c:pt idx="66">
                  <c:v>0.18333333333333332</c:v>
                </c:pt>
                <c:pt idx="67">
                  <c:v>0.18611111111111112</c:v>
                </c:pt>
                <c:pt idx="68">
                  <c:v>0.18888888888888888</c:v>
                </c:pt>
                <c:pt idx="69">
                  <c:v>0.19166666666666668</c:v>
                </c:pt>
                <c:pt idx="70">
                  <c:v>0.19444444444444445</c:v>
                </c:pt>
                <c:pt idx="71">
                  <c:v>0.19722222222222222</c:v>
                </c:pt>
                <c:pt idx="72">
                  <c:v>0.2</c:v>
                </c:pt>
                <c:pt idx="73">
                  <c:v>0.20277777777777778</c:v>
                </c:pt>
                <c:pt idx="74">
                  <c:v>0.20555555555555555</c:v>
                </c:pt>
                <c:pt idx="75">
                  <c:v>0.20833333333333334</c:v>
                </c:pt>
                <c:pt idx="76">
                  <c:v>0.21111111111111111</c:v>
                </c:pt>
                <c:pt idx="77">
                  <c:v>0.21388888888888888</c:v>
                </c:pt>
                <c:pt idx="78">
                  <c:v>0.21666666666666667</c:v>
                </c:pt>
                <c:pt idx="79">
                  <c:v>0.21944444444444444</c:v>
                </c:pt>
                <c:pt idx="80">
                  <c:v>0.22222222222222221</c:v>
                </c:pt>
                <c:pt idx="81">
                  <c:v>0.22500000000000001</c:v>
                </c:pt>
                <c:pt idx="82">
                  <c:v>0.22777777777777777</c:v>
                </c:pt>
                <c:pt idx="83">
                  <c:v>0.23055555555555557</c:v>
                </c:pt>
                <c:pt idx="84">
                  <c:v>0.23333333333333334</c:v>
                </c:pt>
                <c:pt idx="85">
                  <c:v>0.2361111111111111</c:v>
                </c:pt>
                <c:pt idx="86">
                  <c:v>0.2388888888888889</c:v>
                </c:pt>
                <c:pt idx="87">
                  <c:v>0.24166666666666667</c:v>
                </c:pt>
                <c:pt idx="88">
                  <c:v>0.24444444444444444</c:v>
                </c:pt>
                <c:pt idx="89">
                  <c:v>0.24722222222222223</c:v>
                </c:pt>
                <c:pt idx="90">
                  <c:v>0.25</c:v>
                </c:pt>
                <c:pt idx="91">
                  <c:v>0.25277777777777777</c:v>
                </c:pt>
                <c:pt idx="92">
                  <c:v>0.25555555555555554</c:v>
                </c:pt>
                <c:pt idx="93">
                  <c:v>0.25833333333333336</c:v>
                </c:pt>
                <c:pt idx="94">
                  <c:v>0.26111111111111113</c:v>
                </c:pt>
                <c:pt idx="95">
                  <c:v>0.2638888888888889</c:v>
                </c:pt>
                <c:pt idx="96">
                  <c:v>0.26666666666666666</c:v>
                </c:pt>
                <c:pt idx="97">
                  <c:v>0.26944444444444443</c:v>
                </c:pt>
                <c:pt idx="98">
                  <c:v>0.2722222222222222</c:v>
                </c:pt>
                <c:pt idx="99">
                  <c:v>0.27500000000000002</c:v>
                </c:pt>
                <c:pt idx="100">
                  <c:v>0.27777777777777779</c:v>
                </c:pt>
                <c:pt idx="101">
                  <c:v>0.28055555555555556</c:v>
                </c:pt>
                <c:pt idx="102">
                  <c:v>0.28333333333333333</c:v>
                </c:pt>
                <c:pt idx="103">
                  <c:v>0.28611111111111109</c:v>
                </c:pt>
                <c:pt idx="104">
                  <c:v>0.28888888888888886</c:v>
                </c:pt>
                <c:pt idx="105">
                  <c:v>0.29166666666666669</c:v>
                </c:pt>
                <c:pt idx="106">
                  <c:v>0.29444444444444445</c:v>
                </c:pt>
                <c:pt idx="107">
                  <c:v>0.29722222222222222</c:v>
                </c:pt>
                <c:pt idx="108">
                  <c:v>0.3</c:v>
                </c:pt>
                <c:pt idx="109">
                  <c:v>0.30277777777777776</c:v>
                </c:pt>
                <c:pt idx="110">
                  <c:v>0.30555555555555558</c:v>
                </c:pt>
                <c:pt idx="111">
                  <c:v>0.30833333333333335</c:v>
                </c:pt>
                <c:pt idx="112">
                  <c:v>0.31111111111111112</c:v>
                </c:pt>
                <c:pt idx="113">
                  <c:v>0.31388888888888888</c:v>
                </c:pt>
                <c:pt idx="114">
                  <c:v>0.31666666666666665</c:v>
                </c:pt>
                <c:pt idx="115">
                  <c:v>0.31944444444444442</c:v>
                </c:pt>
                <c:pt idx="116">
                  <c:v>0.32222222222222224</c:v>
                </c:pt>
                <c:pt idx="117">
                  <c:v>0.32500000000000001</c:v>
                </c:pt>
                <c:pt idx="118">
                  <c:v>0.32777777777777778</c:v>
                </c:pt>
                <c:pt idx="119">
                  <c:v>0.33055555555555555</c:v>
                </c:pt>
                <c:pt idx="120">
                  <c:v>0.33333333333333331</c:v>
                </c:pt>
                <c:pt idx="121">
                  <c:v>0.33611111111111114</c:v>
                </c:pt>
                <c:pt idx="122">
                  <c:v>0.33888888888888891</c:v>
                </c:pt>
                <c:pt idx="123">
                  <c:v>0.34166666666666667</c:v>
                </c:pt>
                <c:pt idx="124">
                  <c:v>0.34444444444444444</c:v>
                </c:pt>
                <c:pt idx="125">
                  <c:v>0.34722222222222221</c:v>
                </c:pt>
                <c:pt idx="126">
                  <c:v>0.35</c:v>
                </c:pt>
                <c:pt idx="127">
                  <c:v>0.3527777777777778</c:v>
                </c:pt>
                <c:pt idx="128">
                  <c:v>0.35555555555555557</c:v>
                </c:pt>
                <c:pt idx="129">
                  <c:v>0.35833333333333334</c:v>
                </c:pt>
                <c:pt idx="130">
                  <c:v>0.3611111111111111</c:v>
                </c:pt>
                <c:pt idx="131">
                  <c:v>0.36388888888888887</c:v>
                </c:pt>
                <c:pt idx="132">
                  <c:v>0.36666666666666664</c:v>
                </c:pt>
                <c:pt idx="133">
                  <c:v>0.36944444444444446</c:v>
                </c:pt>
                <c:pt idx="134">
                  <c:v>0.37222222222222223</c:v>
                </c:pt>
                <c:pt idx="135">
                  <c:v>0.375</c:v>
                </c:pt>
                <c:pt idx="136">
                  <c:v>0.37777777777777777</c:v>
                </c:pt>
                <c:pt idx="137">
                  <c:v>0.38055555555555554</c:v>
                </c:pt>
                <c:pt idx="138">
                  <c:v>0.38333333333333336</c:v>
                </c:pt>
                <c:pt idx="139">
                  <c:v>0.38611111111111113</c:v>
                </c:pt>
                <c:pt idx="140">
                  <c:v>0.3888888888888889</c:v>
                </c:pt>
                <c:pt idx="141">
                  <c:v>0.39166666666666666</c:v>
                </c:pt>
                <c:pt idx="142">
                  <c:v>0.39444444444444443</c:v>
                </c:pt>
                <c:pt idx="143">
                  <c:v>0.3972222222222222</c:v>
                </c:pt>
                <c:pt idx="144">
                  <c:v>0.4</c:v>
                </c:pt>
                <c:pt idx="145">
                  <c:v>0.40277777777777779</c:v>
                </c:pt>
                <c:pt idx="146">
                  <c:v>0.40555555555555556</c:v>
                </c:pt>
                <c:pt idx="147">
                  <c:v>0.40833333333333333</c:v>
                </c:pt>
                <c:pt idx="148">
                  <c:v>0.41111111111111109</c:v>
                </c:pt>
                <c:pt idx="149">
                  <c:v>0.41388888888888886</c:v>
                </c:pt>
                <c:pt idx="150">
                  <c:v>0.41666666666666669</c:v>
                </c:pt>
                <c:pt idx="151">
                  <c:v>0.41944444444444445</c:v>
                </c:pt>
                <c:pt idx="152">
                  <c:v>0.42222222222222222</c:v>
                </c:pt>
                <c:pt idx="153">
                  <c:v>0.42499999999999999</c:v>
                </c:pt>
                <c:pt idx="154">
                  <c:v>0.42777777777777776</c:v>
                </c:pt>
                <c:pt idx="155">
                  <c:v>0.43055555555555558</c:v>
                </c:pt>
                <c:pt idx="156">
                  <c:v>0.43333333333333335</c:v>
                </c:pt>
                <c:pt idx="157">
                  <c:v>0.43611111111111112</c:v>
                </c:pt>
                <c:pt idx="158">
                  <c:v>0.43888888888888888</c:v>
                </c:pt>
                <c:pt idx="159">
                  <c:v>0.44166666666666665</c:v>
                </c:pt>
                <c:pt idx="160">
                  <c:v>0.44444444444444442</c:v>
                </c:pt>
                <c:pt idx="161">
                  <c:v>0.44722222222222224</c:v>
                </c:pt>
                <c:pt idx="162">
                  <c:v>0.45</c:v>
                </c:pt>
                <c:pt idx="163">
                  <c:v>0.45277777777777778</c:v>
                </c:pt>
                <c:pt idx="164">
                  <c:v>0.45555555555555555</c:v>
                </c:pt>
                <c:pt idx="165">
                  <c:v>0.45833333333333331</c:v>
                </c:pt>
                <c:pt idx="166">
                  <c:v>0.46111111111111114</c:v>
                </c:pt>
                <c:pt idx="167">
                  <c:v>0.46388888888888891</c:v>
                </c:pt>
                <c:pt idx="168">
                  <c:v>0.46666666666666667</c:v>
                </c:pt>
                <c:pt idx="169">
                  <c:v>0.46944444444444444</c:v>
                </c:pt>
                <c:pt idx="170">
                  <c:v>0.47222222222222221</c:v>
                </c:pt>
                <c:pt idx="171">
                  <c:v>0.47499999999999998</c:v>
                </c:pt>
                <c:pt idx="172">
                  <c:v>0.4777777777777778</c:v>
                </c:pt>
                <c:pt idx="173">
                  <c:v>0.48055555555555557</c:v>
                </c:pt>
                <c:pt idx="174">
                  <c:v>0.48333333333333334</c:v>
                </c:pt>
                <c:pt idx="175">
                  <c:v>0.4861111111111111</c:v>
                </c:pt>
                <c:pt idx="176">
                  <c:v>0.48888888888888887</c:v>
                </c:pt>
                <c:pt idx="177">
                  <c:v>0.49166666666666664</c:v>
                </c:pt>
                <c:pt idx="178">
                  <c:v>0.49444444444444446</c:v>
                </c:pt>
                <c:pt idx="179">
                  <c:v>0.49722222222222223</c:v>
                </c:pt>
                <c:pt idx="180">
                  <c:v>0.5</c:v>
                </c:pt>
                <c:pt idx="181">
                  <c:v>0.50277777777777777</c:v>
                </c:pt>
                <c:pt idx="182">
                  <c:v>0.50555555555555554</c:v>
                </c:pt>
                <c:pt idx="183">
                  <c:v>0.5083333333333333</c:v>
                </c:pt>
                <c:pt idx="184">
                  <c:v>0.51111111111111107</c:v>
                </c:pt>
                <c:pt idx="185">
                  <c:v>0.51388888888888884</c:v>
                </c:pt>
                <c:pt idx="186">
                  <c:v>0.51666666666666672</c:v>
                </c:pt>
                <c:pt idx="187">
                  <c:v>0.51944444444444449</c:v>
                </c:pt>
                <c:pt idx="188">
                  <c:v>0.52222222222222225</c:v>
                </c:pt>
                <c:pt idx="189">
                  <c:v>0.52500000000000002</c:v>
                </c:pt>
                <c:pt idx="190">
                  <c:v>0.52777777777777779</c:v>
                </c:pt>
                <c:pt idx="191">
                  <c:v>0.53055555555555556</c:v>
                </c:pt>
                <c:pt idx="192">
                  <c:v>0.53333333333333333</c:v>
                </c:pt>
                <c:pt idx="193">
                  <c:v>0.53611111111111109</c:v>
                </c:pt>
                <c:pt idx="194">
                  <c:v>0.53888888888888886</c:v>
                </c:pt>
                <c:pt idx="195">
                  <c:v>0.54166666666666663</c:v>
                </c:pt>
                <c:pt idx="196">
                  <c:v>0.5444444444444444</c:v>
                </c:pt>
                <c:pt idx="197">
                  <c:v>0.54722222222222228</c:v>
                </c:pt>
                <c:pt idx="198">
                  <c:v>0.55000000000000004</c:v>
                </c:pt>
                <c:pt idx="199">
                  <c:v>0.55277777777777781</c:v>
                </c:pt>
                <c:pt idx="200">
                  <c:v>0.55555555555555558</c:v>
                </c:pt>
                <c:pt idx="201">
                  <c:v>0.55833333333333335</c:v>
                </c:pt>
                <c:pt idx="202">
                  <c:v>0.56111111111111112</c:v>
                </c:pt>
                <c:pt idx="203">
                  <c:v>0.56388888888888888</c:v>
                </c:pt>
                <c:pt idx="204">
                  <c:v>0.56666666666666665</c:v>
                </c:pt>
                <c:pt idx="205">
                  <c:v>0.56944444444444442</c:v>
                </c:pt>
                <c:pt idx="206">
                  <c:v>0.57222222222222219</c:v>
                </c:pt>
                <c:pt idx="207">
                  <c:v>0.57499999999999996</c:v>
                </c:pt>
                <c:pt idx="208">
                  <c:v>0.57777777777777772</c:v>
                </c:pt>
                <c:pt idx="209">
                  <c:v>0.5805555555555556</c:v>
                </c:pt>
                <c:pt idx="210">
                  <c:v>0.58333333333333337</c:v>
                </c:pt>
                <c:pt idx="211">
                  <c:v>0.58611111111111114</c:v>
                </c:pt>
                <c:pt idx="212">
                  <c:v>0.58888888888888891</c:v>
                </c:pt>
                <c:pt idx="213">
                  <c:v>0.59166666666666667</c:v>
                </c:pt>
                <c:pt idx="214">
                  <c:v>0.59444444444444444</c:v>
                </c:pt>
                <c:pt idx="215">
                  <c:v>0.59722222222222221</c:v>
                </c:pt>
                <c:pt idx="216">
                  <c:v>0.6</c:v>
                </c:pt>
                <c:pt idx="217">
                  <c:v>0.60277777777777775</c:v>
                </c:pt>
                <c:pt idx="218">
                  <c:v>0.60555555555555551</c:v>
                </c:pt>
                <c:pt idx="219">
                  <c:v>0.60833333333333328</c:v>
                </c:pt>
                <c:pt idx="220">
                  <c:v>0.61111111111111116</c:v>
                </c:pt>
                <c:pt idx="221">
                  <c:v>0.61388888888888893</c:v>
                </c:pt>
                <c:pt idx="222">
                  <c:v>0.6166666666666667</c:v>
                </c:pt>
                <c:pt idx="223">
                  <c:v>0.61944444444444446</c:v>
                </c:pt>
                <c:pt idx="224">
                  <c:v>0.62222222222222223</c:v>
                </c:pt>
                <c:pt idx="225">
                  <c:v>0.625</c:v>
                </c:pt>
                <c:pt idx="226">
                  <c:v>0.62777777777777777</c:v>
                </c:pt>
                <c:pt idx="227">
                  <c:v>0.63055555555555554</c:v>
                </c:pt>
                <c:pt idx="228">
                  <c:v>0.6333333333333333</c:v>
                </c:pt>
                <c:pt idx="229">
                  <c:v>0.63611111111111107</c:v>
                </c:pt>
                <c:pt idx="230">
                  <c:v>0.63888888888888884</c:v>
                </c:pt>
                <c:pt idx="231">
                  <c:v>0.64166666666666672</c:v>
                </c:pt>
                <c:pt idx="232">
                  <c:v>0.64444444444444449</c:v>
                </c:pt>
                <c:pt idx="233">
                  <c:v>0.64722222222222225</c:v>
                </c:pt>
                <c:pt idx="234">
                  <c:v>0.65</c:v>
                </c:pt>
                <c:pt idx="235">
                  <c:v>0.65277777777777779</c:v>
                </c:pt>
                <c:pt idx="236">
                  <c:v>0.65555555555555556</c:v>
                </c:pt>
                <c:pt idx="237">
                  <c:v>0.65833333333333333</c:v>
                </c:pt>
                <c:pt idx="238">
                  <c:v>0.66111111111111109</c:v>
                </c:pt>
                <c:pt idx="239">
                  <c:v>0.66388888888888886</c:v>
                </c:pt>
                <c:pt idx="240">
                  <c:v>0.66666666666666663</c:v>
                </c:pt>
                <c:pt idx="241">
                  <c:v>0.6694444444444444</c:v>
                </c:pt>
                <c:pt idx="242">
                  <c:v>0.67222222222222228</c:v>
                </c:pt>
                <c:pt idx="243">
                  <c:v>0.67500000000000004</c:v>
                </c:pt>
                <c:pt idx="244">
                  <c:v>0.67777777777777781</c:v>
                </c:pt>
                <c:pt idx="245">
                  <c:v>0.68055555555555558</c:v>
                </c:pt>
                <c:pt idx="246">
                  <c:v>0.68333333333333335</c:v>
                </c:pt>
                <c:pt idx="247">
                  <c:v>0.68611111111111112</c:v>
                </c:pt>
                <c:pt idx="248">
                  <c:v>0.68888888888888888</c:v>
                </c:pt>
                <c:pt idx="249">
                  <c:v>0.69166666666666665</c:v>
                </c:pt>
                <c:pt idx="250">
                  <c:v>0.69444444444444442</c:v>
                </c:pt>
                <c:pt idx="251">
                  <c:v>0.69722222222222219</c:v>
                </c:pt>
                <c:pt idx="252">
                  <c:v>0.7</c:v>
                </c:pt>
                <c:pt idx="253">
                  <c:v>0.70277777777777772</c:v>
                </c:pt>
                <c:pt idx="254">
                  <c:v>0.7055555555555556</c:v>
                </c:pt>
                <c:pt idx="255">
                  <c:v>0.70833333333333337</c:v>
                </c:pt>
                <c:pt idx="256">
                  <c:v>0.71111111111111114</c:v>
                </c:pt>
                <c:pt idx="257">
                  <c:v>0.71388888888888891</c:v>
                </c:pt>
                <c:pt idx="258">
                  <c:v>0.71666666666666667</c:v>
                </c:pt>
                <c:pt idx="259">
                  <c:v>0.71944444444444444</c:v>
                </c:pt>
                <c:pt idx="260">
                  <c:v>0.72222222222222221</c:v>
                </c:pt>
                <c:pt idx="261">
                  <c:v>0.72499999999999998</c:v>
                </c:pt>
                <c:pt idx="262">
                  <c:v>0.72777777777777775</c:v>
                </c:pt>
                <c:pt idx="263">
                  <c:v>0.73055555555555551</c:v>
                </c:pt>
                <c:pt idx="264">
                  <c:v>0.73333333333333328</c:v>
                </c:pt>
                <c:pt idx="265">
                  <c:v>0.73611111111111116</c:v>
                </c:pt>
                <c:pt idx="266">
                  <c:v>0.73888888888888893</c:v>
                </c:pt>
                <c:pt idx="267">
                  <c:v>0.7416666666666667</c:v>
                </c:pt>
                <c:pt idx="268">
                  <c:v>0.74444444444444446</c:v>
                </c:pt>
                <c:pt idx="269">
                  <c:v>0.74722222222222223</c:v>
                </c:pt>
                <c:pt idx="270">
                  <c:v>0.75</c:v>
                </c:pt>
                <c:pt idx="271">
                  <c:v>0.75277777777777777</c:v>
                </c:pt>
                <c:pt idx="272">
                  <c:v>0.75555555555555554</c:v>
                </c:pt>
                <c:pt idx="273">
                  <c:v>0.7583333333333333</c:v>
                </c:pt>
                <c:pt idx="274">
                  <c:v>0.76111111111111107</c:v>
                </c:pt>
                <c:pt idx="275">
                  <c:v>0.76388888888888884</c:v>
                </c:pt>
                <c:pt idx="276">
                  <c:v>0.76666666666666672</c:v>
                </c:pt>
                <c:pt idx="277">
                  <c:v>0.76944444444444449</c:v>
                </c:pt>
                <c:pt idx="278">
                  <c:v>0.77222222222222225</c:v>
                </c:pt>
                <c:pt idx="279">
                  <c:v>0.77500000000000002</c:v>
                </c:pt>
                <c:pt idx="280">
                  <c:v>0.77777777777777779</c:v>
                </c:pt>
                <c:pt idx="281">
                  <c:v>0.78055555555555556</c:v>
                </c:pt>
                <c:pt idx="282">
                  <c:v>0.78333333333333333</c:v>
                </c:pt>
                <c:pt idx="283">
                  <c:v>0.78611111111111109</c:v>
                </c:pt>
                <c:pt idx="284">
                  <c:v>0.78888888888888886</c:v>
                </c:pt>
                <c:pt idx="285">
                  <c:v>0.79166666666666663</c:v>
                </c:pt>
                <c:pt idx="286">
                  <c:v>0.7944444444444444</c:v>
                </c:pt>
                <c:pt idx="287">
                  <c:v>0.79722222222222228</c:v>
                </c:pt>
                <c:pt idx="288">
                  <c:v>0.8</c:v>
                </c:pt>
                <c:pt idx="289">
                  <c:v>0.80277777777777781</c:v>
                </c:pt>
                <c:pt idx="290">
                  <c:v>0.80555555555555558</c:v>
                </c:pt>
                <c:pt idx="291">
                  <c:v>0.80833333333333335</c:v>
                </c:pt>
                <c:pt idx="292">
                  <c:v>0.81111111111111112</c:v>
                </c:pt>
                <c:pt idx="293">
                  <c:v>0.81388888888888888</c:v>
                </c:pt>
                <c:pt idx="294">
                  <c:v>0.81666666666666665</c:v>
                </c:pt>
                <c:pt idx="295">
                  <c:v>0.81944444444444442</c:v>
                </c:pt>
                <c:pt idx="296">
                  <c:v>0.82222222222222219</c:v>
                </c:pt>
                <c:pt idx="297">
                  <c:v>0.82499999999999996</c:v>
                </c:pt>
                <c:pt idx="298">
                  <c:v>0.82777777777777772</c:v>
                </c:pt>
                <c:pt idx="299">
                  <c:v>0.8305555555555556</c:v>
                </c:pt>
                <c:pt idx="300">
                  <c:v>0.83333333333333337</c:v>
                </c:pt>
                <c:pt idx="301">
                  <c:v>0.83611111111111114</c:v>
                </c:pt>
                <c:pt idx="302">
                  <c:v>0.83888888888888891</c:v>
                </c:pt>
                <c:pt idx="303">
                  <c:v>0.84166666666666667</c:v>
                </c:pt>
                <c:pt idx="304">
                  <c:v>0.84444444444444444</c:v>
                </c:pt>
                <c:pt idx="305">
                  <c:v>0.84722222222222221</c:v>
                </c:pt>
                <c:pt idx="306">
                  <c:v>0.85</c:v>
                </c:pt>
                <c:pt idx="307">
                  <c:v>0.85277777777777775</c:v>
                </c:pt>
                <c:pt idx="308">
                  <c:v>0.85555555555555551</c:v>
                </c:pt>
                <c:pt idx="309">
                  <c:v>0.85833333333333328</c:v>
                </c:pt>
                <c:pt idx="310">
                  <c:v>0.86111111111111116</c:v>
                </c:pt>
                <c:pt idx="311">
                  <c:v>0.86388888888888893</c:v>
                </c:pt>
                <c:pt idx="312">
                  <c:v>0.8666666666666667</c:v>
                </c:pt>
                <c:pt idx="313">
                  <c:v>0.86944444444444446</c:v>
                </c:pt>
                <c:pt idx="314">
                  <c:v>0.87222222222222223</c:v>
                </c:pt>
                <c:pt idx="315">
                  <c:v>0.875</c:v>
                </c:pt>
                <c:pt idx="316">
                  <c:v>0.87777777777777777</c:v>
                </c:pt>
                <c:pt idx="317">
                  <c:v>0.88055555555555554</c:v>
                </c:pt>
                <c:pt idx="318">
                  <c:v>0.8833333333333333</c:v>
                </c:pt>
                <c:pt idx="319">
                  <c:v>0.88611111111111107</c:v>
                </c:pt>
                <c:pt idx="320">
                  <c:v>0.88888888888888884</c:v>
                </c:pt>
                <c:pt idx="321">
                  <c:v>0.89166666666666672</c:v>
                </c:pt>
                <c:pt idx="322">
                  <c:v>0.89444444444444449</c:v>
                </c:pt>
                <c:pt idx="323">
                  <c:v>0.89722222222222225</c:v>
                </c:pt>
                <c:pt idx="324">
                  <c:v>0.9</c:v>
                </c:pt>
                <c:pt idx="325">
                  <c:v>0.90277777777777779</c:v>
                </c:pt>
                <c:pt idx="326">
                  <c:v>0.90555555555555556</c:v>
                </c:pt>
                <c:pt idx="327">
                  <c:v>0.90833333333333333</c:v>
                </c:pt>
                <c:pt idx="328">
                  <c:v>0.91111111111111109</c:v>
                </c:pt>
                <c:pt idx="329">
                  <c:v>0.91388888888888886</c:v>
                </c:pt>
                <c:pt idx="330">
                  <c:v>0.91666666666666663</c:v>
                </c:pt>
                <c:pt idx="331">
                  <c:v>0.9194444444444444</c:v>
                </c:pt>
                <c:pt idx="332">
                  <c:v>0.92222222222222228</c:v>
                </c:pt>
                <c:pt idx="333">
                  <c:v>0.92500000000000004</c:v>
                </c:pt>
                <c:pt idx="334">
                  <c:v>0.92777777777777781</c:v>
                </c:pt>
                <c:pt idx="335">
                  <c:v>0.93055555555555558</c:v>
                </c:pt>
                <c:pt idx="336">
                  <c:v>0.93333333333333335</c:v>
                </c:pt>
                <c:pt idx="337">
                  <c:v>0.93611111111111112</c:v>
                </c:pt>
                <c:pt idx="338">
                  <c:v>0.93888888888888888</c:v>
                </c:pt>
                <c:pt idx="339">
                  <c:v>0.94166666666666665</c:v>
                </c:pt>
                <c:pt idx="340">
                  <c:v>0.94444444444444442</c:v>
                </c:pt>
                <c:pt idx="341">
                  <c:v>0.94722222222222219</c:v>
                </c:pt>
                <c:pt idx="342">
                  <c:v>0.95</c:v>
                </c:pt>
                <c:pt idx="343">
                  <c:v>0.95277777777777772</c:v>
                </c:pt>
                <c:pt idx="344">
                  <c:v>0.9555555555555556</c:v>
                </c:pt>
                <c:pt idx="345">
                  <c:v>0.95833333333333337</c:v>
                </c:pt>
                <c:pt idx="346">
                  <c:v>0.96111111111111114</c:v>
                </c:pt>
                <c:pt idx="347">
                  <c:v>0.96388888888888891</c:v>
                </c:pt>
                <c:pt idx="348">
                  <c:v>0.96666666666666667</c:v>
                </c:pt>
                <c:pt idx="349">
                  <c:v>0.96944444444444444</c:v>
                </c:pt>
                <c:pt idx="350">
                  <c:v>0.97222222222222221</c:v>
                </c:pt>
                <c:pt idx="351">
                  <c:v>0.97499999999999998</c:v>
                </c:pt>
                <c:pt idx="352">
                  <c:v>0.97777777777777775</c:v>
                </c:pt>
                <c:pt idx="353">
                  <c:v>0.98055555555555551</c:v>
                </c:pt>
                <c:pt idx="354">
                  <c:v>0.98333333333333328</c:v>
                </c:pt>
                <c:pt idx="355">
                  <c:v>0.98611111111111116</c:v>
                </c:pt>
                <c:pt idx="356">
                  <c:v>0.98888888888888893</c:v>
                </c:pt>
                <c:pt idx="357">
                  <c:v>0.9916666666666667</c:v>
                </c:pt>
                <c:pt idx="358">
                  <c:v>0.99444444444444446</c:v>
                </c:pt>
                <c:pt idx="359">
                  <c:v>0.99722222222222223</c:v>
                </c:pt>
                <c:pt idx="360">
                  <c:v>1</c:v>
                </c:pt>
                <c:pt idx="361">
                  <c:v>1.0027777777777778</c:v>
                </c:pt>
                <c:pt idx="362">
                  <c:v>1.0055555555555555</c:v>
                </c:pt>
                <c:pt idx="363">
                  <c:v>1.0083333333333333</c:v>
                </c:pt>
                <c:pt idx="364">
                  <c:v>1.0111111111111111</c:v>
                </c:pt>
                <c:pt idx="365">
                  <c:v>1.0138888888888888</c:v>
                </c:pt>
                <c:pt idx="366">
                  <c:v>1.0166666666666666</c:v>
                </c:pt>
                <c:pt idx="367">
                  <c:v>1.0194444444444444</c:v>
                </c:pt>
                <c:pt idx="368">
                  <c:v>1.0222222222222221</c:v>
                </c:pt>
                <c:pt idx="369">
                  <c:v>1.0249999999999999</c:v>
                </c:pt>
                <c:pt idx="370">
                  <c:v>1.0277777777777777</c:v>
                </c:pt>
                <c:pt idx="371">
                  <c:v>1.0305555555555554</c:v>
                </c:pt>
                <c:pt idx="372">
                  <c:v>1.0333333333333334</c:v>
                </c:pt>
                <c:pt idx="373">
                  <c:v>1.0361111111111112</c:v>
                </c:pt>
                <c:pt idx="374">
                  <c:v>1.038888888888889</c:v>
                </c:pt>
                <c:pt idx="375">
                  <c:v>1.0416666666666667</c:v>
                </c:pt>
                <c:pt idx="376">
                  <c:v>1.0444444444444445</c:v>
                </c:pt>
                <c:pt idx="377">
                  <c:v>1.0472222222222223</c:v>
                </c:pt>
                <c:pt idx="378">
                  <c:v>1.05</c:v>
                </c:pt>
                <c:pt idx="379">
                  <c:v>1.0527777777777778</c:v>
                </c:pt>
                <c:pt idx="380">
                  <c:v>1.0555555555555556</c:v>
                </c:pt>
                <c:pt idx="381">
                  <c:v>1.0583333333333333</c:v>
                </c:pt>
                <c:pt idx="382">
                  <c:v>1.0611111111111111</c:v>
                </c:pt>
                <c:pt idx="383">
                  <c:v>1.0638888888888889</c:v>
                </c:pt>
                <c:pt idx="384">
                  <c:v>1.0666666666666667</c:v>
                </c:pt>
                <c:pt idx="385">
                  <c:v>1.0694444444444444</c:v>
                </c:pt>
                <c:pt idx="386">
                  <c:v>1.0722222222222222</c:v>
                </c:pt>
                <c:pt idx="387">
                  <c:v>1.075</c:v>
                </c:pt>
                <c:pt idx="388">
                  <c:v>1.0777777777777777</c:v>
                </c:pt>
                <c:pt idx="389">
                  <c:v>1.0805555555555555</c:v>
                </c:pt>
                <c:pt idx="390">
                  <c:v>1.0833333333333333</c:v>
                </c:pt>
                <c:pt idx="391">
                  <c:v>1.086111111111111</c:v>
                </c:pt>
                <c:pt idx="392">
                  <c:v>1.0888888888888888</c:v>
                </c:pt>
                <c:pt idx="393">
                  <c:v>1.0916666666666666</c:v>
                </c:pt>
                <c:pt idx="394">
                  <c:v>1.0944444444444446</c:v>
                </c:pt>
                <c:pt idx="395">
                  <c:v>1.0972222222222223</c:v>
                </c:pt>
                <c:pt idx="396">
                  <c:v>1.1000000000000001</c:v>
                </c:pt>
                <c:pt idx="397">
                  <c:v>1.1027777777777779</c:v>
                </c:pt>
                <c:pt idx="398">
                  <c:v>1.1055555555555556</c:v>
                </c:pt>
                <c:pt idx="399">
                  <c:v>1.1083333333333334</c:v>
                </c:pt>
                <c:pt idx="400">
                  <c:v>1.1111111111111112</c:v>
                </c:pt>
                <c:pt idx="401">
                  <c:v>1.1138888888888889</c:v>
                </c:pt>
                <c:pt idx="402">
                  <c:v>1.1166666666666667</c:v>
                </c:pt>
                <c:pt idx="403">
                  <c:v>1.1194444444444445</c:v>
                </c:pt>
                <c:pt idx="404">
                  <c:v>1.1222222222222222</c:v>
                </c:pt>
                <c:pt idx="405">
                  <c:v>1.125</c:v>
                </c:pt>
                <c:pt idx="406">
                  <c:v>1.1277777777777778</c:v>
                </c:pt>
                <c:pt idx="407">
                  <c:v>1.1305555555555555</c:v>
                </c:pt>
                <c:pt idx="408">
                  <c:v>1.1333333333333333</c:v>
                </c:pt>
                <c:pt idx="409">
                  <c:v>1.1361111111111111</c:v>
                </c:pt>
                <c:pt idx="410">
                  <c:v>1.1388888888888888</c:v>
                </c:pt>
                <c:pt idx="411">
                  <c:v>1.1416666666666666</c:v>
                </c:pt>
                <c:pt idx="412">
                  <c:v>1.1444444444444444</c:v>
                </c:pt>
                <c:pt idx="413">
                  <c:v>1.1472222222222221</c:v>
                </c:pt>
                <c:pt idx="414">
                  <c:v>1.1499999999999999</c:v>
                </c:pt>
                <c:pt idx="415">
                  <c:v>1.1527777777777777</c:v>
                </c:pt>
                <c:pt idx="416">
                  <c:v>1.1555555555555554</c:v>
                </c:pt>
                <c:pt idx="417">
                  <c:v>1.1583333333333334</c:v>
                </c:pt>
                <c:pt idx="418">
                  <c:v>1.1611111111111112</c:v>
                </c:pt>
                <c:pt idx="419">
                  <c:v>1.163888888888889</c:v>
                </c:pt>
                <c:pt idx="420">
                  <c:v>1.1666666666666667</c:v>
                </c:pt>
                <c:pt idx="421">
                  <c:v>1.1694444444444445</c:v>
                </c:pt>
                <c:pt idx="422">
                  <c:v>1.1722222222222223</c:v>
                </c:pt>
                <c:pt idx="423">
                  <c:v>1.175</c:v>
                </c:pt>
                <c:pt idx="424">
                  <c:v>1.1777777777777778</c:v>
                </c:pt>
                <c:pt idx="425">
                  <c:v>1.1805555555555556</c:v>
                </c:pt>
                <c:pt idx="426">
                  <c:v>1.1833333333333333</c:v>
                </c:pt>
                <c:pt idx="427">
                  <c:v>1.1861111111111111</c:v>
                </c:pt>
                <c:pt idx="428">
                  <c:v>1.1888888888888889</c:v>
                </c:pt>
                <c:pt idx="429">
                  <c:v>1.1916666666666667</c:v>
                </c:pt>
                <c:pt idx="430">
                  <c:v>1.1944444444444444</c:v>
                </c:pt>
                <c:pt idx="431">
                  <c:v>1.1972222222222222</c:v>
                </c:pt>
                <c:pt idx="432">
                  <c:v>1.2</c:v>
                </c:pt>
                <c:pt idx="433">
                  <c:v>1.2027777777777777</c:v>
                </c:pt>
                <c:pt idx="434">
                  <c:v>1.2055555555555555</c:v>
                </c:pt>
                <c:pt idx="435">
                  <c:v>1.2083333333333333</c:v>
                </c:pt>
                <c:pt idx="436">
                  <c:v>1.211111111111111</c:v>
                </c:pt>
                <c:pt idx="437">
                  <c:v>1.2138888888888888</c:v>
                </c:pt>
                <c:pt idx="438">
                  <c:v>1.2166666666666666</c:v>
                </c:pt>
                <c:pt idx="439">
                  <c:v>1.2194444444444446</c:v>
                </c:pt>
                <c:pt idx="440">
                  <c:v>1.2222222222222223</c:v>
                </c:pt>
                <c:pt idx="441">
                  <c:v>1.2250000000000001</c:v>
                </c:pt>
                <c:pt idx="442">
                  <c:v>1.2277777777777779</c:v>
                </c:pt>
                <c:pt idx="443">
                  <c:v>1.2305555555555556</c:v>
                </c:pt>
                <c:pt idx="444">
                  <c:v>1.2333333333333334</c:v>
                </c:pt>
                <c:pt idx="445">
                  <c:v>1.2361111111111112</c:v>
                </c:pt>
                <c:pt idx="446">
                  <c:v>1.2388888888888889</c:v>
                </c:pt>
                <c:pt idx="447">
                  <c:v>1.2416666666666667</c:v>
                </c:pt>
                <c:pt idx="448">
                  <c:v>1.2444444444444445</c:v>
                </c:pt>
                <c:pt idx="449">
                  <c:v>1.2472222222222222</c:v>
                </c:pt>
                <c:pt idx="450">
                  <c:v>1.25</c:v>
                </c:pt>
                <c:pt idx="451">
                  <c:v>1.2527777777777778</c:v>
                </c:pt>
                <c:pt idx="452">
                  <c:v>1.2555555555555555</c:v>
                </c:pt>
                <c:pt idx="453">
                  <c:v>1.2583333333333333</c:v>
                </c:pt>
                <c:pt idx="454">
                  <c:v>1.2611111111111111</c:v>
                </c:pt>
                <c:pt idx="455">
                  <c:v>1.2638888888888888</c:v>
                </c:pt>
                <c:pt idx="456">
                  <c:v>1.2666666666666666</c:v>
                </c:pt>
                <c:pt idx="457">
                  <c:v>1.2694444444444444</c:v>
                </c:pt>
                <c:pt idx="458">
                  <c:v>1.2722222222222221</c:v>
                </c:pt>
                <c:pt idx="459">
                  <c:v>1.2749999999999999</c:v>
                </c:pt>
                <c:pt idx="460">
                  <c:v>1.2777777777777777</c:v>
                </c:pt>
                <c:pt idx="461">
                  <c:v>1.2805555555555554</c:v>
                </c:pt>
                <c:pt idx="462">
                  <c:v>1.2833333333333334</c:v>
                </c:pt>
                <c:pt idx="463">
                  <c:v>1.2861111111111112</c:v>
                </c:pt>
                <c:pt idx="464">
                  <c:v>1.288888888888889</c:v>
                </c:pt>
                <c:pt idx="465">
                  <c:v>1.2916666666666667</c:v>
                </c:pt>
                <c:pt idx="466">
                  <c:v>1.2944444444444445</c:v>
                </c:pt>
                <c:pt idx="467">
                  <c:v>1.2972222222222223</c:v>
                </c:pt>
                <c:pt idx="468">
                  <c:v>1.3</c:v>
                </c:pt>
                <c:pt idx="469">
                  <c:v>1.3027777777777778</c:v>
                </c:pt>
                <c:pt idx="470">
                  <c:v>1.3055555555555556</c:v>
                </c:pt>
                <c:pt idx="471">
                  <c:v>1.3083333333333333</c:v>
                </c:pt>
                <c:pt idx="472">
                  <c:v>1.3111111111111111</c:v>
                </c:pt>
                <c:pt idx="473">
                  <c:v>1.3138888888888889</c:v>
                </c:pt>
                <c:pt idx="474">
                  <c:v>1.3166666666666667</c:v>
                </c:pt>
                <c:pt idx="475">
                  <c:v>1.3194444444444444</c:v>
                </c:pt>
                <c:pt idx="476">
                  <c:v>1.3222222222222222</c:v>
                </c:pt>
                <c:pt idx="477">
                  <c:v>1.325</c:v>
                </c:pt>
                <c:pt idx="478">
                  <c:v>1.3277777777777777</c:v>
                </c:pt>
                <c:pt idx="479">
                  <c:v>1.3305555555555555</c:v>
                </c:pt>
                <c:pt idx="480">
                  <c:v>1.3333333333333333</c:v>
                </c:pt>
                <c:pt idx="481">
                  <c:v>1.336111111111111</c:v>
                </c:pt>
                <c:pt idx="482">
                  <c:v>1.3388888888888888</c:v>
                </c:pt>
                <c:pt idx="483">
                  <c:v>1.3416666666666666</c:v>
                </c:pt>
                <c:pt idx="484">
                  <c:v>1.3444444444444446</c:v>
                </c:pt>
                <c:pt idx="485">
                  <c:v>1.3472222222222223</c:v>
                </c:pt>
                <c:pt idx="486">
                  <c:v>1.35</c:v>
                </c:pt>
                <c:pt idx="487">
                  <c:v>1.3527777777777779</c:v>
                </c:pt>
                <c:pt idx="488">
                  <c:v>1.3555555555555556</c:v>
                </c:pt>
                <c:pt idx="489">
                  <c:v>1.3583333333333334</c:v>
                </c:pt>
                <c:pt idx="490">
                  <c:v>1.3611111111111112</c:v>
                </c:pt>
                <c:pt idx="491">
                  <c:v>1.3638888888888889</c:v>
                </c:pt>
                <c:pt idx="492">
                  <c:v>1.3666666666666667</c:v>
                </c:pt>
                <c:pt idx="493">
                  <c:v>1.3694444444444445</c:v>
                </c:pt>
                <c:pt idx="494">
                  <c:v>1.3722222222222222</c:v>
                </c:pt>
                <c:pt idx="495">
                  <c:v>1.375</c:v>
                </c:pt>
                <c:pt idx="496">
                  <c:v>1.3777777777777778</c:v>
                </c:pt>
                <c:pt idx="497">
                  <c:v>1.3805555555555555</c:v>
                </c:pt>
                <c:pt idx="498">
                  <c:v>1.3833333333333333</c:v>
                </c:pt>
                <c:pt idx="499">
                  <c:v>1.3861111111111111</c:v>
                </c:pt>
                <c:pt idx="500">
                  <c:v>1.3888888888888888</c:v>
                </c:pt>
                <c:pt idx="501">
                  <c:v>1.3916666666666666</c:v>
                </c:pt>
                <c:pt idx="502">
                  <c:v>1.3944444444444444</c:v>
                </c:pt>
                <c:pt idx="503">
                  <c:v>1.3972222222222221</c:v>
                </c:pt>
                <c:pt idx="504">
                  <c:v>1.4</c:v>
                </c:pt>
                <c:pt idx="505">
                  <c:v>1.4027777777777777</c:v>
                </c:pt>
                <c:pt idx="506">
                  <c:v>1.4055555555555554</c:v>
                </c:pt>
                <c:pt idx="507">
                  <c:v>1.4083333333333334</c:v>
                </c:pt>
                <c:pt idx="508">
                  <c:v>1.4111111111111112</c:v>
                </c:pt>
                <c:pt idx="509">
                  <c:v>1.413888888888889</c:v>
                </c:pt>
                <c:pt idx="510">
                  <c:v>1.4166666666666667</c:v>
                </c:pt>
                <c:pt idx="511">
                  <c:v>1.4194444444444445</c:v>
                </c:pt>
                <c:pt idx="512">
                  <c:v>1.4222222222222223</c:v>
                </c:pt>
                <c:pt idx="513">
                  <c:v>1.425</c:v>
                </c:pt>
                <c:pt idx="514">
                  <c:v>1.4277777777777778</c:v>
                </c:pt>
                <c:pt idx="515">
                  <c:v>1.4305555555555556</c:v>
                </c:pt>
                <c:pt idx="516">
                  <c:v>1.4333333333333333</c:v>
                </c:pt>
                <c:pt idx="517">
                  <c:v>1.4361111111111111</c:v>
                </c:pt>
                <c:pt idx="518">
                  <c:v>1.4388888888888889</c:v>
                </c:pt>
                <c:pt idx="519">
                  <c:v>1.4416666666666667</c:v>
                </c:pt>
                <c:pt idx="520">
                  <c:v>1.4444444444444444</c:v>
                </c:pt>
                <c:pt idx="521">
                  <c:v>1.4472222222222222</c:v>
                </c:pt>
                <c:pt idx="522">
                  <c:v>1.45</c:v>
                </c:pt>
                <c:pt idx="523">
                  <c:v>1.4527777777777777</c:v>
                </c:pt>
                <c:pt idx="524">
                  <c:v>1.4555555555555555</c:v>
                </c:pt>
                <c:pt idx="525">
                  <c:v>1.4583333333333333</c:v>
                </c:pt>
                <c:pt idx="526">
                  <c:v>1.461111111111111</c:v>
                </c:pt>
                <c:pt idx="527">
                  <c:v>1.4638888888888888</c:v>
                </c:pt>
                <c:pt idx="528">
                  <c:v>1.4666666666666666</c:v>
                </c:pt>
                <c:pt idx="529">
                  <c:v>1.4694444444444446</c:v>
                </c:pt>
                <c:pt idx="530">
                  <c:v>1.4722222222222223</c:v>
                </c:pt>
                <c:pt idx="531">
                  <c:v>1.4750000000000001</c:v>
                </c:pt>
                <c:pt idx="532">
                  <c:v>1.4777777777777779</c:v>
                </c:pt>
                <c:pt idx="533">
                  <c:v>1.4805555555555556</c:v>
                </c:pt>
                <c:pt idx="534">
                  <c:v>1.4833333333333334</c:v>
                </c:pt>
                <c:pt idx="535">
                  <c:v>1.4861111111111112</c:v>
                </c:pt>
                <c:pt idx="536">
                  <c:v>1.4888888888888889</c:v>
                </c:pt>
                <c:pt idx="537">
                  <c:v>1.4916666666666667</c:v>
                </c:pt>
                <c:pt idx="538">
                  <c:v>1.4944444444444445</c:v>
                </c:pt>
                <c:pt idx="539">
                  <c:v>1.4972222222222222</c:v>
                </c:pt>
                <c:pt idx="540">
                  <c:v>1.5</c:v>
                </c:pt>
                <c:pt idx="541">
                  <c:v>1.5027777777777778</c:v>
                </c:pt>
                <c:pt idx="542">
                  <c:v>1.5055555555555555</c:v>
                </c:pt>
                <c:pt idx="543">
                  <c:v>1.5083333333333333</c:v>
                </c:pt>
                <c:pt idx="544">
                  <c:v>1.5111111111111111</c:v>
                </c:pt>
                <c:pt idx="545">
                  <c:v>1.5138888888888888</c:v>
                </c:pt>
                <c:pt idx="546">
                  <c:v>1.5166666666666666</c:v>
                </c:pt>
                <c:pt idx="547">
                  <c:v>1.5194444444444444</c:v>
                </c:pt>
                <c:pt idx="548">
                  <c:v>1.5222222222222221</c:v>
                </c:pt>
                <c:pt idx="549">
                  <c:v>1.5249999999999999</c:v>
                </c:pt>
                <c:pt idx="550">
                  <c:v>1.5277777777777777</c:v>
                </c:pt>
                <c:pt idx="551">
                  <c:v>1.5305555555555554</c:v>
                </c:pt>
                <c:pt idx="552">
                  <c:v>1.5333333333333334</c:v>
                </c:pt>
                <c:pt idx="553">
                  <c:v>1.5361111111111112</c:v>
                </c:pt>
                <c:pt idx="554">
                  <c:v>1.538888888888889</c:v>
                </c:pt>
                <c:pt idx="555">
                  <c:v>1.5416666666666667</c:v>
                </c:pt>
                <c:pt idx="556">
                  <c:v>1.5444444444444445</c:v>
                </c:pt>
                <c:pt idx="557">
                  <c:v>1.5472222222222223</c:v>
                </c:pt>
                <c:pt idx="558">
                  <c:v>1.55</c:v>
                </c:pt>
                <c:pt idx="559">
                  <c:v>1.5527777777777778</c:v>
                </c:pt>
                <c:pt idx="560">
                  <c:v>1.5555555555555556</c:v>
                </c:pt>
                <c:pt idx="561">
                  <c:v>1.5583333333333333</c:v>
                </c:pt>
                <c:pt idx="562">
                  <c:v>1.5611111111111111</c:v>
                </c:pt>
                <c:pt idx="563">
                  <c:v>1.5638888888888889</c:v>
                </c:pt>
                <c:pt idx="564">
                  <c:v>1.5666666666666667</c:v>
                </c:pt>
                <c:pt idx="565">
                  <c:v>1.5694444444444444</c:v>
                </c:pt>
                <c:pt idx="566">
                  <c:v>1.5722222222222222</c:v>
                </c:pt>
                <c:pt idx="567">
                  <c:v>1.575</c:v>
                </c:pt>
                <c:pt idx="568">
                  <c:v>1.5777777777777777</c:v>
                </c:pt>
                <c:pt idx="569">
                  <c:v>1.5805555555555555</c:v>
                </c:pt>
                <c:pt idx="570">
                  <c:v>1.5833333333333333</c:v>
                </c:pt>
                <c:pt idx="571">
                  <c:v>1.586111111111111</c:v>
                </c:pt>
                <c:pt idx="572">
                  <c:v>1.5888888888888888</c:v>
                </c:pt>
                <c:pt idx="573">
                  <c:v>1.5916666666666666</c:v>
                </c:pt>
                <c:pt idx="574">
                  <c:v>1.5944444444444446</c:v>
                </c:pt>
                <c:pt idx="575">
                  <c:v>1.5972222222222223</c:v>
                </c:pt>
                <c:pt idx="576">
                  <c:v>1.6</c:v>
                </c:pt>
                <c:pt idx="577">
                  <c:v>1.6027777777777779</c:v>
                </c:pt>
                <c:pt idx="578">
                  <c:v>1.6055555555555556</c:v>
                </c:pt>
                <c:pt idx="579">
                  <c:v>1.6083333333333334</c:v>
                </c:pt>
                <c:pt idx="580">
                  <c:v>1.6111111111111112</c:v>
                </c:pt>
                <c:pt idx="581">
                  <c:v>1.6138888888888889</c:v>
                </c:pt>
                <c:pt idx="582">
                  <c:v>1.6166666666666667</c:v>
                </c:pt>
                <c:pt idx="583">
                  <c:v>1.6194444444444445</c:v>
                </c:pt>
                <c:pt idx="584">
                  <c:v>1.6222222222222222</c:v>
                </c:pt>
                <c:pt idx="585">
                  <c:v>1.625</c:v>
                </c:pt>
                <c:pt idx="586">
                  <c:v>1.6277777777777778</c:v>
                </c:pt>
                <c:pt idx="587">
                  <c:v>1.6305555555555555</c:v>
                </c:pt>
                <c:pt idx="588">
                  <c:v>1.6333333333333333</c:v>
                </c:pt>
                <c:pt idx="589">
                  <c:v>1.6361111111111111</c:v>
                </c:pt>
                <c:pt idx="590">
                  <c:v>1.6388888888888888</c:v>
                </c:pt>
                <c:pt idx="591">
                  <c:v>1.6416666666666666</c:v>
                </c:pt>
                <c:pt idx="592">
                  <c:v>1.6444444444444444</c:v>
                </c:pt>
                <c:pt idx="593">
                  <c:v>1.6472222222222221</c:v>
                </c:pt>
                <c:pt idx="594">
                  <c:v>1.65</c:v>
                </c:pt>
                <c:pt idx="595">
                  <c:v>1.6527777777777777</c:v>
                </c:pt>
                <c:pt idx="596">
                  <c:v>1.6555555555555554</c:v>
                </c:pt>
                <c:pt idx="597">
                  <c:v>1.6583333333333334</c:v>
                </c:pt>
                <c:pt idx="598">
                  <c:v>1.6611111111111112</c:v>
                </c:pt>
                <c:pt idx="599">
                  <c:v>1.663888888888889</c:v>
                </c:pt>
                <c:pt idx="600">
                  <c:v>1.6666666666666667</c:v>
                </c:pt>
                <c:pt idx="601">
                  <c:v>1.6694444444444445</c:v>
                </c:pt>
                <c:pt idx="602">
                  <c:v>1.6722222222222223</c:v>
                </c:pt>
                <c:pt idx="603">
                  <c:v>1.675</c:v>
                </c:pt>
                <c:pt idx="604">
                  <c:v>1.6777777777777778</c:v>
                </c:pt>
                <c:pt idx="605">
                  <c:v>1.6805555555555556</c:v>
                </c:pt>
                <c:pt idx="606">
                  <c:v>1.6833333333333333</c:v>
                </c:pt>
                <c:pt idx="607">
                  <c:v>1.6861111111111111</c:v>
                </c:pt>
                <c:pt idx="608">
                  <c:v>1.6888888888888889</c:v>
                </c:pt>
                <c:pt idx="609">
                  <c:v>1.6916666666666667</c:v>
                </c:pt>
                <c:pt idx="610">
                  <c:v>1.6944444444444444</c:v>
                </c:pt>
                <c:pt idx="611">
                  <c:v>1.6972222222222222</c:v>
                </c:pt>
                <c:pt idx="612">
                  <c:v>1.7</c:v>
                </c:pt>
                <c:pt idx="613">
                  <c:v>1.7027777777777777</c:v>
                </c:pt>
                <c:pt idx="614">
                  <c:v>1.7055555555555555</c:v>
                </c:pt>
                <c:pt idx="615">
                  <c:v>1.7083333333333333</c:v>
                </c:pt>
                <c:pt idx="616">
                  <c:v>1.711111111111111</c:v>
                </c:pt>
                <c:pt idx="617">
                  <c:v>1.7138888888888888</c:v>
                </c:pt>
                <c:pt idx="618">
                  <c:v>1.7166666666666666</c:v>
                </c:pt>
                <c:pt idx="619">
                  <c:v>1.7194444444444446</c:v>
                </c:pt>
                <c:pt idx="620">
                  <c:v>1.7222222222222223</c:v>
                </c:pt>
                <c:pt idx="621">
                  <c:v>1.7250000000000001</c:v>
                </c:pt>
                <c:pt idx="622">
                  <c:v>1.7277777777777779</c:v>
                </c:pt>
                <c:pt idx="623">
                  <c:v>1.7305555555555556</c:v>
                </c:pt>
                <c:pt idx="624">
                  <c:v>1.7333333333333334</c:v>
                </c:pt>
                <c:pt idx="625">
                  <c:v>1.7361111111111112</c:v>
                </c:pt>
                <c:pt idx="626">
                  <c:v>1.7388888888888889</c:v>
                </c:pt>
                <c:pt idx="627">
                  <c:v>1.7416666666666667</c:v>
                </c:pt>
                <c:pt idx="628">
                  <c:v>1.7444444444444445</c:v>
                </c:pt>
                <c:pt idx="629">
                  <c:v>1.7472222222222222</c:v>
                </c:pt>
                <c:pt idx="630">
                  <c:v>1.75</c:v>
                </c:pt>
                <c:pt idx="631">
                  <c:v>1.7527777777777778</c:v>
                </c:pt>
                <c:pt idx="632">
                  <c:v>1.7555555555555555</c:v>
                </c:pt>
                <c:pt idx="633">
                  <c:v>1.7583333333333333</c:v>
                </c:pt>
                <c:pt idx="634">
                  <c:v>1.7611111111111111</c:v>
                </c:pt>
                <c:pt idx="635">
                  <c:v>1.7638888888888888</c:v>
                </c:pt>
                <c:pt idx="636">
                  <c:v>1.7666666666666666</c:v>
                </c:pt>
                <c:pt idx="637">
                  <c:v>1.7694444444444444</c:v>
                </c:pt>
                <c:pt idx="638">
                  <c:v>1.7722222222222221</c:v>
                </c:pt>
                <c:pt idx="639">
                  <c:v>1.7749999999999999</c:v>
                </c:pt>
                <c:pt idx="640">
                  <c:v>1.7777777777777777</c:v>
                </c:pt>
                <c:pt idx="641">
                  <c:v>1.7805555555555554</c:v>
                </c:pt>
                <c:pt idx="642">
                  <c:v>1.7833333333333334</c:v>
                </c:pt>
                <c:pt idx="643">
                  <c:v>1.7861111111111112</c:v>
                </c:pt>
                <c:pt idx="644">
                  <c:v>1.788888888888889</c:v>
                </c:pt>
                <c:pt idx="645">
                  <c:v>1.7916666666666667</c:v>
                </c:pt>
                <c:pt idx="646">
                  <c:v>1.7944444444444445</c:v>
                </c:pt>
                <c:pt idx="647">
                  <c:v>1.7972222222222223</c:v>
                </c:pt>
                <c:pt idx="648">
                  <c:v>1.8</c:v>
                </c:pt>
                <c:pt idx="649">
                  <c:v>1.8027777777777778</c:v>
                </c:pt>
                <c:pt idx="650">
                  <c:v>1.8055555555555556</c:v>
                </c:pt>
                <c:pt idx="651">
                  <c:v>1.8083333333333333</c:v>
                </c:pt>
                <c:pt idx="652">
                  <c:v>1.8111111111111111</c:v>
                </c:pt>
                <c:pt idx="653">
                  <c:v>1.8138888888888889</c:v>
                </c:pt>
                <c:pt idx="654">
                  <c:v>1.8166666666666667</c:v>
                </c:pt>
                <c:pt idx="655">
                  <c:v>1.8194444444444444</c:v>
                </c:pt>
                <c:pt idx="656">
                  <c:v>1.8222222222222222</c:v>
                </c:pt>
                <c:pt idx="657">
                  <c:v>1.825</c:v>
                </c:pt>
                <c:pt idx="658">
                  <c:v>1.8277777777777777</c:v>
                </c:pt>
                <c:pt idx="659">
                  <c:v>1.8305555555555555</c:v>
                </c:pt>
                <c:pt idx="660">
                  <c:v>1.8333333333333333</c:v>
                </c:pt>
                <c:pt idx="661">
                  <c:v>1.836111111111111</c:v>
                </c:pt>
                <c:pt idx="662">
                  <c:v>1.8388888888888888</c:v>
                </c:pt>
                <c:pt idx="663">
                  <c:v>1.8416666666666666</c:v>
                </c:pt>
                <c:pt idx="664">
                  <c:v>1.8444444444444446</c:v>
                </c:pt>
                <c:pt idx="665">
                  <c:v>1.8472222222222223</c:v>
                </c:pt>
                <c:pt idx="666">
                  <c:v>1.85</c:v>
                </c:pt>
                <c:pt idx="667">
                  <c:v>1.8527777777777779</c:v>
                </c:pt>
                <c:pt idx="668">
                  <c:v>1.8555555555555556</c:v>
                </c:pt>
                <c:pt idx="669">
                  <c:v>1.8583333333333334</c:v>
                </c:pt>
                <c:pt idx="670">
                  <c:v>1.8611111111111112</c:v>
                </c:pt>
                <c:pt idx="671">
                  <c:v>1.8638888888888889</c:v>
                </c:pt>
                <c:pt idx="672">
                  <c:v>1.8666666666666667</c:v>
                </c:pt>
                <c:pt idx="673">
                  <c:v>1.8694444444444445</c:v>
                </c:pt>
                <c:pt idx="674">
                  <c:v>1.8722222222222222</c:v>
                </c:pt>
                <c:pt idx="675">
                  <c:v>1.875</c:v>
                </c:pt>
                <c:pt idx="676">
                  <c:v>1.8777777777777778</c:v>
                </c:pt>
                <c:pt idx="677">
                  <c:v>1.8805555555555555</c:v>
                </c:pt>
                <c:pt idx="678">
                  <c:v>1.8833333333333333</c:v>
                </c:pt>
                <c:pt idx="679">
                  <c:v>1.8861111111111111</c:v>
                </c:pt>
                <c:pt idx="680">
                  <c:v>1.8888888888888888</c:v>
                </c:pt>
                <c:pt idx="681">
                  <c:v>1.8916666666666666</c:v>
                </c:pt>
                <c:pt idx="682">
                  <c:v>1.8944444444444444</c:v>
                </c:pt>
                <c:pt idx="683">
                  <c:v>1.8972222222222221</c:v>
                </c:pt>
                <c:pt idx="684">
                  <c:v>1.9</c:v>
                </c:pt>
                <c:pt idx="685">
                  <c:v>1.9027777777777777</c:v>
                </c:pt>
                <c:pt idx="686">
                  <c:v>1.9055555555555554</c:v>
                </c:pt>
                <c:pt idx="687">
                  <c:v>1.9083333333333334</c:v>
                </c:pt>
                <c:pt idx="688">
                  <c:v>1.9111111111111112</c:v>
                </c:pt>
                <c:pt idx="689">
                  <c:v>1.913888888888889</c:v>
                </c:pt>
                <c:pt idx="690">
                  <c:v>1.9166666666666667</c:v>
                </c:pt>
                <c:pt idx="691">
                  <c:v>1.9194444444444445</c:v>
                </c:pt>
                <c:pt idx="692">
                  <c:v>1.9222222222222223</c:v>
                </c:pt>
                <c:pt idx="693">
                  <c:v>1.925</c:v>
                </c:pt>
                <c:pt idx="694">
                  <c:v>1.9277777777777778</c:v>
                </c:pt>
                <c:pt idx="695">
                  <c:v>1.9305555555555556</c:v>
                </c:pt>
                <c:pt idx="696">
                  <c:v>1.9333333333333333</c:v>
                </c:pt>
                <c:pt idx="697">
                  <c:v>1.9361111111111111</c:v>
                </c:pt>
                <c:pt idx="698">
                  <c:v>1.9388888888888889</c:v>
                </c:pt>
                <c:pt idx="699">
                  <c:v>1.9416666666666667</c:v>
                </c:pt>
                <c:pt idx="700">
                  <c:v>1.9444444444444444</c:v>
                </c:pt>
                <c:pt idx="701">
                  <c:v>1.9472222222222222</c:v>
                </c:pt>
                <c:pt idx="702">
                  <c:v>1.95</c:v>
                </c:pt>
                <c:pt idx="703">
                  <c:v>1.9527777777777777</c:v>
                </c:pt>
                <c:pt idx="704">
                  <c:v>1.9555555555555555</c:v>
                </c:pt>
                <c:pt idx="705">
                  <c:v>1.9583333333333333</c:v>
                </c:pt>
                <c:pt idx="706">
                  <c:v>1.961111111111111</c:v>
                </c:pt>
                <c:pt idx="707">
                  <c:v>1.9638888888888888</c:v>
                </c:pt>
                <c:pt idx="708">
                  <c:v>1.9666666666666666</c:v>
                </c:pt>
                <c:pt idx="709">
                  <c:v>1.9694444444444446</c:v>
                </c:pt>
                <c:pt idx="710">
                  <c:v>1.9722222222222223</c:v>
                </c:pt>
                <c:pt idx="711">
                  <c:v>1.9750000000000001</c:v>
                </c:pt>
                <c:pt idx="712">
                  <c:v>1.9777777777777779</c:v>
                </c:pt>
                <c:pt idx="713">
                  <c:v>1.9805555555555556</c:v>
                </c:pt>
                <c:pt idx="714">
                  <c:v>1.9833333333333334</c:v>
                </c:pt>
                <c:pt idx="715">
                  <c:v>1.9861111111111112</c:v>
                </c:pt>
                <c:pt idx="716">
                  <c:v>1.9888888888888889</c:v>
                </c:pt>
                <c:pt idx="717">
                  <c:v>1.9916666666666667</c:v>
                </c:pt>
                <c:pt idx="718">
                  <c:v>1.9944444444444445</c:v>
                </c:pt>
                <c:pt idx="719">
                  <c:v>1.9972222222222222</c:v>
                </c:pt>
                <c:pt idx="720">
                  <c:v>2</c:v>
                </c:pt>
                <c:pt idx="721">
                  <c:v>2.0027777777777778</c:v>
                </c:pt>
                <c:pt idx="722">
                  <c:v>2.0055555555555555</c:v>
                </c:pt>
                <c:pt idx="723">
                  <c:v>2.0083333333333333</c:v>
                </c:pt>
                <c:pt idx="724">
                  <c:v>2.0111111111111111</c:v>
                </c:pt>
                <c:pt idx="725">
                  <c:v>2.0138888888888888</c:v>
                </c:pt>
                <c:pt idx="726">
                  <c:v>2.0166666666666666</c:v>
                </c:pt>
                <c:pt idx="727">
                  <c:v>2.0194444444444444</c:v>
                </c:pt>
                <c:pt idx="728">
                  <c:v>2.0222222222222221</c:v>
                </c:pt>
                <c:pt idx="729">
                  <c:v>2.0249999999999999</c:v>
                </c:pt>
                <c:pt idx="730">
                  <c:v>2.0277777777777777</c:v>
                </c:pt>
                <c:pt idx="731">
                  <c:v>2.0305555555555554</c:v>
                </c:pt>
                <c:pt idx="732">
                  <c:v>2.0333333333333332</c:v>
                </c:pt>
                <c:pt idx="733">
                  <c:v>2.036111111111111</c:v>
                </c:pt>
                <c:pt idx="734">
                  <c:v>2.0388888888888888</c:v>
                </c:pt>
                <c:pt idx="735">
                  <c:v>2.0416666666666665</c:v>
                </c:pt>
                <c:pt idx="736">
                  <c:v>2.0444444444444443</c:v>
                </c:pt>
                <c:pt idx="737">
                  <c:v>2.0472222222222221</c:v>
                </c:pt>
                <c:pt idx="738">
                  <c:v>2.0499999999999998</c:v>
                </c:pt>
                <c:pt idx="739">
                  <c:v>2.0527777777777776</c:v>
                </c:pt>
                <c:pt idx="740">
                  <c:v>2.0555555555555554</c:v>
                </c:pt>
                <c:pt idx="741">
                  <c:v>2.0583333333333331</c:v>
                </c:pt>
                <c:pt idx="742">
                  <c:v>2.0611111111111109</c:v>
                </c:pt>
                <c:pt idx="743">
                  <c:v>2.0638888888888891</c:v>
                </c:pt>
                <c:pt idx="744">
                  <c:v>2.0666666666666669</c:v>
                </c:pt>
                <c:pt idx="745">
                  <c:v>2.0694444444444446</c:v>
                </c:pt>
                <c:pt idx="746">
                  <c:v>2.0722222222222224</c:v>
                </c:pt>
                <c:pt idx="747">
                  <c:v>2.0750000000000002</c:v>
                </c:pt>
                <c:pt idx="748">
                  <c:v>2.0777777777777779</c:v>
                </c:pt>
                <c:pt idx="749">
                  <c:v>2.0805555555555557</c:v>
                </c:pt>
                <c:pt idx="750">
                  <c:v>2.0833333333333335</c:v>
                </c:pt>
                <c:pt idx="751">
                  <c:v>2.0861111111111112</c:v>
                </c:pt>
                <c:pt idx="752">
                  <c:v>2.088888888888889</c:v>
                </c:pt>
                <c:pt idx="753">
                  <c:v>2.0916666666666668</c:v>
                </c:pt>
                <c:pt idx="754">
                  <c:v>2.0944444444444446</c:v>
                </c:pt>
                <c:pt idx="755">
                  <c:v>2.0972222222222223</c:v>
                </c:pt>
                <c:pt idx="756">
                  <c:v>2.1</c:v>
                </c:pt>
                <c:pt idx="757">
                  <c:v>2.1027777777777779</c:v>
                </c:pt>
                <c:pt idx="758">
                  <c:v>2.1055555555555556</c:v>
                </c:pt>
                <c:pt idx="759">
                  <c:v>2.1083333333333334</c:v>
                </c:pt>
                <c:pt idx="760">
                  <c:v>2.1111111111111112</c:v>
                </c:pt>
                <c:pt idx="761">
                  <c:v>2.1138888888888889</c:v>
                </c:pt>
                <c:pt idx="762">
                  <c:v>2.1166666666666667</c:v>
                </c:pt>
                <c:pt idx="763">
                  <c:v>2.1194444444444445</c:v>
                </c:pt>
                <c:pt idx="764">
                  <c:v>2.1222222222222222</c:v>
                </c:pt>
                <c:pt idx="765">
                  <c:v>2.125</c:v>
                </c:pt>
                <c:pt idx="766">
                  <c:v>2.1277777777777778</c:v>
                </c:pt>
                <c:pt idx="767">
                  <c:v>2.1305555555555555</c:v>
                </c:pt>
                <c:pt idx="768">
                  <c:v>2.1333333333333333</c:v>
                </c:pt>
                <c:pt idx="769">
                  <c:v>2.1361111111111111</c:v>
                </c:pt>
                <c:pt idx="770">
                  <c:v>2.1388888888888888</c:v>
                </c:pt>
                <c:pt idx="771">
                  <c:v>2.1416666666666666</c:v>
                </c:pt>
                <c:pt idx="772">
                  <c:v>2.1444444444444444</c:v>
                </c:pt>
                <c:pt idx="773">
                  <c:v>2.1472222222222221</c:v>
                </c:pt>
                <c:pt idx="774">
                  <c:v>2.15</c:v>
                </c:pt>
                <c:pt idx="775">
                  <c:v>2.1527777777777777</c:v>
                </c:pt>
                <c:pt idx="776">
                  <c:v>2.1555555555555554</c:v>
                </c:pt>
                <c:pt idx="777">
                  <c:v>2.1583333333333332</c:v>
                </c:pt>
                <c:pt idx="778">
                  <c:v>2.161111111111111</c:v>
                </c:pt>
                <c:pt idx="779">
                  <c:v>2.1638888888888888</c:v>
                </c:pt>
                <c:pt idx="780">
                  <c:v>2.1666666666666665</c:v>
                </c:pt>
                <c:pt idx="781">
                  <c:v>2.1694444444444443</c:v>
                </c:pt>
                <c:pt idx="782">
                  <c:v>2.1722222222222221</c:v>
                </c:pt>
                <c:pt idx="783">
                  <c:v>2.1749999999999998</c:v>
                </c:pt>
                <c:pt idx="784">
                  <c:v>2.1777777777777776</c:v>
                </c:pt>
                <c:pt idx="785">
                  <c:v>2.1805555555555554</c:v>
                </c:pt>
                <c:pt idx="786">
                  <c:v>2.1833333333333331</c:v>
                </c:pt>
                <c:pt idx="787">
                  <c:v>2.1861111111111109</c:v>
                </c:pt>
                <c:pt idx="788">
                  <c:v>2.1888888888888891</c:v>
                </c:pt>
                <c:pt idx="789">
                  <c:v>2.1916666666666669</c:v>
                </c:pt>
                <c:pt idx="790">
                  <c:v>2.1944444444444446</c:v>
                </c:pt>
                <c:pt idx="791">
                  <c:v>2.1972222222222224</c:v>
                </c:pt>
                <c:pt idx="792">
                  <c:v>2.2000000000000002</c:v>
                </c:pt>
                <c:pt idx="793">
                  <c:v>2.2027777777777779</c:v>
                </c:pt>
                <c:pt idx="794">
                  <c:v>2.2055555555555557</c:v>
                </c:pt>
                <c:pt idx="795">
                  <c:v>2.2083333333333335</c:v>
                </c:pt>
                <c:pt idx="796">
                  <c:v>2.2111111111111112</c:v>
                </c:pt>
                <c:pt idx="797">
                  <c:v>2.213888888888889</c:v>
                </c:pt>
                <c:pt idx="798">
                  <c:v>2.2166666666666668</c:v>
                </c:pt>
                <c:pt idx="799">
                  <c:v>2.2194444444444446</c:v>
                </c:pt>
                <c:pt idx="800">
                  <c:v>2.2222222222222223</c:v>
                </c:pt>
                <c:pt idx="801">
                  <c:v>2.2250000000000001</c:v>
                </c:pt>
                <c:pt idx="802">
                  <c:v>2.2277777777777779</c:v>
                </c:pt>
                <c:pt idx="803">
                  <c:v>2.2305555555555556</c:v>
                </c:pt>
                <c:pt idx="804">
                  <c:v>2.2333333333333334</c:v>
                </c:pt>
                <c:pt idx="805">
                  <c:v>2.2361111111111112</c:v>
                </c:pt>
                <c:pt idx="806">
                  <c:v>2.2388888888888889</c:v>
                </c:pt>
                <c:pt idx="807">
                  <c:v>2.2416666666666667</c:v>
                </c:pt>
                <c:pt idx="808">
                  <c:v>2.2444444444444445</c:v>
                </c:pt>
                <c:pt idx="809">
                  <c:v>2.2472222222222222</c:v>
                </c:pt>
                <c:pt idx="810">
                  <c:v>2.25</c:v>
                </c:pt>
                <c:pt idx="811">
                  <c:v>2.2527777777777778</c:v>
                </c:pt>
                <c:pt idx="812">
                  <c:v>2.2555555555555555</c:v>
                </c:pt>
                <c:pt idx="813">
                  <c:v>2.2583333333333333</c:v>
                </c:pt>
                <c:pt idx="814">
                  <c:v>2.2611111111111111</c:v>
                </c:pt>
                <c:pt idx="815">
                  <c:v>2.2638888888888888</c:v>
                </c:pt>
                <c:pt idx="816">
                  <c:v>2.2666666666666666</c:v>
                </c:pt>
                <c:pt idx="817">
                  <c:v>2.2694444444444444</c:v>
                </c:pt>
                <c:pt idx="818">
                  <c:v>2.2722222222222221</c:v>
                </c:pt>
                <c:pt idx="819">
                  <c:v>2.2749999999999999</c:v>
                </c:pt>
                <c:pt idx="820">
                  <c:v>2.2777777777777777</c:v>
                </c:pt>
                <c:pt idx="821">
                  <c:v>2.2805555555555554</c:v>
                </c:pt>
                <c:pt idx="822">
                  <c:v>2.2833333333333332</c:v>
                </c:pt>
                <c:pt idx="823">
                  <c:v>2.286111111111111</c:v>
                </c:pt>
                <c:pt idx="824">
                  <c:v>2.2888888888888888</c:v>
                </c:pt>
                <c:pt idx="825">
                  <c:v>2.2916666666666665</c:v>
                </c:pt>
                <c:pt idx="826">
                  <c:v>2.2944444444444443</c:v>
                </c:pt>
                <c:pt idx="827">
                  <c:v>2.2972222222222221</c:v>
                </c:pt>
                <c:pt idx="828">
                  <c:v>2.2999999999999998</c:v>
                </c:pt>
                <c:pt idx="829">
                  <c:v>2.3027777777777776</c:v>
                </c:pt>
                <c:pt idx="830">
                  <c:v>2.3055555555555554</c:v>
                </c:pt>
                <c:pt idx="831">
                  <c:v>2.3083333333333331</c:v>
                </c:pt>
                <c:pt idx="832">
                  <c:v>2.3111111111111109</c:v>
                </c:pt>
                <c:pt idx="833">
                  <c:v>2.3138888888888891</c:v>
                </c:pt>
                <c:pt idx="834">
                  <c:v>2.3166666666666669</c:v>
                </c:pt>
                <c:pt idx="835">
                  <c:v>2.3194444444444446</c:v>
                </c:pt>
                <c:pt idx="836">
                  <c:v>2.3222222222222224</c:v>
                </c:pt>
                <c:pt idx="837">
                  <c:v>2.3250000000000002</c:v>
                </c:pt>
                <c:pt idx="838">
                  <c:v>2.3277777777777779</c:v>
                </c:pt>
                <c:pt idx="839">
                  <c:v>2.3305555555555557</c:v>
                </c:pt>
                <c:pt idx="840">
                  <c:v>2.3333333333333335</c:v>
                </c:pt>
                <c:pt idx="841">
                  <c:v>2.3361111111111112</c:v>
                </c:pt>
                <c:pt idx="842">
                  <c:v>2.338888888888889</c:v>
                </c:pt>
                <c:pt idx="843">
                  <c:v>2.3416666666666668</c:v>
                </c:pt>
                <c:pt idx="844">
                  <c:v>2.3444444444444446</c:v>
                </c:pt>
                <c:pt idx="845">
                  <c:v>2.3472222222222223</c:v>
                </c:pt>
                <c:pt idx="846">
                  <c:v>2.35</c:v>
                </c:pt>
                <c:pt idx="847">
                  <c:v>2.3527777777777779</c:v>
                </c:pt>
                <c:pt idx="848">
                  <c:v>2.3555555555555556</c:v>
                </c:pt>
                <c:pt idx="849">
                  <c:v>2.3583333333333334</c:v>
                </c:pt>
                <c:pt idx="850">
                  <c:v>2.3611111111111112</c:v>
                </c:pt>
                <c:pt idx="851">
                  <c:v>2.3638888888888889</c:v>
                </c:pt>
                <c:pt idx="852">
                  <c:v>2.3666666666666667</c:v>
                </c:pt>
                <c:pt idx="853">
                  <c:v>2.3694444444444445</c:v>
                </c:pt>
                <c:pt idx="854">
                  <c:v>2.3722222222222222</c:v>
                </c:pt>
                <c:pt idx="855">
                  <c:v>2.375</c:v>
                </c:pt>
                <c:pt idx="856">
                  <c:v>2.3777777777777778</c:v>
                </c:pt>
                <c:pt idx="857">
                  <c:v>2.3805555555555555</c:v>
                </c:pt>
                <c:pt idx="858">
                  <c:v>2.3833333333333333</c:v>
                </c:pt>
                <c:pt idx="859">
                  <c:v>2.3861111111111111</c:v>
                </c:pt>
                <c:pt idx="860">
                  <c:v>2.3888888888888888</c:v>
                </c:pt>
                <c:pt idx="861">
                  <c:v>2.3916666666666666</c:v>
                </c:pt>
                <c:pt idx="862">
                  <c:v>2.3944444444444444</c:v>
                </c:pt>
                <c:pt idx="863">
                  <c:v>2.3972222222222221</c:v>
                </c:pt>
                <c:pt idx="864">
                  <c:v>2.4</c:v>
                </c:pt>
                <c:pt idx="865">
                  <c:v>2.4027777777777777</c:v>
                </c:pt>
                <c:pt idx="866">
                  <c:v>2.4055555555555554</c:v>
                </c:pt>
                <c:pt idx="867">
                  <c:v>2.4083333333333332</c:v>
                </c:pt>
                <c:pt idx="868">
                  <c:v>2.411111111111111</c:v>
                </c:pt>
                <c:pt idx="869">
                  <c:v>2.4138888888888888</c:v>
                </c:pt>
                <c:pt idx="870">
                  <c:v>2.4166666666666665</c:v>
                </c:pt>
                <c:pt idx="871">
                  <c:v>2.4194444444444443</c:v>
                </c:pt>
                <c:pt idx="872">
                  <c:v>2.4222222222222221</c:v>
                </c:pt>
                <c:pt idx="873">
                  <c:v>2.4249999999999998</c:v>
                </c:pt>
                <c:pt idx="874">
                  <c:v>2.4277777777777776</c:v>
                </c:pt>
                <c:pt idx="875">
                  <c:v>2.4305555555555554</c:v>
                </c:pt>
                <c:pt idx="876">
                  <c:v>2.4333333333333331</c:v>
                </c:pt>
                <c:pt idx="877">
                  <c:v>2.4361111111111109</c:v>
                </c:pt>
                <c:pt idx="878">
                  <c:v>2.4388888888888891</c:v>
                </c:pt>
                <c:pt idx="879">
                  <c:v>2.4416666666666669</c:v>
                </c:pt>
                <c:pt idx="880">
                  <c:v>2.4444444444444446</c:v>
                </c:pt>
                <c:pt idx="881">
                  <c:v>2.4472222222222224</c:v>
                </c:pt>
                <c:pt idx="882">
                  <c:v>2.4500000000000002</c:v>
                </c:pt>
                <c:pt idx="883">
                  <c:v>2.4527777777777779</c:v>
                </c:pt>
                <c:pt idx="884">
                  <c:v>2.4555555555555557</c:v>
                </c:pt>
                <c:pt idx="885">
                  <c:v>2.4583333333333335</c:v>
                </c:pt>
                <c:pt idx="886">
                  <c:v>2.4611111111111112</c:v>
                </c:pt>
                <c:pt idx="887">
                  <c:v>2.463888888888889</c:v>
                </c:pt>
                <c:pt idx="888">
                  <c:v>2.4666666666666668</c:v>
                </c:pt>
                <c:pt idx="889">
                  <c:v>2.4694444444444446</c:v>
                </c:pt>
                <c:pt idx="890">
                  <c:v>2.4722222222222223</c:v>
                </c:pt>
                <c:pt idx="891">
                  <c:v>2.4750000000000001</c:v>
                </c:pt>
                <c:pt idx="892">
                  <c:v>2.4777777777777779</c:v>
                </c:pt>
                <c:pt idx="893">
                  <c:v>2.4805555555555556</c:v>
                </c:pt>
                <c:pt idx="894">
                  <c:v>2.4833333333333334</c:v>
                </c:pt>
                <c:pt idx="895">
                  <c:v>2.4861111111111112</c:v>
                </c:pt>
                <c:pt idx="896">
                  <c:v>2.4888888888888889</c:v>
                </c:pt>
                <c:pt idx="897">
                  <c:v>2.4916666666666667</c:v>
                </c:pt>
                <c:pt idx="898">
                  <c:v>2.4944444444444445</c:v>
                </c:pt>
                <c:pt idx="899">
                  <c:v>2.4972222222222222</c:v>
                </c:pt>
                <c:pt idx="900">
                  <c:v>2.5</c:v>
                </c:pt>
                <c:pt idx="901">
                  <c:v>2.5027777777777778</c:v>
                </c:pt>
                <c:pt idx="902">
                  <c:v>2.5055555555555555</c:v>
                </c:pt>
                <c:pt idx="903">
                  <c:v>2.5083333333333333</c:v>
                </c:pt>
                <c:pt idx="904">
                  <c:v>2.5111111111111111</c:v>
                </c:pt>
                <c:pt idx="905">
                  <c:v>2.5138888888888888</c:v>
                </c:pt>
                <c:pt idx="906">
                  <c:v>2.5166666666666666</c:v>
                </c:pt>
                <c:pt idx="907">
                  <c:v>2.5194444444444444</c:v>
                </c:pt>
                <c:pt idx="908">
                  <c:v>2.5222222222222221</c:v>
                </c:pt>
                <c:pt idx="909">
                  <c:v>2.5249999999999999</c:v>
                </c:pt>
                <c:pt idx="910">
                  <c:v>2.5277777777777777</c:v>
                </c:pt>
                <c:pt idx="911">
                  <c:v>2.5305555555555554</c:v>
                </c:pt>
                <c:pt idx="912">
                  <c:v>2.5333333333333332</c:v>
                </c:pt>
                <c:pt idx="913">
                  <c:v>2.536111111111111</c:v>
                </c:pt>
                <c:pt idx="914">
                  <c:v>2.5388888888888888</c:v>
                </c:pt>
                <c:pt idx="915">
                  <c:v>2.5416666666666665</c:v>
                </c:pt>
                <c:pt idx="916">
                  <c:v>2.5444444444444443</c:v>
                </c:pt>
                <c:pt idx="917">
                  <c:v>2.5472222222222221</c:v>
                </c:pt>
                <c:pt idx="918">
                  <c:v>2.5499999999999998</c:v>
                </c:pt>
                <c:pt idx="919">
                  <c:v>2.5527777777777776</c:v>
                </c:pt>
                <c:pt idx="920">
                  <c:v>2.5555555555555554</c:v>
                </c:pt>
                <c:pt idx="921">
                  <c:v>2.5583333333333331</c:v>
                </c:pt>
                <c:pt idx="922">
                  <c:v>2.5611111111111109</c:v>
                </c:pt>
                <c:pt idx="923">
                  <c:v>2.5638888888888891</c:v>
                </c:pt>
                <c:pt idx="924">
                  <c:v>2.5666666666666669</c:v>
                </c:pt>
                <c:pt idx="925">
                  <c:v>2.5694444444444446</c:v>
                </c:pt>
                <c:pt idx="926">
                  <c:v>2.5722222222222224</c:v>
                </c:pt>
                <c:pt idx="927">
                  <c:v>2.5750000000000002</c:v>
                </c:pt>
                <c:pt idx="928">
                  <c:v>2.5777777777777779</c:v>
                </c:pt>
                <c:pt idx="929">
                  <c:v>2.5805555555555557</c:v>
                </c:pt>
                <c:pt idx="930">
                  <c:v>2.5833333333333335</c:v>
                </c:pt>
                <c:pt idx="931">
                  <c:v>2.5861111111111112</c:v>
                </c:pt>
                <c:pt idx="932">
                  <c:v>2.588888888888889</c:v>
                </c:pt>
                <c:pt idx="933">
                  <c:v>2.5916666666666668</c:v>
                </c:pt>
                <c:pt idx="934">
                  <c:v>2.5944444444444446</c:v>
                </c:pt>
                <c:pt idx="935">
                  <c:v>2.5972222222222223</c:v>
                </c:pt>
                <c:pt idx="936">
                  <c:v>2.6</c:v>
                </c:pt>
                <c:pt idx="937">
                  <c:v>2.6027777777777779</c:v>
                </c:pt>
                <c:pt idx="938">
                  <c:v>2.6055555555555556</c:v>
                </c:pt>
                <c:pt idx="939">
                  <c:v>2.6083333333333334</c:v>
                </c:pt>
                <c:pt idx="940">
                  <c:v>2.6111111111111112</c:v>
                </c:pt>
                <c:pt idx="941">
                  <c:v>2.6138888888888889</c:v>
                </c:pt>
                <c:pt idx="942">
                  <c:v>2.6166666666666667</c:v>
                </c:pt>
                <c:pt idx="943">
                  <c:v>2.6194444444444445</c:v>
                </c:pt>
                <c:pt idx="944">
                  <c:v>2.6222222222222222</c:v>
                </c:pt>
                <c:pt idx="945">
                  <c:v>2.625</c:v>
                </c:pt>
                <c:pt idx="946">
                  <c:v>2.6277777777777778</c:v>
                </c:pt>
                <c:pt idx="947">
                  <c:v>2.6305555555555555</c:v>
                </c:pt>
                <c:pt idx="948">
                  <c:v>2.6333333333333333</c:v>
                </c:pt>
                <c:pt idx="949">
                  <c:v>2.6361111111111111</c:v>
                </c:pt>
                <c:pt idx="950">
                  <c:v>2.6388888888888888</c:v>
                </c:pt>
                <c:pt idx="951">
                  <c:v>2.6416666666666666</c:v>
                </c:pt>
                <c:pt idx="952">
                  <c:v>2.6444444444444444</c:v>
                </c:pt>
                <c:pt idx="953">
                  <c:v>2.6472222222222221</c:v>
                </c:pt>
                <c:pt idx="954">
                  <c:v>2.65</c:v>
                </c:pt>
                <c:pt idx="955">
                  <c:v>2.6527777777777777</c:v>
                </c:pt>
                <c:pt idx="956">
                  <c:v>2.6555555555555554</c:v>
                </c:pt>
                <c:pt idx="957">
                  <c:v>2.6583333333333332</c:v>
                </c:pt>
                <c:pt idx="958">
                  <c:v>2.661111111111111</c:v>
                </c:pt>
                <c:pt idx="959">
                  <c:v>2.6638888888888888</c:v>
                </c:pt>
                <c:pt idx="960">
                  <c:v>2.6666666666666665</c:v>
                </c:pt>
                <c:pt idx="961">
                  <c:v>2.6694444444444443</c:v>
                </c:pt>
                <c:pt idx="962">
                  <c:v>2.6722222222222221</c:v>
                </c:pt>
                <c:pt idx="963">
                  <c:v>2.6749999999999998</c:v>
                </c:pt>
                <c:pt idx="964">
                  <c:v>2.6777777777777776</c:v>
                </c:pt>
                <c:pt idx="965">
                  <c:v>2.6805555555555554</c:v>
                </c:pt>
                <c:pt idx="966">
                  <c:v>2.6833333333333331</c:v>
                </c:pt>
                <c:pt idx="967">
                  <c:v>2.6861111111111109</c:v>
                </c:pt>
                <c:pt idx="968">
                  <c:v>2.6888888888888891</c:v>
                </c:pt>
                <c:pt idx="969">
                  <c:v>2.6916666666666669</c:v>
                </c:pt>
                <c:pt idx="970">
                  <c:v>2.6944444444444446</c:v>
                </c:pt>
                <c:pt idx="971">
                  <c:v>2.6972222222222224</c:v>
                </c:pt>
                <c:pt idx="972">
                  <c:v>2.7</c:v>
                </c:pt>
                <c:pt idx="973">
                  <c:v>2.7027777777777779</c:v>
                </c:pt>
                <c:pt idx="974">
                  <c:v>2.7055555555555557</c:v>
                </c:pt>
                <c:pt idx="975">
                  <c:v>2.7083333333333335</c:v>
                </c:pt>
                <c:pt idx="976">
                  <c:v>2.7111111111111112</c:v>
                </c:pt>
                <c:pt idx="977">
                  <c:v>2.713888888888889</c:v>
                </c:pt>
                <c:pt idx="978">
                  <c:v>2.7166666666666668</c:v>
                </c:pt>
                <c:pt idx="979">
                  <c:v>2.7194444444444446</c:v>
                </c:pt>
                <c:pt idx="980">
                  <c:v>2.7222222222222223</c:v>
                </c:pt>
                <c:pt idx="981">
                  <c:v>2.7250000000000001</c:v>
                </c:pt>
                <c:pt idx="982">
                  <c:v>2.7277777777777779</c:v>
                </c:pt>
                <c:pt idx="983">
                  <c:v>2.7305555555555556</c:v>
                </c:pt>
                <c:pt idx="984">
                  <c:v>2.7333333333333334</c:v>
                </c:pt>
                <c:pt idx="985">
                  <c:v>2.7361111111111112</c:v>
                </c:pt>
                <c:pt idx="986">
                  <c:v>2.7388888888888889</c:v>
                </c:pt>
                <c:pt idx="987">
                  <c:v>2.7416666666666667</c:v>
                </c:pt>
                <c:pt idx="988">
                  <c:v>2.7444444444444445</c:v>
                </c:pt>
                <c:pt idx="989">
                  <c:v>2.7472222222222222</c:v>
                </c:pt>
                <c:pt idx="990">
                  <c:v>2.75</c:v>
                </c:pt>
                <c:pt idx="991">
                  <c:v>2.7527777777777778</c:v>
                </c:pt>
                <c:pt idx="992">
                  <c:v>2.7555555555555555</c:v>
                </c:pt>
                <c:pt idx="993">
                  <c:v>2.7583333333333333</c:v>
                </c:pt>
                <c:pt idx="994">
                  <c:v>2.7611111111111111</c:v>
                </c:pt>
                <c:pt idx="995">
                  <c:v>2.7638888888888888</c:v>
                </c:pt>
                <c:pt idx="996">
                  <c:v>2.7666666666666666</c:v>
                </c:pt>
                <c:pt idx="997">
                  <c:v>2.7694444444444444</c:v>
                </c:pt>
                <c:pt idx="998">
                  <c:v>2.7722222222222221</c:v>
                </c:pt>
                <c:pt idx="999">
                  <c:v>2.7749999999999999</c:v>
                </c:pt>
                <c:pt idx="1000">
                  <c:v>2.7777777777777777</c:v>
                </c:pt>
                <c:pt idx="1001">
                  <c:v>2.7805555555555554</c:v>
                </c:pt>
                <c:pt idx="1002">
                  <c:v>2.7833333333333332</c:v>
                </c:pt>
                <c:pt idx="1003">
                  <c:v>2.786111111111111</c:v>
                </c:pt>
                <c:pt idx="1004">
                  <c:v>2.7888888888888888</c:v>
                </c:pt>
                <c:pt idx="1005">
                  <c:v>2.7916666666666665</c:v>
                </c:pt>
                <c:pt idx="1006">
                  <c:v>2.7944444444444443</c:v>
                </c:pt>
                <c:pt idx="1007">
                  <c:v>2.7972222222222221</c:v>
                </c:pt>
                <c:pt idx="1008">
                  <c:v>2.8</c:v>
                </c:pt>
                <c:pt idx="1009">
                  <c:v>2.8027777777777776</c:v>
                </c:pt>
                <c:pt idx="1010">
                  <c:v>2.8055555555555554</c:v>
                </c:pt>
                <c:pt idx="1011">
                  <c:v>2.8083333333333331</c:v>
                </c:pt>
                <c:pt idx="1012">
                  <c:v>2.8111111111111109</c:v>
                </c:pt>
                <c:pt idx="1013">
                  <c:v>2.8138888888888891</c:v>
                </c:pt>
                <c:pt idx="1014">
                  <c:v>2.8166666666666669</c:v>
                </c:pt>
                <c:pt idx="1015">
                  <c:v>2.8194444444444446</c:v>
                </c:pt>
                <c:pt idx="1016">
                  <c:v>2.8222222222222224</c:v>
                </c:pt>
                <c:pt idx="1017">
                  <c:v>2.8250000000000002</c:v>
                </c:pt>
                <c:pt idx="1018">
                  <c:v>2.8277777777777779</c:v>
                </c:pt>
                <c:pt idx="1019">
                  <c:v>2.8305555555555557</c:v>
                </c:pt>
                <c:pt idx="1020">
                  <c:v>2.8333333333333335</c:v>
                </c:pt>
                <c:pt idx="1021">
                  <c:v>2.8361111111111112</c:v>
                </c:pt>
                <c:pt idx="1022">
                  <c:v>2.838888888888889</c:v>
                </c:pt>
                <c:pt idx="1023">
                  <c:v>2.8416666666666668</c:v>
                </c:pt>
                <c:pt idx="1024">
                  <c:v>2.8444444444444446</c:v>
                </c:pt>
                <c:pt idx="1025">
                  <c:v>2.8472222222222223</c:v>
                </c:pt>
                <c:pt idx="1026">
                  <c:v>2.85</c:v>
                </c:pt>
                <c:pt idx="1027">
                  <c:v>2.8527777777777779</c:v>
                </c:pt>
                <c:pt idx="1028">
                  <c:v>2.8555555555555556</c:v>
                </c:pt>
                <c:pt idx="1029">
                  <c:v>2.8583333333333334</c:v>
                </c:pt>
                <c:pt idx="1030">
                  <c:v>2.8611111111111112</c:v>
                </c:pt>
                <c:pt idx="1031">
                  <c:v>2.8638888888888889</c:v>
                </c:pt>
                <c:pt idx="1032">
                  <c:v>2.8666666666666667</c:v>
                </c:pt>
                <c:pt idx="1033">
                  <c:v>2.8694444444444445</c:v>
                </c:pt>
                <c:pt idx="1034">
                  <c:v>2.8722222222222222</c:v>
                </c:pt>
                <c:pt idx="1035">
                  <c:v>2.875</c:v>
                </c:pt>
                <c:pt idx="1036">
                  <c:v>2.8777777777777778</c:v>
                </c:pt>
                <c:pt idx="1037">
                  <c:v>2.8805555555555555</c:v>
                </c:pt>
                <c:pt idx="1038">
                  <c:v>2.8833333333333333</c:v>
                </c:pt>
                <c:pt idx="1039">
                  <c:v>2.8861111111111111</c:v>
                </c:pt>
                <c:pt idx="1040">
                  <c:v>2.8888888888888888</c:v>
                </c:pt>
                <c:pt idx="1041">
                  <c:v>2.8916666666666666</c:v>
                </c:pt>
                <c:pt idx="1042">
                  <c:v>2.8944444444444444</c:v>
                </c:pt>
                <c:pt idx="1043">
                  <c:v>2.8972222222222221</c:v>
                </c:pt>
                <c:pt idx="1044">
                  <c:v>2.9</c:v>
                </c:pt>
                <c:pt idx="1045">
                  <c:v>2.9027777777777777</c:v>
                </c:pt>
                <c:pt idx="1046">
                  <c:v>2.9055555555555554</c:v>
                </c:pt>
                <c:pt idx="1047">
                  <c:v>2.9083333333333332</c:v>
                </c:pt>
                <c:pt idx="1048">
                  <c:v>2.911111111111111</c:v>
                </c:pt>
                <c:pt idx="1049">
                  <c:v>2.9138888888888888</c:v>
                </c:pt>
                <c:pt idx="1050">
                  <c:v>2.9166666666666665</c:v>
                </c:pt>
                <c:pt idx="1051">
                  <c:v>2.9194444444444443</c:v>
                </c:pt>
                <c:pt idx="1052">
                  <c:v>2.9222222222222221</c:v>
                </c:pt>
                <c:pt idx="1053">
                  <c:v>2.9249999999999998</c:v>
                </c:pt>
                <c:pt idx="1054">
                  <c:v>2.9277777777777776</c:v>
                </c:pt>
                <c:pt idx="1055">
                  <c:v>2.9305555555555554</c:v>
                </c:pt>
                <c:pt idx="1056">
                  <c:v>2.9333333333333331</c:v>
                </c:pt>
                <c:pt idx="1057">
                  <c:v>2.9361111111111109</c:v>
                </c:pt>
                <c:pt idx="1058">
                  <c:v>2.9388888888888891</c:v>
                </c:pt>
                <c:pt idx="1059">
                  <c:v>2.9416666666666669</c:v>
                </c:pt>
                <c:pt idx="1060">
                  <c:v>2.9444444444444446</c:v>
                </c:pt>
                <c:pt idx="1061">
                  <c:v>2.9472222222222224</c:v>
                </c:pt>
                <c:pt idx="1062">
                  <c:v>2.95</c:v>
                </c:pt>
                <c:pt idx="1063">
                  <c:v>2.9527777777777779</c:v>
                </c:pt>
                <c:pt idx="1064">
                  <c:v>2.9555555555555557</c:v>
                </c:pt>
                <c:pt idx="1065">
                  <c:v>2.9583333333333335</c:v>
                </c:pt>
                <c:pt idx="1066">
                  <c:v>2.9611111111111112</c:v>
                </c:pt>
                <c:pt idx="1067">
                  <c:v>2.963888888888889</c:v>
                </c:pt>
                <c:pt idx="1068">
                  <c:v>2.9666666666666668</c:v>
                </c:pt>
                <c:pt idx="1069">
                  <c:v>2.9694444444444446</c:v>
                </c:pt>
                <c:pt idx="1070">
                  <c:v>2.9722222222222223</c:v>
                </c:pt>
                <c:pt idx="1071">
                  <c:v>2.9750000000000001</c:v>
                </c:pt>
                <c:pt idx="1072">
                  <c:v>2.9777777777777779</c:v>
                </c:pt>
                <c:pt idx="1073">
                  <c:v>2.9805555555555556</c:v>
                </c:pt>
                <c:pt idx="1074">
                  <c:v>2.9833333333333334</c:v>
                </c:pt>
                <c:pt idx="1075">
                  <c:v>2.9861111111111112</c:v>
                </c:pt>
                <c:pt idx="1076">
                  <c:v>2.9888888888888889</c:v>
                </c:pt>
                <c:pt idx="1077">
                  <c:v>2.9916666666666667</c:v>
                </c:pt>
                <c:pt idx="1078">
                  <c:v>2.9944444444444445</c:v>
                </c:pt>
                <c:pt idx="1079">
                  <c:v>2.9972222222222222</c:v>
                </c:pt>
                <c:pt idx="1080">
                  <c:v>3</c:v>
                </c:pt>
                <c:pt idx="1081">
                  <c:v>3.0027777777777778</c:v>
                </c:pt>
                <c:pt idx="1082">
                  <c:v>3.0055555555555555</c:v>
                </c:pt>
                <c:pt idx="1083">
                  <c:v>3.0083333333333333</c:v>
                </c:pt>
                <c:pt idx="1084">
                  <c:v>3.0111111111111111</c:v>
                </c:pt>
                <c:pt idx="1085">
                  <c:v>3.0138888888888888</c:v>
                </c:pt>
                <c:pt idx="1086">
                  <c:v>3.0166666666666666</c:v>
                </c:pt>
                <c:pt idx="1087">
                  <c:v>3.0194444444444444</c:v>
                </c:pt>
                <c:pt idx="1088">
                  <c:v>3.0222222222222221</c:v>
                </c:pt>
                <c:pt idx="1089">
                  <c:v>3.0249999999999999</c:v>
                </c:pt>
                <c:pt idx="1090">
                  <c:v>3.0277777777777777</c:v>
                </c:pt>
                <c:pt idx="1091">
                  <c:v>3.0305555555555554</c:v>
                </c:pt>
                <c:pt idx="1092">
                  <c:v>3.0333333333333332</c:v>
                </c:pt>
                <c:pt idx="1093">
                  <c:v>3.036111111111111</c:v>
                </c:pt>
                <c:pt idx="1094">
                  <c:v>3.0388888888888888</c:v>
                </c:pt>
                <c:pt idx="1095">
                  <c:v>3.0416666666666665</c:v>
                </c:pt>
                <c:pt idx="1096">
                  <c:v>3.0444444444444443</c:v>
                </c:pt>
                <c:pt idx="1097">
                  <c:v>3.0472222222222221</c:v>
                </c:pt>
                <c:pt idx="1098">
                  <c:v>3.05</c:v>
                </c:pt>
                <c:pt idx="1099">
                  <c:v>3.0527777777777776</c:v>
                </c:pt>
                <c:pt idx="1100">
                  <c:v>3.0555555555555554</c:v>
                </c:pt>
                <c:pt idx="1101">
                  <c:v>3.0583333333333331</c:v>
                </c:pt>
                <c:pt idx="1102">
                  <c:v>3.0611111111111109</c:v>
                </c:pt>
                <c:pt idx="1103">
                  <c:v>3.0638888888888891</c:v>
                </c:pt>
                <c:pt idx="1104">
                  <c:v>3.0666666666666669</c:v>
                </c:pt>
                <c:pt idx="1105">
                  <c:v>3.0694444444444446</c:v>
                </c:pt>
                <c:pt idx="1106">
                  <c:v>3.0722222222222224</c:v>
                </c:pt>
                <c:pt idx="1107">
                  <c:v>3.0750000000000002</c:v>
                </c:pt>
                <c:pt idx="1108">
                  <c:v>3.0777777777777779</c:v>
                </c:pt>
                <c:pt idx="1109">
                  <c:v>3.0805555555555557</c:v>
                </c:pt>
                <c:pt idx="1110">
                  <c:v>3.0833333333333335</c:v>
                </c:pt>
                <c:pt idx="1111">
                  <c:v>3.0861111111111112</c:v>
                </c:pt>
                <c:pt idx="1112">
                  <c:v>3.088888888888889</c:v>
                </c:pt>
                <c:pt idx="1113">
                  <c:v>3.0916666666666668</c:v>
                </c:pt>
                <c:pt idx="1114">
                  <c:v>3.0944444444444446</c:v>
                </c:pt>
                <c:pt idx="1115">
                  <c:v>3.0972222222222223</c:v>
                </c:pt>
                <c:pt idx="1116">
                  <c:v>3.1</c:v>
                </c:pt>
                <c:pt idx="1117">
                  <c:v>3.1027777777777779</c:v>
                </c:pt>
                <c:pt idx="1118">
                  <c:v>3.1055555555555556</c:v>
                </c:pt>
                <c:pt idx="1119">
                  <c:v>3.1083333333333334</c:v>
                </c:pt>
                <c:pt idx="1120">
                  <c:v>3.1111111111111112</c:v>
                </c:pt>
                <c:pt idx="1121">
                  <c:v>3.1138888888888889</c:v>
                </c:pt>
                <c:pt idx="1122">
                  <c:v>3.1166666666666667</c:v>
                </c:pt>
                <c:pt idx="1123">
                  <c:v>3.1194444444444445</c:v>
                </c:pt>
                <c:pt idx="1124">
                  <c:v>3.1222222222222222</c:v>
                </c:pt>
                <c:pt idx="1125">
                  <c:v>3.125</c:v>
                </c:pt>
                <c:pt idx="1126">
                  <c:v>3.1277777777777778</c:v>
                </c:pt>
                <c:pt idx="1127">
                  <c:v>3.1305555555555555</c:v>
                </c:pt>
                <c:pt idx="1128">
                  <c:v>3.1333333333333333</c:v>
                </c:pt>
                <c:pt idx="1129">
                  <c:v>3.1361111111111111</c:v>
                </c:pt>
                <c:pt idx="1130">
                  <c:v>3.1388888888888888</c:v>
                </c:pt>
                <c:pt idx="1131">
                  <c:v>3.1416666666666666</c:v>
                </c:pt>
                <c:pt idx="1132">
                  <c:v>3.1444444444444444</c:v>
                </c:pt>
                <c:pt idx="1133">
                  <c:v>3.1472222222222221</c:v>
                </c:pt>
                <c:pt idx="1134">
                  <c:v>3.15</c:v>
                </c:pt>
                <c:pt idx="1135">
                  <c:v>3.1527777777777777</c:v>
                </c:pt>
                <c:pt idx="1136">
                  <c:v>3.1555555555555554</c:v>
                </c:pt>
                <c:pt idx="1137">
                  <c:v>3.1583333333333332</c:v>
                </c:pt>
                <c:pt idx="1138">
                  <c:v>3.161111111111111</c:v>
                </c:pt>
                <c:pt idx="1139">
                  <c:v>3.1638888888888888</c:v>
                </c:pt>
                <c:pt idx="1140">
                  <c:v>3.1666666666666665</c:v>
                </c:pt>
                <c:pt idx="1141">
                  <c:v>3.1694444444444443</c:v>
                </c:pt>
                <c:pt idx="1142">
                  <c:v>3.1722222222222221</c:v>
                </c:pt>
                <c:pt idx="1143">
                  <c:v>3.1749999999999998</c:v>
                </c:pt>
                <c:pt idx="1144">
                  <c:v>3.1777777777777776</c:v>
                </c:pt>
                <c:pt idx="1145">
                  <c:v>3.1805555555555554</c:v>
                </c:pt>
                <c:pt idx="1146">
                  <c:v>3.1833333333333331</c:v>
                </c:pt>
                <c:pt idx="1147">
                  <c:v>3.1861111111111109</c:v>
                </c:pt>
                <c:pt idx="1148">
                  <c:v>3.1888888888888891</c:v>
                </c:pt>
                <c:pt idx="1149">
                  <c:v>3.1916666666666669</c:v>
                </c:pt>
                <c:pt idx="1150">
                  <c:v>3.1944444444444446</c:v>
                </c:pt>
                <c:pt idx="1151">
                  <c:v>3.1972222222222224</c:v>
                </c:pt>
                <c:pt idx="1152">
                  <c:v>3.2</c:v>
                </c:pt>
                <c:pt idx="1153">
                  <c:v>3.2027777777777779</c:v>
                </c:pt>
                <c:pt idx="1154">
                  <c:v>3.2055555555555557</c:v>
                </c:pt>
                <c:pt idx="1155">
                  <c:v>3.2083333333333335</c:v>
                </c:pt>
                <c:pt idx="1156">
                  <c:v>3.2111111111111112</c:v>
                </c:pt>
                <c:pt idx="1157">
                  <c:v>3.213888888888889</c:v>
                </c:pt>
                <c:pt idx="1158">
                  <c:v>3.2166666666666668</c:v>
                </c:pt>
                <c:pt idx="1159">
                  <c:v>3.2194444444444446</c:v>
                </c:pt>
                <c:pt idx="1160">
                  <c:v>3.2222222222222223</c:v>
                </c:pt>
                <c:pt idx="1161">
                  <c:v>3.2250000000000001</c:v>
                </c:pt>
                <c:pt idx="1162">
                  <c:v>3.2277777777777779</c:v>
                </c:pt>
                <c:pt idx="1163">
                  <c:v>3.2305555555555556</c:v>
                </c:pt>
                <c:pt idx="1164">
                  <c:v>3.2333333333333334</c:v>
                </c:pt>
                <c:pt idx="1165">
                  <c:v>3.2361111111111112</c:v>
                </c:pt>
                <c:pt idx="1166">
                  <c:v>3.2388888888888889</c:v>
                </c:pt>
                <c:pt idx="1167">
                  <c:v>3.2416666666666667</c:v>
                </c:pt>
                <c:pt idx="1168">
                  <c:v>3.2444444444444445</c:v>
                </c:pt>
                <c:pt idx="1169">
                  <c:v>3.2472222222222222</c:v>
                </c:pt>
                <c:pt idx="1170">
                  <c:v>3.25</c:v>
                </c:pt>
                <c:pt idx="1171">
                  <c:v>3.2527777777777778</c:v>
                </c:pt>
                <c:pt idx="1172">
                  <c:v>3.2555555555555555</c:v>
                </c:pt>
                <c:pt idx="1173">
                  <c:v>3.2583333333333333</c:v>
                </c:pt>
                <c:pt idx="1174">
                  <c:v>3.2611111111111111</c:v>
                </c:pt>
                <c:pt idx="1175">
                  <c:v>3.2638888888888888</c:v>
                </c:pt>
                <c:pt idx="1176">
                  <c:v>3.2666666666666666</c:v>
                </c:pt>
                <c:pt idx="1177">
                  <c:v>3.2694444444444444</c:v>
                </c:pt>
                <c:pt idx="1178">
                  <c:v>3.2722222222222221</c:v>
                </c:pt>
                <c:pt idx="1179">
                  <c:v>3.2749999999999999</c:v>
                </c:pt>
                <c:pt idx="1180">
                  <c:v>3.2777777777777777</c:v>
                </c:pt>
                <c:pt idx="1181">
                  <c:v>3.2805555555555554</c:v>
                </c:pt>
                <c:pt idx="1182">
                  <c:v>3.2833333333333332</c:v>
                </c:pt>
                <c:pt idx="1183">
                  <c:v>3.286111111111111</c:v>
                </c:pt>
                <c:pt idx="1184">
                  <c:v>3.2888888888888888</c:v>
                </c:pt>
                <c:pt idx="1185">
                  <c:v>3.2916666666666665</c:v>
                </c:pt>
                <c:pt idx="1186">
                  <c:v>3.2944444444444443</c:v>
                </c:pt>
                <c:pt idx="1187">
                  <c:v>3.2972222222222221</c:v>
                </c:pt>
                <c:pt idx="1188">
                  <c:v>3.3</c:v>
                </c:pt>
                <c:pt idx="1189">
                  <c:v>3.3027777777777776</c:v>
                </c:pt>
                <c:pt idx="1190">
                  <c:v>3.3055555555555554</c:v>
                </c:pt>
                <c:pt idx="1191">
                  <c:v>3.3083333333333331</c:v>
                </c:pt>
                <c:pt idx="1192">
                  <c:v>3.3111111111111109</c:v>
                </c:pt>
                <c:pt idx="1193">
                  <c:v>3.3138888888888891</c:v>
                </c:pt>
                <c:pt idx="1194">
                  <c:v>3.3166666666666669</c:v>
                </c:pt>
                <c:pt idx="1195">
                  <c:v>3.3194444444444446</c:v>
                </c:pt>
                <c:pt idx="1196">
                  <c:v>3.3222222222222224</c:v>
                </c:pt>
                <c:pt idx="1197">
                  <c:v>3.3250000000000002</c:v>
                </c:pt>
                <c:pt idx="1198">
                  <c:v>3.3277777777777779</c:v>
                </c:pt>
                <c:pt idx="1199">
                  <c:v>3.3305555555555557</c:v>
                </c:pt>
                <c:pt idx="1200">
                  <c:v>3.3333333333333335</c:v>
                </c:pt>
                <c:pt idx="1201">
                  <c:v>3.3361111111111112</c:v>
                </c:pt>
                <c:pt idx="1202">
                  <c:v>3.338888888888889</c:v>
                </c:pt>
                <c:pt idx="1203">
                  <c:v>3.3416666666666668</c:v>
                </c:pt>
                <c:pt idx="1204">
                  <c:v>3.3444444444444446</c:v>
                </c:pt>
                <c:pt idx="1205">
                  <c:v>3.3472222222222223</c:v>
                </c:pt>
                <c:pt idx="1206">
                  <c:v>3.35</c:v>
                </c:pt>
                <c:pt idx="1207">
                  <c:v>3.3527777777777779</c:v>
                </c:pt>
                <c:pt idx="1208">
                  <c:v>3.3555555555555556</c:v>
                </c:pt>
                <c:pt idx="1209">
                  <c:v>3.3583333333333334</c:v>
                </c:pt>
                <c:pt idx="1210">
                  <c:v>3.3611111111111112</c:v>
                </c:pt>
                <c:pt idx="1211">
                  <c:v>3.3638888888888889</c:v>
                </c:pt>
                <c:pt idx="1212">
                  <c:v>3.3666666666666667</c:v>
                </c:pt>
                <c:pt idx="1213">
                  <c:v>3.3694444444444445</c:v>
                </c:pt>
                <c:pt idx="1214">
                  <c:v>3.3722222222222222</c:v>
                </c:pt>
                <c:pt idx="1215">
                  <c:v>3.375</c:v>
                </c:pt>
                <c:pt idx="1216">
                  <c:v>3.3777777777777778</c:v>
                </c:pt>
                <c:pt idx="1217">
                  <c:v>3.3805555555555555</c:v>
                </c:pt>
                <c:pt idx="1218">
                  <c:v>3.3833333333333333</c:v>
                </c:pt>
                <c:pt idx="1219">
                  <c:v>3.3861111111111111</c:v>
                </c:pt>
                <c:pt idx="1220">
                  <c:v>3.3888888888888888</c:v>
                </c:pt>
                <c:pt idx="1221">
                  <c:v>3.3916666666666666</c:v>
                </c:pt>
                <c:pt idx="1222">
                  <c:v>3.3944444444444444</c:v>
                </c:pt>
                <c:pt idx="1223">
                  <c:v>3.3972222222222221</c:v>
                </c:pt>
                <c:pt idx="1224">
                  <c:v>3.4</c:v>
                </c:pt>
                <c:pt idx="1225">
                  <c:v>3.4027777777777777</c:v>
                </c:pt>
                <c:pt idx="1226">
                  <c:v>3.4055555555555554</c:v>
                </c:pt>
                <c:pt idx="1227">
                  <c:v>3.4083333333333332</c:v>
                </c:pt>
                <c:pt idx="1228">
                  <c:v>3.411111111111111</c:v>
                </c:pt>
                <c:pt idx="1229">
                  <c:v>3.4138888888888888</c:v>
                </c:pt>
                <c:pt idx="1230">
                  <c:v>3.4166666666666665</c:v>
                </c:pt>
                <c:pt idx="1231">
                  <c:v>3.4194444444444443</c:v>
                </c:pt>
                <c:pt idx="1232">
                  <c:v>3.4222222222222221</c:v>
                </c:pt>
                <c:pt idx="1233">
                  <c:v>3.4249999999999998</c:v>
                </c:pt>
                <c:pt idx="1234">
                  <c:v>3.4277777777777776</c:v>
                </c:pt>
                <c:pt idx="1235">
                  <c:v>3.4305555555555554</c:v>
                </c:pt>
                <c:pt idx="1236">
                  <c:v>3.4333333333333331</c:v>
                </c:pt>
                <c:pt idx="1237">
                  <c:v>3.4361111111111109</c:v>
                </c:pt>
                <c:pt idx="1238">
                  <c:v>3.4388888888888891</c:v>
                </c:pt>
                <c:pt idx="1239">
                  <c:v>3.4416666666666669</c:v>
                </c:pt>
                <c:pt idx="1240">
                  <c:v>3.4444444444444446</c:v>
                </c:pt>
                <c:pt idx="1241">
                  <c:v>3.4472222222222224</c:v>
                </c:pt>
                <c:pt idx="1242">
                  <c:v>3.45</c:v>
                </c:pt>
                <c:pt idx="1243">
                  <c:v>3.4527777777777779</c:v>
                </c:pt>
                <c:pt idx="1244">
                  <c:v>3.4555555555555557</c:v>
                </c:pt>
                <c:pt idx="1245">
                  <c:v>3.4583333333333335</c:v>
                </c:pt>
                <c:pt idx="1246">
                  <c:v>3.4611111111111112</c:v>
                </c:pt>
                <c:pt idx="1247">
                  <c:v>3.463888888888889</c:v>
                </c:pt>
                <c:pt idx="1248">
                  <c:v>3.4666666666666668</c:v>
                </c:pt>
                <c:pt idx="1249">
                  <c:v>3.4694444444444446</c:v>
                </c:pt>
                <c:pt idx="1250">
                  <c:v>3.4722222222222223</c:v>
                </c:pt>
                <c:pt idx="1251">
                  <c:v>3.4750000000000001</c:v>
                </c:pt>
                <c:pt idx="1252">
                  <c:v>3.4777777777777779</c:v>
                </c:pt>
                <c:pt idx="1253">
                  <c:v>3.4805555555555556</c:v>
                </c:pt>
                <c:pt idx="1254">
                  <c:v>3.4833333333333334</c:v>
                </c:pt>
                <c:pt idx="1255">
                  <c:v>3.4861111111111112</c:v>
                </c:pt>
                <c:pt idx="1256">
                  <c:v>3.4888888888888889</c:v>
                </c:pt>
                <c:pt idx="1257">
                  <c:v>3.4916666666666667</c:v>
                </c:pt>
                <c:pt idx="1258">
                  <c:v>3.4944444444444445</c:v>
                </c:pt>
                <c:pt idx="1259">
                  <c:v>3.4972222222222222</c:v>
                </c:pt>
                <c:pt idx="1260">
                  <c:v>3.5</c:v>
                </c:pt>
                <c:pt idx="1261">
                  <c:v>3.5027777777777778</c:v>
                </c:pt>
                <c:pt idx="1262">
                  <c:v>3.5055555555555555</c:v>
                </c:pt>
                <c:pt idx="1263">
                  <c:v>3.5083333333333333</c:v>
                </c:pt>
                <c:pt idx="1264">
                  <c:v>3.5111111111111111</c:v>
                </c:pt>
                <c:pt idx="1265">
                  <c:v>3.5138888888888888</c:v>
                </c:pt>
                <c:pt idx="1266">
                  <c:v>3.5166666666666666</c:v>
                </c:pt>
                <c:pt idx="1267">
                  <c:v>3.5194444444444444</c:v>
                </c:pt>
                <c:pt idx="1268">
                  <c:v>3.5222222222222221</c:v>
                </c:pt>
                <c:pt idx="1269">
                  <c:v>3.5249999999999999</c:v>
                </c:pt>
                <c:pt idx="1270">
                  <c:v>3.5277777777777777</c:v>
                </c:pt>
                <c:pt idx="1271">
                  <c:v>3.5305555555555554</c:v>
                </c:pt>
                <c:pt idx="1272">
                  <c:v>3.5333333333333332</c:v>
                </c:pt>
                <c:pt idx="1273">
                  <c:v>3.536111111111111</c:v>
                </c:pt>
                <c:pt idx="1274">
                  <c:v>3.5388888888888888</c:v>
                </c:pt>
                <c:pt idx="1275">
                  <c:v>3.5416666666666665</c:v>
                </c:pt>
                <c:pt idx="1276">
                  <c:v>3.5444444444444443</c:v>
                </c:pt>
                <c:pt idx="1277">
                  <c:v>3.5472222222222221</c:v>
                </c:pt>
                <c:pt idx="1278">
                  <c:v>3.55</c:v>
                </c:pt>
                <c:pt idx="1279">
                  <c:v>3.5527777777777776</c:v>
                </c:pt>
                <c:pt idx="1280">
                  <c:v>3.5555555555555554</c:v>
                </c:pt>
                <c:pt idx="1281">
                  <c:v>3.5583333333333331</c:v>
                </c:pt>
                <c:pt idx="1282">
                  <c:v>3.5611111111111109</c:v>
                </c:pt>
                <c:pt idx="1283">
                  <c:v>3.5638888888888891</c:v>
                </c:pt>
                <c:pt idx="1284">
                  <c:v>3.5666666666666669</c:v>
                </c:pt>
                <c:pt idx="1285">
                  <c:v>3.5694444444444446</c:v>
                </c:pt>
                <c:pt idx="1286">
                  <c:v>3.5722222222222224</c:v>
                </c:pt>
                <c:pt idx="1287">
                  <c:v>3.5750000000000002</c:v>
                </c:pt>
                <c:pt idx="1288">
                  <c:v>3.5777777777777779</c:v>
                </c:pt>
                <c:pt idx="1289">
                  <c:v>3.5805555555555557</c:v>
                </c:pt>
                <c:pt idx="1290">
                  <c:v>3.5833333333333335</c:v>
                </c:pt>
                <c:pt idx="1291">
                  <c:v>3.5861111111111112</c:v>
                </c:pt>
                <c:pt idx="1292">
                  <c:v>3.588888888888889</c:v>
                </c:pt>
                <c:pt idx="1293">
                  <c:v>3.5916666666666668</c:v>
                </c:pt>
                <c:pt idx="1294">
                  <c:v>3.5944444444444446</c:v>
                </c:pt>
                <c:pt idx="1295">
                  <c:v>3.5972222222222223</c:v>
                </c:pt>
                <c:pt idx="1296">
                  <c:v>3.6</c:v>
                </c:pt>
                <c:pt idx="1297">
                  <c:v>3.6027777777777779</c:v>
                </c:pt>
                <c:pt idx="1298">
                  <c:v>3.6055555555555556</c:v>
                </c:pt>
                <c:pt idx="1299">
                  <c:v>3.6083333333333334</c:v>
                </c:pt>
                <c:pt idx="1300">
                  <c:v>3.6111111111111112</c:v>
                </c:pt>
                <c:pt idx="1301">
                  <c:v>3.6138888888888889</c:v>
                </c:pt>
                <c:pt idx="1302">
                  <c:v>3.6166666666666667</c:v>
                </c:pt>
                <c:pt idx="1303">
                  <c:v>3.6194444444444445</c:v>
                </c:pt>
                <c:pt idx="1304">
                  <c:v>3.6222222222222222</c:v>
                </c:pt>
                <c:pt idx="1305">
                  <c:v>3.625</c:v>
                </c:pt>
                <c:pt idx="1306">
                  <c:v>3.6277777777777778</c:v>
                </c:pt>
                <c:pt idx="1307">
                  <c:v>3.6305555555555555</c:v>
                </c:pt>
                <c:pt idx="1308">
                  <c:v>3.6333333333333333</c:v>
                </c:pt>
                <c:pt idx="1309">
                  <c:v>3.6361111111111111</c:v>
                </c:pt>
                <c:pt idx="1310">
                  <c:v>3.6388888888888888</c:v>
                </c:pt>
                <c:pt idx="1311">
                  <c:v>3.6416666666666666</c:v>
                </c:pt>
                <c:pt idx="1312">
                  <c:v>3.6444444444444444</c:v>
                </c:pt>
                <c:pt idx="1313">
                  <c:v>3.6472222222222221</c:v>
                </c:pt>
                <c:pt idx="1314">
                  <c:v>3.65</c:v>
                </c:pt>
                <c:pt idx="1315">
                  <c:v>3.6527777777777777</c:v>
                </c:pt>
                <c:pt idx="1316">
                  <c:v>3.6555555555555554</c:v>
                </c:pt>
                <c:pt idx="1317">
                  <c:v>3.6583333333333332</c:v>
                </c:pt>
                <c:pt idx="1318">
                  <c:v>3.661111111111111</c:v>
                </c:pt>
                <c:pt idx="1319">
                  <c:v>3.6638888888888888</c:v>
                </c:pt>
                <c:pt idx="1320">
                  <c:v>3.6666666666666665</c:v>
                </c:pt>
                <c:pt idx="1321">
                  <c:v>3.6694444444444443</c:v>
                </c:pt>
                <c:pt idx="1322">
                  <c:v>3.6722222222222221</c:v>
                </c:pt>
                <c:pt idx="1323">
                  <c:v>3.6749999999999998</c:v>
                </c:pt>
                <c:pt idx="1324">
                  <c:v>3.6777777777777776</c:v>
                </c:pt>
                <c:pt idx="1325">
                  <c:v>3.6805555555555554</c:v>
                </c:pt>
                <c:pt idx="1326">
                  <c:v>3.6833333333333331</c:v>
                </c:pt>
                <c:pt idx="1327">
                  <c:v>3.6861111111111109</c:v>
                </c:pt>
                <c:pt idx="1328">
                  <c:v>3.6888888888888891</c:v>
                </c:pt>
                <c:pt idx="1329">
                  <c:v>3.6916666666666669</c:v>
                </c:pt>
                <c:pt idx="1330">
                  <c:v>3.6944444444444446</c:v>
                </c:pt>
                <c:pt idx="1331">
                  <c:v>3.6972222222222224</c:v>
                </c:pt>
                <c:pt idx="1332">
                  <c:v>3.7</c:v>
                </c:pt>
                <c:pt idx="1333">
                  <c:v>3.7027777777777779</c:v>
                </c:pt>
                <c:pt idx="1334">
                  <c:v>3.7055555555555557</c:v>
                </c:pt>
                <c:pt idx="1335">
                  <c:v>3.7083333333333335</c:v>
                </c:pt>
                <c:pt idx="1336">
                  <c:v>3.7111111111111112</c:v>
                </c:pt>
                <c:pt idx="1337">
                  <c:v>3.713888888888889</c:v>
                </c:pt>
                <c:pt idx="1338">
                  <c:v>3.7166666666666668</c:v>
                </c:pt>
                <c:pt idx="1339">
                  <c:v>3.7194444444444446</c:v>
                </c:pt>
                <c:pt idx="1340">
                  <c:v>3.7222222222222223</c:v>
                </c:pt>
                <c:pt idx="1341">
                  <c:v>3.7250000000000001</c:v>
                </c:pt>
                <c:pt idx="1342">
                  <c:v>3.7277777777777779</c:v>
                </c:pt>
                <c:pt idx="1343">
                  <c:v>3.7305555555555556</c:v>
                </c:pt>
                <c:pt idx="1344">
                  <c:v>3.7333333333333334</c:v>
                </c:pt>
                <c:pt idx="1345">
                  <c:v>3.7361111111111112</c:v>
                </c:pt>
                <c:pt idx="1346">
                  <c:v>3.7388888888888889</c:v>
                </c:pt>
                <c:pt idx="1347">
                  <c:v>3.7416666666666667</c:v>
                </c:pt>
                <c:pt idx="1348">
                  <c:v>3.7444444444444445</c:v>
                </c:pt>
                <c:pt idx="1349">
                  <c:v>3.7472222222222222</c:v>
                </c:pt>
                <c:pt idx="1350">
                  <c:v>3.75</c:v>
                </c:pt>
                <c:pt idx="1351">
                  <c:v>3.7527777777777778</c:v>
                </c:pt>
                <c:pt idx="1352">
                  <c:v>3.7555555555555555</c:v>
                </c:pt>
                <c:pt idx="1353">
                  <c:v>3.7583333333333333</c:v>
                </c:pt>
                <c:pt idx="1354">
                  <c:v>3.7611111111111111</c:v>
                </c:pt>
                <c:pt idx="1355">
                  <c:v>3.7638888888888888</c:v>
                </c:pt>
                <c:pt idx="1356">
                  <c:v>3.7666666666666666</c:v>
                </c:pt>
                <c:pt idx="1357">
                  <c:v>3.7694444444444444</c:v>
                </c:pt>
                <c:pt idx="1358">
                  <c:v>3.7722222222222221</c:v>
                </c:pt>
                <c:pt idx="1359">
                  <c:v>3.7749999999999999</c:v>
                </c:pt>
                <c:pt idx="1360">
                  <c:v>3.7777777777777777</c:v>
                </c:pt>
                <c:pt idx="1361">
                  <c:v>3.7805555555555554</c:v>
                </c:pt>
                <c:pt idx="1362">
                  <c:v>3.7833333333333332</c:v>
                </c:pt>
                <c:pt idx="1363">
                  <c:v>3.786111111111111</c:v>
                </c:pt>
                <c:pt idx="1364">
                  <c:v>3.7888888888888888</c:v>
                </c:pt>
                <c:pt idx="1365">
                  <c:v>3.7916666666666665</c:v>
                </c:pt>
                <c:pt idx="1366">
                  <c:v>3.7944444444444443</c:v>
                </c:pt>
                <c:pt idx="1367">
                  <c:v>3.7972222222222221</c:v>
                </c:pt>
                <c:pt idx="1368">
                  <c:v>3.8</c:v>
                </c:pt>
                <c:pt idx="1369">
                  <c:v>3.8027777777777776</c:v>
                </c:pt>
                <c:pt idx="1370">
                  <c:v>3.8055555555555554</c:v>
                </c:pt>
                <c:pt idx="1371">
                  <c:v>3.8083333333333331</c:v>
                </c:pt>
                <c:pt idx="1372">
                  <c:v>3.8111111111111109</c:v>
                </c:pt>
                <c:pt idx="1373">
                  <c:v>3.8138888888888891</c:v>
                </c:pt>
                <c:pt idx="1374">
                  <c:v>3.8166666666666669</c:v>
                </c:pt>
                <c:pt idx="1375">
                  <c:v>3.8194444444444446</c:v>
                </c:pt>
                <c:pt idx="1376">
                  <c:v>3.8222222222222224</c:v>
                </c:pt>
                <c:pt idx="1377">
                  <c:v>3.8250000000000002</c:v>
                </c:pt>
                <c:pt idx="1378">
                  <c:v>3.8277777777777779</c:v>
                </c:pt>
                <c:pt idx="1379">
                  <c:v>3.8305555555555557</c:v>
                </c:pt>
                <c:pt idx="1380">
                  <c:v>3.8333333333333335</c:v>
                </c:pt>
                <c:pt idx="1381">
                  <c:v>3.8361111111111112</c:v>
                </c:pt>
                <c:pt idx="1382">
                  <c:v>3.838888888888889</c:v>
                </c:pt>
                <c:pt idx="1383">
                  <c:v>3.8416666666666668</c:v>
                </c:pt>
                <c:pt idx="1384">
                  <c:v>3.8444444444444446</c:v>
                </c:pt>
                <c:pt idx="1385">
                  <c:v>3.8472222222222223</c:v>
                </c:pt>
                <c:pt idx="1386">
                  <c:v>3.85</c:v>
                </c:pt>
                <c:pt idx="1387">
                  <c:v>3.8527777777777779</c:v>
                </c:pt>
                <c:pt idx="1388">
                  <c:v>3.8555555555555556</c:v>
                </c:pt>
                <c:pt idx="1389">
                  <c:v>3.8583333333333334</c:v>
                </c:pt>
                <c:pt idx="1390">
                  <c:v>3.8611111111111112</c:v>
                </c:pt>
                <c:pt idx="1391">
                  <c:v>3.8638888888888889</c:v>
                </c:pt>
                <c:pt idx="1392">
                  <c:v>3.8666666666666667</c:v>
                </c:pt>
                <c:pt idx="1393">
                  <c:v>3.8694444444444445</c:v>
                </c:pt>
                <c:pt idx="1394">
                  <c:v>3.8722222222222222</c:v>
                </c:pt>
                <c:pt idx="1395">
                  <c:v>3.875</c:v>
                </c:pt>
                <c:pt idx="1396">
                  <c:v>3.8777777777777778</c:v>
                </c:pt>
                <c:pt idx="1397">
                  <c:v>3.8805555555555555</c:v>
                </c:pt>
                <c:pt idx="1398">
                  <c:v>3.8833333333333333</c:v>
                </c:pt>
                <c:pt idx="1399">
                  <c:v>3.8861111111111111</c:v>
                </c:pt>
                <c:pt idx="1400">
                  <c:v>3.8888888888888888</c:v>
                </c:pt>
                <c:pt idx="1401">
                  <c:v>3.8916666666666666</c:v>
                </c:pt>
                <c:pt idx="1402">
                  <c:v>3.8944444444444444</c:v>
                </c:pt>
                <c:pt idx="1403">
                  <c:v>3.8972222222222221</c:v>
                </c:pt>
                <c:pt idx="1404">
                  <c:v>3.9</c:v>
                </c:pt>
                <c:pt idx="1405">
                  <c:v>3.9027777777777777</c:v>
                </c:pt>
                <c:pt idx="1406">
                  <c:v>3.9055555555555554</c:v>
                </c:pt>
                <c:pt idx="1407">
                  <c:v>3.9083333333333332</c:v>
                </c:pt>
                <c:pt idx="1408">
                  <c:v>3.911111111111111</c:v>
                </c:pt>
                <c:pt idx="1409">
                  <c:v>3.9138888888888888</c:v>
                </c:pt>
                <c:pt idx="1410">
                  <c:v>3.9166666666666665</c:v>
                </c:pt>
                <c:pt idx="1411">
                  <c:v>3.9194444444444443</c:v>
                </c:pt>
                <c:pt idx="1412">
                  <c:v>3.9222222222222221</c:v>
                </c:pt>
                <c:pt idx="1413">
                  <c:v>3.9249999999999998</c:v>
                </c:pt>
                <c:pt idx="1414">
                  <c:v>3.9277777777777776</c:v>
                </c:pt>
                <c:pt idx="1415">
                  <c:v>3.9305555555555554</c:v>
                </c:pt>
                <c:pt idx="1416">
                  <c:v>3.9333333333333331</c:v>
                </c:pt>
                <c:pt idx="1417">
                  <c:v>3.9361111111111109</c:v>
                </c:pt>
                <c:pt idx="1418">
                  <c:v>3.9388888888888891</c:v>
                </c:pt>
                <c:pt idx="1419">
                  <c:v>3.9416666666666669</c:v>
                </c:pt>
                <c:pt idx="1420">
                  <c:v>3.9444444444444446</c:v>
                </c:pt>
                <c:pt idx="1421">
                  <c:v>3.9472222222222224</c:v>
                </c:pt>
                <c:pt idx="1422">
                  <c:v>3.95</c:v>
                </c:pt>
                <c:pt idx="1423">
                  <c:v>3.9527777777777779</c:v>
                </c:pt>
                <c:pt idx="1424">
                  <c:v>3.9555555555555557</c:v>
                </c:pt>
                <c:pt idx="1425">
                  <c:v>3.9583333333333335</c:v>
                </c:pt>
                <c:pt idx="1426">
                  <c:v>3.9611111111111112</c:v>
                </c:pt>
                <c:pt idx="1427">
                  <c:v>3.963888888888889</c:v>
                </c:pt>
                <c:pt idx="1428">
                  <c:v>3.9666666666666668</c:v>
                </c:pt>
                <c:pt idx="1429">
                  <c:v>3.9694444444444446</c:v>
                </c:pt>
                <c:pt idx="1430">
                  <c:v>3.9722222222222223</c:v>
                </c:pt>
                <c:pt idx="1431">
                  <c:v>3.9750000000000001</c:v>
                </c:pt>
                <c:pt idx="1432">
                  <c:v>3.9777777777777779</c:v>
                </c:pt>
                <c:pt idx="1433">
                  <c:v>3.9805555555555556</c:v>
                </c:pt>
                <c:pt idx="1434">
                  <c:v>3.9833333333333334</c:v>
                </c:pt>
                <c:pt idx="1435">
                  <c:v>3.9861111111111112</c:v>
                </c:pt>
                <c:pt idx="1436">
                  <c:v>3.9888888888888889</c:v>
                </c:pt>
                <c:pt idx="1437">
                  <c:v>3.9916666666666667</c:v>
                </c:pt>
                <c:pt idx="1438">
                  <c:v>3.9944444444444445</c:v>
                </c:pt>
                <c:pt idx="1439">
                  <c:v>3.9972222222222222</c:v>
                </c:pt>
                <c:pt idx="1440">
                  <c:v>4</c:v>
                </c:pt>
                <c:pt idx="1441">
                  <c:v>4.0027777777777782</c:v>
                </c:pt>
                <c:pt idx="1442">
                  <c:v>4.0055555555555555</c:v>
                </c:pt>
                <c:pt idx="1443">
                  <c:v>4.0083333333333337</c:v>
                </c:pt>
                <c:pt idx="1444">
                  <c:v>4.0111111111111111</c:v>
                </c:pt>
                <c:pt idx="1445">
                  <c:v>4.0138888888888893</c:v>
                </c:pt>
                <c:pt idx="1446">
                  <c:v>4.0166666666666666</c:v>
                </c:pt>
                <c:pt idx="1447">
                  <c:v>4.0194444444444448</c:v>
                </c:pt>
                <c:pt idx="1448">
                  <c:v>4.0222222222222221</c:v>
                </c:pt>
                <c:pt idx="1449">
                  <c:v>4.0250000000000004</c:v>
                </c:pt>
                <c:pt idx="1450">
                  <c:v>4.0277777777777777</c:v>
                </c:pt>
                <c:pt idx="1451">
                  <c:v>4.0305555555555559</c:v>
                </c:pt>
                <c:pt idx="1452">
                  <c:v>4.0333333333333332</c:v>
                </c:pt>
                <c:pt idx="1453">
                  <c:v>4.0361111111111114</c:v>
                </c:pt>
                <c:pt idx="1454">
                  <c:v>4.0388888888888888</c:v>
                </c:pt>
                <c:pt idx="1455">
                  <c:v>4.041666666666667</c:v>
                </c:pt>
                <c:pt idx="1456">
                  <c:v>4.0444444444444443</c:v>
                </c:pt>
                <c:pt idx="1457">
                  <c:v>4.0472222222222225</c:v>
                </c:pt>
                <c:pt idx="1458">
                  <c:v>4.05</c:v>
                </c:pt>
                <c:pt idx="1459">
                  <c:v>4.052777777777778</c:v>
                </c:pt>
                <c:pt idx="1460">
                  <c:v>4.0555555555555554</c:v>
                </c:pt>
                <c:pt idx="1461">
                  <c:v>4.0583333333333336</c:v>
                </c:pt>
                <c:pt idx="1462">
                  <c:v>4.0611111111111109</c:v>
                </c:pt>
                <c:pt idx="1463">
                  <c:v>4.0638888888888891</c:v>
                </c:pt>
                <c:pt idx="1464">
                  <c:v>4.0666666666666664</c:v>
                </c:pt>
                <c:pt idx="1465">
                  <c:v>4.0694444444444446</c:v>
                </c:pt>
                <c:pt idx="1466">
                  <c:v>4.072222222222222</c:v>
                </c:pt>
                <c:pt idx="1467">
                  <c:v>4.0750000000000002</c:v>
                </c:pt>
                <c:pt idx="1468">
                  <c:v>4.0777777777777775</c:v>
                </c:pt>
                <c:pt idx="1469">
                  <c:v>4.0805555555555557</c:v>
                </c:pt>
                <c:pt idx="1470">
                  <c:v>4.083333333333333</c:v>
                </c:pt>
                <c:pt idx="1471">
                  <c:v>4.0861111111111112</c:v>
                </c:pt>
                <c:pt idx="1472">
                  <c:v>4.0888888888888886</c:v>
                </c:pt>
                <c:pt idx="1473">
                  <c:v>4.0916666666666668</c:v>
                </c:pt>
                <c:pt idx="1474">
                  <c:v>4.0944444444444441</c:v>
                </c:pt>
                <c:pt idx="1475">
                  <c:v>4.0972222222222223</c:v>
                </c:pt>
                <c:pt idx="1476">
                  <c:v>4.0999999999999996</c:v>
                </c:pt>
                <c:pt idx="1477">
                  <c:v>4.1027777777777779</c:v>
                </c:pt>
                <c:pt idx="1478">
                  <c:v>4.1055555555555552</c:v>
                </c:pt>
                <c:pt idx="1479">
                  <c:v>4.1083333333333334</c:v>
                </c:pt>
                <c:pt idx="1480">
                  <c:v>4.1111111111111107</c:v>
                </c:pt>
                <c:pt idx="1481">
                  <c:v>4.1138888888888889</c:v>
                </c:pt>
                <c:pt idx="1482">
                  <c:v>4.1166666666666663</c:v>
                </c:pt>
                <c:pt idx="1483">
                  <c:v>4.1194444444444445</c:v>
                </c:pt>
                <c:pt idx="1484">
                  <c:v>4.1222222222222218</c:v>
                </c:pt>
                <c:pt idx="1485">
                  <c:v>4.125</c:v>
                </c:pt>
                <c:pt idx="1486">
                  <c:v>4.1277777777777782</c:v>
                </c:pt>
                <c:pt idx="1487">
                  <c:v>4.1305555555555555</c:v>
                </c:pt>
                <c:pt idx="1488">
                  <c:v>4.1333333333333337</c:v>
                </c:pt>
                <c:pt idx="1489">
                  <c:v>4.1361111111111111</c:v>
                </c:pt>
                <c:pt idx="1490">
                  <c:v>4.1388888888888893</c:v>
                </c:pt>
                <c:pt idx="1491">
                  <c:v>4.1416666666666666</c:v>
                </c:pt>
                <c:pt idx="1492">
                  <c:v>4.1444444444444448</c:v>
                </c:pt>
                <c:pt idx="1493">
                  <c:v>4.1472222222222221</c:v>
                </c:pt>
                <c:pt idx="1494">
                  <c:v>4.1500000000000004</c:v>
                </c:pt>
                <c:pt idx="1495">
                  <c:v>4.1527777777777777</c:v>
                </c:pt>
                <c:pt idx="1496">
                  <c:v>4.1555555555555559</c:v>
                </c:pt>
                <c:pt idx="1497">
                  <c:v>4.1583333333333332</c:v>
                </c:pt>
                <c:pt idx="1498">
                  <c:v>4.1611111111111114</c:v>
                </c:pt>
                <c:pt idx="1499">
                  <c:v>4.1638888888888888</c:v>
                </c:pt>
                <c:pt idx="1500">
                  <c:v>4.166666666666667</c:v>
                </c:pt>
                <c:pt idx="1501">
                  <c:v>4.1694444444444443</c:v>
                </c:pt>
                <c:pt idx="1502">
                  <c:v>4.1722222222222225</c:v>
                </c:pt>
                <c:pt idx="1503">
                  <c:v>4.1749999999999998</c:v>
                </c:pt>
                <c:pt idx="1504">
                  <c:v>4.177777777777778</c:v>
                </c:pt>
                <c:pt idx="1505">
                  <c:v>4.1805555555555554</c:v>
                </c:pt>
                <c:pt idx="1506">
                  <c:v>4.1833333333333336</c:v>
                </c:pt>
                <c:pt idx="1507">
                  <c:v>4.1861111111111109</c:v>
                </c:pt>
                <c:pt idx="1508">
                  <c:v>4.1888888888888891</c:v>
                </c:pt>
                <c:pt idx="1509">
                  <c:v>4.1916666666666664</c:v>
                </c:pt>
                <c:pt idx="1510">
                  <c:v>4.1944444444444446</c:v>
                </c:pt>
                <c:pt idx="1511">
                  <c:v>4.197222222222222</c:v>
                </c:pt>
                <c:pt idx="1512">
                  <c:v>4.2</c:v>
                </c:pt>
                <c:pt idx="1513">
                  <c:v>4.2027777777777775</c:v>
                </c:pt>
                <c:pt idx="1514">
                  <c:v>4.2055555555555557</c:v>
                </c:pt>
                <c:pt idx="1515">
                  <c:v>4.208333333333333</c:v>
                </c:pt>
                <c:pt idx="1516">
                  <c:v>4.2111111111111112</c:v>
                </c:pt>
                <c:pt idx="1517">
                  <c:v>4.2138888888888886</c:v>
                </c:pt>
                <c:pt idx="1518">
                  <c:v>4.2166666666666668</c:v>
                </c:pt>
                <c:pt idx="1519">
                  <c:v>4.2194444444444441</c:v>
                </c:pt>
                <c:pt idx="1520">
                  <c:v>4.2222222222222223</c:v>
                </c:pt>
                <c:pt idx="1521">
                  <c:v>4.2249999999999996</c:v>
                </c:pt>
                <c:pt idx="1522">
                  <c:v>4.2277777777777779</c:v>
                </c:pt>
                <c:pt idx="1523">
                  <c:v>4.2305555555555552</c:v>
                </c:pt>
                <c:pt idx="1524">
                  <c:v>4.2333333333333334</c:v>
                </c:pt>
                <c:pt idx="1525">
                  <c:v>4.2361111111111107</c:v>
                </c:pt>
                <c:pt idx="1526">
                  <c:v>4.2388888888888889</c:v>
                </c:pt>
                <c:pt idx="1527">
                  <c:v>4.2416666666666663</c:v>
                </c:pt>
                <c:pt idx="1528">
                  <c:v>4.2444444444444445</c:v>
                </c:pt>
                <c:pt idx="1529">
                  <c:v>4.2472222222222218</c:v>
                </c:pt>
                <c:pt idx="1530">
                  <c:v>4.25</c:v>
                </c:pt>
                <c:pt idx="1531">
                  <c:v>4.2527777777777782</c:v>
                </c:pt>
                <c:pt idx="1532">
                  <c:v>4.2555555555555555</c:v>
                </c:pt>
                <c:pt idx="1533">
                  <c:v>4.2583333333333337</c:v>
                </c:pt>
                <c:pt idx="1534">
                  <c:v>4.2611111111111111</c:v>
                </c:pt>
                <c:pt idx="1535">
                  <c:v>4.2638888888888893</c:v>
                </c:pt>
                <c:pt idx="1536">
                  <c:v>4.2666666666666666</c:v>
                </c:pt>
                <c:pt idx="1537">
                  <c:v>4.2694444444444448</c:v>
                </c:pt>
                <c:pt idx="1538">
                  <c:v>4.2722222222222221</c:v>
                </c:pt>
                <c:pt idx="1539">
                  <c:v>4.2750000000000004</c:v>
                </c:pt>
                <c:pt idx="1540">
                  <c:v>4.2777777777777777</c:v>
                </c:pt>
                <c:pt idx="1541">
                  <c:v>4.2805555555555559</c:v>
                </c:pt>
                <c:pt idx="1542">
                  <c:v>4.2833333333333332</c:v>
                </c:pt>
                <c:pt idx="1543">
                  <c:v>4.2861111111111114</c:v>
                </c:pt>
                <c:pt idx="1544">
                  <c:v>4.2888888888888888</c:v>
                </c:pt>
                <c:pt idx="1545">
                  <c:v>4.291666666666667</c:v>
                </c:pt>
                <c:pt idx="1546">
                  <c:v>4.2944444444444443</c:v>
                </c:pt>
                <c:pt idx="1547">
                  <c:v>4.2972222222222225</c:v>
                </c:pt>
                <c:pt idx="1548">
                  <c:v>4.3</c:v>
                </c:pt>
                <c:pt idx="1549">
                  <c:v>4.302777777777778</c:v>
                </c:pt>
                <c:pt idx="1550">
                  <c:v>4.3055555555555554</c:v>
                </c:pt>
                <c:pt idx="1551">
                  <c:v>4.3083333333333336</c:v>
                </c:pt>
                <c:pt idx="1552">
                  <c:v>4.3111111111111109</c:v>
                </c:pt>
                <c:pt idx="1553">
                  <c:v>4.3138888888888891</c:v>
                </c:pt>
                <c:pt idx="1554">
                  <c:v>4.3166666666666664</c:v>
                </c:pt>
                <c:pt idx="1555">
                  <c:v>4.3194444444444446</c:v>
                </c:pt>
                <c:pt idx="1556">
                  <c:v>4.322222222222222</c:v>
                </c:pt>
                <c:pt idx="1557">
                  <c:v>4.3250000000000002</c:v>
                </c:pt>
                <c:pt idx="1558">
                  <c:v>4.3277777777777775</c:v>
                </c:pt>
                <c:pt idx="1559">
                  <c:v>4.3305555555555557</c:v>
                </c:pt>
                <c:pt idx="1560">
                  <c:v>4.333333333333333</c:v>
                </c:pt>
                <c:pt idx="1561">
                  <c:v>4.3361111111111112</c:v>
                </c:pt>
                <c:pt idx="1562">
                  <c:v>4.3388888888888886</c:v>
                </c:pt>
                <c:pt idx="1563">
                  <c:v>4.3416666666666668</c:v>
                </c:pt>
                <c:pt idx="1564">
                  <c:v>4.3444444444444441</c:v>
                </c:pt>
                <c:pt idx="1565">
                  <c:v>4.3472222222222223</c:v>
                </c:pt>
                <c:pt idx="1566">
                  <c:v>4.3499999999999996</c:v>
                </c:pt>
                <c:pt idx="1567">
                  <c:v>4.3527777777777779</c:v>
                </c:pt>
                <c:pt idx="1568">
                  <c:v>4.3555555555555552</c:v>
                </c:pt>
                <c:pt idx="1569">
                  <c:v>4.3583333333333334</c:v>
                </c:pt>
                <c:pt idx="1570">
                  <c:v>4.3611111111111107</c:v>
                </c:pt>
                <c:pt idx="1571">
                  <c:v>4.3638888888888889</c:v>
                </c:pt>
                <c:pt idx="1572">
                  <c:v>4.3666666666666663</c:v>
                </c:pt>
                <c:pt idx="1573">
                  <c:v>4.3694444444444445</c:v>
                </c:pt>
                <c:pt idx="1574">
                  <c:v>4.3722222222222218</c:v>
                </c:pt>
                <c:pt idx="1575">
                  <c:v>4.375</c:v>
                </c:pt>
                <c:pt idx="1576">
                  <c:v>4.3777777777777782</c:v>
                </c:pt>
                <c:pt idx="1577">
                  <c:v>4.3805555555555555</c:v>
                </c:pt>
                <c:pt idx="1578">
                  <c:v>4.3833333333333337</c:v>
                </c:pt>
                <c:pt idx="1579">
                  <c:v>4.3861111111111111</c:v>
                </c:pt>
                <c:pt idx="1580">
                  <c:v>4.3888888888888893</c:v>
                </c:pt>
                <c:pt idx="1581">
                  <c:v>4.3916666666666666</c:v>
                </c:pt>
                <c:pt idx="1582">
                  <c:v>4.3944444444444448</c:v>
                </c:pt>
                <c:pt idx="1583">
                  <c:v>4.3972222222222221</c:v>
                </c:pt>
                <c:pt idx="1584">
                  <c:v>4.4000000000000004</c:v>
                </c:pt>
                <c:pt idx="1585">
                  <c:v>4.4027777777777777</c:v>
                </c:pt>
                <c:pt idx="1586">
                  <c:v>4.4055555555555559</c:v>
                </c:pt>
                <c:pt idx="1587">
                  <c:v>4.4083333333333332</c:v>
                </c:pt>
                <c:pt idx="1588">
                  <c:v>4.4111111111111114</c:v>
                </c:pt>
                <c:pt idx="1589">
                  <c:v>4.4138888888888888</c:v>
                </c:pt>
                <c:pt idx="1590">
                  <c:v>4.416666666666667</c:v>
                </c:pt>
                <c:pt idx="1591">
                  <c:v>4.4194444444444443</c:v>
                </c:pt>
                <c:pt idx="1592">
                  <c:v>4.4222222222222225</c:v>
                </c:pt>
                <c:pt idx="1593">
                  <c:v>4.4249999999999998</c:v>
                </c:pt>
                <c:pt idx="1594">
                  <c:v>4.427777777777778</c:v>
                </c:pt>
                <c:pt idx="1595">
                  <c:v>4.4305555555555554</c:v>
                </c:pt>
                <c:pt idx="1596">
                  <c:v>4.4333333333333336</c:v>
                </c:pt>
                <c:pt idx="1597">
                  <c:v>4.4361111111111109</c:v>
                </c:pt>
                <c:pt idx="1598">
                  <c:v>4.4388888888888891</c:v>
                </c:pt>
                <c:pt idx="1599">
                  <c:v>4.4416666666666664</c:v>
                </c:pt>
                <c:pt idx="1600">
                  <c:v>4.4444444444444446</c:v>
                </c:pt>
                <c:pt idx="1601">
                  <c:v>4.447222222222222</c:v>
                </c:pt>
                <c:pt idx="1602">
                  <c:v>4.45</c:v>
                </c:pt>
                <c:pt idx="1603">
                  <c:v>4.4527777777777775</c:v>
                </c:pt>
                <c:pt idx="1604">
                  <c:v>4.4555555555555557</c:v>
                </c:pt>
                <c:pt idx="1605">
                  <c:v>4.458333333333333</c:v>
                </c:pt>
                <c:pt idx="1606">
                  <c:v>4.4611111111111112</c:v>
                </c:pt>
                <c:pt idx="1607">
                  <c:v>4.4638888888888886</c:v>
                </c:pt>
                <c:pt idx="1608">
                  <c:v>4.4666666666666668</c:v>
                </c:pt>
                <c:pt idx="1609">
                  <c:v>4.4694444444444441</c:v>
                </c:pt>
                <c:pt idx="1610">
                  <c:v>4.4722222222222223</c:v>
                </c:pt>
                <c:pt idx="1611">
                  <c:v>4.4749999999999996</c:v>
                </c:pt>
                <c:pt idx="1612">
                  <c:v>4.4777777777777779</c:v>
                </c:pt>
                <c:pt idx="1613">
                  <c:v>4.4805555555555552</c:v>
                </c:pt>
                <c:pt idx="1614">
                  <c:v>4.4833333333333334</c:v>
                </c:pt>
                <c:pt idx="1615">
                  <c:v>4.4861111111111107</c:v>
                </c:pt>
                <c:pt idx="1616">
                  <c:v>4.4888888888888889</c:v>
                </c:pt>
                <c:pt idx="1617">
                  <c:v>4.4916666666666663</c:v>
                </c:pt>
                <c:pt idx="1618">
                  <c:v>4.4944444444444445</c:v>
                </c:pt>
                <c:pt idx="1619">
                  <c:v>4.4972222222222218</c:v>
                </c:pt>
                <c:pt idx="1620">
                  <c:v>4.5</c:v>
                </c:pt>
                <c:pt idx="1621">
                  <c:v>4.5027777777777782</c:v>
                </c:pt>
                <c:pt idx="1622">
                  <c:v>4.5055555555555555</c:v>
                </c:pt>
                <c:pt idx="1623">
                  <c:v>4.5083333333333337</c:v>
                </c:pt>
                <c:pt idx="1624">
                  <c:v>4.5111111111111111</c:v>
                </c:pt>
                <c:pt idx="1625">
                  <c:v>4.5138888888888893</c:v>
                </c:pt>
                <c:pt idx="1626">
                  <c:v>4.5166666666666666</c:v>
                </c:pt>
                <c:pt idx="1627">
                  <c:v>4.5194444444444448</c:v>
                </c:pt>
                <c:pt idx="1628">
                  <c:v>4.5222222222222221</c:v>
                </c:pt>
                <c:pt idx="1629">
                  <c:v>4.5250000000000004</c:v>
                </c:pt>
                <c:pt idx="1630">
                  <c:v>4.5277777777777777</c:v>
                </c:pt>
                <c:pt idx="1631">
                  <c:v>4.5305555555555559</c:v>
                </c:pt>
                <c:pt idx="1632">
                  <c:v>4.5333333333333332</c:v>
                </c:pt>
                <c:pt idx="1633">
                  <c:v>4.5361111111111114</c:v>
                </c:pt>
                <c:pt idx="1634">
                  <c:v>4.5388888888888888</c:v>
                </c:pt>
                <c:pt idx="1635">
                  <c:v>4.541666666666667</c:v>
                </c:pt>
                <c:pt idx="1636">
                  <c:v>4.5444444444444443</c:v>
                </c:pt>
                <c:pt idx="1637">
                  <c:v>4.5472222222222225</c:v>
                </c:pt>
                <c:pt idx="1638">
                  <c:v>4.55</c:v>
                </c:pt>
                <c:pt idx="1639">
                  <c:v>4.552777777777778</c:v>
                </c:pt>
                <c:pt idx="1640">
                  <c:v>4.5555555555555554</c:v>
                </c:pt>
                <c:pt idx="1641">
                  <c:v>4.5583333333333336</c:v>
                </c:pt>
                <c:pt idx="1642">
                  <c:v>4.5611111111111109</c:v>
                </c:pt>
                <c:pt idx="1643">
                  <c:v>4.5638888888888891</c:v>
                </c:pt>
                <c:pt idx="1644">
                  <c:v>4.5666666666666664</c:v>
                </c:pt>
                <c:pt idx="1645">
                  <c:v>4.5694444444444446</c:v>
                </c:pt>
                <c:pt idx="1646">
                  <c:v>4.572222222222222</c:v>
                </c:pt>
                <c:pt idx="1647">
                  <c:v>4.5750000000000002</c:v>
                </c:pt>
                <c:pt idx="1648">
                  <c:v>4.5777777777777775</c:v>
                </c:pt>
                <c:pt idx="1649">
                  <c:v>4.5805555555555557</c:v>
                </c:pt>
                <c:pt idx="1650">
                  <c:v>4.583333333333333</c:v>
                </c:pt>
                <c:pt idx="1651">
                  <c:v>4.5861111111111112</c:v>
                </c:pt>
                <c:pt idx="1652">
                  <c:v>4.5888888888888886</c:v>
                </c:pt>
                <c:pt idx="1653">
                  <c:v>4.5916666666666668</c:v>
                </c:pt>
                <c:pt idx="1654">
                  <c:v>4.5944444444444441</c:v>
                </c:pt>
                <c:pt idx="1655">
                  <c:v>4.5972222222222223</c:v>
                </c:pt>
                <c:pt idx="1656">
                  <c:v>4.5999999999999996</c:v>
                </c:pt>
                <c:pt idx="1657">
                  <c:v>4.6027777777777779</c:v>
                </c:pt>
                <c:pt idx="1658">
                  <c:v>4.6055555555555552</c:v>
                </c:pt>
                <c:pt idx="1659">
                  <c:v>4.6083333333333334</c:v>
                </c:pt>
                <c:pt idx="1660">
                  <c:v>4.6111111111111107</c:v>
                </c:pt>
                <c:pt idx="1661">
                  <c:v>4.6138888888888889</c:v>
                </c:pt>
                <c:pt idx="1662">
                  <c:v>4.6166666666666663</c:v>
                </c:pt>
                <c:pt idx="1663">
                  <c:v>4.6194444444444445</c:v>
                </c:pt>
                <c:pt idx="1664">
                  <c:v>4.6222222222222218</c:v>
                </c:pt>
                <c:pt idx="1665">
                  <c:v>4.625</c:v>
                </c:pt>
                <c:pt idx="1666">
                  <c:v>4.6277777777777782</c:v>
                </c:pt>
                <c:pt idx="1667">
                  <c:v>4.6305555555555555</c:v>
                </c:pt>
                <c:pt idx="1668">
                  <c:v>4.6333333333333337</c:v>
                </c:pt>
                <c:pt idx="1669">
                  <c:v>4.6361111111111111</c:v>
                </c:pt>
                <c:pt idx="1670">
                  <c:v>4.6388888888888893</c:v>
                </c:pt>
                <c:pt idx="1671">
                  <c:v>4.6416666666666666</c:v>
                </c:pt>
                <c:pt idx="1672">
                  <c:v>4.6444444444444448</c:v>
                </c:pt>
                <c:pt idx="1673">
                  <c:v>4.6472222222222221</c:v>
                </c:pt>
                <c:pt idx="1674">
                  <c:v>4.6500000000000004</c:v>
                </c:pt>
                <c:pt idx="1675">
                  <c:v>4.6527777777777777</c:v>
                </c:pt>
                <c:pt idx="1676">
                  <c:v>4.6555555555555559</c:v>
                </c:pt>
                <c:pt idx="1677">
                  <c:v>4.6583333333333332</c:v>
                </c:pt>
                <c:pt idx="1678">
                  <c:v>4.6611111111111114</c:v>
                </c:pt>
                <c:pt idx="1679">
                  <c:v>4.6638888888888888</c:v>
                </c:pt>
                <c:pt idx="1680">
                  <c:v>4.666666666666667</c:v>
                </c:pt>
                <c:pt idx="1681">
                  <c:v>4.6694444444444443</c:v>
                </c:pt>
                <c:pt idx="1682">
                  <c:v>4.6722222222222225</c:v>
                </c:pt>
                <c:pt idx="1683">
                  <c:v>4.6749999999999998</c:v>
                </c:pt>
                <c:pt idx="1684">
                  <c:v>4.677777777777778</c:v>
                </c:pt>
                <c:pt idx="1685">
                  <c:v>4.6805555555555554</c:v>
                </c:pt>
                <c:pt idx="1686">
                  <c:v>4.6833333333333336</c:v>
                </c:pt>
                <c:pt idx="1687">
                  <c:v>4.6861111111111109</c:v>
                </c:pt>
                <c:pt idx="1688">
                  <c:v>4.6888888888888891</c:v>
                </c:pt>
                <c:pt idx="1689">
                  <c:v>4.6916666666666664</c:v>
                </c:pt>
                <c:pt idx="1690">
                  <c:v>4.6944444444444446</c:v>
                </c:pt>
                <c:pt idx="1691">
                  <c:v>4.697222222222222</c:v>
                </c:pt>
                <c:pt idx="1692">
                  <c:v>4.7</c:v>
                </c:pt>
                <c:pt idx="1693">
                  <c:v>4.7027777777777775</c:v>
                </c:pt>
                <c:pt idx="1694">
                  <c:v>4.7055555555555557</c:v>
                </c:pt>
                <c:pt idx="1695">
                  <c:v>4.708333333333333</c:v>
                </c:pt>
                <c:pt idx="1696">
                  <c:v>4.7111111111111112</c:v>
                </c:pt>
                <c:pt idx="1697">
                  <c:v>4.7138888888888886</c:v>
                </c:pt>
                <c:pt idx="1698">
                  <c:v>4.7166666666666668</c:v>
                </c:pt>
                <c:pt idx="1699">
                  <c:v>4.7194444444444441</c:v>
                </c:pt>
                <c:pt idx="1700">
                  <c:v>4.7222222222222223</c:v>
                </c:pt>
                <c:pt idx="1701">
                  <c:v>4.7249999999999996</c:v>
                </c:pt>
                <c:pt idx="1702">
                  <c:v>4.7277777777777779</c:v>
                </c:pt>
                <c:pt idx="1703">
                  <c:v>4.7305555555555552</c:v>
                </c:pt>
                <c:pt idx="1704">
                  <c:v>4.7333333333333334</c:v>
                </c:pt>
                <c:pt idx="1705">
                  <c:v>4.7361111111111107</c:v>
                </c:pt>
                <c:pt idx="1706">
                  <c:v>4.7388888888888889</c:v>
                </c:pt>
                <c:pt idx="1707">
                  <c:v>4.7416666666666663</c:v>
                </c:pt>
                <c:pt idx="1708">
                  <c:v>4.7444444444444445</c:v>
                </c:pt>
                <c:pt idx="1709">
                  <c:v>4.7472222222222218</c:v>
                </c:pt>
                <c:pt idx="1710">
                  <c:v>4.75</c:v>
                </c:pt>
                <c:pt idx="1711">
                  <c:v>4.7527777777777782</c:v>
                </c:pt>
                <c:pt idx="1712">
                  <c:v>4.7555555555555555</c:v>
                </c:pt>
                <c:pt idx="1713">
                  <c:v>4.7583333333333337</c:v>
                </c:pt>
                <c:pt idx="1714">
                  <c:v>4.7611111111111111</c:v>
                </c:pt>
                <c:pt idx="1715">
                  <c:v>4.7638888888888893</c:v>
                </c:pt>
                <c:pt idx="1716">
                  <c:v>4.7666666666666666</c:v>
                </c:pt>
                <c:pt idx="1717">
                  <c:v>4.7694444444444448</c:v>
                </c:pt>
                <c:pt idx="1718">
                  <c:v>4.7722222222222221</c:v>
                </c:pt>
                <c:pt idx="1719">
                  <c:v>4.7750000000000004</c:v>
                </c:pt>
                <c:pt idx="1720">
                  <c:v>4.7777777777777777</c:v>
                </c:pt>
                <c:pt idx="1721">
                  <c:v>4.7805555555555559</c:v>
                </c:pt>
                <c:pt idx="1722">
                  <c:v>4.7833333333333332</c:v>
                </c:pt>
                <c:pt idx="1723">
                  <c:v>4.7861111111111114</c:v>
                </c:pt>
                <c:pt idx="1724">
                  <c:v>4.7888888888888888</c:v>
                </c:pt>
                <c:pt idx="1725">
                  <c:v>4.791666666666667</c:v>
                </c:pt>
                <c:pt idx="1726">
                  <c:v>4.7944444444444443</c:v>
                </c:pt>
                <c:pt idx="1727">
                  <c:v>4.7972222222222225</c:v>
                </c:pt>
                <c:pt idx="1728">
                  <c:v>4.8</c:v>
                </c:pt>
                <c:pt idx="1729">
                  <c:v>4.802777777777778</c:v>
                </c:pt>
                <c:pt idx="1730">
                  <c:v>4.8055555555555554</c:v>
                </c:pt>
                <c:pt idx="1731">
                  <c:v>4.8083333333333336</c:v>
                </c:pt>
                <c:pt idx="1732">
                  <c:v>4.8111111111111109</c:v>
                </c:pt>
                <c:pt idx="1733">
                  <c:v>4.8138888888888891</c:v>
                </c:pt>
                <c:pt idx="1734">
                  <c:v>4.8166666666666664</c:v>
                </c:pt>
                <c:pt idx="1735">
                  <c:v>4.8194444444444446</c:v>
                </c:pt>
                <c:pt idx="1736">
                  <c:v>4.822222222222222</c:v>
                </c:pt>
                <c:pt idx="1737">
                  <c:v>4.8250000000000002</c:v>
                </c:pt>
                <c:pt idx="1738">
                  <c:v>4.8277777777777775</c:v>
                </c:pt>
                <c:pt idx="1739">
                  <c:v>4.8305555555555557</c:v>
                </c:pt>
                <c:pt idx="1740">
                  <c:v>4.833333333333333</c:v>
                </c:pt>
                <c:pt idx="1741">
                  <c:v>4.8361111111111112</c:v>
                </c:pt>
                <c:pt idx="1742">
                  <c:v>4.8388888888888886</c:v>
                </c:pt>
                <c:pt idx="1743">
                  <c:v>4.8416666666666668</c:v>
                </c:pt>
                <c:pt idx="1744">
                  <c:v>4.8444444444444441</c:v>
                </c:pt>
                <c:pt idx="1745">
                  <c:v>4.8472222222222223</c:v>
                </c:pt>
                <c:pt idx="1746">
                  <c:v>4.8499999999999996</c:v>
                </c:pt>
                <c:pt idx="1747">
                  <c:v>4.8527777777777779</c:v>
                </c:pt>
                <c:pt idx="1748">
                  <c:v>4.8555555555555552</c:v>
                </c:pt>
                <c:pt idx="1749">
                  <c:v>4.8583333333333334</c:v>
                </c:pt>
                <c:pt idx="1750">
                  <c:v>4.8611111111111107</c:v>
                </c:pt>
                <c:pt idx="1751">
                  <c:v>4.8638888888888889</c:v>
                </c:pt>
                <c:pt idx="1752">
                  <c:v>4.8666666666666663</c:v>
                </c:pt>
                <c:pt idx="1753">
                  <c:v>4.8694444444444445</c:v>
                </c:pt>
                <c:pt idx="1754">
                  <c:v>4.8722222222222218</c:v>
                </c:pt>
                <c:pt idx="1755">
                  <c:v>4.875</c:v>
                </c:pt>
                <c:pt idx="1756">
                  <c:v>4.8777777777777782</c:v>
                </c:pt>
                <c:pt idx="1757">
                  <c:v>4.8805555555555555</c:v>
                </c:pt>
                <c:pt idx="1758">
                  <c:v>4.8833333333333337</c:v>
                </c:pt>
                <c:pt idx="1759">
                  <c:v>4.8861111111111111</c:v>
                </c:pt>
                <c:pt idx="1760">
                  <c:v>4.8888888888888893</c:v>
                </c:pt>
                <c:pt idx="1761">
                  <c:v>4.8916666666666666</c:v>
                </c:pt>
                <c:pt idx="1762">
                  <c:v>4.8944444444444448</c:v>
                </c:pt>
                <c:pt idx="1763">
                  <c:v>4.8972222222222221</c:v>
                </c:pt>
                <c:pt idx="1764">
                  <c:v>4.9000000000000004</c:v>
                </c:pt>
                <c:pt idx="1765">
                  <c:v>4.9027777777777777</c:v>
                </c:pt>
                <c:pt idx="1766">
                  <c:v>4.9055555555555559</c:v>
                </c:pt>
                <c:pt idx="1767">
                  <c:v>4.9083333333333332</c:v>
                </c:pt>
                <c:pt idx="1768">
                  <c:v>4.9111111111111114</c:v>
                </c:pt>
                <c:pt idx="1769">
                  <c:v>4.9138888888888888</c:v>
                </c:pt>
                <c:pt idx="1770">
                  <c:v>4.916666666666667</c:v>
                </c:pt>
                <c:pt idx="1771">
                  <c:v>4.9194444444444443</c:v>
                </c:pt>
                <c:pt idx="1772">
                  <c:v>4.9222222222222225</c:v>
                </c:pt>
                <c:pt idx="1773">
                  <c:v>4.9249999999999998</c:v>
                </c:pt>
                <c:pt idx="1774">
                  <c:v>4.927777777777778</c:v>
                </c:pt>
                <c:pt idx="1775">
                  <c:v>4.9305555555555554</c:v>
                </c:pt>
                <c:pt idx="1776">
                  <c:v>4.9333333333333336</c:v>
                </c:pt>
                <c:pt idx="1777">
                  <c:v>4.9361111111111109</c:v>
                </c:pt>
                <c:pt idx="1778">
                  <c:v>4.9388888888888891</c:v>
                </c:pt>
                <c:pt idx="1779">
                  <c:v>4.9416666666666664</c:v>
                </c:pt>
                <c:pt idx="1780">
                  <c:v>4.9444444444444446</c:v>
                </c:pt>
                <c:pt idx="1781">
                  <c:v>4.947222222222222</c:v>
                </c:pt>
                <c:pt idx="1782">
                  <c:v>4.95</c:v>
                </c:pt>
                <c:pt idx="1783">
                  <c:v>4.9527777777777775</c:v>
                </c:pt>
                <c:pt idx="1784">
                  <c:v>4.9555555555555557</c:v>
                </c:pt>
                <c:pt idx="1785">
                  <c:v>4.958333333333333</c:v>
                </c:pt>
                <c:pt idx="1786">
                  <c:v>4.9611111111111112</c:v>
                </c:pt>
                <c:pt idx="1787">
                  <c:v>4.9638888888888886</c:v>
                </c:pt>
                <c:pt idx="1788">
                  <c:v>4.9666666666666668</c:v>
                </c:pt>
                <c:pt idx="1789">
                  <c:v>4.9694444444444441</c:v>
                </c:pt>
                <c:pt idx="1790">
                  <c:v>4.9722222222222223</c:v>
                </c:pt>
                <c:pt idx="1791">
                  <c:v>4.9749999999999996</c:v>
                </c:pt>
                <c:pt idx="1792">
                  <c:v>4.9777777777777779</c:v>
                </c:pt>
                <c:pt idx="1793">
                  <c:v>4.9805555555555552</c:v>
                </c:pt>
                <c:pt idx="1794">
                  <c:v>4.9833333333333334</c:v>
                </c:pt>
                <c:pt idx="1795">
                  <c:v>4.9861111111111107</c:v>
                </c:pt>
                <c:pt idx="1796">
                  <c:v>4.9888888888888889</c:v>
                </c:pt>
                <c:pt idx="1797">
                  <c:v>4.9916666666666663</c:v>
                </c:pt>
                <c:pt idx="1798">
                  <c:v>4.9944444444444445</c:v>
                </c:pt>
                <c:pt idx="1799">
                  <c:v>4.9972222222222218</c:v>
                </c:pt>
                <c:pt idx="1800">
                  <c:v>5</c:v>
                </c:pt>
                <c:pt idx="1801">
                  <c:v>5.0027777777777782</c:v>
                </c:pt>
                <c:pt idx="1802">
                  <c:v>5.0055555555555555</c:v>
                </c:pt>
                <c:pt idx="1803">
                  <c:v>5.0083333333333337</c:v>
                </c:pt>
                <c:pt idx="1804">
                  <c:v>5.0111111111111111</c:v>
                </c:pt>
                <c:pt idx="1805">
                  <c:v>5.0138888888888893</c:v>
                </c:pt>
                <c:pt idx="1806">
                  <c:v>5.0166666666666666</c:v>
                </c:pt>
                <c:pt idx="1807">
                  <c:v>5.0194444444444448</c:v>
                </c:pt>
                <c:pt idx="1808">
                  <c:v>5.0222222222222221</c:v>
                </c:pt>
                <c:pt idx="1809">
                  <c:v>5.0250000000000004</c:v>
                </c:pt>
                <c:pt idx="1810">
                  <c:v>5.0277777777777777</c:v>
                </c:pt>
                <c:pt idx="1811">
                  <c:v>5.0305555555555559</c:v>
                </c:pt>
                <c:pt idx="1812">
                  <c:v>5.0333333333333332</c:v>
                </c:pt>
                <c:pt idx="1813">
                  <c:v>5.0361111111111114</c:v>
                </c:pt>
                <c:pt idx="1814">
                  <c:v>5.0388888888888888</c:v>
                </c:pt>
                <c:pt idx="1815">
                  <c:v>5.041666666666667</c:v>
                </c:pt>
                <c:pt idx="1816">
                  <c:v>5.0444444444444443</c:v>
                </c:pt>
                <c:pt idx="1817">
                  <c:v>5.0472222222222225</c:v>
                </c:pt>
                <c:pt idx="1818">
                  <c:v>5.05</c:v>
                </c:pt>
                <c:pt idx="1819">
                  <c:v>5.052777777777778</c:v>
                </c:pt>
                <c:pt idx="1820">
                  <c:v>5.0555555555555554</c:v>
                </c:pt>
                <c:pt idx="1821">
                  <c:v>5.0583333333333336</c:v>
                </c:pt>
                <c:pt idx="1822">
                  <c:v>5.0611111111111109</c:v>
                </c:pt>
                <c:pt idx="1823">
                  <c:v>5.0638888888888891</c:v>
                </c:pt>
                <c:pt idx="1824">
                  <c:v>5.0666666666666664</c:v>
                </c:pt>
                <c:pt idx="1825">
                  <c:v>5.0694444444444446</c:v>
                </c:pt>
                <c:pt idx="1826">
                  <c:v>5.072222222222222</c:v>
                </c:pt>
                <c:pt idx="1827">
                  <c:v>5.0750000000000002</c:v>
                </c:pt>
                <c:pt idx="1828">
                  <c:v>5.0777777777777775</c:v>
                </c:pt>
                <c:pt idx="1829">
                  <c:v>5.0805555555555557</c:v>
                </c:pt>
                <c:pt idx="1830">
                  <c:v>5.083333333333333</c:v>
                </c:pt>
                <c:pt idx="1831">
                  <c:v>5.0861111111111112</c:v>
                </c:pt>
                <c:pt idx="1832">
                  <c:v>5.0888888888888886</c:v>
                </c:pt>
                <c:pt idx="1833">
                  <c:v>5.0916666666666668</c:v>
                </c:pt>
                <c:pt idx="1834">
                  <c:v>5.0944444444444441</c:v>
                </c:pt>
                <c:pt idx="1835">
                  <c:v>5.0972222222222223</c:v>
                </c:pt>
                <c:pt idx="1836">
                  <c:v>5.0999999999999996</c:v>
                </c:pt>
                <c:pt idx="1837">
                  <c:v>5.1027777777777779</c:v>
                </c:pt>
                <c:pt idx="1838">
                  <c:v>5.1055555555555552</c:v>
                </c:pt>
                <c:pt idx="1839">
                  <c:v>5.1083333333333334</c:v>
                </c:pt>
                <c:pt idx="1840">
                  <c:v>5.1111111111111107</c:v>
                </c:pt>
                <c:pt idx="1841">
                  <c:v>5.1138888888888889</c:v>
                </c:pt>
                <c:pt idx="1842">
                  <c:v>5.1166666666666663</c:v>
                </c:pt>
                <c:pt idx="1843">
                  <c:v>5.1194444444444445</c:v>
                </c:pt>
                <c:pt idx="1844">
                  <c:v>5.1222222222222218</c:v>
                </c:pt>
                <c:pt idx="1845">
                  <c:v>5.125</c:v>
                </c:pt>
                <c:pt idx="1846">
                  <c:v>5.1277777777777782</c:v>
                </c:pt>
                <c:pt idx="1847">
                  <c:v>5.1305555555555555</c:v>
                </c:pt>
                <c:pt idx="1848">
                  <c:v>5.1333333333333337</c:v>
                </c:pt>
                <c:pt idx="1849">
                  <c:v>5.1361111111111111</c:v>
                </c:pt>
                <c:pt idx="1850">
                  <c:v>5.1388888888888893</c:v>
                </c:pt>
                <c:pt idx="1851">
                  <c:v>5.1416666666666666</c:v>
                </c:pt>
                <c:pt idx="1852">
                  <c:v>5.1444444444444448</c:v>
                </c:pt>
                <c:pt idx="1853">
                  <c:v>5.1472222222222221</c:v>
                </c:pt>
                <c:pt idx="1854">
                  <c:v>5.15</c:v>
                </c:pt>
                <c:pt idx="1855">
                  <c:v>5.1527777777777777</c:v>
                </c:pt>
                <c:pt idx="1856">
                  <c:v>5.1555555555555559</c:v>
                </c:pt>
                <c:pt idx="1857">
                  <c:v>5.1583333333333332</c:v>
                </c:pt>
                <c:pt idx="1858">
                  <c:v>5.1611111111111114</c:v>
                </c:pt>
                <c:pt idx="1859">
                  <c:v>5.1638888888888888</c:v>
                </c:pt>
                <c:pt idx="1860">
                  <c:v>5.166666666666667</c:v>
                </c:pt>
                <c:pt idx="1861">
                  <c:v>5.1694444444444443</c:v>
                </c:pt>
                <c:pt idx="1862">
                  <c:v>5.1722222222222225</c:v>
                </c:pt>
                <c:pt idx="1863">
                  <c:v>5.1749999999999998</c:v>
                </c:pt>
                <c:pt idx="1864">
                  <c:v>5.177777777777778</c:v>
                </c:pt>
                <c:pt idx="1865">
                  <c:v>5.1805555555555554</c:v>
                </c:pt>
                <c:pt idx="1866">
                  <c:v>5.1833333333333336</c:v>
                </c:pt>
                <c:pt idx="1867">
                  <c:v>5.1861111111111109</c:v>
                </c:pt>
                <c:pt idx="1868">
                  <c:v>5.1888888888888891</c:v>
                </c:pt>
                <c:pt idx="1869">
                  <c:v>5.1916666666666664</c:v>
                </c:pt>
                <c:pt idx="1870">
                  <c:v>5.1944444444444446</c:v>
                </c:pt>
                <c:pt idx="1871">
                  <c:v>5.197222222222222</c:v>
                </c:pt>
                <c:pt idx="1872">
                  <c:v>5.2</c:v>
                </c:pt>
                <c:pt idx="1873">
                  <c:v>5.2027777777777775</c:v>
                </c:pt>
                <c:pt idx="1874">
                  <c:v>5.2055555555555557</c:v>
                </c:pt>
                <c:pt idx="1875">
                  <c:v>5.208333333333333</c:v>
                </c:pt>
                <c:pt idx="1876">
                  <c:v>5.2111111111111112</c:v>
                </c:pt>
                <c:pt idx="1877">
                  <c:v>5.2138888888888886</c:v>
                </c:pt>
                <c:pt idx="1878">
                  <c:v>5.2166666666666668</c:v>
                </c:pt>
                <c:pt idx="1879">
                  <c:v>5.2194444444444441</c:v>
                </c:pt>
                <c:pt idx="1880">
                  <c:v>5.2222222222222223</c:v>
                </c:pt>
                <c:pt idx="1881">
                  <c:v>5.2249999999999996</c:v>
                </c:pt>
                <c:pt idx="1882">
                  <c:v>5.2277777777777779</c:v>
                </c:pt>
                <c:pt idx="1883">
                  <c:v>5.2305555555555552</c:v>
                </c:pt>
                <c:pt idx="1884">
                  <c:v>5.2333333333333334</c:v>
                </c:pt>
                <c:pt idx="1885">
                  <c:v>5.2361111111111107</c:v>
                </c:pt>
                <c:pt idx="1886">
                  <c:v>5.2388888888888889</c:v>
                </c:pt>
                <c:pt idx="1887">
                  <c:v>5.2416666666666663</c:v>
                </c:pt>
                <c:pt idx="1888">
                  <c:v>5.2444444444444445</c:v>
                </c:pt>
                <c:pt idx="1889">
                  <c:v>5.2472222222222218</c:v>
                </c:pt>
                <c:pt idx="1890">
                  <c:v>5.25</c:v>
                </c:pt>
                <c:pt idx="1891">
                  <c:v>5.2527777777777782</c:v>
                </c:pt>
                <c:pt idx="1892">
                  <c:v>5.2555555555555555</c:v>
                </c:pt>
                <c:pt idx="1893">
                  <c:v>5.2583333333333337</c:v>
                </c:pt>
                <c:pt idx="1894">
                  <c:v>5.2611111111111111</c:v>
                </c:pt>
                <c:pt idx="1895">
                  <c:v>5.2638888888888893</c:v>
                </c:pt>
                <c:pt idx="1896">
                  <c:v>5.2666666666666666</c:v>
                </c:pt>
                <c:pt idx="1897">
                  <c:v>5.2694444444444448</c:v>
                </c:pt>
                <c:pt idx="1898">
                  <c:v>5.2722222222222221</c:v>
                </c:pt>
                <c:pt idx="1899">
                  <c:v>5.2750000000000004</c:v>
                </c:pt>
                <c:pt idx="1900">
                  <c:v>5.2777777777777777</c:v>
                </c:pt>
                <c:pt idx="1901">
                  <c:v>5.2805555555555559</c:v>
                </c:pt>
                <c:pt idx="1902">
                  <c:v>5.2833333333333332</c:v>
                </c:pt>
                <c:pt idx="1903">
                  <c:v>5.2861111111111114</c:v>
                </c:pt>
                <c:pt idx="1904">
                  <c:v>5.2888888888888888</c:v>
                </c:pt>
                <c:pt idx="1905">
                  <c:v>5.291666666666667</c:v>
                </c:pt>
                <c:pt idx="1906">
                  <c:v>5.2944444444444443</c:v>
                </c:pt>
                <c:pt idx="1907">
                  <c:v>5.2972222222222225</c:v>
                </c:pt>
                <c:pt idx="1908">
                  <c:v>5.3</c:v>
                </c:pt>
                <c:pt idx="1909">
                  <c:v>5.302777777777778</c:v>
                </c:pt>
                <c:pt idx="1910">
                  <c:v>5.3055555555555554</c:v>
                </c:pt>
                <c:pt idx="1911">
                  <c:v>5.3083333333333336</c:v>
                </c:pt>
                <c:pt idx="1912">
                  <c:v>5.3111111111111109</c:v>
                </c:pt>
                <c:pt idx="1913">
                  <c:v>5.3138888888888891</c:v>
                </c:pt>
                <c:pt idx="1914">
                  <c:v>5.3166666666666664</c:v>
                </c:pt>
                <c:pt idx="1915">
                  <c:v>5.3194444444444446</c:v>
                </c:pt>
                <c:pt idx="1916">
                  <c:v>5.322222222222222</c:v>
                </c:pt>
                <c:pt idx="1917">
                  <c:v>5.3250000000000002</c:v>
                </c:pt>
                <c:pt idx="1918">
                  <c:v>5.3277777777777775</c:v>
                </c:pt>
                <c:pt idx="1919">
                  <c:v>5.3305555555555557</c:v>
                </c:pt>
                <c:pt idx="1920">
                  <c:v>5.333333333333333</c:v>
                </c:pt>
                <c:pt idx="1921">
                  <c:v>5.3361111111111112</c:v>
                </c:pt>
                <c:pt idx="1922">
                  <c:v>5.3388888888888886</c:v>
                </c:pt>
                <c:pt idx="1923">
                  <c:v>5.3416666666666668</c:v>
                </c:pt>
                <c:pt idx="1924">
                  <c:v>5.3444444444444441</c:v>
                </c:pt>
                <c:pt idx="1925">
                  <c:v>5.3472222222222223</c:v>
                </c:pt>
                <c:pt idx="1926">
                  <c:v>5.35</c:v>
                </c:pt>
                <c:pt idx="1927">
                  <c:v>5.3527777777777779</c:v>
                </c:pt>
                <c:pt idx="1928">
                  <c:v>5.3555555555555552</c:v>
                </c:pt>
                <c:pt idx="1929">
                  <c:v>5.3583333333333334</c:v>
                </c:pt>
                <c:pt idx="1930">
                  <c:v>5.3611111111111107</c:v>
                </c:pt>
                <c:pt idx="1931">
                  <c:v>5.3638888888888889</c:v>
                </c:pt>
                <c:pt idx="1932">
                  <c:v>5.3666666666666663</c:v>
                </c:pt>
                <c:pt idx="1933">
                  <c:v>5.3694444444444445</c:v>
                </c:pt>
                <c:pt idx="1934">
                  <c:v>5.3722222222222218</c:v>
                </c:pt>
                <c:pt idx="1935">
                  <c:v>5.375</c:v>
                </c:pt>
                <c:pt idx="1936">
                  <c:v>5.3777777777777782</c:v>
                </c:pt>
                <c:pt idx="1937">
                  <c:v>5.3805555555555555</c:v>
                </c:pt>
                <c:pt idx="1938">
                  <c:v>5.3833333333333337</c:v>
                </c:pt>
                <c:pt idx="1939">
                  <c:v>5.3861111111111111</c:v>
                </c:pt>
                <c:pt idx="1940">
                  <c:v>5.3888888888888893</c:v>
                </c:pt>
                <c:pt idx="1941">
                  <c:v>5.3916666666666666</c:v>
                </c:pt>
                <c:pt idx="1942">
                  <c:v>5.3944444444444448</c:v>
                </c:pt>
                <c:pt idx="1943">
                  <c:v>5.3972222222222221</c:v>
                </c:pt>
                <c:pt idx="1944">
                  <c:v>5.4</c:v>
                </c:pt>
                <c:pt idx="1945">
                  <c:v>5.4027777777777777</c:v>
                </c:pt>
                <c:pt idx="1946">
                  <c:v>5.4055555555555559</c:v>
                </c:pt>
                <c:pt idx="1947">
                  <c:v>5.4083333333333332</c:v>
                </c:pt>
                <c:pt idx="1948">
                  <c:v>5.4111111111111114</c:v>
                </c:pt>
                <c:pt idx="1949">
                  <c:v>5.4138888888888888</c:v>
                </c:pt>
                <c:pt idx="1950">
                  <c:v>5.416666666666667</c:v>
                </c:pt>
                <c:pt idx="1951">
                  <c:v>5.4194444444444443</c:v>
                </c:pt>
                <c:pt idx="1952">
                  <c:v>5.4222222222222225</c:v>
                </c:pt>
                <c:pt idx="1953">
                  <c:v>5.4249999999999998</c:v>
                </c:pt>
                <c:pt idx="1954">
                  <c:v>5.427777777777778</c:v>
                </c:pt>
                <c:pt idx="1955">
                  <c:v>5.4305555555555554</c:v>
                </c:pt>
                <c:pt idx="1956">
                  <c:v>5.4333333333333336</c:v>
                </c:pt>
                <c:pt idx="1957">
                  <c:v>5.4361111111111109</c:v>
                </c:pt>
                <c:pt idx="1958">
                  <c:v>5.4388888888888891</c:v>
                </c:pt>
                <c:pt idx="1959">
                  <c:v>5.4416666666666664</c:v>
                </c:pt>
                <c:pt idx="1960">
                  <c:v>5.4444444444444446</c:v>
                </c:pt>
                <c:pt idx="1961">
                  <c:v>5.447222222222222</c:v>
                </c:pt>
                <c:pt idx="1962">
                  <c:v>5.45</c:v>
                </c:pt>
                <c:pt idx="1963">
                  <c:v>5.4527777777777775</c:v>
                </c:pt>
                <c:pt idx="1964">
                  <c:v>5.4555555555555557</c:v>
                </c:pt>
                <c:pt idx="1965">
                  <c:v>5.458333333333333</c:v>
                </c:pt>
                <c:pt idx="1966">
                  <c:v>5.4611111111111112</c:v>
                </c:pt>
                <c:pt idx="1967">
                  <c:v>5.4638888888888886</c:v>
                </c:pt>
                <c:pt idx="1968">
                  <c:v>5.4666666666666668</c:v>
                </c:pt>
                <c:pt idx="1969">
                  <c:v>5.4694444444444441</c:v>
                </c:pt>
                <c:pt idx="1970">
                  <c:v>5.4722222222222223</c:v>
                </c:pt>
                <c:pt idx="1971">
                  <c:v>5.4749999999999996</c:v>
                </c:pt>
                <c:pt idx="1972">
                  <c:v>5.4777777777777779</c:v>
                </c:pt>
                <c:pt idx="1973">
                  <c:v>5.4805555555555552</c:v>
                </c:pt>
                <c:pt idx="1974">
                  <c:v>5.4833333333333334</c:v>
                </c:pt>
                <c:pt idx="1975">
                  <c:v>5.4861111111111107</c:v>
                </c:pt>
                <c:pt idx="1976">
                  <c:v>5.4888888888888889</c:v>
                </c:pt>
                <c:pt idx="1977">
                  <c:v>5.4916666666666663</c:v>
                </c:pt>
                <c:pt idx="1978">
                  <c:v>5.4944444444444445</c:v>
                </c:pt>
                <c:pt idx="1979">
                  <c:v>5.4972222222222218</c:v>
                </c:pt>
                <c:pt idx="1980">
                  <c:v>5.5</c:v>
                </c:pt>
                <c:pt idx="1981">
                  <c:v>5.5027777777777782</c:v>
                </c:pt>
                <c:pt idx="1982">
                  <c:v>5.5055555555555555</c:v>
                </c:pt>
                <c:pt idx="1983">
                  <c:v>5.5083333333333337</c:v>
                </c:pt>
                <c:pt idx="1984">
                  <c:v>5.5111111111111111</c:v>
                </c:pt>
                <c:pt idx="1985">
                  <c:v>5.5138888888888893</c:v>
                </c:pt>
                <c:pt idx="1986">
                  <c:v>5.5166666666666666</c:v>
                </c:pt>
                <c:pt idx="1987">
                  <c:v>5.5194444444444448</c:v>
                </c:pt>
                <c:pt idx="1988">
                  <c:v>5.5222222222222221</c:v>
                </c:pt>
                <c:pt idx="1989">
                  <c:v>5.5250000000000004</c:v>
                </c:pt>
                <c:pt idx="1990">
                  <c:v>5.5277777777777777</c:v>
                </c:pt>
                <c:pt idx="1991">
                  <c:v>5.5305555555555559</c:v>
                </c:pt>
                <c:pt idx="1992">
                  <c:v>5.5333333333333332</c:v>
                </c:pt>
                <c:pt idx="1993">
                  <c:v>5.5361111111111114</c:v>
                </c:pt>
                <c:pt idx="1994">
                  <c:v>5.5388888888888888</c:v>
                </c:pt>
                <c:pt idx="1995">
                  <c:v>5.541666666666667</c:v>
                </c:pt>
                <c:pt idx="1996">
                  <c:v>5.5444444444444443</c:v>
                </c:pt>
                <c:pt idx="1997">
                  <c:v>5.5472222222222225</c:v>
                </c:pt>
                <c:pt idx="1998">
                  <c:v>5.55</c:v>
                </c:pt>
                <c:pt idx="1999">
                  <c:v>5.552777777777778</c:v>
                </c:pt>
                <c:pt idx="2000">
                  <c:v>5.5555555555555554</c:v>
                </c:pt>
                <c:pt idx="2001">
                  <c:v>5.5583333333333336</c:v>
                </c:pt>
                <c:pt idx="2002">
                  <c:v>5.5611111111111109</c:v>
                </c:pt>
                <c:pt idx="2003">
                  <c:v>5.5638888888888891</c:v>
                </c:pt>
                <c:pt idx="2004">
                  <c:v>5.5666666666666664</c:v>
                </c:pt>
                <c:pt idx="2005">
                  <c:v>5.5694444444444446</c:v>
                </c:pt>
                <c:pt idx="2006">
                  <c:v>5.572222222222222</c:v>
                </c:pt>
                <c:pt idx="2007">
                  <c:v>5.5750000000000002</c:v>
                </c:pt>
                <c:pt idx="2008">
                  <c:v>5.5777777777777775</c:v>
                </c:pt>
                <c:pt idx="2009">
                  <c:v>5.5805555555555557</c:v>
                </c:pt>
                <c:pt idx="2010">
                  <c:v>5.583333333333333</c:v>
                </c:pt>
                <c:pt idx="2011">
                  <c:v>5.5861111111111112</c:v>
                </c:pt>
                <c:pt idx="2012">
                  <c:v>5.5888888888888886</c:v>
                </c:pt>
                <c:pt idx="2013">
                  <c:v>5.5916666666666668</c:v>
                </c:pt>
                <c:pt idx="2014">
                  <c:v>5.5944444444444441</c:v>
                </c:pt>
                <c:pt idx="2015">
                  <c:v>5.5972222222222223</c:v>
                </c:pt>
                <c:pt idx="2016">
                  <c:v>5.6</c:v>
                </c:pt>
                <c:pt idx="2017">
                  <c:v>5.6027777777777779</c:v>
                </c:pt>
                <c:pt idx="2018">
                  <c:v>5.6055555555555552</c:v>
                </c:pt>
                <c:pt idx="2019">
                  <c:v>5.6083333333333334</c:v>
                </c:pt>
                <c:pt idx="2020">
                  <c:v>5.6111111111111107</c:v>
                </c:pt>
                <c:pt idx="2021">
                  <c:v>5.6138888888888889</c:v>
                </c:pt>
                <c:pt idx="2022">
                  <c:v>5.6166666666666663</c:v>
                </c:pt>
                <c:pt idx="2023">
                  <c:v>5.6194444444444445</c:v>
                </c:pt>
                <c:pt idx="2024">
                  <c:v>5.6222222222222218</c:v>
                </c:pt>
                <c:pt idx="2025">
                  <c:v>5.625</c:v>
                </c:pt>
                <c:pt idx="2026">
                  <c:v>5.6277777777777782</c:v>
                </c:pt>
                <c:pt idx="2027">
                  <c:v>5.6305555555555555</c:v>
                </c:pt>
                <c:pt idx="2028">
                  <c:v>5.6333333333333337</c:v>
                </c:pt>
                <c:pt idx="2029">
                  <c:v>5.6361111111111111</c:v>
                </c:pt>
                <c:pt idx="2030">
                  <c:v>5.6388888888888893</c:v>
                </c:pt>
                <c:pt idx="2031">
                  <c:v>5.6416666666666666</c:v>
                </c:pt>
                <c:pt idx="2032">
                  <c:v>5.6444444444444448</c:v>
                </c:pt>
                <c:pt idx="2033">
                  <c:v>5.6472222222222221</c:v>
                </c:pt>
                <c:pt idx="2034">
                  <c:v>5.65</c:v>
                </c:pt>
                <c:pt idx="2035">
                  <c:v>5.6527777777777777</c:v>
                </c:pt>
                <c:pt idx="2036">
                  <c:v>5.6555555555555559</c:v>
                </c:pt>
                <c:pt idx="2037">
                  <c:v>5.6583333333333332</c:v>
                </c:pt>
                <c:pt idx="2038">
                  <c:v>5.6611111111111114</c:v>
                </c:pt>
                <c:pt idx="2039">
                  <c:v>5.6638888888888888</c:v>
                </c:pt>
                <c:pt idx="2040">
                  <c:v>5.666666666666667</c:v>
                </c:pt>
                <c:pt idx="2041">
                  <c:v>5.6694444444444443</c:v>
                </c:pt>
                <c:pt idx="2042">
                  <c:v>5.6722222222222225</c:v>
                </c:pt>
                <c:pt idx="2043">
                  <c:v>5.6749999999999998</c:v>
                </c:pt>
                <c:pt idx="2044">
                  <c:v>5.677777777777778</c:v>
                </c:pt>
                <c:pt idx="2045">
                  <c:v>5.6805555555555554</c:v>
                </c:pt>
                <c:pt idx="2046">
                  <c:v>5.6833333333333336</c:v>
                </c:pt>
                <c:pt idx="2047">
                  <c:v>5.6861111111111109</c:v>
                </c:pt>
                <c:pt idx="2048">
                  <c:v>5.6888888888888891</c:v>
                </c:pt>
                <c:pt idx="2049">
                  <c:v>5.6916666666666664</c:v>
                </c:pt>
                <c:pt idx="2050">
                  <c:v>5.6944444444444446</c:v>
                </c:pt>
                <c:pt idx="2051">
                  <c:v>5.697222222222222</c:v>
                </c:pt>
                <c:pt idx="2052">
                  <c:v>5.7</c:v>
                </c:pt>
                <c:pt idx="2053">
                  <c:v>5.7027777777777775</c:v>
                </c:pt>
                <c:pt idx="2054">
                  <c:v>5.7055555555555557</c:v>
                </c:pt>
                <c:pt idx="2055">
                  <c:v>5.708333333333333</c:v>
                </c:pt>
                <c:pt idx="2056">
                  <c:v>5.7111111111111112</c:v>
                </c:pt>
                <c:pt idx="2057">
                  <c:v>5.7138888888888886</c:v>
                </c:pt>
                <c:pt idx="2058">
                  <c:v>5.7166666666666668</c:v>
                </c:pt>
                <c:pt idx="2059">
                  <c:v>5.7194444444444441</c:v>
                </c:pt>
                <c:pt idx="2060">
                  <c:v>5.7222222222222223</c:v>
                </c:pt>
                <c:pt idx="2061">
                  <c:v>5.7249999999999996</c:v>
                </c:pt>
                <c:pt idx="2062">
                  <c:v>5.7277777777777779</c:v>
                </c:pt>
                <c:pt idx="2063">
                  <c:v>5.7305555555555552</c:v>
                </c:pt>
                <c:pt idx="2064">
                  <c:v>5.7333333333333334</c:v>
                </c:pt>
                <c:pt idx="2065">
                  <c:v>5.7361111111111107</c:v>
                </c:pt>
                <c:pt idx="2066">
                  <c:v>5.7388888888888889</c:v>
                </c:pt>
                <c:pt idx="2067">
                  <c:v>5.7416666666666663</c:v>
                </c:pt>
                <c:pt idx="2068">
                  <c:v>5.7444444444444445</c:v>
                </c:pt>
                <c:pt idx="2069">
                  <c:v>5.7472222222222218</c:v>
                </c:pt>
                <c:pt idx="2070">
                  <c:v>5.75</c:v>
                </c:pt>
                <c:pt idx="2071">
                  <c:v>5.7527777777777782</c:v>
                </c:pt>
                <c:pt idx="2072">
                  <c:v>5.7555555555555555</c:v>
                </c:pt>
                <c:pt idx="2073">
                  <c:v>5.7583333333333337</c:v>
                </c:pt>
                <c:pt idx="2074">
                  <c:v>5.7611111111111111</c:v>
                </c:pt>
                <c:pt idx="2075">
                  <c:v>5.7638888888888893</c:v>
                </c:pt>
                <c:pt idx="2076">
                  <c:v>5.7666666666666666</c:v>
                </c:pt>
                <c:pt idx="2077">
                  <c:v>5.7694444444444448</c:v>
                </c:pt>
                <c:pt idx="2078">
                  <c:v>5.7722222222222221</c:v>
                </c:pt>
                <c:pt idx="2079">
                  <c:v>5.7750000000000004</c:v>
                </c:pt>
                <c:pt idx="2080">
                  <c:v>5.7777777777777777</c:v>
                </c:pt>
                <c:pt idx="2081">
                  <c:v>5.7805555555555559</c:v>
                </c:pt>
                <c:pt idx="2082">
                  <c:v>5.7833333333333332</c:v>
                </c:pt>
                <c:pt idx="2083">
                  <c:v>5.7861111111111114</c:v>
                </c:pt>
                <c:pt idx="2084">
                  <c:v>5.7888888888888888</c:v>
                </c:pt>
                <c:pt idx="2085">
                  <c:v>5.791666666666667</c:v>
                </c:pt>
                <c:pt idx="2086">
                  <c:v>5.7944444444444443</c:v>
                </c:pt>
                <c:pt idx="2087">
                  <c:v>5.7972222222222225</c:v>
                </c:pt>
                <c:pt idx="2088">
                  <c:v>5.8</c:v>
                </c:pt>
                <c:pt idx="2089">
                  <c:v>5.802777777777778</c:v>
                </c:pt>
                <c:pt idx="2090">
                  <c:v>5.8055555555555554</c:v>
                </c:pt>
                <c:pt idx="2091">
                  <c:v>5.8083333333333336</c:v>
                </c:pt>
                <c:pt idx="2092">
                  <c:v>5.8111111111111109</c:v>
                </c:pt>
                <c:pt idx="2093">
                  <c:v>5.8138888888888891</c:v>
                </c:pt>
                <c:pt idx="2094">
                  <c:v>5.8166666666666664</c:v>
                </c:pt>
                <c:pt idx="2095">
                  <c:v>5.8194444444444446</c:v>
                </c:pt>
                <c:pt idx="2096">
                  <c:v>5.822222222222222</c:v>
                </c:pt>
                <c:pt idx="2097">
                  <c:v>5.8250000000000002</c:v>
                </c:pt>
                <c:pt idx="2098">
                  <c:v>5.8277777777777775</c:v>
                </c:pt>
                <c:pt idx="2099">
                  <c:v>5.8305555555555557</c:v>
                </c:pt>
                <c:pt idx="2100">
                  <c:v>5.833333333333333</c:v>
                </c:pt>
                <c:pt idx="2101">
                  <c:v>5.8361111111111112</c:v>
                </c:pt>
                <c:pt idx="2102">
                  <c:v>5.8388888888888886</c:v>
                </c:pt>
                <c:pt idx="2103">
                  <c:v>5.8416666666666668</c:v>
                </c:pt>
                <c:pt idx="2104">
                  <c:v>5.8444444444444441</c:v>
                </c:pt>
                <c:pt idx="2105">
                  <c:v>5.8472222222222223</c:v>
                </c:pt>
                <c:pt idx="2106">
                  <c:v>5.85</c:v>
                </c:pt>
                <c:pt idx="2107">
                  <c:v>5.8527777777777779</c:v>
                </c:pt>
                <c:pt idx="2108">
                  <c:v>5.8555555555555552</c:v>
                </c:pt>
                <c:pt idx="2109">
                  <c:v>5.8583333333333334</c:v>
                </c:pt>
                <c:pt idx="2110">
                  <c:v>5.8611111111111107</c:v>
                </c:pt>
                <c:pt idx="2111">
                  <c:v>5.8638888888888889</c:v>
                </c:pt>
                <c:pt idx="2112">
                  <c:v>5.8666666666666663</c:v>
                </c:pt>
                <c:pt idx="2113">
                  <c:v>5.8694444444444445</c:v>
                </c:pt>
                <c:pt idx="2114">
                  <c:v>5.8722222222222218</c:v>
                </c:pt>
                <c:pt idx="2115">
                  <c:v>5.875</c:v>
                </c:pt>
                <c:pt idx="2116">
                  <c:v>5.8777777777777782</c:v>
                </c:pt>
                <c:pt idx="2117">
                  <c:v>5.8805555555555555</c:v>
                </c:pt>
                <c:pt idx="2118">
                  <c:v>5.8833333333333337</c:v>
                </c:pt>
                <c:pt idx="2119">
                  <c:v>5.8861111111111111</c:v>
                </c:pt>
                <c:pt idx="2120">
                  <c:v>5.8888888888888893</c:v>
                </c:pt>
                <c:pt idx="2121">
                  <c:v>5.8916666666666666</c:v>
                </c:pt>
                <c:pt idx="2122">
                  <c:v>5.8944444444444448</c:v>
                </c:pt>
                <c:pt idx="2123">
                  <c:v>5.8972222222222221</c:v>
                </c:pt>
                <c:pt idx="2124">
                  <c:v>5.9</c:v>
                </c:pt>
                <c:pt idx="2125">
                  <c:v>5.9027777777777777</c:v>
                </c:pt>
                <c:pt idx="2126">
                  <c:v>5.9055555555555559</c:v>
                </c:pt>
                <c:pt idx="2127">
                  <c:v>5.9083333333333332</c:v>
                </c:pt>
                <c:pt idx="2128">
                  <c:v>5.9111111111111114</c:v>
                </c:pt>
                <c:pt idx="2129">
                  <c:v>5.9138888888888888</c:v>
                </c:pt>
                <c:pt idx="2130">
                  <c:v>5.916666666666667</c:v>
                </c:pt>
                <c:pt idx="2131">
                  <c:v>5.9194444444444443</c:v>
                </c:pt>
                <c:pt idx="2132">
                  <c:v>5.9222222222222225</c:v>
                </c:pt>
                <c:pt idx="2133">
                  <c:v>5.9249999999999998</c:v>
                </c:pt>
                <c:pt idx="2134">
                  <c:v>5.927777777777778</c:v>
                </c:pt>
                <c:pt idx="2135">
                  <c:v>5.9305555555555554</c:v>
                </c:pt>
                <c:pt idx="2136">
                  <c:v>5.9333333333333336</c:v>
                </c:pt>
                <c:pt idx="2137">
                  <c:v>5.9361111111111109</c:v>
                </c:pt>
                <c:pt idx="2138">
                  <c:v>5.9388888888888891</c:v>
                </c:pt>
                <c:pt idx="2139">
                  <c:v>5.9416666666666664</c:v>
                </c:pt>
                <c:pt idx="2140">
                  <c:v>5.9444444444444446</c:v>
                </c:pt>
                <c:pt idx="2141">
                  <c:v>5.947222222222222</c:v>
                </c:pt>
                <c:pt idx="2142">
                  <c:v>5.95</c:v>
                </c:pt>
                <c:pt idx="2143">
                  <c:v>5.9527777777777775</c:v>
                </c:pt>
                <c:pt idx="2144">
                  <c:v>5.9555555555555557</c:v>
                </c:pt>
                <c:pt idx="2145">
                  <c:v>5.958333333333333</c:v>
                </c:pt>
                <c:pt idx="2146">
                  <c:v>5.9611111111111112</c:v>
                </c:pt>
                <c:pt idx="2147">
                  <c:v>5.9638888888888886</c:v>
                </c:pt>
                <c:pt idx="2148">
                  <c:v>5.9666666666666668</c:v>
                </c:pt>
                <c:pt idx="2149">
                  <c:v>5.9694444444444441</c:v>
                </c:pt>
                <c:pt idx="2150">
                  <c:v>5.9722222222222223</c:v>
                </c:pt>
                <c:pt idx="2151">
                  <c:v>5.9749999999999996</c:v>
                </c:pt>
                <c:pt idx="2152">
                  <c:v>5.9777777777777779</c:v>
                </c:pt>
                <c:pt idx="2153">
                  <c:v>5.9805555555555552</c:v>
                </c:pt>
                <c:pt idx="2154">
                  <c:v>5.9833333333333334</c:v>
                </c:pt>
                <c:pt idx="2155">
                  <c:v>5.9861111111111107</c:v>
                </c:pt>
                <c:pt idx="2156">
                  <c:v>5.9888888888888889</c:v>
                </c:pt>
                <c:pt idx="2157">
                  <c:v>5.9916666666666663</c:v>
                </c:pt>
                <c:pt idx="2158">
                  <c:v>5.9944444444444445</c:v>
                </c:pt>
                <c:pt idx="2159">
                  <c:v>5.9972222222222218</c:v>
                </c:pt>
                <c:pt idx="2160">
                  <c:v>6</c:v>
                </c:pt>
                <c:pt idx="2161">
                  <c:v>6.0027777777777782</c:v>
                </c:pt>
                <c:pt idx="2162">
                  <c:v>6.0055555555555555</c:v>
                </c:pt>
                <c:pt idx="2163">
                  <c:v>6.0083333333333337</c:v>
                </c:pt>
                <c:pt idx="2164">
                  <c:v>6.0111111111111111</c:v>
                </c:pt>
                <c:pt idx="2165">
                  <c:v>6.0138888888888893</c:v>
                </c:pt>
                <c:pt idx="2166">
                  <c:v>6.0166666666666666</c:v>
                </c:pt>
                <c:pt idx="2167">
                  <c:v>6.0194444444444448</c:v>
                </c:pt>
                <c:pt idx="2168">
                  <c:v>6.0222222222222221</c:v>
                </c:pt>
                <c:pt idx="2169">
                  <c:v>6.0250000000000004</c:v>
                </c:pt>
                <c:pt idx="2170">
                  <c:v>6.0277777777777777</c:v>
                </c:pt>
                <c:pt idx="2171">
                  <c:v>6.0305555555555559</c:v>
                </c:pt>
                <c:pt idx="2172">
                  <c:v>6.0333333333333332</c:v>
                </c:pt>
                <c:pt idx="2173">
                  <c:v>6.0361111111111114</c:v>
                </c:pt>
                <c:pt idx="2174">
                  <c:v>6.0388888888888888</c:v>
                </c:pt>
                <c:pt idx="2175">
                  <c:v>6.041666666666667</c:v>
                </c:pt>
                <c:pt idx="2176">
                  <c:v>6.0444444444444443</c:v>
                </c:pt>
                <c:pt idx="2177">
                  <c:v>6.0472222222222225</c:v>
                </c:pt>
                <c:pt idx="2178">
                  <c:v>6.05</c:v>
                </c:pt>
                <c:pt idx="2179">
                  <c:v>6.052777777777778</c:v>
                </c:pt>
                <c:pt idx="2180">
                  <c:v>6.0555555555555554</c:v>
                </c:pt>
                <c:pt idx="2181">
                  <c:v>6.0583333333333336</c:v>
                </c:pt>
                <c:pt idx="2182">
                  <c:v>6.0611111111111109</c:v>
                </c:pt>
                <c:pt idx="2183">
                  <c:v>6.0638888888888891</c:v>
                </c:pt>
                <c:pt idx="2184">
                  <c:v>6.0666666666666664</c:v>
                </c:pt>
                <c:pt idx="2185">
                  <c:v>6.0694444444444446</c:v>
                </c:pt>
                <c:pt idx="2186">
                  <c:v>6.072222222222222</c:v>
                </c:pt>
                <c:pt idx="2187">
                  <c:v>6.0750000000000002</c:v>
                </c:pt>
                <c:pt idx="2188">
                  <c:v>6.0777777777777775</c:v>
                </c:pt>
                <c:pt idx="2189">
                  <c:v>6.0805555555555557</c:v>
                </c:pt>
                <c:pt idx="2190">
                  <c:v>6.083333333333333</c:v>
                </c:pt>
                <c:pt idx="2191">
                  <c:v>6.0861111111111112</c:v>
                </c:pt>
                <c:pt idx="2192">
                  <c:v>6.0888888888888886</c:v>
                </c:pt>
                <c:pt idx="2193">
                  <c:v>6.0916666666666668</c:v>
                </c:pt>
                <c:pt idx="2194">
                  <c:v>6.0944444444444441</c:v>
                </c:pt>
                <c:pt idx="2195">
                  <c:v>6.0972222222222223</c:v>
                </c:pt>
                <c:pt idx="2196">
                  <c:v>6.1</c:v>
                </c:pt>
                <c:pt idx="2197">
                  <c:v>6.1027777777777779</c:v>
                </c:pt>
                <c:pt idx="2198">
                  <c:v>6.1055555555555552</c:v>
                </c:pt>
                <c:pt idx="2199">
                  <c:v>6.1083333333333334</c:v>
                </c:pt>
                <c:pt idx="2200">
                  <c:v>6.1111111111111107</c:v>
                </c:pt>
                <c:pt idx="2201">
                  <c:v>6.1138888888888889</c:v>
                </c:pt>
                <c:pt idx="2202">
                  <c:v>6.1166666666666663</c:v>
                </c:pt>
                <c:pt idx="2203">
                  <c:v>6.1194444444444445</c:v>
                </c:pt>
                <c:pt idx="2204">
                  <c:v>6.1222222222222218</c:v>
                </c:pt>
                <c:pt idx="2205">
                  <c:v>6.125</c:v>
                </c:pt>
                <c:pt idx="2206">
                  <c:v>6.1277777777777782</c:v>
                </c:pt>
                <c:pt idx="2207">
                  <c:v>6.1305555555555555</c:v>
                </c:pt>
                <c:pt idx="2208">
                  <c:v>6.1333333333333337</c:v>
                </c:pt>
                <c:pt idx="2209">
                  <c:v>6.1361111111111111</c:v>
                </c:pt>
                <c:pt idx="2210">
                  <c:v>6.1388888888888893</c:v>
                </c:pt>
                <c:pt idx="2211">
                  <c:v>6.1416666666666666</c:v>
                </c:pt>
                <c:pt idx="2212">
                  <c:v>6.1444444444444448</c:v>
                </c:pt>
                <c:pt idx="2213">
                  <c:v>6.1472222222222221</c:v>
                </c:pt>
                <c:pt idx="2214">
                  <c:v>6.15</c:v>
                </c:pt>
                <c:pt idx="2215">
                  <c:v>6.1527777777777777</c:v>
                </c:pt>
                <c:pt idx="2216">
                  <c:v>6.1555555555555559</c:v>
                </c:pt>
                <c:pt idx="2217">
                  <c:v>6.1583333333333332</c:v>
                </c:pt>
                <c:pt idx="2218">
                  <c:v>6.1611111111111114</c:v>
                </c:pt>
                <c:pt idx="2219">
                  <c:v>6.1638888888888888</c:v>
                </c:pt>
                <c:pt idx="2220">
                  <c:v>6.166666666666667</c:v>
                </c:pt>
                <c:pt idx="2221">
                  <c:v>6.1694444444444443</c:v>
                </c:pt>
                <c:pt idx="2222">
                  <c:v>6.1722222222222225</c:v>
                </c:pt>
                <c:pt idx="2223">
                  <c:v>6.1749999999999998</c:v>
                </c:pt>
                <c:pt idx="2224">
                  <c:v>6.177777777777778</c:v>
                </c:pt>
                <c:pt idx="2225">
                  <c:v>6.1805555555555554</c:v>
                </c:pt>
                <c:pt idx="2226">
                  <c:v>6.1833333333333336</c:v>
                </c:pt>
                <c:pt idx="2227">
                  <c:v>6.1861111111111109</c:v>
                </c:pt>
                <c:pt idx="2228">
                  <c:v>6.1888888888888891</c:v>
                </c:pt>
                <c:pt idx="2229">
                  <c:v>6.1916666666666664</c:v>
                </c:pt>
                <c:pt idx="2230">
                  <c:v>6.1944444444444446</c:v>
                </c:pt>
                <c:pt idx="2231">
                  <c:v>6.197222222222222</c:v>
                </c:pt>
                <c:pt idx="2232">
                  <c:v>6.2</c:v>
                </c:pt>
                <c:pt idx="2233">
                  <c:v>6.2027777777777775</c:v>
                </c:pt>
                <c:pt idx="2234">
                  <c:v>6.2055555555555557</c:v>
                </c:pt>
                <c:pt idx="2235">
                  <c:v>6.208333333333333</c:v>
                </c:pt>
                <c:pt idx="2236">
                  <c:v>6.2111111111111112</c:v>
                </c:pt>
                <c:pt idx="2237">
                  <c:v>6.2138888888888886</c:v>
                </c:pt>
                <c:pt idx="2238">
                  <c:v>6.2166666666666668</c:v>
                </c:pt>
                <c:pt idx="2239">
                  <c:v>6.2194444444444441</c:v>
                </c:pt>
                <c:pt idx="2240">
                  <c:v>6.2222222222222223</c:v>
                </c:pt>
                <c:pt idx="2241">
                  <c:v>6.2249999999999996</c:v>
                </c:pt>
                <c:pt idx="2242">
                  <c:v>6.2277777777777779</c:v>
                </c:pt>
                <c:pt idx="2243">
                  <c:v>6.2305555555555552</c:v>
                </c:pt>
                <c:pt idx="2244">
                  <c:v>6.2333333333333334</c:v>
                </c:pt>
                <c:pt idx="2245">
                  <c:v>6.2361111111111107</c:v>
                </c:pt>
                <c:pt idx="2246">
                  <c:v>6.2388888888888889</c:v>
                </c:pt>
                <c:pt idx="2247">
                  <c:v>6.2416666666666663</c:v>
                </c:pt>
                <c:pt idx="2248">
                  <c:v>6.2444444444444445</c:v>
                </c:pt>
                <c:pt idx="2249">
                  <c:v>6.2472222222222218</c:v>
                </c:pt>
                <c:pt idx="2250">
                  <c:v>6.25</c:v>
                </c:pt>
                <c:pt idx="2251">
                  <c:v>6.2527777777777782</c:v>
                </c:pt>
                <c:pt idx="2252">
                  <c:v>6.2555555555555555</c:v>
                </c:pt>
                <c:pt idx="2253">
                  <c:v>6.2583333333333337</c:v>
                </c:pt>
                <c:pt idx="2254">
                  <c:v>6.2611111111111111</c:v>
                </c:pt>
                <c:pt idx="2255">
                  <c:v>6.2638888888888893</c:v>
                </c:pt>
                <c:pt idx="2256">
                  <c:v>6.2666666666666666</c:v>
                </c:pt>
                <c:pt idx="2257">
                  <c:v>6.2694444444444448</c:v>
                </c:pt>
                <c:pt idx="2258">
                  <c:v>6.2722222222222221</c:v>
                </c:pt>
                <c:pt idx="2259">
                  <c:v>6.2750000000000004</c:v>
                </c:pt>
                <c:pt idx="2260">
                  <c:v>6.2777777777777777</c:v>
                </c:pt>
                <c:pt idx="2261">
                  <c:v>6.2805555555555559</c:v>
                </c:pt>
                <c:pt idx="2262">
                  <c:v>6.2833333333333332</c:v>
                </c:pt>
                <c:pt idx="2263">
                  <c:v>6.2861111111111114</c:v>
                </c:pt>
                <c:pt idx="2264">
                  <c:v>6.2888888888888888</c:v>
                </c:pt>
                <c:pt idx="2265">
                  <c:v>6.291666666666667</c:v>
                </c:pt>
                <c:pt idx="2266">
                  <c:v>6.2944444444444443</c:v>
                </c:pt>
                <c:pt idx="2267">
                  <c:v>6.2972222222222225</c:v>
                </c:pt>
                <c:pt idx="2268">
                  <c:v>6.3</c:v>
                </c:pt>
                <c:pt idx="2269">
                  <c:v>6.302777777777778</c:v>
                </c:pt>
                <c:pt idx="2270">
                  <c:v>6.3055555555555554</c:v>
                </c:pt>
                <c:pt idx="2271">
                  <c:v>6.3083333333333336</c:v>
                </c:pt>
                <c:pt idx="2272">
                  <c:v>6.3111111111111109</c:v>
                </c:pt>
                <c:pt idx="2273">
                  <c:v>6.3138888888888891</c:v>
                </c:pt>
                <c:pt idx="2274">
                  <c:v>6.3166666666666664</c:v>
                </c:pt>
                <c:pt idx="2275">
                  <c:v>6.3194444444444446</c:v>
                </c:pt>
                <c:pt idx="2276">
                  <c:v>6.322222222222222</c:v>
                </c:pt>
                <c:pt idx="2277">
                  <c:v>6.3250000000000002</c:v>
                </c:pt>
                <c:pt idx="2278">
                  <c:v>6.3277777777777775</c:v>
                </c:pt>
                <c:pt idx="2279">
                  <c:v>6.3305555555555557</c:v>
                </c:pt>
                <c:pt idx="2280">
                  <c:v>6.333333333333333</c:v>
                </c:pt>
                <c:pt idx="2281">
                  <c:v>6.3361111111111112</c:v>
                </c:pt>
                <c:pt idx="2282">
                  <c:v>6.3388888888888886</c:v>
                </c:pt>
                <c:pt idx="2283">
                  <c:v>6.3416666666666668</c:v>
                </c:pt>
                <c:pt idx="2284">
                  <c:v>6.3444444444444441</c:v>
                </c:pt>
                <c:pt idx="2285">
                  <c:v>6.3472222222222223</c:v>
                </c:pt>
                <c:pt idx="2286">
                  <c:v>6.35</c:v>
                </c:pt>
                <c:pt idx="2287">
                  <c:v>6.3527777777777779</c:v>
                </c:pt>
                <c:pt idx="2288">
                  <c:v>6.3555555555555552</c:v>
                </c:pt>
                <c:pt idx="2289">
                  <c:v>6.3583333333333334</c:v>
                </c:pt>
                <c:pt idx="2290">
                  <c:v>6.3611111111111107</c:v>
                </c:pt>
                <c:pt idx="2291">
                  <c:v>6.3638888888888889</c:v>
                </c:pt>
                <c:pt idx="2292">
                  <c:v>6.3666666666666663</c:v>
                </c:pt>
                <c:pt idx="2293">
                  <c:v>6.3694444444444445</c:v>
                </c:pt>
                <c:pt idx="2294">
                  <c:v>6.3722222222222218</c:v>
                </c:pt>
                <c:pt idx="2295">
                  <c:v>6.375</c:v>
                </c:pt>
                <c:pt idx="2296">
                  <c:v>6.3777777777777782</c:v>
                </c:pt>
                <c:pt idx="2297">
                  <c:v>6.3805555555555555</c:v>
                </c:pt>
                <c:pt idx="2298">
                  <c:v>6.3833333333333337</c:v>
                </c:pt>
                <c:pt idx="2299">
                  <c:v>6.3861111111111111</c:v>
                </c:pt>
                <c:pt idx="2300">
                  <c:v>6.3888888888888893</c:v>
                </c:pt>
                <c:pt idx="2301">
                  <c:v>6.3916666666666666</c:v>
                </c:pt>
                <c:pt idx="2302">
                  <c:v>6.3944444444444448</c:v>
                </c:pt>
                <c:pt idx="2303">
                  <c:v>6.3972222222222221</c:v>
                </c:pt>
                <c:pt idx="2304">
                  <c:v>6.4</c:v>
                </c:pt>
                <c:pt idx="2305">
                  <c:v>6.4027777777777777</c:v>
                </c:pt>
                <c:pt idx="2306">
                  <c:v>6.4055555555555559</c:v>
                </c:pt>
                <c:pt idx="2307">
                  <c:v>6.4083333333333332</c:v>
                </c:pt>
                <c:pt idx="2308">
                  <c:v>6.4111111111111114</c:v>
                </c:pt>
                <c:pt idx="2309">
                  <c:v>6.4138888888888888</c:v>
                </c:pt>
                <c:pt idx="2310">
                  <c:v>6.416666666666667</c:v>
                </c:pt>
                <c:pt idx="2311">
                  <c:v>6.4194444444444443</c:v>
                </c:pt>
                <c:pt idx="2312">
                  <c:v>6.4222222222222225</c:v>
                </c:pt>
                <c:pt idx="2313">
                  <c:v>6.4249999999999998</c:v>
                </c:pt>
                <c:pt idx="2314">
                  <c:v>6.427777777777778</c:v>
                </c:pt>
                <c:pt idx="2315">
                  <c:v>6.4305555555555554</c:v>
                </c:pt>
                <c:pt idx="2316">
                  <c:v>6.4333333333333336</c:v>
                </c:pt>
                <c:pt idx="2317">
                  <c:v>6.4361111111111109</c:v>
                </c:pt>
                <c:pt idx="2318">
                  <c:v>6.4388888888888891</c:v>
                </c:pt>
                <c:pt idx="2319">
                  <c:v>6.4416666666666664</c:v>
                </c:pt>
                <c:pt idx="2320">
                  <c:v>6.4444444444444446</c:v>
                </c:pt>
                <c:pt idx="2321">
                  <c:v>6.447222222222222</c:v>
                </c:pt>
                <c:pt idx="2322">
                  <c:v>6.45</c:v>
                </c:pt>
                <c:pt idx="2323">
                  <c:v>6.4527777777777775</c:v>
                </c:pt>
                <c:pt idx="2324">
                  <c:v>6.4555555555555557</c:v>
                </c:pt>
                <c:pt idx="2325">
                  <c:v>6.458333333333333</c:v>
                </c:pt>
                <c:pt idx="2326">
                  <c:v>6.4611111111111112</c:v>
                </c:pt>
                <c:pt idx="2327">
                  <c:v>6.4638888888888886</c:v>
                </c:pt>
                <c:pt idx="2328">
                  <c:v>6.4666666666666668</c:v>
                </c:pt>
                <c:pt idx="2329">
                  <c:v>6.4694444444444441</c:v>
                </c:pt>
                <c:pt idx="2330">
                  <c:v>6.4722222222222223</c:v>
                </c:pt>
                <c:pt idx="2331">
                  <c:v>6.4749999999999996</c:v>
                </c:pt>
                <c:pt idx="2332">
                  <c:v>6.4777777777777779</c:v>
                </c:pt>
                <c:pt idx="2333">
                  <c:v>6.4805555555555552</c:v>
                </c:pt>
                <c:pt idx="2334">
                  <c:v>6.4833333333333334</c:v>
                </c:pt>
                <c:pt idx="2335">
                  <c:v>6.4861111111111107</c:v>
                </c:pt>
                <c:pt idx="2336">
                  <c:v>6.4888888888888889</c:v>
                </c:pt>
                <c:pt idx="2337">
                  <c:v>6.4916666666666663</c:v>
                </c:pt>
                <c:pt idx="2338">
                  <c:v>6.4944444444444445</c:v>
                </c:pt>
                <c:pt idx="2339">
                  <c:v>6.4972222222222218</c:v>
                </c:pt>
                <c:pt idx="2340">
                  <c:v>6.5</c:v>
                </c:pt>
                <c:pt idx="2341">
                  <c:v>6.5027777777777782</c:v>
                </c:pt>
                <c:pt idx="2342">
                  <c:v>6.5055555555555555</c:v>
                </c:pt>
                <c:pt idx="2343">
                  <c:v>6.5083333333333337</c:v>
                </c:pt>
                <c:pt idx="2344">
                  <c:v>6.5111111111111111</c:v>
                </c:pt>
                <c:pt idx="2345">
                  <c:v>6.5138888888888893</c:v>
                </c:pt>
                <c:pt idx="2346">
                  <c:v>6.5166666666666666</c:v>
                </c:pt>
                <c:pt idx="2347">
                  <c:v>6.5194444444444448</c:v>
                </c:pt>
                <c:pt idx="2348">
                  <c:v>6.5222222222222221</c:v>
                </c:pt>
                <c:pt idx="2349">
                  <c:v>6.5250000000000004</c:v>
                </c:pt>
                <c:pt idx="2350">
                  <c:v>6.5277777777777777</c:v>
                </c:pt>
                <c:pt idx="2351">
                  <c:v>6.5305555555555559</c:v>
                </c:pt>
                <c:pt idx="2352">
                  <c:v>6.5333333333333332</c:v>
                </c:pt>
                <c:pt idx="2353">
                  <c:v>6.5361111111111114</c:v>
                </c:pt>
                <c:pt idx="2354">
                  <c:v>6.5388888888888888</c:v>
                </c:pt>
                <c:pt idx="2355">
                  <c:v>6.541666666666667</c:v>
                </c:pt>
                <c:pt idx="2356">
                  <c:v>6.5444444444444443</c:v>
                </c:pt>
                <c:pt idx="2357">
                  <c:v>6.5472222222222225</c:v>
                </c:pt>
                <c:pt idx="2358">
                  <c:v>6.55</c:v>
                </c:pt>
                <c:pt idx="2359">
                  <c:v>6.552777777777778</c:v>
                </c:pt>
                <c:pt idx="2360">
                  <c:v>6.5555555555555554</c:v>
                </c:pt>
                <c:pt idx="2361">
                  <c:v>6.5583333333333336</c:v>
                </c:pt>
                <c:pt idx="2362">
                  <c:v>6.5611111111111109</c:v>
                </c:pt>
                <c:pt idx="2363">
                  <c:v>6.5638888888888891</c:v>
                </c:pt>
                <c:pt idx="2364">
                  <c:v>6.5666666666666664</c:v>
                </c:pt>
                <c:pt idx="2365">
                  <c:v>6.5694444444444446</c:v>
                </c:pt>
                <c:pt idx="2366">
                  <c:v>6.572222222222222</c:v>
                </c:pt>
                <c:pt idx="2367">
                  <c:v>6.5750000000000002</c:v>
                </c:pt>
                <c:pt idx="2368">
                  <c:v>6.5777777777777775</c:v>
                </c:pt>
                <c:pt idx="2369">
                  <c:v>6.5805555555555557</c:v>
                </c:pt>
                <c:pt idx="2370">
                  <c:v>6.583333333333333</c:v>
                </c:pt>
                <c:pt idx="2371">
                  <c:v>6.5861111111111112</c:v>
                </c:pt>
                <c:pt idx="2372">
                  <c:v>6.5888888888888886</c:v>
                </c:pt>
                <c:pt idx="2373">
                  <c:v>6.5916666666666668</c:v>
                </c:pt>
                <c:pt idx="2374">
                  <c:v>6.5944444444444441</c:v>
                </c:pt>
                <c:pt idx="2375">
                  <c:v>6.5972222222222223</c:v>
                </c:pt>
                <c:pt idx="2376">
                  <c:v>6.6</c:v>
                </c:pt>
                <c:pt idx="2377">
                  <c:v>6.6027777777777779</c:v>
                </c:pt>
                <c:pt idx="2378">
                  <c:v>6.6055555555555552</c:v>
                </c:pt>
                <c:pt idx="2379">
                  <c:v>6.6083333333333334</c:v>
                </c:pt>
                <c:pt idx="2380">
                  <c:v>6.6111111111111107</c:v>
                </c:pt>
                <c:pt idx="2381">
                  <c:v>6.6138888888888889</c:v>
                </c:pt>
                <c:pt idx="2382">
                  <c:v>6.6166666666666663</c:v>
                </c:pt>
                <c:pt idx="2383">
                  <c:v>6.6194444444444445</c:v>
                </c:pt>
                <c:pt idx="2384">
                  <c:v>6.6222222222222218</c:v>
                </c:pt>
                <c:pt idx="2385">
                  <c:v>6.625</c:v>
                </c:pt>
                <c:pt idx="2386">
                  <c:v>6.6277777777777782</c:v>
                </c:pt>
                <c:pt idx="2387">
                  <c:v>6.6305555555555555</c:v>
                </c:pt>
                <c:pt idx="2388">
                  <c:v>6.6333333333333337</c:v>
                </c:pt>
                <c:pt idx="2389">
                  <c:v>6.6361111111111111</c:v>
                </c:pt>
                <c:pt idx="2390">
                  <c:v>6.6388888888888893</c:v>
                </c:pt>
                <c:pt idx="2391">
                  <c:v>6.6416666666666666</c:v>
                </c:pt>
                <c:pt idx="2392">
                  <c:v>6.6444444444444448</c:v>
                </c:pt>
                <c:pt idx="2393">
                  <c:v>6.6472222222222221</c:v>
                </c:pt>
                <c:pt idx="2394">
                  <c:v>6.65</c:v>
                </c:pt>
                <c:pt idx="2395">
                  <c:v>6.6527777777777777</c:v>
                </c:pt>
                <c:pt idx="2396">
                  <c:v>6.6555555555555559</c:v>
                </c:pt>
                <c:pt idx="2397">
                  <c:v>6.6583333333333332</c:v>
                </c:pt>
                <c:pt idx="2398">
                  <c:v>6.6611111111111114</c:v>
                </c:pt>
                <c:pt idx="2399">
                  <c:v>6.6638888888888888</c:v>
                </c:pt>
                <c:pt idx="2400">
                  <c:v>6.666666666666667</c:v>
                </c:pt>
                <c:pt idx="2401">
                  <c:v>6.6694444444444443</c:v>
                </c:pt>
                <c:pt idx="2402">
                  <c:v>6.6722222222222225</c:v>
                </c:pt>
                <c:pt idx="2403">
                  <c:v>6.6749999999999998</c:v>
                </c:pt>
                <c:pt idx="2404">
                  <c:v>6.677777777777778</c:v>
                </c:pt>
                <c:pt idx="2405">
                  <c:v>6.6805555555555554</c:v>
                </c:pt>
                <c:pt idx="2406">
                  <c:v>6.6833333333333336</c:v>
                </c:pt>
                <c:pt idx="2407">
                  <c:v>6.6861111111111109</c:v>
                </c:pt>
                <c:pt idx="2408">
                  <c:v>6.6888888888888891</c:v>
                </c:pt>
                <c:pt idx="2409">
                  <c:v>6.6916666666666664</c:v>
                </c:pt>
                <c:pt idx="2410">
                  <c:v>6.6944444444444446</c:v>
                </c:pt>
                <c:pt idx="2411">
                  <c:v>6.697222222222222</c:v>
                </c:pt>
                <c:pt idx="2412">
                  <c:v>6.7</c:v>
                </c:pt>
                <c:pt idx="2413">
                  <c:v>6.7027777777777775</c:v>
                </c:pt>
                <c:pt idx="2414">
                  <c:v>6.7055555555555557</c:v>
                </c:pt>
                <c:pt idx="2415">
                  <c:v>6.708333333333333</c:v>
                </c:pt>
                <c:pt idx="2416">
                  <c:v>6.7111111111111112</c:v>
                </c:pt>
                <c:pt idx="2417">
                  <c:v>6.7138888888888886</c:v>
                </c:pt>
                <c:pt idx="2418">
                  <c:v>6.7166666666666668</c:v>
                </c:pt>
                <c:pt idx="2419">
                  <c:v>6.7194444444444441</c:v>
                </c:pt>
                <c:pt idx="2420">
                  <c:v>6.7222222222222223</c:v>
                </c:pt>
                <c:pt idx="2421">
                  <c:v>6.7249999999999996</c:v>
                </c:pt>
                <c:pt idx="2422">
                  <c:v>6.7277777777777779</c:v>
                </c:pt>
                <c:pt idx="2423">
                  <c:v>6.7305555555555552</c:v>
                </c:pt>
                <c:pt idx="2424">
                  <c:v>6.7333333333333334</c:v>
                </c:pt>
                <c:pt idx="2425">
                  <c:v>6.7361111111111107</c:v>
                </c:pt>
                <c:pt idx="2426">
                  <c:v>6.7388888888888889</c:v>
                </c:pt>
                <c:pt idx="2427">
                  <c:v>6.7416666666666663</c:v>
                </c:pt>
                <c:pt idx="2428">
                  <c:v>6.7444444444444445</c:v>
                </c:pt>
                <c:pt idx="2429">
                  <c:v>6.7472222222222218</c:v>
                </c:pt>
                <c:pt idx="2430">
                  <c:v>6.75</c:v>
                </c:pt>
                <c:pt idx="2431">
                  <c:v>6.7527777777777782</c:v>
                </c:pt>
                <c:pt idx="2432">
                  <c:v>6.7555555555555555</c:v>
                </c:pt>
                <c:pt idx="2433">
                  <c:v>6.7583333333333337</c:v>
                </c:pt>
                <c:pt idx="2434">
                  <c:v>6.7611111111111111</c:v>
                </c:pt>
                <c:pt idx="2435">
                  <c:v>6.7638888888888893</c:v>
                </c:pt>
                <c:pt idx="2436">
                  <c:v>6.7666666666666666</c:v>
                </c:pt>
                <c:pt idx="2437">
                  <c:v>6.7694444444444448</c:v>
                </c:pt>
                <c:pt idx="2438">
                  <c:v>6.7722222222222221</c:v>
                </c:pt>
                <c:pt idx="2439">
                  <c:v>6.7750000000000004</c:v>
                </c:pt>
                <c:pt idx="2440">
                  <c:v>6.7777777777777777</c:v>
                </c:pt>
                <c:pt idx="2441">
                  <c:v>6.7805555555555559</c:v>
                </c:pt>
                <c:pt idx="2442">
                  <c:v>6.7833333333333332</c:v>
                </c:pt>
                <c:pt idx="2443">
                  <c:v>6.7861111111111114</c:v>
                </c:pt>
                <c:pt idx="2444">
                  <c:v>6.7888888888888888</c:v>
                </c:pt>
                <c:pt idx="2445">
                  <c:v>6.791666666666667</c:v>
                </c:pt>
                <c:pt idx="2446">
                  <c:v>6.7944444444444443</c:v>
                </c:pt>
                <c:pt idx="2447">
                  <c:v>6.7972222222222225</c:v>
                </c:pt>
                <c:pt idx="2448">
                  <c:v>6.8</c:v>
                </c:pt>
                <c:pt idx="2449">
                  <c:v>6.802777777777778</c:v>
                </c:pt>
                <c:pt idx="2450">
                  <c:v>6.8055555555555554</c:v>
                </c:pt>
                <c:pt idx="2451">
                  <c:v>6.8083333333333336</c:v>
                </c:pt>
                <c:pt idx="2452">
                  <c:v>6.8111111111111109</c:v>
                </c:pt>
                <c:pt idx="2453">
                  <c:v>6.8138888888888891</c:v>
                </c:pt>
                <c:pt idx="2454">
                  <c:v>6.8166666666666664</c:v>
                </c:pt>
                <c:pt idx="2455">
                  <c:v>6.8194444444444446</c:v>
                </c:pt>
                <c:pt idx="2456">
                  <c:v>6.822222222222222</c:v>
                </c:pt>
                <c:pt idx="2457">
                  <c:v>6.8250000000000002</c:v>
                </c:pt>
                <c:pt idx="2458">
                  <c:v>6.8277777777777775</c:v>
                </c:pt>
                <c:pt idx="2459">
                  <c:v>6.8305555555555557</c:v>
                </c:pt>
                <c:pt idx="2460">
                  <c:v>6.833333333333333</c:v>
                </c:pt>
                <c:pt idx="2461">
                  <c:v>6.8361111111111112</c:v>
                </c:pt>
                <c:pt idx="2462">
                  <c:v>6.8388888888888886</c:v>
                </c:pt>
                <c:pt idx="2463">
                  <c:v>6.8416666666666668</c:v>
                </c:pt>
                <c:pt idx="2464">
                  <c:v>6.8444444444444441</c:v>
                </c:pt>
                <c:pt idx="2465">
                  <c:v>6.8472222222222223</c:v>
                </c:pt>
                <c:pt idx="2466">
                  <c:v>6.85</c:v>
                </c:pt>
                <c:pt idx="2467">
                  <c:v>6.8527777777777779</c:v>
                </c:pt>
                <c:pt idx="2468">
                  <c:v>6.8555555555555552</c:v>
                </c:pt>
                <c:pt idx="2469">
                  <c:v>6.8583333333333334</c:v>
                </c:pt>
                <c:pt idx="2470">
                  <c:v>6.8611111111111107</c:v>
                </c:pt>
                <c:pt idx="2471">
                  <c:v>6.8638888888888889</c:v>
                </c:pt>
                <c:pt idx="2472">
                  <c:v>6.8666666666666663</c:v>
                </c:pt>
                <c:pt idx="2473">
                  <c:v>6.8694444444444445</c:v>
                </c:pt>
                <c:pt idx="2474">
                  <c:v>6.8722222222222218</c:v>
                </c:pt>
                <c:pt idx="2475">
                  <c:v>6.875</c:v>
                </c:pt>
                <c:pt idx="2476">
                  <c:v>6.8777777777777782</c:v>
                </c:pt>
                <c:pt idx="2477">
                  <c:v>6.8805555555555555</c:v>
                </c:pt>
                <c:pt idx="2478">
                  <c:v>6.8833333333333337</c:v>
                </c:pt>
                <c:pt idx="2479">
                  <c:v>6.8861111111111111</c:v>
                </c:pt>
                <c:pt idx="2480">
                  <c:v>6.8888888888888893</c:v>
                </c:pt>
                <c:pt idx="2481">
                  <c:v>6.8916666666666666</c:v>
                </c:pt>
                <c:pt idx="2482">
                  <c:v>6.8944444444444448</c:v>
                </c:pt>
                <c:pt idx="2483">
                  <c:v>6.8972222222222221</c:v>
                </c:pt>
                <c:pt idx="2484">
                  <c:v>6.9</c:v>
                </c:pt>
                <c:pt idx="2485">
                  <c:v>6.9027777777777777</c:v>
                </c:pt>
                <c:pt idx="2486">
                  <c:v>6.9055555555555559</c:v>
                </c:pt>
                <c:pt idx="2487">
                  <c:v>6.9083333333333332</c:v>
                </c:pt>
                <c:pt idx="2488">
                  <c:v>6.9111111111111114</c:v>
                </c:pt>
                <c:pt idx="2489">
                  <c:v>6.9138888888888888</c:v>
                </c:pt>
                <c:pt idx="2490">
                  <c:v>6.916666666666667</c:v>
                </c:pt>
                <c:pt idx="2491">
                  <c:v>6.9194444444444443</c:v>
                </c:pt>
                <c:pt idx="2492">
                  <c:v>6.9222222222222225</c:v>
                </c:pt>
                <c:pt idx="2493">
                  <c:v>6.9249999999999998</c:v>
                </c:pt>
                <c:pt idx="2494">
                  <c:v>6.927777777777778</c:v>
                </c:pt>
                <c:pt idx="2495">
                  <c:v>6.9305555555555554</c:v>
                </c:pt>
                <c:pt idx="2496">
                  <c:v>6.9333333333333336</c:v>
                </c:pt>
                <c:pt idx="2497">
                  <c:v>6.9361111111111109</c:v>
                </c:pt>
                <c:pt idx="2498">
                  <c:v>6.9388888888888891</c:v>
                </c:pt>
                <c:pt idx="2499">
                  <c:v>6.9416666666666664</c:v>
                </c:pt>
                <c:pt idx="2500">
                  <c:v>6.9444444444444446</c:v>
                </c:pt>
                <c:pt idx="2501">
                  <c:v>6.947222222222222</c:v>
                </c:pt>
                <c:pt idx="2502">
                  <c:v>6.95</c:v>
                </c:pt>
                <c:pt idx="2503">
                  <c:v>6.9527777777777775</c:v>
                </c:pt>
                <c:pt idx="2504">
                  <c:v>6.9555555555555557</c:v>
                </c:pt>
                <c:pt idx="2505">
                  <c:v>6.958333333333333</c:v>
                </c:pt>
                <c:pt idx="2506">
                  <c:v>6.9611111111111112</c:v>
                </c:pt>
                <c:pt idx="2507">
                  <c:v>6.9638888888888886</c:v>
                </c:pt>
                <c:pt idx="2508">
                  <c:v>6.9666666666666668</c:v>
                </c:pt>
                <c:pt idx="2509">
                  <c:v>6.9694444444444441</c:v>
                </c:pt>
                <c:pt idx="2510">
                  <c:v>6.9722222222222223</c:v>
                </c:pt>
                <c:pt idx="2511">
                  <c:v>6.9749999999999996</c:v>
                </c:pt>
                <c:pt idx="2512">
                  <c:v>6.9777777777777779</c:v>
                </c:pt>
                <c:pt idx="2513">
                  <c:v>6.9805555555555552</c:v>
                </c:pt>
                <c:pt idx="2514">
                  <c:v>6.9833333333333334</c:v>
                </c:pt>
                <c:pt idx="2515">
                  <c:v>6.9861111111111107</c:v>
                </c:pt>
                <c:pt idx="2516">
                  <c:v>6.9888888888888889</c:v>
                </c:pt>
                <c:pt idx="2517">
                  <c:v>6.9916666666666663</c:v>
                </c:pt>
                <c:pt idx="2518">
                  <c:v>6.9944444444444445</c:v>
                </c:pt>
                <c:pt idx="2519">
                  <c:v>6.9972222222222218</c:v>
                </c:pt>
                <c:pt idx="2520">
                  <c:v>7</c:v>
                </c:pt>
                <c:pt idx="2521">
                  <c:v>7.0027777777777782</c:v>
                </c:pt>
                <c:pt idx="2522">
                  <c:v>7.0055555555555555</c:v>
                </c:pt>
                <c:pt idx="2523">
                  <c:v>7.0083333333333337</c:v>
                </c:pt>
                <c:pt idx="2524">
                  <c:v>7.0111111111111111</c:v>
                </c:pt>
                <c:pt idx="2525">
                  <c:v>7.0138888888888893</c:v>
                </c:pt>
                <c:pt idx="2526">
                  <c:v>7.0166666666666666</c:v>
                </c:pt>
                <c:pt idx="2527">
                  <c:v>7.0194444444444448</c:v>
                </c:pt>
                <c:pt idx="2528">
                  <c:v>7.0222222222222221</c:v>
                </c:pt>
                <c:pt idx="2529">
                  <c:v>7.0250000000000004</c:v>
                </c:pt>
                <c:pt idx="2530">
                  <c:v>7.0277777777777777</c:v>
                </c:pt>
                <c:pt idx="2531">
                  <c:v>7.0305555555555559</c:v>
                </c:pt>
                <c:pt idx="2532">
                  <c:v>7.0333333333333332</c:v>
                </c:pt>
                <c:pt idx="2533">
                  <c:v>7.0361111111111114</c:v>
                </c:pt>
                <c:pt idx="2534">
                  <c:v>7.0388888888888888</c:v>
                </c:pt>
                <c:pt idx="2535">
                  <c:v>7.041666666666667</c:v>
                </c:pt>
                <c:pt idx="2536">
                  <c:v>7.0444444444444443</c:v>
                </c:pt>
                <c:pt idx="2537">
                  <c:v>7.0472222222222225</c:v>
                </c:pt>
                <c:pt idx="2538">
                  <c:v>7.05</c:v>
                </c:pt>
                <c:pt idx="2539">
                  <c:v>7.052777777777778</c:v>
                </c:pt>
                <c:pt idx="2540">
                  <c:v>7.0555555555555554</c:v>
                </c:pt>
                <c:pt idx="2541">
                  <c:v>7.0583333333333336</c:v>
                </c:pt>
                <c:pt idx="2542">
                  <c:v>7.0611111111111109</c:v>
                </c:pt>
                <c:pt idx="2543">
                  <c:v>7.0638888888888891</c:v>
                </c:pt>
                <c:pt idx="2544">
                  <c:v>7.0666666666666664</c:v>
                </c:pt>
                <c:pt idx="2545">
                  <c:v>7.0694444444444446</c:v>
                </c:pt>
                <c:pt idx="2546">
                  <c:v>7.072222222222222</c:v>
                </c:pt>
                <c:pt idx="2547">
                  <c:v>7.0750000000000002</c:v>
                </c:pt>
                <c:pt idx="2548">
                  <c:v>7.0777777777777775</c:v>
                </c:pt>
                <c:pt idx="2549">
                  <c:v>7.0805555555555557</c:v>
                </c:pt>
                <c:pt idx="2550">
                  <c:v>7.083333333333333</c:v>
                </c:pt>
                <c:pt idx="2551">
                  <c:v>7.0861111111111112</c:v>
                </c:pt>
                <c:pt idx="2552">
                  <c:v>7.0888888888888886</c:v>
                </c:pt>
                <c:pt idx="2553">
                  <c:v>7.0916666666666668</c:v>
                </c:pt>
                <c:pt idx="2554">
                  <c:v>7.0944444444444441</c:v>
                </c:pt>
                <c:pt idx="2555">
                  <c:v>7.0972222222222223</c:v>
                </c:pt>
                <c:pt idx="2556">
                  <c:v>7.1</c:v>
                </c:pt>
                <c:pt idx="2557">
                  <c:v>7.1027777777777779</c:v>
                </c:pt>
                <c:pt idx="2558">
                  <c:v>7.1055555555555552</c:v>
                </c:pt>
                <c:pt idx="2559">
                  <c:v>7.1083333333333334</c:v>
                </c:pt>
                <c:pt idx="2560">
                  <c:v>7.1111111111111107</c:v>
                </c:pt>
                <c:pt idx="2561">
                  <c:v>7.1138888888888889</c:v>
                </c:pt>
                <c:pt idx="2562">
                  <c:v>7.1166666666666663</c:v>
                </c:pt>
                <c:pt idx="2563">
                  <c:v>7.1194444444444445</c:v>
                </c:pt>
                <c:pt idx="2564">
                  <c:v>7.1222222222222218</c:v>
                </c:pt>
                <c:pt idx="2565">
                  <c:v>7.125</c:v>
                </c:pt>
                <c:pt idx="2566">
                  <c:v>7.1277777777777782</c:v>
                </c:pt>
                <c:pt idx="2567">
                  <c:v>7.1305555555555555</c:v>
                </c:pt>
                <c:pt idx="2568">
                  <c:v>7.1333333333333337</c:v>
                </c:pt>
                <c:pt idx="2569">
                  <c:v>7.1361111111111111</c:v>
                </c:pt>
                <c:pt idx="2570">
                  <c:v>7.1388888888888893</c:v>
                </c:pt>
                <c:pt idx="2571">
                  <c:v>7.1416666666666666</c:v>
                </c:pt>
                <c:pt idx="2572">
                  <c:v>7.1444444444444448</c:v>
                </c:pt>
                <c:pt idx="2573">
                  <c:v>7.1472222222222221</c:v>
                </c:pt>
                <c:pt idx="2574">
                  <c:v>7.15</c:v>
                </c:pt>
                <c:pt idx="2575">
                  <c:v>7.1527777777777777</c:v>
                </c:pt>
                <c:pt idx="2576">
                  <c:v>7.1555555555555559</c:v>
                </c:pt>
                <c:pt idx="2577">
                  <c:v>7.1583333333333332</c:v>
                </c:pt>
                <c:pt idx="2578">
                  <c:v>7.1611111111111114</c:v>
                </c:pt>
                <c:pt idx="2579">
                  <c:v>7.1638888888888888</c:v>
                </c:pt>
                <c:pt idx="2580">
                  <c:v>7.166666666666667</c:v>
                </c:pt>
                <c:pt idx="2581">
                  <c:v>7.1694444444444443</c:v>
                </c:pt>
                <c:pt idx="2582">
                  <c:v>7.1722222222222225</c:v>
                </c:pt>
                <c:pt idx="2583">
                  <c:v>7.1749999999999998</c:v>
                </c:pt>
                <c:pt idx="2584">
                  <c:v>7.177777777777778</c:v>
                </c:pt>
                <c:pt idx="2585">
                  <c:v>7.1805555555555554</c:v>
                </c:pt>
                <c:pt idx="2586">
                  <c:v>7.1833333333333336</c:v>
                </c:pt>
                <c:pt idx="2587">
                  <c:v>7.1861111111111109</c:v>
                </c:pt>
                <c:pt idx="2588">
                  <c:v>7.1888888888888891</c:v>
                </c:pt>
                <c:pt idx="2589">
                  <c:v>7.1916666666666664</c:v>
                </c:pt>
                <c:pt idx="2590">
                  <c:v>7.1944444444444446</c:v>
                </c:pt>
                <c:pt idx="2591">
                  <c:v>7.197222222222222</c:v>
                </c:pt>
                <c:pt idx="2592">
                  <c:v>7.2</c:v>
                </c:pt>
                <c:pt idx="2593">
                  <c:v>7.2027777777777775</c:v>
                </c:pt>
                <c:pt idx="2594">
                  <c:v>7.2055555555555557</c:v>
                </c:pt>
                <c:pt idx="2595">
                  <c:v>7.208333333333333</c:v>
                </c:pt>
                <c:pt idx="2596">
                  <c:v>7.2111111111111112</c:v>
                </c:pt>
                <c:pt idx="2597">
                  <c:v>7.2138888888888886</c:v>
                </c:pt>
                <c:pt idx="2598">
                  <c:v>7.2166666666666668</c:v>
                </c:pt>
                <c:pt idx="2599">
                  <c:v>7.2194444444444441</c:v>
                </c:pt>
                <c:pt idx="2600">
                  <c:v>7.2222222222222223</c:v>
                </c:pt>
                <c:pt idx="2601">
                  <c:v>7.2249999999999996</c:v>
                </c:pt>
                <c:pt idx="2602">
                  <c:v>7.2277777777777779</c:v>
                </c:pt>
                <c:pt idx="2603">
                  <c:v>7.2305555555555552</c:v>
                </c:pt>
                <c:pt idx="2604">
                  <c:v>7.2333333333333334</c:v>
                </c:pt>
                <c:pt idx="2605">
                  <c:v>7.2361111111111107</c:v>
                </c:pt>
                <c:pt idx="2606">
                  <c:v>7.2388888888888889</c:v>
                </c:pt>
                <c:pt idx="2607">
                  <c:v>7.2416666666666663</c:v>
                </c:pt>
                <c:pt idx="2608">
                  <c:v>7.2444444444444445</c:v>
                </c:pt>
                <c:pt idx="2609">
                  <c:v>7.2472222222222218</c:v>
                </c:pt>
                <c:pt idx="2610">
                  <c:v>7.25</c:v>
                </c:pt>
                <c:pt idx="2611">
                  <c:v>7.2527777777777782</c:v>
                </c:pt>
                <c:pt idx="2612">
                  <c:v>7.2555555555555555</c:v>
                </c:pt>
                <c:pt idx="2613">
                  <c:v>7.2583333333333337</c:v>
                </c:pt>
                <c:pt idx="2614">
                  <c:v>7.2611111111111111</c:v>
                </c:pt>
                <c:pt idx="2615">
                  <c:v>7.2638888888888893</c:v>
                </c:pt>
                <c:pt idx="2616">
                  <c:v>7.2666666666666666</c:v>
                </c:pt>
                <c:pt idx="2617">
                  <c:v>7.2694444444444448</c:v>
                </c:pt>
                <c:pt idx="2618">
                  <c:v>7.2722222222222221</c:v>
                </c:pt>
                <c:pt idx="2619">
                  <c:v>7.2750000000000004</c:v>
                </c:pt>
                <c:pt idx="2620">
                  <c:v>7.2777777777777777</c:v>
                </c:pt>
                <c:pt idx="2621">
                  <c:v>7.2805555555555559</c:v>
                </c:pt>
                <c:pt idx="2622">
                  <c:v>7.2833333333333332</c:v>
                </c:pt>
                <c:pt idx="2623">
                  <c:v>7.2861111111111114</c:v>
                </c:pt>
                <c:pt idx="2624">
                  <c:v>7.2888888888888888</c:v>
                </c:pt>
                <c:pt idx="2625">
                  <c:v>7.291666666666667</c:v>
                </c:pt>
                <c:pt idx="2626">
                  <c:v>7.2944444444444443</c:v>
                </c:pt>
                <c:pt idx="2627">
                  <c:v>7.2972222222222225</c:v>
                </c:pt>
                <c:pt idx="2628">
                  <c:v>7.3</c:v>
                </c:pt>
                <c:pt idx="2629">
                  <c:v>7.302777777777778</c:v>
                </c:pt>
                <c:pt idx="2630">
                  <c:v>7.3055555555555554</c:v>
                </c:pt>
                <c:pt idx="2631">
                  <c:v>7.3083333333333336</c:v>
                </c:pt>
                <c:pt idx="2632">
                  <c:v>7.3111111111111109</c:v>
                </c:pt>
                <c:pt idx="2633">
                  <c:v>7.3138888888888891</c:v>
                </c:pt>
                <c:pt idx="2634">
                  <c:v>7.3166666666666664</c:v>
                </c:pt>
                <c:pt idx="2635">
                  <c:v>7.3194444444444446</c:v>
                </c:pt>
                <c:pt idx="2636">
                  <c:v>7.322222222222222</c:v>
                </c:pt>
                <c:pt idx="2637">
                  <c:v>7.3250000000000002</c:v>
                </c:pt>
                <c:pt idx="2638">
                  <c:v>7.3277777777777775</c:v>
                </c:pt>
                <c:pt idx="2639">
                  <c:v>7.3305555555555557</c:v>
                </c:pt>
                <c:pt idx="2640">
                  <c:v>7.333333333333333</c:v>
                </c:pt>
                <c:pt idx="2641">
                  <c:v>7.3361111111111112</c:v>
                </c:pt>
                <c:pt idx="2642">
                  <c:v>7.3388888888888886</c:v>
                </c:pt>
                <c:pt idx="2643">
                  <c:v>7.3416666666666668</c:v>
                </c:pt>
                <c:pt idx="2644">
                  <c:v>7.3444444444444441</c:v>
                </c:pt>
                <c:pt idx="2645">
                  <c:v>7.3472222222222223</c:v>
                </c:pt>
                <c:pt idx="2646">
                  <c:v>7.35</c:v>
                </c:pt>
                <c:pt idx="2647">
                  <c:v>7.3527777777777779</c:v>
                </c:pt>
                <c:pt idx="2648">
                  <c:v>7.3555555555555552</c:v>
                </c:pt>
                <c:pt idx="2649">
                  <c:v>7.3583333333333334</c:v>
                </c:pt>
                <c:pt idx="2650">
                  <c:v>7.3611111111111107</c:v>
                </c:pt>
                <c:pt idx="2651">
                  <c:v>7.3638888888888889</c:v>
                </c:pt>
                <c:pt idx="2652">
                  <c:v>7.3666666666666663</c:v>
                </c:pt>
                <c:pt idx="2653">
                  <c:v>7.3694444444444445</c:v>
                </c:pt>
                <c:pt idx="2654">
                  <c:v>7.3722222222222218</c:v>
                </c:pt>
                <c:pt idx="2655">
                  <c:v>7.375</c:v>
                </c:pt>
                <c:pt idx="2656">
                  <c:v>7.3777777777777782</c:v>
                </c:pt>
                <c:pt idx="2657">
                  <c:v>7.3805555555555555</c:v>
                </c:pt>
                <c:pt idx="2658">
                  <c:v>7.3833333333333337</c:v>
                </c:pt>
                <c:pt idx="2659">
                  <c:v>7.3861111111111111</c:v>
                </c:pt>
                <c:pt idx="2660">
                  <c:v>7.3888888888888893</c:v>
                </c:pt>
                <c:pt idx="2661">
                  <c:v>7.3916666666666666</c:v>
                </c:pt>
                <c:pt idx="2662">
                  <c:v>7.3944444444444448</c:v>
                </c:pt>
                <c:pt idx="2663">
                  <c:v>7.3972222222222221</c:v>
                </c:pt>
                <c:pt idx="2664">
                  <c:v>7.4</c:v>
                </c:pt>
                <c:pt idx="2665">
                  <c:v>7.4027777777777777</c:v>
                </c:pt>
                <c:pt idx="2666">
                  <c:v>7.4055555555555559</c:v>
                </c:pt>
                <c:pt idx="2667">
                  <c:v>7.4083333333333332</c:v>
                </c:pt>
                <c:pt idx="2668">
                  <c:v>7.4111111111111114</c:v>
                </c:pt>
                <c:pt idx="2669">
                  <c:v>7.4138888888888888</c:v>
                </c:pt>
                <c:pt idx="2670">
                  <c:v>7.416666666666667</c:v>
                </c:pt>
                <c:pt idx="2671">
                  <c:v>7.4194444444444443</c:v>
                </c:pt>
                <c:pt idx="2672">
                  <c:v>7.4222222222222225</c:v>
                </c:pt>
                <c:pt idx="2673">
                  <c:v>7.4249999999999998</c:v>
                </c:pt>
                <c:pt idx="2674">
                  <c:v>7.427777777777778</c:v>
                </c:pt>
                <c:pt idx="2675">
                  <c:v>7.4305555555555554</c:v>
                </c:pt>
                <c:pt idx="2676">
                  <c:v>7.4333333333333336</c:v>
                </c:pt>
                <c:pt idx="2677">
                  <c:v>7.4361111111111109</c:v>
                </c:pt>
                <c:pt idx="2678">
                  <c:v>7.4388888888888891</c:v>
                </c:pt>
                <c:pt idx="2679">
                  <c:v>7.4416666666666664</c:v>
                </c:pt>
                <c:pt idx="2680">
                  <c:v>7.4444444444444446</c:v>
                </c:pt>
                <c:pt idx="2681">
                  <c:v>7.447222222222222</c:v>
                </c:pt>
                <c:pt idx="2682">
                  <c:v>7.45</c:v>
                </c:pt>
                <c:pt idx="2683">
                  <c:v>7.4527777777777775</c:v>
                </c:pt>
                <c:pt idx="2684">
                  <c:v>7.4555555555555557</c:v>
                </c:pt>
                <c:pt idx="2685">
                  <c:v>7.458333333333333</c:v>
                </c:pt>
                <c:pt idx="2686">
                  <c:v>7.4611111111111112</c:v>
                </c:pt>
                <c:pt idx="2687">
                  <c:v>7.4638888888888886</c:v>
                </c:pt>
                <c:pt idx="2688">
                  <c:v>7.4666666666666668</c:v>
                </c:pt>
                <c:pt idx="2689">
                  <c:v>7.4694444444444441</c:v>
                </c:pt>
                <c:pt idx="2690">
                  <c:v>7.4722222222222223</c:v>
                </c:pt>
                <c:pt idx="2691">
                  <c:v>7.4749999999999996</c:v>
                </c:pt>
                <c:pt idx="2692">
                  <c:v>7.4777777777777779</c:v>
                </c:pt>
                <c:pt idx="2693">
                  <c:v>7.4805555555555552</c:v>
                </c:pt>
                <c:pt idx="2694">
                  <c:v>7.4833333333333334</c:v>
                </c:pt>
                <c:pt idx="2695">
                  <c:v>7.4861111111111107</c:v>
                </c:pt>
                <c:pt idx="2696">
                  <c:v>7.4888888888888889</c:v>
                </c:pt>
                <c:pt idx="2697">
                  <c:v>7.4916666666666663</c:v>
                </c:pt>
                <c:pt idx="2698">
                  <c:v>7.4944444444444445</c:v>
                </c:pt>
                <c:pt idx="2699">
                  <c:v>7.4972222222222218</c:v>
                </c:pt>
                <c:pt idx="2700">
                  <c:v>7.5</c:v>
                </c:pt>
                <c:pt idx="2701">
                  <c:v>7.5027777777777782</c:v>
                </c:pt>
                <c:pt idx="2702">
                  <c:v>7.5055555555555555</c:v>
                </c:pt>
                <c:pt idx="2703">
                  <c:v>7.5083333333333337</c:v>
                </c:pt>
                <c:pt idx="2704">
                  <c:v>7.5111111111111111</c:v>
                </c:pt>
                <c:pt idx="2705">
                  <c:v>7.5138888888888893</c:v>
                </c:pt>
                <c:pt idx="2706">
                  <c:v>7.5166666666666666</c:v>
                </c:pt>
                <c:pt idx="2707">
                  <c:v>7.5194444444444448</c:v>
                </c:pt>
                <c:pt idx="2708">
                  <c:v>7.5222222222222221</c:v>
                </c:pt>
                <c:pt idx="2709">
                  <c:v>7.5250000000000004</c:v>
                </c:pt>
                <c:pt idx="2710">
                  <c:v>7.5277777777777777</c:v>
                </c:pt>
                <c:pt idx="2711">
                  <c:v>7.5305555555555559</c:v>
                </c:pt>
                <c:pt idx="2712">
                  <c:v>7.5333333333333332</c:v>
                </c:pt>
                <c:pt idx="2713">
                  <c:v>7.5361111111111114</c:v>
                </c:pt>
                <c:pt idx="2714">
                  <c:v>7.5388888888888888</c:v>
                </c:pt>
                <c:pt idx="2715">
                  <c:v>7.541666666666667</c:v>
                </c:pt>
                <c:pt idx="2716">
                  <c:v>7.5444444444444443</c:v>
                </c:pt>
                <c:pt idx="2717">
                  <c:v>7.5472222222222225</c:v>
                </c:pt>
                <c:pt idx="2718">
                  <c:v>7.55</c:v>
                </c:pt>
                <c:pt idx="2719">
                  <c:v>7.552777777777778</c:v>
                </c:pt>
                <c:pt idx="2720">
                  <c:v>7.5555555555555554</c:v>
                </c:pt>
                <c:pt idx="2721">
                  <c:v>7.5583333333333336</c:v>
                </c:pt>
                <c:pt idx="2722">
                  <c:v>7.5611111111111109</c:v>
                </c:pt>
                <c:pt idx="2723">
                  <c:v>7.5638888888888891</c:v>
                </c:pt>
                <c:pt idx="2724">
                  <c:v>7.5666666666666664</c:v>
                </c:pt>
                <c:pt idx="2725">
                  <c:v>7.5694444444444446</c:v>
                </c:pt>
                <c:pt idx="2726">
                  <c:v>7.572222222222222</c:v>
                </c:pt>
                <c:pt idx="2727">
                  <c:v>7.5750000000000002</c:v>
                </c:pt>
                <c:pt idx="2728">
                  <c:v>7.5777777777777775</c:v>
                </c:pt>
                <c:pt idx="2729">
                  <c:v>7.5805555555555557</c:v>
                </c:pt>
                <c:pt idx="2730">
                  <c:v>7.583333333333333</c:v>
                </c:pt>
                <c:pt idx="2731">
                  <c:v>7.5861111111111112</c:v>
                </c:pt>
                <c:pt idx="2732">
                  <c:v>7.5888888888888886</c:v>
                </c:pt>
                <c:pt idx="2733">
                  <c:v>7.5916666666666668</c:v>
                </c:pt>
                <c:pt idx="2734">
                  <c:v>7.5944444444444441</c:v>
                </c:pt>
                <c:pt idx="2735">
                  <c:v>7.5972222222222223</c:v>
                </c:pt>
                <c:pt idx="2736">
                  <c:v>7.6</c:v>
                </c:pt>
                <c:pt idx="2737">
                  <c:v>7.6027777777777779</c:v>
                </c:pt>
                <c:pt idx="2738">
                  <c:v>7.6055555555555552</c:v>
                </c:pt>
                <c:pt idx="2739">
                  <c:v>7.6083333333333334</c:v>
                </c:pt>
                <c:pt idx="2740">
                  <c:v>7.6111111111111107</c:v>
                </c:pt>
                <c:pt idx="2741">
                  <c:v>7.6138888888888889</c:v>
                </c:pt>
                <c:pt idx="2742">
                  <c:v>7.6166666666666663</c:v>
                </c:pt>
                <c:pt idx="2743">
                  <c:v>7.6194444444444445</c:v>
                </c:pt>
                <c:pt idx="2744">
                  <c:v>7.6222222222222218</c:v>
                </c:pt>
                <c:pt idx="2745">
                  <c:v>7.625</c:v>
                </c:pt>
                <c:pt idx="2746">
                  <c:v>7.6277777777777782</c:v>
                </c:pt>
                <c:pt idx="2747">
                  <c:v>7.6305555555555555</c:v>
                </c:pt>
                <c:pt idx="2748">
                  <c:v>7.6333333333333337</c:v>
                </c:pt>
                <c:pt idx="2749">
                  <c:v>7.6361111111111111</c:v>
                </c:pt>
                <c:pt idx="2750">
                  <c:v>7.6388888888888893</c:v>
                </c:pt>
                <c:pt idx="2751">
                  <c:v>7.6416666666666666</c:v>
                </c:pt>
                <c:pt idx="2752">
                  <c:v>7.6444444444444448</c:v>
                </c:pt>
                <c:pt idx="2753">
                  <c:v>7.6472222222222221</c:v>
                </c:pt>
                <c:pt idx="2754">
                  <c:v>7.65</c:v>
                </c:pt>
                <c:pt idx="2755">
                  <c:v>7.6527777777777777</c:v>
                </c:pt>
                <c:pt idx="2756">
                  <c:v>7.6555555555555559</c:v>
                </c:pt>
                <c:pt idx="2757">
                  <c:v>7.6583333333333332</c:v>
                </c:pt>
                <c:pt idx="2758">
                  <c:v>7.6611111111111114</c:v>
                </c:pt>
                <c:pt idx="2759">
                  <c:v>7.6638888888888888</c:v>
                </c:pt>
                <c:pt idx="2760">
                  <c:v>7.666666666666667</c:v>
                </c:pt>
                <c:pt idx="2761">
                  <c:v>7.6694444444444443</c:v>
                </c:pt>
                <c:pt idx="2762">
                  <c:v>7.6722222222222225</c:v>
                </c:pt>
                <c:pt idx="2763">
                  <c:v>7.6749999999999998</c:v>
                </c:pt>
                <c:pt idx="2764">
                  <c:v>7.677777777777778</c:v>
                </c:pt>
                <c:pt idx="2765">
                  <c:v>7.6805555555555554</c:v>
                </c:pt>
                <c:pt idx="2766">
                  <c:v>7.6833333333333336</c:v>
                </c:pt>
                <c:pt idx="2767">
                  <c:v>7.6861111111111109</c:v>
                </c:pt>
                <c:pt idx="2768">
                  <c:v>7.6888888888888891</c:v>
                </c:pt>
                <c:pt idx="2769">
                  <c:v>7.6916666666666664</c:v>
                </c:pt>
                <c:pt idx="2770">
                  <c:v>7.6944444444444446</c:v>
                </c:pt>
                <c:pt idx="2771">
                  <c:v>7.697222222222222</c:v>
                </c:pt>
                <c:pt idx="2772">
                  <c:v>7.7</c:v>
                </c:pt>
                <c:pt idx="2773">
                  <c:v>7.7027777777777775</c:v>
                </c:pt>
                <c:pt idx="2774">
                  <c:v>7.7055555555555557</c:v>
                </c:pt>
                <c:pt idx="2775">
                  <c:v>7.708333333333333</c:v>
                </c:pt>
                <c:pt idx="2776">
                  <c:v>7.7111111111111112</c:v>
                </c:pt>
                <c:pt idx="2777">
                  <c:v>7.7138888888888886</c:v>
                </c:pt>
                <c:pt idx="2778">
                  <c:v>7.7166666666666668</c:v>
                </c:pt>
                <c:pt idx="2779">
                  <c:v>7.7194444444444441</c:v>
                </c:pt>
                <c:pt idx="2780">
                  <c:v>7.7222222222222223</c:v>
                </c:pt>
                <c:pt idx="2781">
                  <c:v>7.7249999999999996</c:v>
                </c:pt>
                <c:pt idx="2782">
                  <c:v>7.7277777777777779</c:v>
                </c:pt>
                <c:pt idx="2783">
                  <c:v>7.7305555555555552</c:v>
                </c:pt>
                <c:pt idx="2784">
                  <c:v>7.7333333333333334</c:v>
                </c:pt>
                <c:pt idx="2785">
                  <c:v>7.7361111111111107</c:v>
                </c:pt>
                <c:pt idx="2786">
                  <c:v>7.7388888888888889</c:v>
                </c:pt>
                <c:pt idx="2787">
                  <c:v>7.7416666666666663</c:v>
                </c:pt>
                <c:pt idx="2788">
                  <c:v>7.7444444444444445</c:v>
                </c:pt>
                <c:pt idx="2789">
                  <c:v>7.7472222222222218</c:v>
                </c:pt>
                <c:pt idx="2790">
                  <c:v>7.75</c:v>
                </c:pt>
                <c:pt idx="2791">
                  <c:v>7.7527777777777782</c:v>
                </c:pt>
                <c:pt idx="2792">
                  <c:v>7.7555555555555555</c:v>
                </c:pt>
                <c:pt idx="2793">
                  <c:v>7.7583333333333337</c:v>
                </c:pt>
                <c:pt idx="2794">
                  <c:v>7.7611111111111111</c:v>
                </c:pt>
                <c:pt idx="2795">
                  <c:v>7.7638888888888893</c:v>
                </c:pt>
                <c:pt idx="2796">
                  <c:v>7.7666666666666666</c:v>
                </c:pt>
                <c:pt idx="2797">
                  <c:v>7.7694444444444448</c:v>
                </c:pt>
                <c:pt idx="2798">
                  <c:v>7.7722222222222221</c:v>
                </c:pt>
                <c:pt idx="2799">
                  <c:v>7.7750000000000004</c:v>
                </c:pt>
                <c:pt idx="2800">
                  <c:v>7.7777777777777777</c:v>
                </c:pt>
                <c:pt idx="2801">
                  <c:v>7.7805555555555559</c:v>
                </c:pt>
                <c:pt idx="2802">
                  <c:v>7.7833333333333332</c:v>
                </c:pt>
                <c:pt idx="2803">
                  <c:v>7.7861111111111114</c:v>
                </c:pt>
                <c:pt idx="2804">
                  <c:v>7.7888888888888888</c:v>
                </c:pt>
                <c:pt idx="2805">
                  <c:v>7.791666666666667</c:v>
                </c:pt>
                <c:pt idx="2806">
                  <c:v>7.7944444444444443</c:v>
                </c:pt>
                <c:pt idx="2807">
                  <c:v>7.7972222222222225</c:v>
                </c:pt>
                <c:pt idx="2808">
                  <c:v>7.8</c:v>
                </c:pt>
                <c:pt idx="2809">
                  <c:v>7.802777777777778</c:v>
                </c:pt>
                <c:pt idx="2810">
                  <c:v>7.8055555555555554</c:v>
                </c:pt>
                <c:pt idx="2811">
                  <c:v>7.8083333333333336</c:v>
                </c:pt>
                <c:pt idx="2812">
                  <c:v>7.8111111111111109</c:v>
                </c:pt>
                <c:pt idx="2813">
                  <c:v>7.8138888888888891</c:v>
                </c:pt>
                <c:pt idx="2814">
                  <c:v>7.8166666666666664</c:v>
                </c:pt>
                <c:pt idx="2815">
                  <c:v>7.8194444444444446</c:v>
                </c:pt>
                <c:pt idx="2816">
                  <c:v>7.822222222222222</c:v>
                </c:pt>
                <c:pt idx="2817">
                  <c:v>7.8250000000000002</c:v>
                </c:pt>
                <c:pt idx="2818">
                  <c:v>7.8277777777777775</c:v>
                </c:pt>
                <c:pt idx="2819">
                  <c:v>7.8305555555555557</c:v>
                </c:pt>
                <c:pt idx="2820">
                  <c:v>7.833333333333333</c:v>
                </c:pt>
                <c:pt idx="2821">
                  <c:v>7.8361111111111112</c:v>
                </c:pt>
                <c:pt idx="2822">
                  <c:v>7.8388888888888886</c:v>
                </c:pt>
                <c:pt idx="2823">
                  <c:v>7.8416666666666668</c:v>
                </c:pt>
                <c:pt idx="2824">
                  <c:v>7.8444444444444441</c:v>
                </c:pt>
                <c:pt idx="2825">
                  <c:v>7.8472222222222223</c:v>
                </c:pt>
                <c:pt idx="2826">
                  <c:v>7.85</c:v>
                </c:pt>
                <c:pt idx="2827">
                  <c:v>7.8527777777777779</c:v>
                </c:pt>
                <c:pt idx="2828">
                  <c:v>7.8555555555555552</c:v>
                </c:pt>
                <c:pt idx="2829">
                  <c:v>7.8583333333333334</c:v>
                </c:pt>
                <c:pt idx="2830">
                  <c:v>7.8611111111111107</c:v>
                </c:pt>
                <c:pt idx="2831">
                  <c:v>7.8638888888888889</c:v>
                </c:pt>
                <c:pt idx="2832">
                  <c:v>7.8666666666666663</c:v>
                </c:pt>
                <c:pt idx="2833">
                  <c:v>7.8694444444444445</c:v>
                </c:pt>
                <c:pt idx="2834">
                  <c:v>7.8722222222222218</c:v>
                </c:pt>
                <c:pt idx="2835">
                  <c:v>7.875</c:v>
                </c:pt>
                <c:pt idx="2836">
                  <c:v>7.8777777777777782</c:v>
                </c:pt>
                <c:pt idx="2837">
                  <c:v>7.8805555555555555</c:v>
                </c:pt>
                <c:pt idx="2838">
                  <c:v>7.8833333333333337</c:v>
                </c:pt>
                <c:pt idx="2839">
                  <c:v>7.8861111111111111</c:v>
                </c:pt>
                <c:pt idx="2840">
                  <c:v>7.8888888888888893</c:v>
                </c:pt>
                <c:pt idx="2841">
                  <c:v>7.8916666666666666</c:v>
                </c:pt>
                <c:pt idx="2842">
                  <c:v>7.8944444444444448</c:v>
                </c:pt>
                <c:pt idx="2843">
                  <c:v>7.8972222222222221</c:v>
                </c:pt>
                <c:pt idx="2844">
                  <c:v>7.9</c:v>
                </c:pt>
                <c:pt idx="2845">
                  <c:v>7.9027777777777777</c:v>
                </c:pt>
                <c:pt idx="2846">
                  <c:v>7.9055555555555559</c:v>
                </c:pt>
                <c:pt idx="2847">
                  <c:v>7.9083333333333332</c:v>
                </c:pt>
                <c:pt idx="2848">
                  <c:v>7.9111111111111114</c:v>
                </c:pt>
                <c:pt idx="2849">
                  <c:v>7.9138888888888888</c:v>
                </c:pt>
                <c:pt idx="2850">
                  <c:v>7.916666666666667</c:v>
                </c:pt>
                <c:pt idx="2851">
                  <c:v>7.9194444444444443</c:v>
                </c:pt>
                <c:pt idx="2852">
                  <c:v>7.9222222222222225</c:v>
                </c:pt>
                <c:pt idx="2853">
                  <c:v>7.9249999999999998</c:v>
                </c:pt>
                <c:pt idx="2854">
                  <c:v>7.927777777777778</c:v>
                </c:pt>
                <c:pt idx="2855">
                  <c:v>7.9305555555555554</c:v>
                </c:pt>
                <c:pt idx="2856">
                  <c:v>7.9333333333333336</c:v>
                </c:pt>
                <c:pt idx="2857">
                  <c:v>7.9361111111111109</c:v>
                </c:pt>
                <c:pt idx="2858">
                  <c:v>7.9388888888888891</c:v>
                </c:pt>
                <c:pt idx="2859">
                  <c:v>7.9416666666666664</c:v>
                </c:pt>
                <c:pt idx="2860">
                  <c:v>7.9444444444444446</c:v>
                </c:pt>
                <c:pt idx="2861">
                  <c:v>7.947222222222222</c:v>
                </c:pt>
                <c:pt idx="2862">
                  <c:v>7.95</c:v>
                </c:pt>
                <c:pt idx="2863">
                  <c:v>7.9527777777777775</c:v>
                </c:pt>
                <c:pt idx="2864">
                  <c:v>7.9555555555555557</c:v>
                </c:pt>
                <c:pt idx="2865">
                  <c:v>7.958333333333333</c:v>
                </c:pt>
                <c:pt idx="2866">
                  <c:v>7.9611111111111112</c:v>
                </c:pt>
                <c:pt idx="2867">
                  <c:v>7.9638888888888886</c:v>
                </c:pt>
                <c:pt idx="2868">
                  <c:v>7.9666666666666668</c:v>
                </c:pt>
                <c:pt idx="2869">
                  <c:v>7.9694444444444441</c:v>
                </c:pt>
                <c:pt idx="2870">
                  <c:v>7.9722222222222223</c:v>
                </c:pt>
                <c:pt idx="2871">
                  <c:v>7.9749999999999996</c:v>
                </c:pt>
                <c:pt idx="2872">
                  <c:v>7.9777777777777779</c:v>
                </c:pt>
                <c:pt idx="2873">
                  <c:v>7.9805555555555552</c:v>
                </c:pt>
                <c:pt idx="2874">
                  <c:v>7.9833333333333334</c:v>
                </c:pt>
                <c:pt idx="2875">
                  <c:v>7.9861111111111107</c:v>
                </c:pt>
                <c:pt idx="2876">
                  <c:v>7.9888888888888889</c:v>
                </c:pt>
                <c:pt idx="2877">
                  <c:v>7.9916666666666663</c:v>
                </c:pt>
                <c:pt idx="2878">
                  <c:v>7.9944444444444445</c:v>
                </c:pt>
                <c:pt idx="2879">
                  <c:v>7.9972222222222218</c:v>
                </c:pt>
                <c:pt idx="2880">
                  <c:v>8</c:v>
                </c:pt>
                <c:pt idx="2881">
                  <c:v>8.0027777777777782</c:v>
                </c:pt>
                <c:pt idx="2882">
                  <c:v>8.0055555555555564</c:v>
                </c:pt>
                <c:pt idx="2883">
                  <c:v>8.0083333333333329</c:v>
                </c:pt>
                <c:pt idx="2884">
                  <c:v>8.0111111111111111</c:v>
                </c:pt>
                <c:pt idx="2885">
                  <c:v>8.0138888888888893</c:v>
                </c:pt>
                <c:pt idx="2886">
                  <c:v>8.0166666666666675</c:v>
                </c:pt>
                <c:pt idx="2887">
                  <c:v>8.0194444444444439</c:v>
                </c:pt>
                <c:pt idx="2888">
                  <c:v>8.0222222222222221</c:v>
                </c:pt>
                <c:pt idx="2889">
                  <c:v>8.0250000000000004</c:v>
                </c:pt>
                <c:pt idx="2890">
                  <c:v>8.0277777777777786</c:v>
                </c:pt>
                <c:pt idx="2891">
                  <c:v>8.030555555555555</c:v>
                </c:pt>
                <c:pt idx="2892">
                  <c:v>8.0333333333333332</c:v>
                </c:pt>
                <c:pt idx="2893">
                  <c:v>8.0361111111111114</c:v>
                </c:pt>
                <c:pt idx="2894">
                  <c:v>8.0388888888888896</c:v>
                </c:pt>
                <c:pt idx="2895">
                  <c:v>8.0416666666666661</c:v>
                </c:pt>
                <c:pt idx="2896">
                  <c:v>8.0444444444444443</c:v>
                </c:pt>
                <c:pt idx="2897">
                  <c:v>8.0472222222222225</c:v>
                </c:pt>
                <c:pt idx="2898">
                  <c:v>8.0500000000000007</c:v>
                </c:pt>
                <c:pt idx="2899">
                  <c:v>8.0527777777777771</c:v>
                </c:pt>
                <c:pt idx="2900">
                  <c:v>8.0555555555555554</c:v>
                </c:pt>
                <c:pt idx="2901">
                  <c:v>8.0583333333333336</c:v>
                </c:pt>
                <c:pt idx="2902">
                  <c:v>8.0611111111111118</c:v>
                </c:pt>
                <c:pt idx="2903">
                  <c:v>8.0638888888888882</c:v>
                </c:pt>
                <c:pt idx="2904">
                  <c:v>8.0666666666666664</c:v>
                </c:pt>
                <c:pt idx="2905">
                  <c:v>8.0694444444444446</c:v>
                </c:pt>
                <c:pt idx="2906">
                  <c:v>8.0722222222222229</c:v>
                </c:pt>
                <c:pt idx="2907">
                  <c:v>8.0749999999999993</c:v>
                </c:pt>
                <c:pt idx="2908">
                  <c:v>8.0777777777777775</c:v>
                </c:pt>
                <c:pt idx="2909">
                  <c:v>8.0805555555555557</c:v>
                </c:pt>
                <c:pt idx="2910">
                  <c:v>8.0833333333333339</c:v>
                </c:pt>
                <c:pt idx="2911">
                  <c:v>8.0861111111111104</c:v>
                </c:pt>
                <c:pt idx="2912">
                  <c:v>8.0888888888888886</c:v>
                </c:pt>
                <c:pt idx="2913">
                  <c:v>8.0916666666666668</c:v>
                </c:pt>
                <c:pt idx="2914">
                  <c:v>8.094444444444445</c:v>
                </c:pt>
                <c:pt idx="2915">
                  <c:v>8.0972222222222214</c:v>
                </c:pt>
                <c:pt idx="2916">
                  <c:v>8.1</c:v>
                </c:pt>
                <c:pt idx="2917">
                  <c:v>8.1027777777777779</c:v>
                </c:pt>
                <c:pt idx="2918">
                  <c:v>8.1055555555555561</c:v>
                </c:pt>
                <c:pt idx="2919">
                  <c:v>8.1083333333333325</c:v>
                </c:pt>
                <c:pt idx="2920">
                  <c:v>8.1111111111111107</c:v>
                </c:pt>
                <c:pt idx="2921">
                  <c:v>8.1138888888888889</c:v>
                </c:pt>
                <c:pt idx="2922">
                  <c:v>8.1166666666666671</c:v>
                </c:pt>
                <c:pt idx="2923">
                  <c:v>8.1194444444444436</c:v>
                </c:pt>
                <c:pt idx="2924">
                  <c:v>8.1222222222222218</c:v>
                </c:pt>
                <c:pt idx="2925">
                  <c:v>8.125</c:v>
                </c:pt>
                <c:pt idx="2926">
                  <c:v>8.1277777777777782</c:v>
                </c:pt>
                <c:pt idx="2927">
                  <c:v>8.1305555555555564</c:v>
                </c:pt>
                <c:pt idx="2928">
                  <c:v>8.1333333333333329</c:v>
                </c:pt>
                <c:pt idx="2929">
                  <c:v>8.1361111111111111</c:v>
                </c:pt>
                <c:pt idx="2930">
                  <c:v>8.1388888888888893</c:v>
                </c:pt>
                <c:pt idx="2931">
                  <c:v>8.1416666666666675</c:v>
                </c:pt>
                <c:pt idx="2932">
                  <c:v>8.1444444444444439</c:v>
                </c:pt>
                <c:pt idx="2933">
                  <c:v>8.1472222222222221</c:v>
                </c:pt>
                <c:pt idx="2934">
                  <c:v>8.15</c:v>
                </c:pt>
                <c:pt idx="2935">
                  <c:v>8.1527777777777786</c:v>
                </c:pt>
                <c:pt idx="2936">
                  <c:v>8.155555555555555</c:v>
                </c:pt>
                <c:pt idx="2937">
                  <c:v>8.1583333333333332</c:v>
                </c:pt>
                <c:pt idx="2938">
                  <c:v>8.1611111111111114</c:v>
                </c:pt>
                <c:pt idx="2939">
                  <c:v>8.1638888888888896</c:v>
                </c:pt>
                <c:pt idx="2940">
                  <c:v>8.1666666666666661</c:v>
                </c:pt>
                <c:pt idx="2941">
                  <c:v>8.1694444444444443</c:v>
                </c:pt>
                <c:pt idx="2942">
                  <c:v>8.1722222222222225</c:v>
                </c:pt>
                <c:pt idx="2943">
                  <c:v>8.1750000000000007</c:v>
                </c:pt>
                <c:pt idx="2944">
                  <c:v>8.1777777777777771</c:v>
                </c:pt>
                <c:pt idx="2945">
                  <c:v>8.1805555555555554</c:v>
                </c:pt>
                <c:pt idx="2946">
                  <c:v>8.1833333333333336</c:v>
                </c:pt>
                <c:pt idx="2947">
                  <c:v>8.1861111111111118</c:v>
                </c:pt>
                <c:pt idx="2948">
                  <c:v>8.1888888888888882</c:v>
                </c:pt>
                <c:pt idx="2949">
                  <c:v>8.1916666666666664</c:v>
                </c:pt>
                <c:pt idx="2950">
                  <c:v>8.1944444444444446</c:v>
                </c:pt>
                <c:pt idx="2951">
                  <c:v>8.1972222222222229</c:v>
                </c:pt>
                <c:pt idx="2952">
                  <c:v>8.1999999999999993</c:v>
                </c:pt>
                <c:pt idx="2953">
                  <c:v>8.2027777777777775</c:v>
                </c:pt>
                <c:pt idx="2954">
                  <c:v>8.2055555555555557</c:v>
                </c:pt>
                <c:pt idx="2955">
                  <c:v>8.2083333333333339</c:v>
                </c:pt>
                <c:pt idx="2956">
                  <c:v>8.2111111111111104</c:v>
                </c:pt>
                <c:pt idx="2957">
                  <c:v>8.2138888888888886</c:v>
                </c:pt>
                <c:pt idx="2958">
                  <c:v>8.2166666666666668</c:v>
                </c:pt>
                <c:pt idx="2959">
                  <c:v>8.219444444444445</c:v>
                </c:pt>
                <c:pt idx="2960">
                  <c:v>8.2222222222222214</c:v>
                </c:pt>
                <c:pt idx="2961">
                  <c:v>8.2249999999999996</c:v>
                </c:pt>
                <c:pt idx="2962">
                  <c:v>8.2277777777777779</c:v>
                </c:pt>
                <c:pt idx="2963">
                  <c:v>8.2305555555555561</c:v>
                </c:pt>
                <c:pt idx="2964">
                  <c:v>8.2333333333333325</c:v>
                </c:pt>
                <c:pt idx="2965">
                  <c:v>8.2361111111111107</c:v>
                </c:pt>
                <c:pt idx="2966">
                  <c:v>8.2388888888888889</c:v>
                </c:pt>
                <c:pt idx="2967">
                  <c:v>8.2416666666666671</c:v>
                </c:pt>
                <c:pt idx="2968">
                  <c:v>8.2444444444444436</c:v>
                </c:pt>
                <c:pt idx="2969">
                  <c:v>8.2472222222222218</c:v>
                </c:pt>
                <c:pt idx="2970">
                  <c:v>8.25</c:v>
                </c:pt>
                <c:pt idx="2971">
                  <c:v>8.2527777777777782</c:v>
                </c:pt>
                <c:pt idx="2972">
                  <c:v>8.2555555555555564</c:v>
                </c:pt>
                <c:pt idx="2973">
                  <c:v>8.2583333333333329</c:v>
                </c:pt>
                <c:pt idx="2974">
                  <c:v>8.2611111111111111</c:v>
                </c:pt>
                <c:pt idx="2975">
                  <c:v>8.2638888888888893</c:v>
                </c:pt>
                <c:pt idx="2976">
                  <c:v>8.2666666666666675</c:v>
                </c:pt>
                <c:pt idx="2977">
                  <c:v>8.2694444444444439</c:v>
                </c:pt>
                <c:pt idx="2978">
                  <c:v>8.2722222222222221</c:v>
                </c:pt>
                <c:pt idx="2979">
                  <c:v>8.2750000000000004</c:v>
                </c:pt>
                <c:pt idx="2980">
                  <c:v>8.2777777777777786</c:v>
                </c:pt>
                <c:pt idx="2981">
                  <c:v>8.280555555555555</c:v>
                </c:pt>
                <c:pt idx="2982">
                  <c:v>8.2833333333333332</c:v>
                </c:pt>
                <c:pt idx="2983">
                  <c:v>8.2861111111111114</c:v>
                </c:pt>
                <c:pt idx="2984">
                  <c:v>8.2888888888888896</c:v>
                </c:pt>
                <c:pt idx="2985">
                  <c:v>8.2916666666666661</c:v>
                </c:pt>
                <c:pt idx="2986">
                  <c:v>8.2944444444444443</c:v>
                </c:pt>
                <c:pt idx="2987">
                  <c:v>8.2972222222222225</c:v>
                </c:pt>
                <c:pt idx="2988">
                  <c:v>8.3000000000000007</c:v>
                </c:pt>
                <c:pt idx="2989">
                  <c:v>8.3027777777777771</c:v>
                </c:pt>
                <c:pt idx="2990">
                  <c:v>8.3055555555555554</c:v>
                </c:pt>
                <c:pt idx="2991">
                  <c:v>8.3083333333333336</c:v>
                </c:pt>
                <c:pt idx="2992">
                  <c:v>8.3111111111111118</c:v>
                </c:pt>
                <c:pt idx="2993">
                  <c:v>8.3138888888888882</c:v>
                </c:pt>
                <c:pt idx="2994">
                  <c:v>8.3166666666666664</c:v>
                </c:pt>
                <c:pt idx="2995">
                  <c:v>8.3194444444444446</c:v>
                </c:pt>
                <c:pt idx="2996">
                  <c:v>8.3222222222222229</c:v>
                </c:pt>
                <c:pt idx="2997">
                  <c:v>8.3249999999999993</c:v>
                </c:pt>
                <c:pt idx="2998">
                  <c:v>8.3277777777777775</c:v>
                </c:pt>
                <c:pt idx="2999">
                  <c:v>8.3305555555555557</c:v>
                </c:pt>
                <c:pt idx="3000">
                  <c:v>8.3333333333333339</c:v>
                </c:pt>
                <c:pt idx="3001">
                  <c:v>8.3361111111111104</c:v>
                </c:pt>
                <c:pt idx="3002">
                  <c:v>8.3388888888888886</c:v>
                </c:pt>
                <c:pt idx="3003">
                  <c:v>8.3416666666666668</c:v>
                </c:pt>
                <c:pt idx="3004">
                  <c:v>8.344444444444445</c:v>
                </c:pt>
                <c:pt idx="3005">
                  <c:v>8.3472222222222214</c:v>
                </c:pt>
                <c:pt idx="3006">
                  <c:v>8.35</c:v>
                </c:pt>
                <c:pt idx="3007">
                  <c:v>8.3527777777777779</c:v>
                </c:pt>
                <c:pt idx="3008">
                  <c:v>8.3555555555555561</c:v>
                </c:pt>
                <c:pt idx="3009">
                  <c:v>8.3583333333333325</c:v>
                </c:pt>
                <c:pt idx="3010">
                  <c:v>8.3611111111111107</c:v>
                </c:pt>
                <c:pt idx="3011">
                  <c:v>8.3638888888888889</c:v>
                </c:pt>
                <c:pt idx="3012">
                  <c:v>8.3666666666666671</c:v>
                </c:pt>
                <c:pt idx="3013">
                  <c:v>8.3694444444444436</c:v>
                </c:pt>
                <c:pt idx="3014">
                  <c:v>8.3722222222222218</c:v>
                </c:pt>
                <c:pt idx="3015">
                  <c:v>8.375</c:v>
                </c:pt>
                <c:pt idx="3016">
                  <c:v>8.3777777777777782</c:v>
                </c:pt>
                <c:pt idx="3017">
                  <c:v>8.3805555555555564</c:v>
                </c:pt>
                <c:pt idx="3018">
                  <c:v>8.3833333333333329</c:v>
                </c:pt>
                <c:pt idx="3019">
                  <c:v>8.3861111111111111</c:v>
                </c:pt>
                <c:pt idx="3020">
                  <c:v>8.3888888888888893</c:v>
                </c:pt>
                <c:pt idx="3021">
                  <c:v>8.3916666666666675</c:v>
                </c:pt>
                <c:pt idx="3022">
                  <c:v>8.3944444444444439</c:v>
                </c:pt>
                <c:pt idx="3023">
                  <c:v>8.3972222222222221</c:v>
                </c:pt>
                <c:pt idx="3024">
                  <c:v>8.4</c:v>
                </c:pt>
                <c:pt idx="3025">
                  <c:v>8.4027777777777786</c:v>
                </c:pt>
                <c:pt idx="3026">
                  <c:v>8.405555555555555</c:v>
                </c:pt>
                <c:pt idx="3027">
                  <c:v>8.4083333333333332</c:v>
                </c:pt>
                <c:pt idx="3028">
                  <c:v>8.4111111111111114</c:v>
                </c:pt>
                <c:pt idx="3029">
                  <c:v>8.4138888888888896</c:v>
                </c:pt>
                <c:pt idx="3030">
                  <c:v>8.4166666666666661</c:v>
                </c:pt>
                <c:pt idx="3031">
                  <c:v>8.4194444444444443</c:v>
                </c:pt>
                <c:pt idx="3032">
                  <c:v>8.4222222222222225</c:v>
                </c:pt>
                <c:pt idx="3033">
                  <c:v>8.4250000000000007</c:v>
                </c:pt>
                <c:pt idx="3034">
                  <c:v>8.4277777777777771</c:v>
                </c:pt>
                <c:pt idx="3035">
                  <c:v>8.4305555555555554</c:v>
                </c:pt>
                <c:pt idx="3036">
                  <c:v>8.4333333333333336</c:v>
                </c:pt>
                <c:pt idx="3037">
                  <c:v>8.4361111111111118</c:v>
                </c:pt>
                <c:pt idx="3038">
                  <c:v>8.4388888888888882</c:v>
                </c:pt>
                <c:pt idx="3039">
                  <c:v>8.4416666666666664</c:v>
                </c:pt>
                <c:pt idx="3040">
                  <c:v>8.4444444444444446</c:v>
                </c:pt>
                <c:pt idx="3041">
                  <c:v>8.4472222222222229</c:v>
                </c:pt>
                <c:pt idx="3042">
                  <c:v>8.4499999999999993</c:v>
                </c:pt>
                <c:pt idx="3043">
                  <c:v>8.4527777777777775</c:v>
                </c:pt>
                <c:pt idx="3044">
                  <c:v>8.4555555555555557</c:v>
                </c:pt>
                <c:pt idx="3045">
                  <c:v>8.4583333333333339</c:v>
                </c:pt>
                <c:pt idx="3046">
                  <c:v>8.4611111111111104</c:v>
                </c:pt>
                <c:pt idx="3047">
                  <c:v>8.4638888888888886</c:v>
                </c:pt>
                <c:pt idx="3048">
                  <c:v>8.4666666666666668</c:v>
                </c:pt>
                <c:pt idx="3049">
                  <c:v>8.469444444444445</c:v>
                </c:pt>
                <c:pt idx="3050">
                  <c:v>8.4722222222222214</c:v>
                </c:pt>
                <c:pt idx="3051">
                  <c:v>8.4749999999999996</c:v>
                </c:pt>
                <c:pt idx="3052">
                  <c:v>8.4777777777777779</c:v>
                </c:pt>
                <c:pt idx="3053">
                  <c:v>8.4805555555555561</c:v>
                </c:pt>
                <c:pt idx="3054">
                  <c:v>8.4833333333333325</c:v>
                </c:pt>
                <c:pt idx="3055">
                  <c:v>8.4861111111111107</c:v>
                </c:pt>
                <c:pt idx="3056">
                  <c:v>8.4888888888888889</c:v>
                </c:pt>
                <c:pt idx="3057">
                  <c:v>8.4916666666666671</c:v>
                </c:pt>
                <c:pt idx="3058">
                  <c:v>8.4944444444444436</c:v>
                </c:pt>
                <c:pt idx="3059">
                  <c:v>8.4972222222222218</c:v>
                </c:pt>
                <c:pt idx="3060">
                  <c:v>8.5</c:v>
                </c:pt>
                <c:pt idx="3061">
                  <c:v>8.5027777777777782</c:v>
                </c:pt>
                <c:pt idx="3062">
                  <c:v>8.5055555555555564</c:v>
                </c:pt>
                <c:pt idx="3063">
                  <c:v>8.5083333333333329</c:v>
                </c:pt>
                <c:pt idx="3064">
                  <c:v>8.5111111111111111</c:v>
                </c:pt>
                <c:pt idx="3065">
                  <c:v>8.5138888888888893</c:v>
                </c:pt>
                <c:pt idx="3066">
                  <c:v>8.5166666666666675</c:v>
                </c:pt>
                <c:pt idx="3067">
                  <c:v>8.5194444444444439</c:v>
                </c:pt>
                <c:pt idx="3068">
                  <c:v>8.5222222222222221</c:v>
                </c:pt>
                <c:pt idx="3069">
                  <c:v>8.5250000000000004</c:v>
                </c:pt>
                <c:pt idx="3070">
                  <c:v>8.5277777777777786</c:v>
                </c:pt>
                <c:pt idx="3071">
                  <c:v>8.530555555555555</c:v>
                </c:pt>
                <c:pt idx="3072">
                  <c:v>8.5333333333333332</c:v>
                </c:pt>
                <c:pt idx="3073">
                  <c:v>8.5361111111111114</c:v>
                </c:pt>
                <c:pt idx="3074">
                  <c:v>8.5388888888888896</c:v>
                </c:pt>
                <c:pt idx="3075">
                  <c:v>8.5416666666666661</c:v>
                </c:pt>
                <c:pt idx="3076">
                  <c:v>8.5444444444444443</c:v>
                </c:pt>
                <c:pt idx="3077">
                  <c:v>8.5472222222222225</c:v>
                </c:pt>
                <c:pt idx="3078">
                  <c:v>8.5500000000000007</c:v>
                </c:pt>
                <c:pt idx="3079">
                  <c:v>8.5527777777777771</c:v>
                </c:pt>
                <c:pt idx="3080">
                  <c:v>8.5555555555555554</c:v>
                </c:pt>
                <c:pt idx="3081">
                  <c:v>8.5583333333333336</c:v>
                </c:pt>
                <c:pt idx="3082">
                  <c:v>8.5611111111111118</c:v>
                </c:pt>
                <c:pt idx="3083">
                  <c:v>8.5638888888888882</c:v>
                </c:pt>
                <c:pt idx="3084">
                  <c:v>8.5666666666666664</c:v>
                </c:pt>
                <c:pt idx="3085">
                  <c:v>8.5694444444444446</c:v>
                </c:pt>
                <c:pt idx="3086">
                  <c:v>8.5722222222222229</c:v>
                </c:pt>
                <c:pt idx="3087">
                  <c:v>8.5749999999999993</c:v>
                </c:pt>
                <c:pt idx="3088">
                  <c:v>8.5777777777777775</c:v>
                </c:pt>
                <c:pt idx="3089">
                  <c:v>8.5805555555555557</c:v>
                </c:pt>
                <c:pt idx="3090">
                  <c:v>8.5833333333333339</c:v>
                </c:pt>
                <c:pt idx="3091">
                  <c:v>8.5861111111111104</c:v>
                </c:pt>
                <c:pt idx="3092">
                  <c:v>8.5888888888888886</c:v>
                </c:pt>
                <c:pt idx="3093">
                  <c:v>8.5916666666666668</c:v>
                </c:pt>
                <c:pt idx="3094">
                  <c:v>8.594444444444445</c:v>
                </c:pt>
                <c:pt idx="3095">
                  <c:v>8.5972222222222214</c:v>
                </c:pt>
                <c:pt idx="3096">
                  <c:v>8.6</c:v>
                </c:pt>
                <c:pt idx="3097">
                  <c:v>8.6027777777777779</c:v>
                </c:pt>
                <c:pt idx="3098">
                  <c:v>8.6055555555555561</c:v>
                </c:pt>
                <c:pt idx="3099">
                  <c:v>8.6083333333333325</c:v>
                </c:pt>
                <c:pt idx="3100">
                  <c:v>8.6111111111111107</c:v>
                </c:pt>
                <c:pt idx="3101">
                  <c:v>8.6138888888888889</c:v>
                </c:pt>
                <c:pt idx="3102">
                  <c:v>8.6166666666666671</c:v>
                </c:pt>
                <c:pt idx="3103">
                  <c:v>8.6194444444444436</c:v>
                </c:pt>
                <c:pt idx="3104">
                  <c:v>8.6222222222222218</c:v>
                </c:pt>
                <c:pt idx="3105">
                  <c:v>8.625</c:v>
                </c:pt>
                <c:pt idx="3106">
                  <c:v>8.6277777777777782</c:v>
                </c:pt>
                <c:pt idx="3107">
                  <c:v>8.6305555555555564</c:v>
                </c:pt>
                <c:pt idx="3108">
                  <c:v>8.6333333333333329</c:v>
                </c:pt>
                <c:pt idx="3109">
                  <c:v>8.6361111111111111</c:v>
                </c:pt>
                <c:pt idx="3110">
                  <c:v>8.6388888888888893</c:v>
                </c:pt>
                <c:pt idx="3111">
                  <c:v>8.6416666666666675</c:v>
                </c:pt>
                <c:pt idx="3112">
                  <c:v>8.6444444444444439</c:v>
                </c:pt>
                <c:pt idx="3113">
                  <c:v>8.6472222222222221</c:v>
                </c:pt>
                <c:pt idx="3114">
                  <c:v>8.65</c:v>
                </c:pt>
                <c:pt idx="3115">
                  <c:v>8.6527777777777786</c:v>
                </c:pt>
                <c:pt idx="3116">
                  <c:v>8.655555555555555</c:v>
                </c:pt>
                <c:pt idx="3117">
                  <c:v>8.6583333333333332</c:v>
                </c:pt>
                <c:pt idx="3118">
                  <c:v>8.6611111111111114</c:v>
                </c:pt>
                <c:pt idx="3119">
                  <c:v>8.6638888888888896</c:v>
                </c:pt>
                <c:pt idx="3120">
                  <c:v>8.6666666666666661</c:v>
                </c:pt>
                <c:pt idx="3121">
                  <c:v>8.6694444444444443</c:v>
                </c:pt>
                <c:pt idx="3122">
                  <c:v>8.6722222222222225</c:v>
                </c:pt>
                <c:pt idx="3123">
                  <c:v>8.6750000000000007</c:v>
                </c:pt>
                <c:pt idx="3124">
                  <c:v>8.6777777777777771</c:v>
                </c:pt>
                <c:pt idx="3125">
                  <c:v>8.6805555555555554</c:v>
                </c:pt>
                <c:pt idx="3126">
                  <c:v>8.6833333333333336</c:v>
                </c:pt>
                <c:pt idx="3127">
                  <c:v>8.6861111111111118</c:v>
                </c:pt>
                <c:pt idx="3128">
                  <c:v>8.6888888888888882</c:v>
                </c:pt>
                <c:pt idx="3129">
                  <c:v>8.6916666666666664</c:v>
                </c:pt>
                <c:pt idx="3130">
                  <c:v>8.6944444444444446</c:v>
                </c:pt>
                <c:pt idx="3131">
                  <c:v>8.6972222222222229</c:v>
                </c:pt>
                <c:pt idx="3132">
                  <c:v>8.6999999999999993</c:v>
                </c:pt>
                <c:pt idx="3133">
                  <c:v>8.7027777777777775</c:v>
                </c:pt>
                <c:pt idx="3134">
                  <c:v>8.7055555555555557</c:v>
                </c:pt>
                <c:pt idx="3135">
                  <c:v>8.7083333333333339</c:v>
                </c:pt>
                <c:pt idx="3136">
                  <c:v>8.7111111111111104</c:v>
                </c:pt>
                <c:pt idx="3137">
                  <c:v>8.7138888888888886</c:v>
                </c:pt>
                <c:pt idx="3138">
                  <c:v>8.7166666666666668</c:v>
                </c:pt>
                <c:pt idx="3139">
                  <c:v>8.719444444444445</c:v>
                </c:pt>
                <c:pt idx="3140">
                  <c:v>8.7222222222222214</c:v>
                </c:pt>
                <c:pt idx="3141">
                  <c:v>8.7249999999999996</c:v>
                </c:pt>
                <c:pt idx="3142">
                  <c:v>8.7277777777777779</c:v>
                </c:pt>
                <c:pt idx="3143">
                  <c:v>8.7305555555555561</c:v>
                </c:pt>
                <c:pt idx="3144">
                  <c:v>8.7333333333333325</c:v>
                </c:pt>
                <c:pt idx="3145">
                  <c:v>8.7361111111111107</c:v>
                </c:pt>
                <c:pt idx="3146">
                  <c:v>8.7388888888888889</c:v>
                </c:pt>
                <c:pt idx="3147">
                  <c:v>8.7416666666666671</c:v>
                </c:pt>
                <c:pt idx="3148">
                  <c:v>8.7444444444444436</c:v>
                </c:pt>
                <c:pt idx="3149">
                  <c:v>8.7472222222222218</c:v>
                </c:pt>
                <c:pt idx="3150">
                  <c:v>8.75</c:v>
                </c:pt>
                <c:pt idx="3151">
                  <c:v>8.7527777777777782</c:v>
                </c:pt>
                <c:pt idx="3152">
                  <c:v>8.7555555555555564</c:v>
                </c:pt>
                <c:pt idx="3153">
                  <c:v>8.7583333333333329</c:v>
                </c:pt>
                <c:pt idx="3154">
                  <c:v>8.7611111111111111</c:v>
                </c:pt>
                <c:pt idx="3155">
                  <c:v>8.7638888888888893</c:v>
                </c:pt>
                <c:pt idx="3156">
                  <c:v>8.7666666666666675</c:v>
                </c:pt>
                <c:pt idx="3157">
                  <c:v>8.7694444444444439</c:v>
                </c:pt>
                <c:pt idx="3158">
                  <c:v>8.7722222222222221</c:v>
                </c:pt>
                <c:pt idx="3159">
                  <c:v>8.7750000000000004</c:v>
                </c:pt>
                <c:pt idx="3160">
                  <c:v>8.7777777777777786</c:v>
                </c:pt>
                <c:pt idx="3161">
                  <c:v>8.780555555555555</c:v>
                </c:pt>
                <c:pt idx="3162">
                  <c:v>8.7833333333333332</c:v>
                </c:pt>
                <c:pt idx="3163">
                  <c:v>8.7861111111111114</c:v>
                </c:pt>
                <c:pt idx="3164">
                  <c:v>8.7888888888888896</c:v>
                </c:pt>
                <c:pt idx="3165">
                  <c:v>8.7916666666666661</c:v>
                </c:pt>
                <c:pt idx="3166">
                  <c:v>8.7944444444444443</c:v>
                </c:pt>
                <c:pt idx="3167">
                  <c:v>8.7972222222222225</c:v>
                </c:pt>
                <c:pt idx="3168">
                  <c:v>8.8000000000000007</c:v>
                </c:pt>
                <c:pt idx="3169">
                  <c:v>8.8027777777777771</c:v>
                </c:pt>
                <c:pt idx="3170">
                  <c:v>8.8055555555555554</c:v>
                </c:pt>
                <c:pt idx="3171">
                  <c:v>8.8083333333333336</c:v>
                </c:pt>
                <c:pt idx="3172">
                  <c:v>8.8111111111111118</c:v>
                </c:pt>
                <c:pt idx="3173">
                  <c:v>8.8138888888888882</c:v>
                </c:pt>
                <c:pt idx="3174">
                  <c:v>8.8166666666666664</c:v>
                </c:pt>
                <c:pt idx="3175">
                  <c:v>8.8194444444444446</c:v>
                </c:pt>
                <c:pt idx="3176">
                  <c:v>8.8222222222222229</c:v>
                </c:pt>
                <c:pt idx="3177">
                  <c:v>8.8249999999999993</c:v>
                </c:pt>
                <c:pt idx="3178">
                  <c:v>8.8277777777777775</c:v>
                </c:pt>
                <c:pt idx="3179">
                  <c:v>8.8305555555555557</c:v>
                </c:pt>
                <c:pt idx="3180">
                  <c:v>8.8333333333333339</c:v>
                </c:pt>
                <c:pt idx="3181">
                  <c:v>8.8361111111111104</c:v>
                </c:pt>
                <c:pt idx="3182">
                  <c:v>8.8388888888888886</c:v>
                </c:pt>
                <c:pt idx="3183">
                  <c:v>8.8416666666666668</c:v>
                </c:pt>
                <c:pt idx="3184">
                  <c:v>8.844444444444445</c:v>
                </c:pt>
                <c:pt idx="3185">
                  <c:v>8.8472222222222214</c:v>
                </c:pt>
                <c:pt idx="3186">
                  <c:v>8.85</c:v>
                </c:pt>
                <c:pt idx="3187">
                  <c:v>8.8527777777777779</c:v>
                </c:pt>
                <c:pt idx="3188">
                  <c:v>8.8555555555555561</c:v>
                </c:pt>
                <c:pt idx="3189">
                  <c:v>8.8583333333333325</c:v>
                </c:pt>
                <c:pt idx="3190">
                  <c:v>8.8611111111111107</c:v>
                </c:pt>
                <c:pt idx="3191">
                  <c:v>8.8638888888888889</c:v>
                </c:pt>
                <c:pt idx="3192">
                  <c:v>8.8666666666666671</c:v>
                </c:pt>
                <c:pt idx="3193">
                  <c:v>8.8694444444444436</c:v>
                </c:pt>
                <c:pt idx="3194">
                  <c:v>8.8722222222222218</c:v>
                </c:pt>
                <c:pt idx="3195">
                  <c:v>8.875</c:v>
                </c:pt>
                <c:pt idx="3196">
                  <c:v>8.8777777777777782</c:v>
                </c:pt>
                <c:pt idx="3197">
                  <c:v>8.8805555555555564</c:v>
                </c:pt>
                <c:pt idx="3198">
                  <c:v>8.8833333333333329</c:v>
                </c:pt>
                <c:pt idx="3199">
                  <c:v>8.8861111111111111</c:v>
                </c:pt>
                <c:pt idx="3200">
                  <c:v>8.8888888888888893</c:v>
                </c:pt>
                <c:pt idx="3201">
                  <c:v>8.8916666666666675</c:v>
                </c:pt>
                <c:pt idx="3202">
                  <c:v>8.8944444444444439</c:v>
                </c:pt>
                <c:pt idx="3203">
                  <c:v>8.8972222222222221</c:v>
                </c:pt>
                <c:pt idx="3204">
                  <c:v>8.9</c:v>
                </c:pt>
                <c:pt idx="3205">
                  <c:v>8.9027777777777786</c:v>
                </c:pt>
                <c:pt idx="3206">
                  <c:v>8.905555555555555</c:v>
                </c:pt>
                <c:pt idx="3207">
                  <c:v>8.9083333333333332</c:v>
                </c:pt>
                <c:pt idx="3208">
                  <c:v>8.9111111111111114</c:v>
                </c:pt>
                <c:pt idx="3209">
                  <c:v>8.9138888888888896</c:v>
                </c:pt>
                <c:pt idx="3210">
                  <c:v>8.9166666666666661</c:v>
                </c:pt>
                <c:pt idx="3211">
                  <c:v>8.9194444444444443</c:v>
                </c:pt>
                <c:pt idx="3212">
                  <c:v>8.9222222222222225</c:v>
                </c:pt>
                <c:pt idx="3213">
                  <c:v>8.9250000000000007</c:v>
                </c:pt>
                <c:pt idx="3214">
                  <c:v>8.9277777777777771</c:v>
                </c:pt>
                <c:pt idx="3215">
                  <c:v>8.9305555555555554</c:v>
                </c:pt>
                <c:pt idx="3216">
                  <c:v>8.9333333333333336</c:v>
                </c:pt>
                <c:pt idx="3217">
                  <c:v>8.9361111111111118</c:v>
                </c:pt>
                <c:pt idx="3218">
                  <c:v>8.9388888888888882</c:v>
                </c:pt>
                <c:pt idx="3219">
                  <c:v>8.9416666666666664</c:v>
                </c:pt>
                <c:pt idx="3220">
                  <c:v>8.9444444444444446</c:v>
                </c:pt>
                <c:pt idx="3221">
                  <c:v>8.9472222222222229</c:v>
                </c:pt>
                <c:pt idx="3222">
                  <c:v>8.9499999999999993</c:v>
                </c:pt>
                <c:pt idx="3223">
                  <c:v>8.9527777777777775</c:v>
                </c:pt>
                <c:pt idx="3224">
                  <c:v>8.9555555555555557</c:v>
                </c:pt>
                <c:pt idx="3225">
                  <c:v>8.9583333333333339</c:v>
                </c:pt>
                <c:pt idx="3226">
                  <c:v>8.9611111111111104</c:v>
                </c:pt>
                <c:pt idx="3227">
                  <c:v>8.9638888888888886</c:v>
                </c:pt>
                <c:pt idx="3228">
                  <c:v>8.9666666666666668</c:v>
                </c:pt>
                <c:pt idx="3229">
                  <c:v>8.969444444444445</c:v>
                </c:pt>
                <c:pt idx="3230">
                  <c:v>8.9722222222222214</c:v>
                </c:pt>
                <c:pt idx="3231">
                  <c:v>8.9749999999999996</c:v>
                </c:pt>
                <c:pt idx="3232">
                  <c:v>8.9777777777777779</c:v>
                </c:pt>
                <c:pt idx="3233">
                  <c:v>8.9805555555555561</c:v>
                </c:pt>
                <c:pt idx="3234">
                  <c:v>8.9833333333333325</c:v>
                </c:pt>
                <c:pt idx="3235">
                  <c:v>8.9861111111111107</c:v>
                </c:pt>
                <c:pt idx="3236">
                  <c:v>8.9888888888888889</c:v>
                </c:pt>
                <c:pt idx="3237">
                  <c:v>8.9916666666666671</c:v>
                </c:pt>
                <c:pt idx="3238">
                  <c:v>8.9944444444444436</c:v>
                </c:pt>
                <c:pt idx="3239">
                  <c:v>8.9972222222222218</c:v>
                </c:pt>
                <c:pt idx="3240">
                  <c:v>9</c:v>
                </c:pt>
                <c:pt idx="3241">
                  <c:v>9.0027777777777782</c:v>
                </c:pt>
                <c:pt idx="3242">
                  <c:v>9.0055555555555564</c:v>
                </c:pt>
                <c:pt idx="3243">
                  <c:v>9.0083333333333329</c:v>
                </c:pt>
                <c:pt idx="3244">
                  <c:v>9.0111111111111111</c:v>
                </c:pt>
                <c:pt idx="3245">
                  <c:v>9.0138888888888893</c:v>
                </c:pt>
                <c:pt idx="3246">
                  <c:v>9.0166666666666675</c:v>
                </c:pt>
                <c:pt idx="3247">
                  <c:v>9.0194444444444439</c:v>
                </c:pt>
                <c:pt idx="3248">
                  <c:v>9.0222222222222221</c:v>
                </c:pt>
                <c:pt idx="3249">
                  <c:v>9.0250000000000004</c:v>
                </c:pt>
                <c:pt idx="3250">
                  <c:v>9.0277777777777786</c:v>
                </c:pt>
                <c:pt idx="3251">
                  <c:v>9.030555555555555</c:v>
                </c:pt>
                <c:pt idx="3252">
                  <c:v>9.0333333333333332</c:v>
                </c:pt>
                <c:pt idx="3253">
                  <c:v>9.0361111111111114</c:v>
                </c:pt>
                <c:pt idx="3254">
                  <c:v>9.0388888888888896</c:v>
                </c:pt>
                <c:pt idx="3255">
                  <c:v>9.0416666666666661</c:v>
                </c:pt>
                <c:pt idx="3256">
                  <c:v>9.0444444444444443</c:v>
                </c:pt>
                <c:pt idx="3257">
                  <c:v>9.0472222222222225</c:v>
                </c:pt>
                <c:pt idx="3258">
                  <c:v>9.0500000000000007</c:v>
                </c:pt>
                <c:pt idx="3259">
                  <c:v>9.0527777777777771</c:v>
                </c:pt>
                <c:pt idx="3260">
                  <c:v>9.0555555555555554</c:v>
                </c:pt>
                <c:pt idx="3261">
                  <c:v>9.0583333333333336</c:v>
                </c:pt>
                <c:pt idx="3262">
                  <c:v>9.0611111111111118</c:v>
                </c:pt>
                <c:pt idx="3263">
                  <c:v>9.0638888888888882</c:v>
                </c:pt>
                <c:pt idx="3264">
                  <c:v>9.0666666666666664</c:v>
                </c:pt>
                <c:pt idx="3265">
                  <c:v>9.0694444444444446</c:v>
                </c:pt>
                <c:pt idx="3266">
                  <c:v>9.0722222222222229</c:v>
                </c:pt>
                <c:pt idx="3267">
                  <c:v>9.0749999999999993</c:v>
                </c:pt>
                <c:pt idx="3268">
                  <c:v>9.0777777777777775</c:v>
                </c:pt>
                <c:pt idx="3269">
                  <c:v>9.0805555555555557</c:v>
                </c:pt>
                <c:pt idx="3270">
                  <c:v>9.0833333333333339</c:v>
                </c:pt>
                <c:pt idx="3271">
                  <c:v>9.0861111111111104</c:v>
                </c:pt>
                <c:pt idx="3272">
                  <c:v>9.0888888888888886</c:v>
                </c:pt>
                <c:pt idx="3273">
                  <c:v>9.0916666666666668</c:v>
                </c:pt>
                <c:pt idx="3274">
                  <c:v>9.094444444444445</c:v>
                </c:pt>
                <c:pt idx="3275">
                  <c:v>9.0972222222222214</c:v>
                </c:pt>
                <c:pt idx="3276">
                  <c:v>9.1</c:v>
                </c:pt>
                <c:pt idx="3277">
                  <c:v>9.1027777777777779</c:v>
                </c:pt>
                <c:pt idx="3278">
                  <c:v>9.1055555555555561</c:v>
                </c:pt>
                <c:pt idx="3279">
                  <c:v>9.1083333333333325</c:v>
                </c:pt>
                <c:pt idx="3280">
                  <c:v>9.1111111111111107</c:v>
                </c:pt>
                <c:pt idx="3281">
                  <c:v>9.1138888888888889</c:v>
                </c:pt>
                <c:pt idx="3282">
                  <c:v>9.1166666666666671</c:v>
                </c:pt>
                <c:pt idx="3283">
                  <c:v>9.1194444444444436</c:v>
                </c:pt>
                <c:pt idx="3284">
                  <c:v>9.1222222222222218</c:v>
                </c:pt>
                <c:pt idx="3285">
                  <c:v>9.125</c:v>
                </c:pt>
                <c:pt idx="3286">
                  <c:v>9.1277777777777782</c:v>
                </c:pt>
                <c:pt idx="3287">
                  <c:v>9.1305555555555564</c:v>
                </c:pt>
                <c:pt idx="3288">
                  <c:v>9.1333333333333329</c:v>
                </c:pt>
                <c:pt idx="3289">
                  <c:v>9.1361111111111111</c:v>
                </c:pt>
                <c:pt idx="3290">
                  <c:v>9.1388888888888893</c:v>
                </c:pt>
                <c:pt idx="3291">
                  <c:v>9.1416666666666675</c:v>
                </c:pt>
                <c:pt idx="3292">
                  <c:v>9.1444444444444439</c:v>
                </c:pt>
                <c:pt idx="3293">
                  <c:v>9.1472222222222221</c:v>
                </c:pt>
                <c:pt idx="3294">
                  <c:v>9.15</c:v>
                </c:pt>
                <c:pt idx="3295">
                  <c:v>9.1527777777777786</c:v>
                </c:pt>
                <c:pt idx="3296">
                  <c:v>9.155555555555555</c:v>
                </c:pt>
                <c:pt idx="3297">
                  <c:v>9.1583333333333332</c:v>
                </c:pt>
                <c:pt idx="3298">
                  <c:v>9.1611111111111114</c:v>
                </c:pt>
                <c:pt idx="3299">
                  <c:v>9.1638888888888896</c:v>
                </c:pt>
                <c:pt idx="3300">
                  <c:v>9.1666666666666661</c:v>
                </c:pt>
                <c:pt idx="3301">
                  <c:v>9.1694444444444443</c:v>
                </c:pt>
                <c:pt idx="3302">
                  <c:v>9.1722222222222225</c:v>
                </c:pt>
                <c:pt idx="3303">
                  <c:v>9.1750000000000007</c:v>
                </c:pt>
                <c:pt idx="3304">
                  <c:v>9.1777777777777771</c:v>
                </c:pt>
                <c:pt idx="3305">
                  <c:v>9.1805555555555554</c:v>
                </c:pt>
                <c:pt idx="3306">
                  <c:v>9.1833333333333336</c:v>
                </c:pt>
                <c:pt idx="3307">
                  <c:v>9.1861111111111118</c:v>
                </c:pt>
                <c:pt idx="3308">
                  <c:v>9.1888888888888882</c:v>
                </c:pt>
                <c:pt idx="3309">
                  <c:v>9.1916666666666664</c:v>
                </c:pt>
                <c:pt idx="3310">
                  <c:v>9.1944444444444446</c:v>
                </c:pt>
                <c:pt idx="3311">
                  <c:v>9.1972222222222229</c:v>
                </c:pt>
                <c:pt idx="3312">
                  <c:v>9.1999999999999993</c:v>
                </c:pt>
                <c:pt idx="3313">
                  <c:v>9.2027777777777775</c:v>
                </c:pt>
                <c:pt idx="3314">
                  <c:v>9.2055555555555557</c:v>
                </c:pt>
                <c:pt idx="3315">
                  <c:v>9.2083333333333339</c:v>
                </c:pt>
                <c:pt idx="3316">
                  <c:v>9.2111111111111104</c:v>
                </c:pt>
                <c:pt idx="3317">
                  <c:v>9.2138888888888886</c:v>
                </c:pt>
                <c:pt idx="3318">
                  <c:v>9.2166666666666668</c:v>
                </c:pt>
                <c:pt idx="3319">
                  <c:v>9.219444444444445</c:v>
                </c:pt>
                <c:pt idx="3320">
                  <c:v>9.2222222222222214</c:v>
                </c:pt>
                <c:pt idx="3321">
                  <c:v>9.2249999999999996</c:v>
                </c:pt>
                <c:pt idx="3322">
                  <c:v>9.2277777777777779</c:v>
                </c:pt>
                <c:pt idx="3323">
                  <c:v>9.2305555555555561</c:v>
                </c:pt>
                <c:pt idx="3324">
                  <c:v>9.2333333333333325</c:v>
                </c:pt>
                <c:pt idx="3325">
                  <c:v>9.2361111111111107</c:v>
                </c:pt>
                <c:pt idx="3326">
                  <c:v>9.2388888888888889</c:v>
                </c:pt>
                <c:pt idx="3327">
                  <c:v>9.2416666666666671</c:v>
                </c:pt>
                <c:pt idx="3328">
                  <c:v>9.2444444444444436</c:v>
                </c:pt>
                <c:pt idx="3329">
                  <c:v>9.2472222222222218</c:v>
                </c:pt>
                <c:pt idx="3330">
                  <c:v>9.25</c:v>
                </c:pt>
                <c:pt idx="3331">
                  <c:v>9.2527777777777782</c:v>
                </c:pt>
                <c:pt idx="3332">
                  <c:v>9.2555555555555564</c:v>
                </c:pt>
                <c:pt idx="3333">
                  <c:v>9.2583333333333329</c:v>
                </c:pt>
                <c:pt idx="3334">
                  <c:v>9.2611111111111111</c:v>
                </c:pt>
                <c:pt idx="3335">
                  <c:v>9.2638888888888893</c:v>
                </c:pt>
                <c:pt idx="3336">
                  <c:v>9.2666666666666675</c:v>
                </c:pt>
                <c:pt idx="3337">
                  <c:v>9.2694444444444439</c:v>
                </c:pt>
                <c:pt idx="3338">
                  <c:v>9.2722222222222221</c:v>
                </c:pt>
                <c:pt idx="3339">
                  <c:v>9.2750000000000004</c:v>
                </c:pt>
                <c:pt idx="3340">
                  <c:v>9.2777777777777786</c:v>
                </c:pt>
                <c:pt idx="3341">
                  <c:v>9.280555555555555</c:v>
                </c:pt>
                <c:pt idx="3342">
                  <c:v>9.2833333333333332</c:v>
                </c:pt>
                <c:pt idx="3343">
                  <c:v>9.2861111111111114</c:v>
                </c:pt>
                <c:pt idx="3344">
                  <c:v>9.2888888888888896</c:v>
                </c:pt>
                <c:pt idx="3345">
                  <c:v>9.2916666666666661</c:v>
                </c:pt>
                <c:pt idx="3346">
                  <c:v>9.2944444444444443</c:v>
                </c:pt>
                <c:pt idx="3347">
                  <c:v>9.2972222222222225</c:v>
                </c:pt>
                <c:pt idx="3348">
                  <c:v>9.3000000000000007</c:v>
                </c:pt>
                <c:pt idx="3349">
                  <c:v>9.3027777777777771</c:v>
                </c:pt>
                <c:pt idx="3350">
                  <c:v>9.3055555555555554</c:v>
                </c:pt>
                <c:pt idx="3351">
                  <c:v>9.3083333333333336</c:v>
                </c:pt>
                <c:pt idx="3352">
                  <c:v>9.3111111111111118</c:v>
                </c:pt>
                <c:pt idx="3353">
                  <c:v>9.3138888888888882</c:v>
                </c:pt>
                <c:pt idx="3354">
                  <c:v>9.3166666666666664</c:v>
                </c:pt>
                <c:pt idx="3355">
                  <c:v>9.3194444444444446</c:v>
                </c:pt>
                <c:pt idx="3356">
                  <c:v>9.3222222222222229</c:v>
                </c:pt>
                <c:pt idx="3357">
                  <c:v>9.3249999999999993</c:v>
                </c:pt>
                <c:pt idx="3358">
                  <c:v>9.3277777777777775</c:v>
                </c:pt>
                <c:pt idx="3359">
                  <c:v>9.3305555555555557</c:v>
                </c:pt>
                <c:pt idx="3360">
                  <c:v>9.3333333333333339</c:v>
                </c:pt>
                <c:pt idx="3361">
                  <c:v>9.3361111111111104</c:v>
                </c:pt>
                <c:pt idx="3362">
                  <c:v>9.3388888888888886</c:v>
                </c:pt>
                <c:pt idx="3363">
                  <c:v>9.3416666666666668</c:v>
                </c:pt>
                <c:pt idx="3364">
                  <c:v>9.344444444444445</c:v>
                </c:pt>
                <c:pt idx="3365">
                  <c:v>9.3472222222222214</c:v>
                </c:pt>
                <c:pt idx="3366">
                  <c:v>9.35</c:v>
                </c:pt>
                <c:pt idx="3367">
                  <c:v>9.3527777777777779</c:v>
                </c:pt>
                <c:pt idx="3368">
                  <c:v>9.3555555555555561</c:v>
                </c:pt>
                <c:pt idx="3369">
                  <c:v>9.3583333333333325</c:v>
                </c:pt>
                <c:pt idx="3370">
                  <c:v>9.3611111111111107</c:v>
                </c:pt>
                <c:pt idx="3371">
                  <c:v>9.3638888888888889</c:v>
                </c:pt>
                <c:pt idx="3372">
                  <c:v>9.3666666666666671</c:v>
                </c:pt>
                <c:pt idx="3373">
                  <c:v>9.3694444444444436</c:v>
                </c:pt>
                <c:pt idx="3374">
                  <c:v>9.3722222222222218</c:v>
                </c:pt>
                <c:pt idx="3375">
                  <c:v>9.375</c:v>
                </c:pt>
                <c:pt idx="3376">
                  <c:v>9.3777777777777782</c:v>
                </c:pt>
                <c:pt idx="3377">
                  <c:v>9.3805555555555564</c:v>
                </c:pt>
                <c:pt idx="3378">
                  <c:v>9.3833333333333329</c:v>
                </c:pt>
                <c:pt idx="3379">
                  <c:v>9.3861111111111111</c:v>
                </c:pt>
                <c:pt idx="3380">
                  <c:v>9.3888888888888893</c:v>
                </c:pt>
                <c:pt idx="3381">
                  <c:v>9.3916666666666675</c:v>
                </c:pt>
                <c:pt idx="3382">
                  <c:v>9.3944444444444439</c:v>
                </c:pt>
                <c:pt idx="3383">
                  <c:v>9.3972222222222221</c:v>
                </c:pt>
                <c:pt idx="3384">
                  <c:v>9.4</c:v>
                </c:pt>
                <c:pt idx="3385">
                  <c:v>9.4027777777777786</c:v>
                </c:pt>
                <c:pt idx="3386">
                  <c:v>9.405555555555555</c:v>
                </c:pt>
                <c:pt idx="3387">
                  <c:v>9.4083333333333332</c:v>
                </c:pt>
                <c:pt idx="3388">
                  <c:v>9.4111111111111114</c:v>
                </c:pt>
                <c:pt idx="3389">
                  <c:v>9.4138888888888896</c:v>
                </c:pt>
                <c:pt idx="3390">
                  <c:v>9.4166666666666661</c:v>
                </c:pt>
                <c:pt idx="3391">
                  <c:v>9.4194444444444443</c:v>
                </c:pt>
                <c:pt idx="3392">
                  <c:v>9.4222222222222225</c:v>
                </c:pt>
                <c:pt idx="3393">
                  <c:v>9.4250000000000007</c:v>
                </c:pt>
                <c:pt idx="3394">
                  <c:v>9.4277777777777771</c:v>
                </c:pt>
                <c:pt idx="3395">
                  <c:v>9.4305555555555554</c:v>
                </c:pt>
                <c:pt idx="3396">
                  <c:v>9.4333333333333336</c:v>
                </c:pt>
                <c:pt idx="3397">
                  <c:v>9.4361111111111118</c:v>
                </c:pt>
                <c:pt idx="3398">
                  <c:v>9.4388888888888882</c:v>
                </c:pt>
                <c:pt idx="3399">
                  <c:v>9.4416666666666664</c:v>
                </c:pt>
                <c:pt idx="3400">
                  <c:v>9.4444444444444446</c:v>
                </c:pt>
                <c:pt idx="3401">
                  <c:v>9.4472222222222229</c:v>
                </c:pt>
                <c:pt idx="3402">
                  <c:v>9.4499999999999993</c:v>
                </c:pt>
                <c:pt idx="3403">
                  <c:v>9.4527777777777775</c:v>
                </c:pt>
                <c:pt idx="3404">
                  <c:v>9.4555555555555557</c:v>
                </c:pt>
                <c:pt idx="3405">
                  <c:v>9.4583333333333339</c:v>
                </c:pt>
                <c:pt idx="3406">
                  <c:v>9.4611111111111104</c:v>
                </c:pt>
                <c:pt idx="3407">
                  <c:v>9.4638888888888886</c:v>
                </c:pt>
                <c:pt idx="3408">
                  <c:v>9.4666666666666668</c:v>
                </c:pt>
                <c:pt idx="3409">
                  <c:v>9.469444444444445</c:v>
                </c:pt>
                <c:pt idx="3410">
                  <c:v>9.4722222222222214</c:v>
                </c:pt>
                <c:pt idx="3411">
                  <c:v>9.4749999999999996</c:v>
                </c:pt>
                <c:pt idx="3412">
                  <c:v>9.4777777777777779</c:v>
                </c:pt>
                <c:pt idx="3413">
                  <c:v>9.4805555555555561</c:v>
                </c:pt>
                <c:pt idx="3414">
                  <c:v>9.4833333333333325</c:v>
                </c:pt>
                <c:pt idx="3415">
                  <c:v>9.4861111111111107</c:v>
                </c:pt>
                <c:pt idx="3416">
                  <c:v>9.4888888888888889</c:v>
                </c:pt>
                <c:pt idx="3417">
                  <c:v>9.4916666666666671</c:v>
                </c:pt>
                <c:pt idx="3418">
                  <c:v>9.4944444444444436</c:v>
                </c:pt>
                <c:pt idx="3419">
                  <c:v>9.4972222222222218</c:v>
                </c:pt>
                <c:pt idx="3420">
                  <c:v>9.5</c:v>
                </c:pt>
                <c:pt idx="3421">
                  <c:v>9.5027777777777782</c:v>
                </c:pt>
                <c:pt idx="3422">
                  <c:v>9.5055555555555564</c:v>
                </c:pt>
                <c:pt idx="3423">
                  <c:v>9.5083333333333329</c:v>
                </c:pt>
                <c:pt idx="3424">
                  <c:v>9.5111111111111111</c:v>
                </c:pt>
                <c:pt idx="3425">
                  <c:v>9.5138888888888893</c:v>
                </c:pt>
                <c:pt idx="3426">
                  <c:v>9.5166666666666675</c:v>
                </c:pt>
                <c:pt idx="3427">
                  <c:v>9.5194444444444439</c:v>
                </c:pt>
                <c:pt idx="3428">
                  <c:v>9.5222222222222221</c:v>
                </c:pt>
                <c:pt idx="3429">
                  <c:v>9.5250000000000004</c:v>
                </c:pt>
                <c:pt idx="3430">
                  <c:v>9.5277777777777786</c:v>
                </c:pt>
                <c:pt idx="3431">
                  <c:v>9.530555555555555</c:v>
                </c:pt>
                <c:pt idx="3432">
                  <c:v>9.5333333333333332</c:v>
                </c:pt>
                <c:pt idx="3433">
                  <c:v>9.5361111111111114</c:v>
                </c:pt>
                <c:pt idx="3434">
                  <c:v>9.5388888888888896</c:v>
                </c:pt>
                <c:pt idx="3435">
                  <c:v>9.5416666666666661</c:v>
                </c:pt>
                <c:pt idx="3436">
                  <c:v>9.5444444444444443</c:v>
                </c:pt>
                <c:pt idx="3437">
                  <c:v>9.5472222222222225</c:v>
                </c:pt>
                <c:pt idx="3438">
                  <c:v>9.5500000000000007</c:v>
                </c:pt>
                <c:pt idx="3439">
                  <c:v>9.5527777777777771</c:v>
                </c:pt>
                <c:pt idx="3440">
                  <c:v>9.5555555555555554</c:v>
                </c:pt>
                <c:pt idx="3441">
                  <c:v>9.5583333333333336</c:v>
                </c:pt>
                <c:pt idx="3442">
                  <c:v>9.5611111111111118</c:v>
                </c:pt>
                <c:pt idx="3443">
                  <c:v>9.5638888888888882</c:v>
                </c:pt>
                <c:pt idx="3444">
                  <c:v>9.5666666666666664</c:v>
                </c:pt>
                <c:pt idx="3445">
                  <c:v>9.5694444444444446</c:v>
                </c:pt>
                <c:pt idx="3446">
                  <c:v>9.5722222222222229</c:v>
                </c:pt>
                <c:pt idx="3447">
                  <c:v>9.5749999999999993</c:v>
                </c:pt>
                <c:pt idx="3448">
                  <c:v>9.5777777777777775</c:v>
                </c:pt>
                <c:pt idx="3449">
                  <c:v>9.5805555555555557</c:v>
                </c:pt>
                <c:pt idx="3450">
                  <c:v>9.5833333333333339</c:v>
                </c:pt>
                <c:pt idx="3451">
                  <c:v>9.5861111111111104</c:v>
                </c:pt>
                <c:pt idx="3452">
                  <c:v>9.5888888888888886</c:v>
                </c:pt>
                <c:pt idx="3453">
                  <c:v>9.5916666666666668</c:v>
                </c:pt>
                <c:pt idx="3454">
                  <c:v>9.594444444444445</c:v>
                </c:pt>
                <c:pt idx="3455">
                  <c:v>9.5972222222222214</c:v>
                </c:pt>
                <c:pt idx="3456">
                  <c:v>9.6</c:v>
                </c:pt>
                <c:pt idx="3457">
                  <c:v>9.6027777777777779</c:v>
                </c:pt>
                <c:pt idx="3458">
                  <c:v>9.6055555555555561</c:v>
                </c:pt>
                <c:pt idx="3459">
                  <c:v>9.6083333333333325</c:v>
                </c:pt>
                <c:pt idx="3460">
                  <c:v>9.6111111111111107</c:v>
                </c:pt>
                <c:pt idx="3461">
                  <c:v>9.6138888888888889</c:v>
                </c:pt>
                <c:pt idx="3462">
                  <c:v>9.6166666666666671</c:v>
                </c:pt>
                <c:pt idx="3463">
                  <c:v>9.6194444444444436</c:v>
                </c:pt>
                <c:pt idx="3464">
                  <c:v>9.6222222222222218</c:v>
                </c:pt>
                <c:pt idx="3465">
                  <c:v>9.625</c:v>
                </c:pt>
                <c:pt idx="3466">
                  <c:v>9.6277777777777782</c:v>
                </c:pt>
                <c:pt idx="3467">
                  <c:v>9.6305555555555564</c:v>
                </c:pt>
                <c:pt idx="3468">
                  <c:v>9.6333333333333329</c:v>
                </c:pt>
                <c:pt idx="3469">
                  <c:v>9.6361111111111111</c:v>
                </c:pt>
                <c:pt idx="3470">
                  <c:v>9.6388888888888893</c:v>
                </c:pt>
                <c:pt idx="3471">
                  <c:v>9.6416666666666675</c:v>
                </c:pt>
                <c:pt idx="3472">
                  <c:v>9.6444444444444439</c:v>
                </c:pt>
                <c:pt idx="3473">
                  <c:v>9.6472222222222221</c:v>
                </c:pt>
                <c:pt idx="3474">
                  <c:v>9.65</c:v>
                </c:pt>
                <c:pt idx="3475">
                  <c:v>9.6527777777777786</c:v>
                </c:pt>
                <c:pt idx="3476">
                  <c:v>9.655555555555555</c:v>
                </c:pt>
                <c:pt idx="3477">
                  <c:v>9.6583333333333332</c:v>
                </c:pt>
                <c:pt idx="3478">
                  <c:v>9.6611111111111114</c:v>
                </c:pt>
                <c:pt idx="3479">
                  <c:v>9.6638888888888896</c:v>
                </c:pt>
                <c:pt idx="3480">
                  <c:v>9.6666666666666661</c:v>
                </c:pt>
                <c:pt idx="3481">
                  <c:v>9.6694444444444443</c:v>
                </c:pt>
                <c:pt idx="3482">
                  <c:v>9.6722222222222225</c:v>
                </c:pt>
                <c:pt idx="3483">
                  <c:v>9.6750000000000007</c:v>
                </c:pt>
                <c:pt idx="3484">
                  <c:v>9.6777777777777771</c:v>
                </c:pt>
                <c:pt idx="3485">
                  <c:v>9.6805555555555554</c:v>
                </c:pt>
                <c:pt idx="3486">
                  <c:v>9.6833333333333336</c:v>
                </c:pt>
                <c:pt idx="3487">
                  <c:v>9.6861111111111118</c:v>
                </c:pt>
                <c:pt idx="3488">
                  <c:v>9.6888888888888882</c:v>
                </c:pt>
                <c:pt idx="3489">
                  <c:v>9.6916666666666664</c:v>
                </c:pt>
                <c:pt idx="3490">
                  <c:v>9.6944444444444446</c:v>
                </c:pt>
                <c:pt idx="3491">
                  <c:v>9.6972222222222229</c:v>
                </c:pt>
                <c:pt idx="3492">
                  <c:v>9.6999999999999993</c:v>
                </c:pt>
                <c:pt idx="3493">
                  <c:v>9.7027777777777775</c:v>
                </c:pt>
                <c:pt idx="3494">
                  <c:v>9.7055555555555557</c:v>
                </c:pt>
                <c:pt idx="3495">
                  <c:v>9.7083333333333339</c:v>
                </c:pt>
                <c:pt idx="3496">
                  <c:v>9.7111111111111104</c:v>
                </c:pt>
                <c:pt idx="3497">
                  <c:v>9.7138888888888886</c:v>
                </c:pt>
                <c:pt idx="3498">
                  <c:v>9.7166666666666668</c:v>
                </c:pt>
                <c:pt idx="3499">
                  <c:v>9.719444444444445</c:v>
                </c:pt>
                <c:pt idx="3500">
                  <c:v>9.7222222222222214</c:v>
                </c:pt>
                <c:pt idx="3501">
                  <c:v>9.7249999999999996</c:v>
                </c:pt>
                <c:pt idx="3502">
                  <c:v>9.7277777777777779</c:v>
                </c:pt>
                <c:pt idx="3503">
                  <c:v>9.7305555555555561</c:v>
                </c:pt>
                <c:pt idx="3504">
                  <c:v>9.7333333333333325</c:v>
                </c:pt>
                <c:pt idx="3505">
                  <c:v>9.7361111111111107</c:v>
                </c:pt>
                <c:pt idx="3506">
                  <c:v>9.7388888888888889</c:v>
                </c:pt>
                <c:pt idx="3507">
                  <c:v>9.7416666666666671</c:v>
                </c:pt>
                <c:pt idx="3508">
                  <c:v>9.7444444444444436</c:v>
                </c:pt>
                <c:pt idx="3509">
                  <c:v>9.7472222222222218</c:v>
                </c:pt>
                <c:pt idx="3510">
                  <c:v>9.75</c:v>
                </c:pt>
                <c:pt idx="3511">
                  <c:v>9.7527777777777782</c:v>
                </c:pt>
                <c:pt idx="3512">
                  <c:v>9.7555555555555564</c:v>
                </c:pt>
                <c:pt idx="3513">
                  <c:v>9.7583333333333329</c:v>
                </c:pt>
                <c:pt idx="3514">
                  <c:v>9.7611111111111111</c:v>
                </c:pt>
                <c:pt idx="3515">
                  <c:v>9.7638888888888893</c:v>
                </c:pt>
                <c:pt idx="3516">
                  <c:v>9.7666666666666675</c:v>
                </c:pt>
                <c:pt idx="3517">
                  <c:v>9.7694444444444439</c:v>
                </c:pt>
                <c:pt idx="3518">
                  <c:v>9.7722222222222221</c:v>
                </c:pt>
                <c:pt idx="3519">
                  <c:v>9.7750000000000004</c:v>
                </c:pt>
                <c:pt idx="3520">
                  <c:v>9.7777777777777786</c:v>
                </c:pt>
                <c:pt idx="3521">
                  <c:v>9.780555555555555</c:v>
                </c:pt>
                <c:pt idx="3522">
                  <c:v>9.7833333333333332</c:v>
                </c:pt>
                <c:pt idx="3523">
                  <c:v>9.7861111111111114</c:v>
                </c:pt>
                <c:pt idx="3524">
                  <c:v>9.7888888888888896</c:v>
                </c:pt>
                <c:pt idx="3525">
                  <c:v>9.7916666666666661</c:v>
                </c:pt>
                <c:pt idx="3526">
                  <c:v>9.7944444444444443</c:v>
                </c:pt>
                <c:pt idx="3527">
                  <c:v>9.7972222222222225</c:v>
                </c:pt>
                <c:pt idx="3528">
                  <c:v>9.8000000000000007</c:v>
                </c:pt>
                <c:pt idx="3529">
                  <c:v>9.8027777777777771</c:v>
                </c:pt>
                <c:pt idx="3530">
                  <c:v>9.8055555555555554</c:v>
                </c:pt>
                <c:pt idx="3531">
                  <c:v>9.8083333333333336</c:v>
                </c:pt>
                <c:pt idx="3532">
                  <c:v>9.8111111111111118</c:v>
                </c:pt>
                <c:pt idx="3533">
                  <c:v>9.8138888888888882</c:v>
                </c:pt>
                <c:pt idx="3534">
                  <c:v>9.8166666666666664</c:v>
                </c:pt>
                <c:pt idx="3535">
                  <c:v>9.8194444444444446</c:v>
                </c:pt>
                <c:pt idx="3536">
                  <c:v>9.8222222222222229</c:v>
                </c:pt>
                <c:pt idx="3537">
                  <c:v>9.8249999999999993</c:v>
                </c:pt>
                <c:pt idx="3538">
                  <c:v>9.8277777777777775</c:v>
                </c:pt>
                <c:pt idx="3539">
                  <c:v>9.8305555555555557</c:v>
                </c:pt>
                <c:pt idx="3540">
                  <c:v>9.8333333333333339</c:v>
                </c:pt>
                <c:pt idx="3541">
                  <c:v>9.8361111111111104</c:v>
                </c:pt>
                <c:pt idx="3542">
                  <c:v>9.8388888888888886</c:v>
                </c:pt>
                <c:pt idx="3543">
                  <c:v>9.8416666666666668</c:v>
                </c:pt>
                <c:pt idx="3544">
                  <c:v>9.844444444444445</c:v>
                </c:pt>
                <c:pt idx="3545">
                  <c:v>9.8472222222222214</c:v>
                </c:pt>
                <c:pt idx="3546">
                  <c:v>9.85</c:v>
                </c:pt>
                <c:pt idx="3547">
                  <c:v>9.8527777777777779</c:v>
                </c:pt>
                <c:pt idx="3548">
                  <c:v>9.8555555555555561</c:v>
                </c:pt>
                <c:pt idx="3549">
                  <c:v>9.8583333333333325</c:v>
                </c:pt>
                <c:pt idx="3550">
                  <c:v>9.8611111111111107</c:v>
                </c:pt>
                <c:pt idx="3551">
                  <c:v>9.8638888888888889</c:v>
                </c:pt>
                <c:pt idx="3552">
                  <c:v>9.8666666666666671</c:v>
                </c:pt>
                <c:pt idx="3553">
                  <c:v>9.8694444444444436</c:v>
                </c:pt>
                <c:pt idx="3554">
                  <c:v>9.8722222222222218</c:v>
                </c:pt>
                <c:pt idx="3555">
                  <c:v>9.875</c:v>
                </c:pt>
                <c:pt idx="3556">
                  <c:v>9.8777777777777782</c:v>
                </c:pt>
                <c:pt idx="3557">
                  <c:v>9.8805555555555564</c:v>
                </c:pt>
                <c:pt idx="3558">
                  <c:v>9.8833333333333329</c:v>
                </c:pt>
                <c:pt idx="3559">
                  <c:v>9.8861111111111111</c:v>
                </c:pt>
                <c:pt idx="3560">
                  <c:v>9.8888888888888893</c:v>
                </c:pt>
                <c:pt idx="3561">
                  <c:v>9.8916666666666675</c:v>
                </c:pt>
                <c:pt idx="3562">
                  <c:v>9.8944444444444439</c:v>
                </c:pt>
                <c:pt idx="3563">
                  <c:v>9.8972222222222221</c:v>
                </c:pt>
                <c:pt idx="3564">
                  <c:v>9.9</c:v>
                </c:pt>
                <c:pt idx="3565">
                  <c:v>9.9027777777777786</c:v>
                </c:pt>
                <c:pt idx="3566">
                  <c:v>9.905555555555555</c:v>
                </c:pt>
                <c:pt idx="3567">
                  <c:v>9.9083333333333332</c:v>
                </c:pt>
                <c:pt idx="3568">
                  <c:v>9.9111111111111114</c:v>
                </c:pt>
                <c:pt idx="3569">
                  <c:v>9.9138888888888896</c:v>
                </c:pt>
                <c:pt idx="3570">
                  <c:v>9.9166666666666661</c:v>
                </c:pt>
                <c:pt idx="3571">
                  <c:v>9.9194444444444443</c:v>
                </c:pt>
                <c:pt idx="3572">
                  <c:v>9.9222222222222225</c:v>
                </c:pt>
                <c:pt idx="3573">
                  <c:v>9.9250000000000007</c:v>
                </c:pt>
                <c:pt idx="3574">
                  <c:v>9.9277777777777771</c:v>
                </c:pt>
                <c:pt idx="3575">
                  <c:v>9.9305555555555554</c:v>
                </c:pt>
                <c:pt idx="3576">
                  <c:v>9.9333333333333336</c:v>
                </c:pt>
                <c:pt idx="3577">
                  <c:v>9.9361111111111118</c:v>
                </c:pt>
                <c:pt idx="3578">
                  <c:v>9.9388888888888882</c:v>
                </c:pt>
                <c:pt idx="3579">
                  <c:v>9.9416666666666664</c:v>
                </c:pt>
                <c:pt idx="3580">
                  <c:v>9.9444444444444446</c:v>
                </c:pt>
                <c:pt idx="3581">
                  <c:v>9.9472222222222229</c:v>
                </c:pt>
                <c:pt idx="3582">
                  <c:v>9.9499999999999993</c:v>
                </c:pt>
                <c:pt idx="3583">
                  <c:v>9.9527777777777775</c:v>
                </c:pt>
                <c:pt idx="3584">
                  <c:v>9.9555555555555557</c:v>
                </c:pt>
                <c:pt idx="3585">
                  <c:v>9.9583333333333339</c:v>
                </c:pt>
                <c:pt idx="3586">
                  <c:v>9.9611111111111104</c:v>
                </c:pt>
                <c:pt idx="3587">
                  <c:v>9.9638888888888886</c:v>
                </c:pt>
                <c:pt idx="3588">
                  <c:v>9.9666666666666668</c:v>
                </c:pt>
                <c:pt idx="3589">
                  <c:v>9.969444444444445</c:v>
                </c:pt>
                <c:pt idx="3590">
                  <c:v>9.9722222222222214</c:v>
                </c:pt>
                <c:pt idx="3591">
                  <c:v>9.9749999999999996</c:v>
                </c:pt>
                <c:pt idx="3592">
                  <c:v>9.9777777777777779</c:v>
                </c:pt>
                <c:pt idx="3593">
                  <c:v>9.9805555555555561</c:v>
                </c:pt>
                <c:pt idx="3594">
                  <c:v>9.9833333333333325</c:v>
                </c:pt>
                <c:pt idx="3595">
                  <c:v>9.9861111111111107</c:v>
                </c:pt>
                <c:pt idx="3596">
                  <c:v>9.9888888888888889</c:v>
                </c:pt>
                <c:pt idx="3597">
                  <c:v>9.9916666666666671</c:v>
                </c:pt>
                <c:pt idx="3598">
                  <c:v>9.9944444444444436</c:v>
                </c:pt>
                <c:pt idx="3599">
                  <c:v>9.9972222222222218</c:v>
                </c:pt>
                <c:pt idx="3600">
                  <c:v>10</c:v>
                </c:pt>
                <c:pt idx="3601">
                  <c:v>10.002777777777778</c:v>
                </c:pt>
                <c:pt idx="3602">
                  <c:v>10.005555555555556</c:v>
                </c:pt>
                <c:pt idx="3603">
                  <c:v>10.008333333333333</c:v>
                </c:pt>
                <c:pt idx="3604">
                  <c:v>10.011111111111111</c:v>
                </c:pt>
                <c:pt idx="3605">
                  <c:v>10.013888888888889</c:v>
                </c:pt>
                <c:pt idx="3606">
                  <c:v>10.016666666666667</c:v>
                </c:pt>
                <c:pt idx="3607">
                  <c:v>10.019444444444444</c:v>
                </c:pt>
                <c:pt idx="3608">
                  <c:v>10.022222222222222</c:v>
                </c:pt>
                <c:pt idx="3609">
                  <c:v>10.025</c:v>
                </c:pt>
                <c:pt idx="3610">
                  <c:v>10.027777777777779</c:v>
                </c:pt>
                <c:pt idx="3611">
                  <c:v>10.030555555555555</c:v>
                </c:pt>
                <c:pt idx="3612">
                  <c:v>10.033333333333333</c:v>
                </c:pt>
                <c:pt idx="3613">
                  <c:v>10.036111111111111</c:v>
                </c:pt>
                <c:pt idx="3614">
                  <c:v>10.03888888888889</c:v>
                </c:pt>
                <c:pt idx="3615">
                  <c:v>10.041666666666666</c:v>
                </c:pt>
                <c:pt idx="3616">
                  <c:v>10.044444444444444</c:v>
                </c:pt>
                <c:pt idx="3617">
                  <c:v>10.047222222222222</c:v>
                </c:pt>
                <c:pt idx="3618">
                  <c:v>10.050000000000001</c:v>
                </c:pt>
                <c:pt idx="3619">
                  <c:v>10.052777777777777</c:v>
                </c:pt>
                <c:pt idx="3620">
                  <c:v>10.055555555555555</c:v>
                </c:pt>
                <c:pt idx="3621">
                  <c:v>10.058333333333334</c:v>
                </c:pt>
                <c:pt idx="3622">
                  <c:v>10.061111111111112</c:v>
                </c:pt>
                <c:pt idx="3623">
                  <c:v>10.063888888888888</c:v>
                </c:pt>
                <c:pt idx="3624">
                  <c:v>10.066666666666666</c:v>
                </c:pt>
                <c:pt idx="3625">
                  <c:v>10.069444444444445</c:v>
                </c:pt>
                <c:pt idx="3626">
                  <c:v>10.072222222222223</c:v>
                </c:pt>
                <c:pt idx="3627">
                  <c:v>10.074999999999999</c:v>
                </c:pt>
                <c:pt idx="3628">
                  <c:v>10.077777777777778</c:v>
                </c:pt>
                <c:pt idx="3629">
                  <c:v>10.080555555555556</c:v>
                </c:pt>
                <c:pt idx="3630">
                  <c:v>10.083333333333334</c:v>
                </c:pt>
                <c:pt idx="3631">
                  <c:v>10.08611111111111</c:v>
                </c:pt>
                <c:pt idx="3632">
                  <c:v>10.088888888888889</c:v>
                </c:pt>
                <c:pt idx="3633">
                  <c:v>10.091666666666667</c:v>
                </c:pt>
                <c:pt idx="3634">
                  <c:v>10.094444444444445</c:v>
                </c:pt>
                <c:pt idx="3635">
                  <c:v>10.097222222222221</c:v>
                </c:pt>
                <c:pt idx="3636">
                  <c:v>10.1</c:v>
                </c:pt>
                <c:pt idx="3637">
                  <c:v>10.102777777777778</c:v>
                </c:pt>
                <c:pt idx="3638">
                  <c:v>10.105555555555556</c:v>
                </c:pt>
                <c:pt idx="3639">
                  <c:v>10.108333333333333</c:v>
                </c:pt>
                <c:pt idx="3640">
                  <c:v>10.111111111111111</c:v>
                </c:pt>
                <c:pt idx="3641">
                  <c:v>10.113888888888889</c:v>
                </c:pt>
                <c:pt idx="3642">
                  <c:v>10.116666666666667</c:v>
                </c:pt>
                <c:pt idx="3643">
                  <c:v>10.119444444444444</c:v>
                </c:pt>
                <c:pt idx="3644">
                  <c:v>10.122222222222222</c:v>
                </c:pt>
                <c:pt idx="3645">
                  <c:v>10.125</c:v>
                </c:pt>
                <c:pt idx="3646">
                  <c:v>10.127777777777778</c:v>
                </c:pt>
                <c:pt idx="3647">
                  <c:v>10.130555555555556</c:v>
                </c:pt>
                <c:pt idx="3648">
                  <c:v>10.133333333333333</c:v>
                </c:pt>
                <c:pt idx="3649">
                  <c:v>10.136111111111111</c:v>
                </c:pt>
                <c:pt idx="3650">
                  <c:v>10.138888888888889</c:v>
                </c:pt>
                <c:pt idx="3651">
                  <c:v>10.141666666666667</c:v>
                </c:pt>
                <c:pt idx="3652">
                  <c:v>10.144444444444444</c:v>
                </c:pt>
                <c:pt idx="3653">
                  <c:v>10.147222222222222</c:v>
                </c:pt>
                <c:pt idx="3654">
                  <c:v>10.15</c:v>
                </c:pt>
                <c:pt idx="3655">
                  <c:v>10.152777777777779</c:v>
                </c:pt>
                <c:pt idx="3656">
                  <c:v>10.155555555555555</c:v>
                </c:pt>
                <c:pt idx="3657">
                  <c:v>10.158333333333333</c:v>
                </c:pt>
                <c:pt idx="3658">
                  <c:v>10.161111111111111</c:v>
                </c:pt>
                <c:pt idx="3659">
                  <c:v>10.16388888888889</c:v>
                </c:pt>
                <c:pt idx="3660">
                  <c:v>10.166666666666666</c:v>
                </c:pt>
                <c:pt idx="3661">
                  <c:v>10.169444444444444</c:v>
                </c:pt>
                <c:pt idx="3662">
                  <c:v>10.172222222222222</c:v>
                </c:pt>
                <c:pt idx="3663">
                  <c:v>10.175000000000001</c:v>
                </c:pt>
                <c:pt idx="3664">
                  <c:v>10.177777777777777</c:v>
                </c:pt>
                <c:pt idx="3665">
                  <c:v>10.180555555555555</c:v>
                </c:pt>
                <c:pt idx="3666">
                  <c:v>10.183333333333334</c:v>
                </c:pt>
                <c:pt idx="3667">
                  <c:v>10.186111111111112</c:v>
                </c:pt>
                <c:pt idx="3668">
                  <c:v>10.188888888888888</c:v>
                </c:pt>
                <c:pt idx="3669">
                  <c:v>10.191666666666666</c:v>
                </c:pt>
                <c:pt idx="3670">
                  <c:v>10.194444444444445</c:v>
                </c:pt>
                <c:pt idx="3671">
                  <c:v>10.197222222222223</c:v>
                </c:pt>
                <c:pt idx="3672">
                  <c:v>10.199999999999999</c:v>
                </c:pt>
                <c:pt idx="3673">
                  <c:v>10.202777777777778</c:v>
                </c:pt>
                <c:pt idx="3674">
                  <c:v>10.205555555555556</c:v>
                </c:pt>
                <c:pt idx="3675">
                  <c:v>10.208333333333334</c:v>
                </c:pt>
                <c:pt idx="3676">
                  <c:v>10.21111111111111</c:v>
                </c:pt>
                <c:pt idx="3677">
                  <c:v>10.213888888888889</c:v>
                </c:pt>
                <c:pt idx="3678">
                  <c:v>10.216666666666667</c:v>
                </c:pt>
                <c:pt idx="3679">
                  <c:v>10.219444444444445</c:v>
                </c:pt>
                <c:pt idx="3680">
                  <c:v>10.222222222222221</c:v>
                </c:pt>
                <c:pt idx="3681">
                  <c:v>10.225</c:v>
                </c:pt>
                <c:pt idx="3682">
                  <c:v>10.227777777777778</c:v>
                </c:pt>
                <c:pt idx="3683">
                  <c:v>10.230555555555556</c:v>
                </c:pt>
                <c:pt idx="3684">
                  <c:v>10.233333333333333</c:v>
                </c:pt>
                <c:pt idx="3685">
                  <c:v>10.236111111111111</c:v>
                </c:pt>
                <c:pt idx="3686">
                  <c:v>10.238888888888889</c:v>
                </c:pt>
                <c:pt idx="3687">
                  <c:v>10.241666666666667</c:v>
                </c:pt>
                <c:pt idx="3688">
                  <c:v>10.244444444444444</c:v>
                </c:pt>
                <c:pt idx="3689">
                  <c:v>10.247222222222222</c:v>
                </c:pt>
                <c:pt idx="3690">
                  <c:v>10.25</c:v>
                </c:pt>
                <c:pt idx="3691">
                  <c:v>10.252777777777778</c:v>
                </c:pt>
                <c:pt idx="3692">
                  <c:v>10.255555555555556</c:v>
                </c:pt>
                <c:pt idx="3693">
                  <c:v>10.258333333333333</c:v>
                </c:pt>
                <c:pt idx="3694">
                  <c:v>10.261111111111111</c:v>
                </c:pt>
                <c:pt idx="3695">
                  <c:v>10.263888888888889</c:v>
                </c:pt>
                <c:pt idx="3696">
                  <c:v>10.266666666666667</c:v>
                </c:pt>
                <c:pt idx="3697">
                  <c:v>10.269444444444444</c:v>
                </c:pt>
                <c:pt idx="3698">
                  <c:v>10.272222222222222</c:v>
                </c:pt>
                <c:pt idx="3699">
                  <c:v>10.275</c:v>
                </c:pt>
                <c:pt idx="3700">
                  <c:v>10.277777777777779</c:v>
                </c:pt>
                <c:pt idx="3701">
                  <c:v>10.280555555555555</c:v>
                </c:pt>
                <c:pt idx="3702">
                  <c:v>10.283333333333333</c:v>
                </c:pt>
                <c:pt idx="3703">
                  <c:v>10.286111111111111</c:v>
                </c:pt>
                <c:pt idx="3704">
                  <c:v>10.28888888888889</c:v>
                </c:pt>
                <c:pt idx="3705">
                  <c:v>10.291666666666666</c:v>
                </c:pt>
                <c:pt idx="3706">
                  <c:v>10.294444444444444</c:v>
                </c:pt>
                <c:pt idx="3707">
                  <c:v>10.297222222222222</c:v>
                </c:pt>
                <c:pt idx="3708">
                  <c:v>10.3</c:v>
                </c:pt>
                <c:pt idx="3709">
                  <c:v>10.302777777777777</c:v>
                </c:pt>
                <c:pt idx="3710">
                  <c:v>10.305555555555555</c:v>
                </c:pt>
                <c:pt idx="3711">
                  <c:v>10.308333333333334</c:v>
                </c:pt>
                <c:pt idx="3712">
                  <c:v>10.311111111111112</c:v>
                </c:pt>
                <c:pt idx="3713">
                  <c:v>10.313888888888888</c:v>
                </c:pt>
                <c:pt idx="3714">
                  <c:v>10.316666666666666</c:v>
                </c:pt>
                <c:pt idx="3715">
                  <c:v>10.319444444444445</c:v>
                </c:pt>
                <c:pt idx="3716">
                  <c:v>10.322222222222223</c:v>
                </c:pt>
                <c:pt idx="3717">
                  <c:v>10.324999999999999</c:v>
                </c:pt>
                <c:pt idx="3718">
                  <c:v>10.327777777777778</c:v>
                </c:pt>
                <c:pt idx="3719">
                  <c:v>10.330555555555556</c:v>
                </c:pt>
                <c:pt idx="3720">
                  <c:v>10.333333333333334</c:v>
                </c:pt>
                <c:pt idx="3721">
                  <c:v>10.33611111111111</c:v>
                </c:pt>
                <c:pt idx="3722">
                  <c:v>10.338888888888889</c:v>
                </c:pt>
                <c:pt idx="3723">
                  <c:v>10.341666666666667</c:v>
                </c:pt>
                <c:pt idx="3724">
                  <c:v>10.344444444444445</c:v>
                </c:pt>
                <c:pt idx="3725">
                  <c:v>10.347222222222221</c:v>
                </c:pt>
                <c:pt idx="3726">
                  <c:v>10.35</c:v>
                </c:pt>
                <c:pt idx="3727">
                  <c:v>10.352777777777778</c:v>
                </c:pt>
                <c:pt idx="3728">
                  <c:v>10.355555555555556</c:v>
                </c:pt>
                <c:pt idx="3729">
                  <c:v>10.358333333333333</c:v>
                </c:pt>
                <c:pt idx="3730">
                  <c:v>10.361111111111111</c:v>
                </c:pt>
                <c:pt idx="3731">
                  <c:v>10.363888888888889</c:v>
                </c:pt>
                <c:pt idx="3732">
                  <c:v>10.366666666666667</c:v>
                </c:pt>
                <c:pt idx="3733">
                  <c:v>10.369444444444444</c:v>
                </c:pt>
                <c:pt idx="3734">
                  <c:v>10.372222222222222</c:v>
                </c:pt>
                <c:pt idx="3735">
                  <c:v>10.375</c:v>
                </c:pt>
                <c:pt idx="3736">
                  <c:v>10.377777777777778</c:v>
                </c:pt>
                <c:pt idx="3737">
                  <c:v>10.380555555555556</c:v>
                </c:pt>
                <c:pt idx="3738">
                  <c:v>10.383333333333333</c:v>
                </c:pt>
                <c:pt idx="3739">
                  <c:v>10.386111111111111</c:v>
                </c:pt>
                <c:pt idx="3740">
                  <c:v>10.388888888888889</c:v>
                </c:pt>
                <c:pt idx="3741">
                  <c:v>10.391666666666667</c:v>
                </c:pt>
                <c:pt idx="3742">
                  <c:v>10.394444444444444</c:v>
                </c:pt>
                <c:pt idx="3743">
                  <c:v>10.397222222222222</c:v>
                </c:pt>
                <c:pt idx="3744">
                  <c:v>10.4</c:v>
                </c:pt>
                <c:pt idx="3745">
                  <c:v>10.402777777777779</c:v>
                </c:pt>
                <c:pt idx="3746">
                  <c:v>10.405555555555555</c:v>
                </c:pt>
                <c:pt idx="3747">
                  <c:v>10.408333333333333</c:v>
                </c:pt>
                <c:pt idx="3748">
                  <c:v>10.411111111111111</c:v>
                </c:pt>
                <c:pt idx="3749">
                  <c:v>10.41388888888889</c:v>
                </c:pt>
                <c:pt idx="3750">
                  <c:v>10.416666666666666</c:v>
                </c:pt>
                <c:pt idx="3751">
                  <c:v>10.419444444444444</c:v>
                </c:pt>
                <c:pt idx="3752">
                  <c:v>10.422222222222222</c:v>
                </c:pt>
                <c:pt idx="3753">
                  <c:v>10.425000000000001</c:v>
                </c:pt>
                <c:pt idx="3754">
                  <c:v>10.427777777777777</c:v>
                </c:pt>
                <c:pt idx="3755">
                  <c:v>10.430555555555555</c:v>
                </c:pt>
                <c:pt idx="3756">
                  <c:v>10.433333333333334</c:v>
                </c:pt>
                <c:pt idx="3757">
                  <c:v>10.436111111111112</c:v>
                </c:pt>
                <c:pt idx="3758">
                  <c:v>10.438888888888888</c:v>
                </c:pt>
                <c:pt idx="3759">
                  <c:v>10.441666666666666</c:v>
                </c:pt>
                <c:pt idx="3760">
                  <c:v>10.444444444444445</c:v>
                </c:pt>
                <c:pt idx="3761">
                  <c:v>10.447222222222223</c:v>
                </c:pt>
                <c:pt idx="3762">
                  <c:v>10.45</c:v>
                </c:pt>
                <c:pt idx="3763">
                  <c:v>10.452777777777778</c:v>
                </c:pt>
                <c:pt idx="3764">
                  <c:v>10.455555555555556</c:v>
                </c:pt>
                <c:pt idx="3765">
                  <c:v>10.458333333333334</c:v>
                </c:pt>
                <c:pt idx="3766">
                  <c:v>10.46111111111111</c:v>
                </c:pt>
                <c:pt idx="3767">
                  <c:v>10.463888888888889</c:v>
                </c:pt>
                <c:pt idx="3768">
                  <c:v>10.466666666666667</c:v>
                </c:pt>
                <c:pt idx="3769">
                  <c:v>10.469444444444445</c:v>
                </c:pt>
                <c:pt idx="3770">
                  <c:v>10.472222222222221</c:v>
                </c:pt>
                <c:pt idx="3771">
                  <c:v>10.475</c:v>
                </c:pt>
                <c:pt idx="3772">
                  <c:v>10.477777777777778</c:v>
                </c:pt>
                <c:pt idx="3773">
                  <c:v>10.480555555555556</c:v>
                </c:pt>
                <c:pt idx="3774">
                  <c:v>10.483333333333333</c:v>
                </c:pt>
                <c:pt idx="3775">
                  <c:v>10.486111111111111</c:v>
                </c:pt>
                <c:pt idx="3776">
                  <c:v>10.488888888888889</c:v>
                </c:pt>
                <c:pt idx="3777">
                  <c:v>10.491666666666667</c:v>
                </c:pt>
                <c:pt idx="3778">
                  <c:v>10.494444444444444</c:v>
                </c:pt>
                <c:pt idx="3779">
                  <c:v>10.497222222222222</c:v>
                </c:pt>
                <c:pt idx="3780">
                  <c:v>10.5</c:v>
                </c:pt>
                <c:pt idx="3781">
                  <c:v>10.502777777777778</c:v>
                </c:pt>
                <c:pt idx="3782">
                  <c:v>10.505555555555556</c:v>
                </c:pt>
                <c:pt idx="3783">
                  <c:v>10.508333333333333</c:v>
                </c:pt>
                <c:pt idx="3784">
                  <c:v>10.511111111111111</c:v>
                </c:pt>
                <c:pt idx="3785">
                  <c:v>10.513888888888889</c:v>
                </c:pt>
                <c:pt idx="3786">
                  <c:v>10.516666666666667</c:v>
                </c:pt>
                <c:pt idx="3787">
                  <c:v>10.519444444444444</c:v>
                </c:pt>
                <c:pt idx="3788">
                  <c:v>10.522222222222222</c:v>
                </c:pt>
                <c:pt idx="3789">
                  <c:v>10.525</c:v>
                </c:pt>
                <c:pt idx="3790">
                  <c:v>10.527777777777779</c:v>
                </c:pt>
                <c:pt idx="3791">
                  <c:v>10.530555555555555</c:v>
                </c:pt>
                <c:pt idx="3792">
                  <c:v>10.533333333333333</c:v>
                </c:pt>
                <c:pt idx="3793">
                  <c:v>10.536111111111111</c:v>
                </c:pt>
                <c:pt idx="3794">
                  <c:v>10.53888888888889</c:v>
                </c:pt>
                <c:pt idx="3795">
                  <c:v>10.541666666666666</c:v>
                </c:pt>
                <c:pt idx="3796">
                  <c:v>10.544444444444444</c:v>
                </c:pt>
                <c:pt idx="3797">
                  <c:v>10.547222222222222</c:v>
                </c:pt>
                <c:pt idx="3798">
                  <c:v>10.55</c:v>
                </c:pt>
                <c:pt idx="3799">
                  <c:v>10.552777777777777</c:v>
                </c:pt>
                <c:pt idx="3800">
                  <c:v>10.555555555555555</c:v>
                </c:pt>
                <c:pt idx="3801">
                  <c:v>10.558333333333334</c:v>
                </c:pt>
                <c:pt idx="3802">
                  <c:v>10.561111111111112</c:v>
                </c:pt>
                <c:pt idx="3803">
                  <c:v>10.563888888888888</c:v>
                </c:pt>
                <c:pt idx="3804">
                  <c:v>10.566666666666666</c:v>
                </c:pt>
                <c:pt idx="3805">
                  <c:v>10.569444444444445</c:v>
                </c:pt>
                <c:pt idx="3806">
                  <c:v>10.572222222222223</c:v>
                </c:pt>
                <c:pt idx="3807">
                  <c:v>10.574999999999999</c:v>
                </c:pt>
                <c:pt idx="3808">
                  <c:v>10.577777777777778</c:v>
                </c:pt>
                <c:pt idx="3809">
                  <c:v>10.580555555555556</c:v>
                </c:pt>
                <c:pt idx="3810">
                  <c:v>10.583333333333334</c:v>
                </c:pt>
                <c:pt idx="3811">
                  <c:v>10.58611111111111</c:v>
                </c:pt>
                <c:pt idx="3812">
                  <c:v>10.588888888888889</c:v>
                </c:pt>
                <c:pt idx="3813">
                  <c:v>10.591666666666667</c:v>
                </c:pt>
                <c:pt idx="3814">
                  <c:v>10.594444444444445</c:v>
                </c:pt>
                <c:pt idx="3815">
                  <c:v>10.597222222222221</c:v>
                </c:pt>
                <c:pt idx="3816">
                  <c:v>10.6</c:v>
                </c:pt>
                <c:pt idx="3817">
                  <c:v>10.602777777777778</c:v>
                </c:pt>
                <c:pt idx="3818">
                  <c:v>10.605555555555556</c:v>
                </c:pt>
                <c:pt idx="3819">
                  <c:v>10.608333333333333</c:v>
                </c:pt>
                <c:pt idx="3820">
                  <c:v>10.611111111111111</c:v>
                </c:pt>
                <c:pt idx="3821">
                  <c:v>10.613888888888889</c:v>
                </c:pt>
                <c:pt idx="3822">
                  <c:v>10.616666666666667</c:v>
                </c:pt>
                <c:pt idx="3823">
                  <c:v>10.619444444444444</c:v>
                </c:pt>
                <c:pt idx="3824">
                  <c:v>10.622222222222222</c:v>
                </c:pt>
                <c:pt idx="3825">
                  <c:v>10.625</c:v>
                </c:pt>
                <c:pt idx="3826">
                  <c:v>10.627777777777778</c:v>
                </c:pt>
                <c:pt idx="3827">
                  <c:v>10.630555555555556</c:v>
                </c:pt>
                <c:pt idx="3828">
                  <c:v>10.633333333333333</c:v>
                </c:pt>
                <c:pt idx="3829">
                  <c:v>10.636111111111111</c:v>
                </c:pt>
                <c:pt idx="3830">
                  <c:v>10.638888888888889</c:v>
                </c:pt>
                <c:pt idx="3831">
                  <c:v>10.641666666666667</c:v>
                </c:pt>
                <c:pt idx="3832">
                  <c:v>10.644444444444444</c:v>
                </c:pt>
                <c:pt idx="3833">
                  <c:v>10.647222222222222</c:v>
                </c:pt>
                <c:pt idx="3834">
                  <c:v>10.65</c:v>
                </c:pt>
                <c:pt idx="3835">
                  <c:v>10.652777777777779</c:v>
                </c:pt>
                <c:pt idx="3836">
                  <c:v>10.655555555555555</c:v>
                </c:pt>
                <c:pt idx="3837">
                  <c:v>10.658333333333333</c:v>
                </c:pt>
                <c:pt idx="3838">
                  <c:v>10.661111111111111</c:v>
                </c:pt>
                <c:pt idx="3839">
                  <c:v>10.66388888888889</c:v>
                </c:pt>
                <c:pt idx="3840">
                  <c:v>10.666666666666666</c:v>
                </c:pt>
                <c:pt idx="3841">
                  <c:v>10.669444444444444</c:v>
                </c:pt>
                <c:pt idx="3842">
                  <c:v>10.672222222222222</c:v>
                </c:pt>
                <c:pt idx="3843">
                  <c:v>10.675000000000001</c:v>
                </c:pt>
                <c:pt idx="3844">
                  <c:v>10.677777777777777</c:v>
                </c:pt>
                <c:pt idx="3845">
                  <c:v>10.680555555555555</c:v>
                </c:pt>
                <c:pt idx="3846">
                  <c:v>10.683333333333334</c:v>
                </c:pt>
                <c:pt idx="3847">
                  <c:v>10.686111111111112</c:v>
                </c:pt>
                <c:pt idx="3848">
                  <c:v>10.688888888888888</c:v>
                </c:pt>
                <c:pt idx="3849">
                  <c:v>10.691666666666666</c:v>
                </c:pt>
                <c:pt idx="3850">
                  <c:v>10.694444444444445</c:v>
                </c:pt>
                <c:pt idx="3851">
                  <c:v>10.697222222222223</c:v>
                </c:pt>
                <c:pt idx="3852">
                  <c:v>10.7</c:v>
                </c:pt>
                <c:pt idx="3853">
                  <c:v>10.702777777777778</c:v>
                </c:pt>
                <c:pt idx="3854">
                  <c:v>10.705555555555556</c:v>
                </c:pt>
                <c:pt idx="3855">
                  <c:v>10.708333333333334</c:v>
                </c:pt>
                <c:pt idx="3856">
                  <c:v>10.71111111111111</c:v>
                </c:pt>
                <c:pt idx="3857">
                  <c:v>10.713888888888889</c:v>
                </c:pt>
                <c:pt idx="3858">
                  <c:v>10.716666666666667</c:v>
                </c:pt>
                <c:pt idx="3859">
                  <c:v>10.719444444444445</c:v>
                </c:pt>
                <c:pt idx="3860">
                  <c:v>10.722222222222221</c:v>
                </c:pt>
                <c:pt idx="3861">
                  <c:v>10.725</c:v>
                </c:pt>
                <c:pt idx="3862">
                  <c:v>10.727777777777778</c:v>
                </c:pt>
                <c:pt idx="3863">
                  <c:v>10.730555555555556</c:v>
                </c:pt>
                <c:pt idx="3864">
                  <c:v>10.733333333333333</c:v>
                </c:pt>
                <c:pt idx="3865">
                  <c:v>10.736111111111111</c:v>
                </c:pt>
                <c:pt idx="3866">
                  <c:v>10.738888888888889</c:v>
                </c:pt>
                <c:pt idx="3867">
                  <c:v>10.741666666666667</c:v>
                </c:pt>
                <c:pt idx="3868">
                  <c:v>10.744444444444444</c:v>
                </c:pt>
                <c:pt idx="3869">
                  <c:v>10.747222222222222</c:v>
                </c:pt>
                <c:pt idx="3870">
                  <c:v>10.75</c:v>
                </c:pt>
                <c:pt idx="3871">
                  <c:v>10.752777777777778</c:v>
                </c:pt>
                <c:pt idx="3872">
                  <c:v>10.755555555555556</c:v>
                </c:pt>
                <c:pt idx="3873">
                  <c:v>10.758333333333333</c:v>
                </c:pt>
                <c:pt idx="3874">
                  <c:v>10.761111111111111</c:v>
                </c:pt>
                <c:pt idx="3875">
                  <c:v>10.763888888888889</c:v>
                </c:pt>
                <c:pt idx="3876">
                  <c:v>10.766666666666667</c:v>
                </c:pt>
                <c:pt idx="3877">
                  <c:v>10.769444444444444</c:v>
                </c:pt>
                <c:pt idx="3878">
                  <c:v>10.772222222222222</c:v>
                </c:pt>
                <c:pt idx="3879">
                  <c:v>10.775</c:v>
                </c:pt>
                <c:pt idx="3880">
                  <c:v>10.777777777777779</c:v>
                </c:pt>
                <c:pt idx="3881">
                  <c:v>10.780555555555555</c:v>
                </c:pt>
                <c:pt idx="3882">
                  <c:v>10.783333333333333</c:v>
                </c:pt>
                <c:pt idx="3883">
                  <c:v>10.786111111111111</c:v>
                </c:pt>
                <c:pt idx="3884">
                  <c:v>10.78888888888889</c:v>
                </c:pt>
                <c:pt idx="3885">
                  <c:v>10.791666666666666</c:v>
                </c:pt>
                <c:pt idx="3886">
                  <c:v>10.794444444444444</c:v>
                </c:pt>
                <c:pt idx="3887">
                  <c:v>10.797222222222222</c:v>
                </c:pt>
                <c:pt idx="3888">
                  <c:v>10.8</c:v>
                </c:pt>
                <c:pt idx="3889">
                  <c:v>10.802777777777777</c:v>
                </c:pt>
                <c:pt idx="3890">
                  <c:v>10.805555555555555</c:v>
                </c:pt>
                <c:pt idx="3891">
                  <c:v>10.808333333333334</c:v>
                </c:pt>
                <c:pt idx="3892">
                  <c:v>10.811111111111112</c:v>
                </c:pt>
                <c:pt idx="3893">
                  <c:v>10.813888888888888</c:v>
                </c:pt>
                <c:pt idx="3894">
                  <c:v>10.816666666666666</c:v>
                </c:pt>
                <c:pt idx="3895">
                  <c:v>10.819444444444445</c:v>
                </c:pt>
                <c:pt idx="3896">
                  <c:v>10.822222222222223</c:v>
                </c:pt>
                <c:pt idx="3897">
                  <c:v>10.824999999999999</c:v>
                </c:pt>
                <c:pt idx="3898">
                  <c:v>10.827777777777778</c:v>
                </c:pt>
                <c:pt idx="3899">
                  <c:v>10.830555555555556</c:v>
                </c:pt>
                <c:pt idx="3900">
                  <c:v>10.833333333333334</c:v>
                </c:pt>
                <c:pt idx="3901">
                  <c:v>10.83611111111111</c:v>
                </c:pt>
                <c:pt idx="3902">
                  <c:v>10.838888888888889</c:v>
                </c:pt>
                <c:pt idx="3903">
                  <c:v>10.841666666666667</c:v>
                </c:pt>
                <c:pt idx="3904">
                  <c:v>10.844444444444445</c:v>
                </c:pt>
                <c:pt idx="3905">
                  <c:v>10.847222222222221</c:v>
                </c:pt>
                <c:pt idx="3906">
                  <c:v>10.85</c:v>
                </c:pt>
                <c:pt idx="3907">
                  <c:v>10.852777777777778</c:v>
                </c:pt>
                <c:pt idx="3908">
                  <c:v>10.855555555555556</c:v>
                </c:pt>
                <c:pt idx="3909">
                  <c:v>10.858333333333333</c:v>
                </c:pt>
                <c:pt idx="3910">
                  <c:v>10.861111111111111</c:v>
                </c:pt>
                <c:pt idx="3911">
                  <c:v>10.863888888888889</c:v>
                </c:pt>
                <c:pt idx="3912">
                  <c:v>10.866666666666667</c:v>
                </c:pt>
                <c:pt idx="3913">
                  <c:v>10.869444444444444</c:v>
                </c:pt>
                <c:pt idx="3914">
                  <c:v>10.872222222222222</c:v>
                </c:pt>
                <c:pt idx="3915">
                  <c:v>10.875</c:v>
                </c:pt>
                <c:pt idx="3916">
                  <c:v>10.877777777777778</c:v>
                </c:pt>
                <c:pt idx="3917">
                  <c:v>10.880555555555556</c:v>
                </c:pt>
                <c:pt idx="3918">
                  <c:v>10.883333333333333</c:v>
                </c:pt>
                <c:pt idx="3919">
                  <c:v>10.886111111111111</c:v>
                </c:pt>
                <c:pt idx="3920">
                  <c:v>10.888888888888889</c:v>
                </c:pt>
                <c:pt idx="3921">
                  <c:v>10.891666666666667</c:v>
                </c:pt>
                <c:pt idx="3922">
                  <c:v>10.894444444444444</c:v>
                </c:pt>
                <c:pt idx="3923">
                  <c:v>10.897222222222222</c:v>
                </c:pt>
                <c:pt idx="3924">
                  <c:v>10.9</c:v>
                </c:pt>
                <c:pt idx="3925">
                  <c:v>10.902777777777779</c:v>
                </c:pt>
                <c:pt idx="3926">
                  <c:v>10.905555555555555</c:v>
                </c:pt>
                <c:pt idx="3927">
                  <c:v>10.908333333333333</c:v>
                </c:pt>
                <c:pt idx="3928">
                  <c:v>10.911111111111111</c:v>
                </c:pt>
                <c:pt idx="3929">
                  <c:v>10.91388888888889</c:v>
                </c:pt>
                <c:pt idx="3930">
                  <c:v>10.916666666666666</c:v>
                </c:pt>
                <c:pt idx="3931">
                  <c:v>10.919444444444444</c:v>
                </c:pt>
                <c:pt idx="3932">
                  <c:v>10.922222222222222</c:v>
                </c:pt>
                <c:pt idx="3933">
                  <c:v>10.925000000000001</c:v>
                </c:pt>
                <c:pt idx="3934">
                  <c:v>10.927777777777777</c:v>
                </c:pt>
                <c:pt idx="3935">
                  <c:v>10.930555555555555</c:v>
                </c:pt>
                <c:pt idx="3936">
                  <c:v>10.933333333333334</c:v>
                </c:pt>
                <c:pt idx="3937">
                  <c:v>10.936111111111112</c:v>
                </c:pt>
                <c:pt idx="3938">
                  <c:v>10.938888888888888</c:v>
                </c:pt>
                <c:pt idx="3939">
                  <c:v>10.941666666666666</c:v>
                </c:pt>
                <c:pt idx="3940">
                  <c:v>10.944444444444445</c:v>
                </c:pt>
                <c:pt idx="3941">
                  <c:v>10.947222222222223</c:v>
                </c:pt>
                <c:pt idx="3942">
                  <c:v>10.95</c:v>
                </c:pt>
                <c:pt idx="3943">
                  <c:v>10.952777777777778</c:v>
                </c:pt>
                <c:pt idx="3944">
                  <c:v>10.955555555555556</c:v>
                </c:pt>
                <c:pt idx="3945">
                  <c:v>10.958333333333334</c:v>
                </c:pt>
                <c:pt idx="3946">
                  <c:v>10.96111111111111</c:v>
                </c:pt>
                <c:pt idx="3947">
                  <c:v>10.963888888888889</c:v>
                </c:pt>
                <c:pt idx="3948">
                  <c:v>10.966666666666667</c:v>
                </c:pt>
                <c:pt idx="3949">
                  <c:v>10.969444444444445</c:v>
                </c:pt>
                <c:pt idx="3950">
                  <c:v>10.972222222222221</c:v>
                </c:pt>
                <c:pt idx="3951">
                  <c:v>10.975</c:v>
                </c:pt>
                <c:pt idx="3952">
                  <c:v>10.977777777777778</c:v>
                </c:pt>
                <c:pt idx="3953">
                  <c:v>10.980555555555556</c:v>
                </c:pt>
                <c:pt idx="3954">
                  <c:v>10.983333333333333</c:v>
                </c:pt>
                <c:pt idx="3955">
                  <c:v>10.986111111111111</c:v>
                </c:pt>
                <c:pt idx="3956">
                  <c:v>10.988888888888889</c:v>
                </c:pt>
                <c:pt idx="3957">
                  <c:v>10.991666666666667</c:v>
                </c:pt>
                <c:pt idx="3958">
                  <c:v>10.994444444444444</c:v>
                </c:pt>
                <c:pt idx="3959">
                  <c:v>10.997222222222222</c:v>
                </c:pt>
                <c:pt idx="3960">
                  <c:v>11</c:v>
                </c:pt>
                <c:pt idx="3961">
                  <c:v>11.002777777777778</c:v>
                </c:pt>
                <c:pt idx="3962">
                  <c:v>11.005555555555556</c:v>
                </c:pt>
                <c:pt idx="3963">
                  <c:v>11.008333333333333</c:v>
                </c:pt>
                <c:pt idx="3964">
                  <c:v>11.011111111111111</c:v>
                </c:pt>
                <c:pt idx="3965">
                  <c:v>11.013888888888889</c:v>
                </c:pt>
                <c:pt idx="3966">
                  <c:v>11.016666666666667</c:v>
                </c:pt>
                <c:pt idx="3967">
                  <c:v>11.019444444444444</c:v>
                </c:pt>
                <c:pt idx="3968">
                  <c:v>11.022222222222222</c:v>
                </c:pt>
                <c:pt idx="3969">
                  <c:v>11.025</c:v>
                </c:pt>
                <c:pt idx="3970">
                  <c:v>11.027777777777779</c:v>
                </c:pt>
                <c:pt idx="3971">
                  <c:v>11.030555555555555</c:v>
                </c:pt>
                <c:pt idx="3972">
                  <c:v>11.033333333333333</c:v>
                </c:pt>
                <c:pt idx="3973">
                  <c:v>11.036111111111111</c:v>
                </c:pt>
                <c:pt idx="3974">
                  <c:v>11.03888888888889</c:v>
                </c:pt>
                <c:pt idx="3975">
                  <c:v>11.041666666666666</c:v>
                </c:pt>
                <c:pt idx="3976">
                  <c:v>11.044444444444444</c:v>
                </c:pt>
                <c:pt idx="3977">
                  <c:v>11.047222222222222</c:v>
                </c:pt>
                <c:pt idx="3978">
                  <c:v>11.05</c:v>
                </c:pt>
                <c:pt idx="3979">
                  <c:v>11.052777777777777</c:v>
                </c:pt>
                <c:pt idx="3980">
                  <c:v>11.055555555555555</c:v>
                </c:pt>
                <c:pt idx="3981">
                  <c:v>11.058333333333334</c:v>
                </c:pt>
                <c:pt idx="3982">
                  <c:v>11.061111111111112</c:v>
                </c:pt>
                <c:pt idx="3983">
                  <c:v>11.063888888888888</c:v>
                </c:pt>
                <c:pt idx="3984">
                  <c:v>11.066666666666666</c:v>
                </c:pt>
                <c:pt idx="3985">
                  <c:v>11.069444444444445</c:v>
                </c:pt>
                <c:pt idx="3986">
                  <c:v>11.072222222222223</c:v>
                </c:pt>
                <c:pt idx="3987">
                  <c:v>11.074999999999999</c:v>
                </c:pt>
                <c:pt idx="3988">
                  <c:v>11.077777777777778</c:v>
                </c:pt>
                <c:pt idx="3989">
                  <c:v>11.080555555555556</c:v>
                </c:pt>
                <c:pt idx="3990">
                  <c:v>11.083333333333334</c:v>
                </c:pt>
                <c:pt idx="3991">
                  <c:v>11.08611111111111</c:v>
                </c:pt>
                <c:pt idx="3992">
                  <c:v>11.088888888888889</c:v>
                </c:pt>
                <c:pt idx="3993">
                  <c:v>11.091666666666667</c:v>
                </c:pt>
                <c:pt idx="3994">
                  <c:v>11.094444444444445</c:v>
                </c:pt>
                <c:pt idx="3995">
                  <c:v>11.097222222222221</c:v>
                </c:pt>
                <c:pt idx="3996">
                  <c:v>11.1</c:v>
                </c:pt>
                <c:pt idx="3997">
                  <c:v>11.102777777777778</c:v>
                </c:pt>
                <c:pt idx="3998">
                  <c:v>11.105555555555556</c:v>
                </c:pt>
                <c:pt idx="3999">
                  <c:v>11.108333333333333</c:v>
                </c:pt>
                <c:pt idx="4000">
                  <c:v>11.111111111111111</c:v>
                </c:pt>
                <c:pt idx="4001">
                  <c:v>11.113888888888889</c:v>
                </c:pt>
                <c:pt idx="4002">
                  <c:v>11.116666666666667</c:v>
                </c:pt>
                <c:pt idx="4003">
                  <c:v>11.119444444444444</c:v>
                </c:pt>
                <c:pt idx="4004">
                  <c:v>11.122222222222222</c:v>
                </c:pt>
                <c:pt idx="4005">
                  <c:v>11.125</c:v>
                </c:pt>
                <c:pt idx="4006">
                  <c:v>11.127777777777778</c:v>
                </c:pt>
                <c:pt idx="4007">
                  <c:v>11.130555555555556</c:v>
                </c:pt>
                <c:pt idx="4008">
                  <c:v>11.133333333333333</c:v>
                </c:pt>
                <c:pt idx="4009">
                  <c:v>11.136111111111111</c:v>
                </c:pt>
                <c:pt idx="4010">
                  <c:v>11.138888888888889</c:v>
                </c:pt>
                <c:pt idx="4011">
                  <c:v>11.141666666666667</c:v>
                </c:pt>
                <c:pt idx="4012">
                  <c:v>11.144444444444444</c:v>
                </c:pt>
                <c:pt idx="4013">
                  <c:v>11.147222222222222</c:v>
                </c:pt>
                <c:pt idx="4014">
                  <c:v>11.15</c:v>
                </c:pt>
                <c:pt idx="4015">
                  <c:v>11.152777777777779</c:v>
                </c:pt>
                <c:pt idx="4016">
                  <c:v>11.155555555555555</c:v>
                </c:pt>
                <c:pt idx="4017">
                  <c:v>11.158333333333333</c:v>
                </c:pt>
                <c:pt idx="4018">
                  <c:v>11.161111111111111</c:v>
                </c:pt>
                <c:pt idx="4019">
                  <c:v>11.16388888888889</c:v>
                </c:pt>
                <c:pt idx="4020">
                  <c:v>11.166666666666666</c:v>
                </c:pt>
                <c:pt idx="4021">
                  <c:v>11.169444444444444</c:v>
                </c:pt>
                <c:pt idx="4022">
                  <c:v>11.172222222222222</c:v>
                </c:pt>
                <c:pt idx="4023">
                  <c:v>11.175000000000001</c:v>
                </c:pt>
                <c:pt idx="4024">
                  <c:v>11.177777777777777</c:v>
                </c:pt>
                <c:pt idx="4025">
                  <c:v>11.180555555555555</c:v>
                </c:pt>
                <c:pt idx="4026">
                  <c:v>11.183333333333334</c:v>
                </c:pt>
                <c:pt idx="4027">
                  <c:v>11.186111111111112</c:v>
                </c:pt>
                <c:pt idx="4028">
                  <c:v>11.188888888888888</c:v>
                </c:pt>
                <c:pt idx="4029">
                  <c:v>11.191666666666666</c:v>
                </c:pt>
                <c:pt idx="4030">
                  <c:v>11.194444444444445</c:v>
                </c:pt>
                <c:pt idx="4031">
                  <c:v>11.197222222222223</c:v>
                </c:pt>
                <c:pt idx="4032">
                  <c:v>11.2</c:v>
                </c:pt>
                <c:pt idx="4033">
                  <c:v>11.202777777777778</c:v>
                </c:pt>
                <c:pt idx="4034">
                  <c:v>11.205555555555556</c:v>
                </c:pt>
                <c:pt idx="4035">
                  <c:v>11.208333333333334</c:v>
                </c:pt>
                <c:pt idx="4036">
                  <c:v>11.21111111111111</c:v>
                </c:pt>
                <c:pt idx="4037">
                  <c:v>11.213888888888889</c:v>
                </c:pt>
                <c:pt idx="4038">
                  <c:v>11.216666666666667</c:v>
                </c:pt>
                <c:pt idx="4039">
                  <c:v>11.219444444444445</c:v>
                </c:pt>
                <c:pt idx="4040">
                  <c:v>11.222222222222221</c:v>
                </c:pt>
                <c:pt idx="4041">
                  <c:v>11.225</c:v>
                </c:pt>
                <c:pt idx="4042">
                  <c:v>11.227777777777778</c:v>
                </c:pt>
                <c:pt idx="4043">
                  <c:v>11.230555555555556</c:v>
                </c:pt>
                <c:pt idx="4044">
                  <c:v>11.233333333333333</c:v>
                </c:pt>
                <c:pt idx="4045">
                  <c:v>11.236111111111111</c:v>
                </c:pt>
                <c:pt idx="4046">
                  <c:v>11.238888888888889</c:v>
                </c:pt>
                <c:pt idx="4047">
                  <c:v>11.241666666666667</c:v>
                </c:pt>
                <c:pt idx="4048">
                  <c:v>11.244444444444444</c:v>
                </c:pt>
                <c:pt idx="4049">
                  <c:v>11.247222222222222</c:v>
                </c:pt>
                <c:pt idx="4050">
                  <c:v>11.25</c:v>
                </c:pt>
                <c:pt idx="4051">
                  <c:v>11.252777777777778</c:v>
                </c:pt>
                <c:pt idx="4052">
                  <c:v>11.255555555555556</c:v>
                </c:pt>
                <c:pt idx="4053">
                  <c:v>11.258333333333333</c:v>
                </c:pt>
                <c:pt idx="4054">
                  <c:v>11.261111111111111</c:v>
                </c:pt>
                <c:pt idx="4055">
                  <c:v>11.263888888888889</c:v>
                </c:pt>
                <c:pt idx="4056">
                  <c:v>11.266666666666667</c:v>
                </c:pt>
                <c:pt idx="4057">
                  <c:v>11.269444444444444</c:v>
                </c:pt>
                <c:pt idx="4058">
                  <c:v>11.272222222222222</c:v>
                </c:pt>
                <c:pt idx="4059">
                  <c:v>11.275</c:v>
                </c:pt>
                <c:pt idx="4060">
                  <c:v>11.277777777777779</c:v>
                </c:pt>
                <c:pt idx="4061">
                  <c:v>11.280555555555555</c:v>
                </c:pt>
                <c:pt idx="4062">
                  <c:v>11.283333333333333</c:v>
                </c:pt>
                <c:pt idx="4063">
                  <c:v>11.286111111111111</c:v>
                </c:pt>
                <c:pt idx="4064">
                  <c:v>11.28888888888889</c:v>
                </c:pt>
                <c:pt idx="4065">
                  <c:v>11.291666666666666</c:v>
                </c:pt>
                <c:pt idx="4066">
                  <c:v>11.294444444444444</c:v>
                </c:pt>
                <c:pt idx="4067">
                  <c:v>11.297222222222222</c:v>
                </c:pt>
                <c:pt idx="4068">
                  <c:v>11.3</c:v>
                </c:pt>
                <c:pt idx="4069">
                  <c:v>11.302777777777777</c:v>
                </c:pt>
                <c:pt idx="4070">
                  <c:v>11.305555555555555</c:v>
                </c:pt>
                <c:pt idx="4071">
                  <c:v>11.308333333333334</c:v>
                </c:pt>
                <c:pt idx="4072">
                  <c:v>11.311111111111112</c:v>
                </c:pt>
                <c:pt idx="4073">
                  <c:v>11.313888888888888</c:v>
                </c:pt>
                <c:pt idx="4074">
                  <c:v>11.316666666666666</c:v>
                </c:pt>
                <c:pt idx="4075">
                  <c:v>11.319444444444445</c:v>
                </c:pt>
                <c:pt idx="4076">
                  <c:v>11.322222222222223</c:v>
                </c:pt>
                <c:pt idx="4077">
                  <c:v>11.324999999999999</c:v>
                </c:pt>
                <c:pt idx="4078">
                  <c:v>11.327777777777778</c:v>
                </c:pt>
                <c:pt idx="4079">
                  <c:v>11.330555555555556</c:v>
                </c:pt>
                <c:pt idx="4080">
                  <c:v>11.333333333333334</c:v>
                </c:pt>
                <c:pt idx="4081">
                  <c:v>11.33611111111111</c:v>
                </c:pt>
                <c:pt idx="4082">
                  <c:v>11.338888888888889</c:v>
                </c:pt>
                <c:pt idx="4083">
                  <c:v>11.341666666666667</c:v>
                </c:pt>
                <c:pt idx="4084">
                  <c:v>11.344444444444445</c:v>
                </c:pt>
                <c:pt idx="4085">
                  <c:v>11.347222222222221</c:v>
                </c:pt>
                <c:pt idx="4086">
                  <c:v>11.35</c:v>
                </c:pt>
                <c:pt idx="4087">
                  <c:v>11.352777777777778</c:v>
                </c:pt>
                <c:pt idx="4088">
                  <c:v>11.355555555555556</c:v>
                </c:pt>
                <c:pt idx="4089">
                  <c:v>11.358333333333333</c:v>
                </c:pt>
                <c:pt idx="4090">
                  <c:v>11.361111111111111</c:v>
                </c:pt>
                <c:pt idx="4091">
                  <c:v>11.363888888888889</c:v>
                </c:pt>
                <c:pt idx="4092">
                  <c:v>11.366666666666667</c:v>
                </c:pt>
                <c:pt idx="4093">
                  <c:v>11.369444444444444</c:v>
                </c:pt>
                <c:pt idx="4094">
                  <c:v>11.372222222222222</c:v>
                </c:pt>
                <c:pt idx="4095">
                  <c:v>11.375</c:v>
                </c:pt>
                <c:pt idx="4096">
                  <c:v>11.377777777777778</c:v>
                </c:pt>
                <c:pt idx="4097">
                  <c:v>11.380555555555556</c:v>
                </c:pt>
                <c:pt idx="4098">
                  <c:v>11.383333333333333</c:v>
                </c:pt>
                <c:pt idx="4099">
                  <c:v>11.386111111111111</c:v>
                </c:pt>
                <c:pt idx="4100">
                  <c:v>11.388888888888889</c:v>
                </c:pt>
                <c:pt idx="4101">
                  <c:v>11.391666666666667</c:v>
                </c:pt>
                <c:pt idx="4102">
                  <c:v>11.394444444444444</c:v>
                </c:pt>
                <c:pt idx="4103">
                  <c:v>11.397222222222222</c:v>
                </c:pt>
                <c:pt idx="4104">
                  <c:v>11.4</c:v>
                </c:pt>
                <c:pt idx="4105">
                  <c:v>11.402777777777779</c:v>
                </c:pt>
                <c:pt idx="4106">
                  <c:v>11.405555555555555</c:v>
                </c:pt>
                <c:pt idx="4107">
                  <c:v>11.408333333333333</c:v>
                </c:pt>
                <c:pt idx="4108">
                  <c:v>11.411111111111111</c:v>
                </c:pt>
                <c:pt idx="4109">
                  <c:v>11.41388888888889</c:v>
                </c:pt>
                <c:pt idx="4110">
                  <c:v>11.416666666666666</c:v>
                </c:pt>
                <c:pt idx="4111">
                  <c:v>11.419444444444444</c:v>
                </c:pt>
                <c:pt idx="4112">
                  <c:v>11.422222222222222</c:v>
                </c:pt>
                <c:pt idx="4113">
                  <c:v>11.425000000000001</c:v>
                </c:pt>
                <c:pt idx="4114">
                  <c:v>11.427777777777777</c:v>
                </c:pt>
                <c:pt idx="4115">
                  <c:v>11.430555555555555</c:v>
                </c:pt>
                <c:pt idx="4116">
                  <c:v>11.433333333333334</c:v>
                </c:pt>
                <c:pt idx="4117">
                  <c:v>11.436111111111112</c:v>
                </c:pt>
                <c:pt idx="4118">
                  <c:v>11.438888888888888</c:v>
                </c:pt>
                <c:pt idx="4119">
                  <c:v>11.441666666666666</c:v>
                </c:pt>
                <c:pt idx="4120">
                  <c:v>11.444444444444445</c:v>
                </c:pt>
                <c:pt idx="4121">
                  <c:v>11.447222222222223</c:v>
                </c:pt>
                <c:pt idx="4122">
                  <c:v>11.45</c:v>
                </c:pt>
                <c:pt idx="4123">
                  <c:v>11.452777777777778</c:v>
                </c:pt>
                <c:pt idx="4124">
                  <c:v>11.455555555555556</c:v>
                </c:pt>
                <c:pt idx="4125">
                  <c:v>11.458333333333334</c:v>
                </c:pt>
                <c:pt idx="4126">
                  <c:v>11.46111111111111</c:v>
                </c:pt>
                <c:pt idx="4127">
                  <c:v>11.463888888888889</c:v>
                </c:pt>
                <c:pt idx="4128">
                  <c:v>11.466666666666667</c:v>
                </c:pt>
                <c:pt idx="4129">
                  <c:v>11.469444444444445</c:v>
                </c:pt>
                <c:pt idx="4130">
                  <c:v>11.472222222222221</c:v>
                </c:pt>
                <c:pt idx="4131">
                  <c:v>11.475</c:v>
                </c:pt>
                <c:pt idx="4132">
                  <c:v>11.477777777777778</c:v>
                </c:pt>
                <c:pt idx="4133">
                  <c:v>11.480555555555556</c:v>
                </c:pt>
                <c:pt idx="4134">
                  <c:v>11.483333333333333</c:v>
                </c:pt>
                <c:pt idx="4135">
                  <c:v>11.486111111111111</c:v>
                </c:pt>
                <c:pt idx="4136">
                  <c:v>11.488888888888889</c:v>
                </c:pt>
                <c:pt idx="4137">
                  <c:v>11.491666666666667</c:v>
                </c:pt>
                <c:pt idx="4138">
                  <c:v>11.494444444444444</c:v>
                </c:pt>
                <c:pt idx="4139">
                  <c:v>11.497222222222222</c:v>
                </c:pt>
                <c:pt idx="4140">
                  <c:v>11.5</c:v>
                </c:pt>
                <c:pt idx="4141">
                  <c:v>11.502777777777778</c:v>
                </c:pt>
                <c:pt idx="4142">
                  <c:v>11.505555555555556</c:v>
                </c:pt>
                <c:pt idx="4143">
                  <c:v>11.508333333333333</c:v>
                </c:pt>
                <c:pt idx="4144">
                  <c:v>11.511111111111111</c:v>
                </c:pt>
                <c:pt idx="4145">
                  <c:v>11.513888888888889</c:v>
                </c:pt>
                <c:pt idx="4146">
                  <c:v>11.516666666666667</c:v>
                </c:pt>
                <c:pt idx="4147">
                  <c:v>11.519444444444444</c:v>
                </c:pt>
                <c:pt idx="4148">
                  <c:v>11.522222222222222</c:v>
                </c:pt>
                <c:pt idx="4149">
                  <c:v>11.525</c:v>
                </c:pt>
                <c:pt idx="4150">
                  <c:v>11.527777777777779</c:v>
                </c:pt>
                <c:pt idx="4151">
                  <c:v>11.530555555555555</c:v>
                </c:pt>
                <c:pt idx="4152">
                  <c:v>11.533333333333333</c:v>
                </c:pt>
                <c:pt idx="4153">
                  <c:v>11.536111111111111</c:v>
                </c:pt>
                <c:pt idx="4154">
                  <c:v>11.53888888888889</c:v>
                </c:pt>
                <c:pt idx="4155">
                  <c:v>11.541666666666666</c:v>
                </c:pt>
                <c:pt idx="4156">
                  <c:v>11.544444444444444</c:v>
                </c:pt>
                <c:pt idx="4157">
                  <c:v>11.547222222222222</c:v>
                </c:pt>
                <c:pt idx="4158">
                  <c:v>11.55</c:v>
                </c:pt>
                <c:pt idx="4159">
                  <c:v>11.552777777777777</c:v>
                </c:pt>
                <c:pt idx="4160">
                  <c:v>11.555555555555555</c:v>
                </c:pt>
                <c:pt idx="4161">
                  <c:v>11.558333333333334</c:v>
                </c:pt>
                <c:pt idx="4162">
                  <c:v>11.561111111111112</c:v>
                </c:pt>
                <c:pt idx="4163">
                  <c:v>11.563888888888888</c:v>
                </c:pt>
                <c:pt idx="4164">
                  <c:v>11.566666666666666</c:v>
                </c:pt>
                <c:pt idx="4165">
                  <c:v>11.569444444444445</c:v>
                </c:pt>
                <c:pt idx="4166">
                  <c:v>11.572222222222223</c:v>
                </c:pt>
                <c:pt idx="4167">
                  <c:v>11.574999999999999</c:v>
                </c:pt>
                <c:pt idx="4168">
                  <c:v>11.577777777777778</c:v>
                </c:pt>
                <c:pt idx="4169">
                  <c:v>11.580555555555556</c:v>
                </c:pt>
                <c:pt idx="4170">
                  <c:v>11.583333333333334</c:v>
                </c:pt>
                <c:pt idx="4171">
                  <c:v>11.58611111111111</c:v>
                </c:pt>
                <c:pt idx="4172">
                  <c:v>11.588888888888889</c:v>
                </c:pt>
                <c:pt idx="4173">
                  <c:v>11.591666666666667</c:v>
                </c:pt>
                <c:pt idx="4174">
                  <c:v>11.594444444444445</c:v>
                </c:pt>
                <c:pt idx="4175">
                  <c:v>11.597222222222221</c:v>
                </c:pt>
                <c:pt idx="4176">
                  <c:v>11.6</c:v>
                </c:pt>
                <c:pt idx="4177">
                  <c:v>11.602777777777778</c:v>
                </c:pt>
                <c:pt idx="4178">
                  <c:v>11.605555555555556</c:v>
                </c:pt>
                <c:pt idx="4179">
                  <c:v>11.608333333333333</c:v>
                </c:pt>
                <c:pt idx="4180">
                  <c:v>11.611111111111111</c:v>
                </c:pt>
                <c:pt idx="4181">
                  <c:v>11.613888888888889</c:v>
                </c:pt>
                <c:pt idx="4182">
                  <c:v>11.616666666666667</c:v>
                </c:pt>
                <c:pt idx="4183">
                  <c:v>11.619444444444444</c:v>
                </c:pt>
                <c:pt idx="4184">
                  <c:v>11.622222222222222</c:v>
                </c:pt>
                <c:pt idx="4185">
                  <c:v>11.625</c:v>
                </c:pt>
                <c:pt idx="4186">
                  <c:v>11.627777777777778</c:v>
                </c:pt>
                <c:pt idx="4187">
                  <c:v>11.630555555555556</c:v>
                </c:pt>
                <c:pt idx="4188">
                  <c:v>11.633333333333333</c:v>
                </c:pt>
                <c:pt idx="4189">
                  <c:v>11.636111111111111</c:v>
                </c:pt>
                <c:pt idx="4190">
                  <c:v>11.638888888888889</c:v>
                </c:pt>
                <c:pt idx="4191">
                  <c:v>11.641666666666667</c:v>
                </c:pt>
                <c:pt idx="4192">
                  <c:v>11.644444444444444</c:v>
                </c:pt>
                <c:pt idx="4193">
                  <c:v>11.647222222222222</c:v>
                </c:pt>
                <c:pt idx="4194">
                  <c:v>11.65</c:v>
                </c:pt>
                <c:pt idx="4195">
                  <c:v>11.652777777777779</c:v>
                </c:pt>
                <c:pt idx="4196">
                  <c:v>11.655555555555555</c:v>
                </c:pt>
                <c:pt idx="4197">
                  <c:v>11.658333333333333</c:v>
                </c:pt>
                <c:pt idx="4198">
                  <c:v>11.661111111111111</c:v>
                </c:pt>
                <c:pt idx="4199">
                  <c:v>11.66388888888889</c:v>
                </c:pt>
                <c:pt idx="4200">
                  <c:v>11.666666666666666</c:v>
                </c:pt>
                <c:pt idx="4201">
                  <c:v>11.669444444444444</c:v>
                </c:pt>
                <c:pt idx="4202">
                  <c:v>11.672222222222222</c:v>
                </c:pt>
                <c:pt idx="4203">
                  <c:v>11.675000000000001</c:v>
                </c:pt>
                <c:pt idx="4204">
                  <c:v>11.677777777777777</c:v>
                </c:pt>
                <c:pt idx="4205">
                  <c:v>11.680555555555555</c:v>
                </c:pt>
                <c:pt idx="4206">
                  <c:v>11.683333333333334</c:v>
                </c:pt>
                <c:pt idx="4207">
                  <c:v>11.686111111111112</c:v>
                </c:pt>
                <c:pt idx="4208">
                  <c:v>11.688888888888888</c:v>
                </c:pt>
                <c:pt idx="4209">
                  <c:v>11.691666666666666</c:v>
                </c:pt>
                <c:pt idx="4210">
                  <c:v>11.694444444444445</c:v>
                </c:pt>
                <c:pt idx="4211">
                  <c:v>11.697222222222223</c:v>
                </c:pt>
                <c:pt idx="4212">
                  <c:v>11.7</c:v>
                </c:pt>
                <c:pt idx="4213">
                  <c:v>11.702777777777778</c:v>
                </c:pt>
                <c:pt idx="4214">
                  <c:v>11.705555555555556</c:v>
                </c:pt>
                <c:pt idx="4215">
                  <c:v>11.708333333333334</c:v>
                </c:pt>
                <c:pt idx="4216">
                  <c:v>11.71111111111111</c:v>
                </c:pt>
                <c:pt idx="4217">
                  <c:v>11.713888888888889</c:v>
                </c:pt>
                <c:pt idx="4218">
                  <c:v>11.716666666666667</c:v>
                </c:pt>
                <c:pt idx="4219">
                  <c:v>11.719444444444445</c:v>
                </c:pt>
                <c:pt idx="4220">
                  <c:v>11.722222222222221</c:v>
                </c:pt>
                <c:pt idx="4221">
                  <c:v>11.725</c:v>
                </c:pt>
                <c:pt idx="4222">
                  <c:v>11.727777777777778</c:v>
                </c:pt>
                <c:pt idx="4223">
                  <c:v>11.730555555555556</c:v>
                </c:pt>
                <c:pt idx="4224">
                  <c:v>11.733333333333333</c:v>
                </c:pt>
                <c:pt idx="4225">
                  <c:v>11.736111111111111</c:v>
                </c:pt>
                <c:pt idx="4226">
                  <c:v>11.738888888888889</c:v>
                </c:pt>
                <c:pt idx="4227">
                  <c:v>11.741666666666667</c:v>
                </c:pt>
                <c:pt idx="4228">
                  <c:v>11.744444444444444</c:v>
                </c:pt>
                <c:pt idx="4229">
                  <c:v>11.747222222222222</c:v>
                </c:pt>
                <c:pt idx="4230">
                  <c:v>11.75</c:v>
                </c:pt>
                <c:pt idx="4231">
                  <c:v>11.752777777777778</c:v>
                </c:pt>
                <c:pt idx="4232">
                  <c:v>11.755555555555556</c:v>
                </c:pt>
                <c:pt idx="4233">
                  <c:v>11.758333333333333</c:v>
                </c:pt>
                <c:pt idx="4234">
                  <c:v>11.761111111111111</c:v>
                </c:pt>
                <c:pt idx="4235">
                  <c:v>11.763888888888889</c:v>
                </c:pt>
                <c:pt idx="4236">
                  <c:v>11.766666666666667</c:v>
                </c:pt>
                <c:pt idx="4237">
                  <c:v>11.769444444444444</c:v>
                </c:pt>
                <c:pt idx="4238">
                  <c:v>11.772222222222222</c:v>
                </c:pt>
                <c:pt idx="4239">
                  <c:v>11.775</c:v>
                </c:pt>
                <c:pt idx="4240">
                  <c:v>11.777777777777779</c:v>
                </c:pt>
                <c:pt idx="4241">
                  <c:v>11.780555555555555</c:v>
                </c:pt>
                <c:pt idx="4242">
                  <c:v>11.783333333333333</c:v>
                </c:pt>
                <c:pt idx="4243">
                  <c:v>11.786111111111111</c:v>
                </c:pt>
                <c:pt idx="4244">
                  <c:v>11.78888888888889</c:v>
                </c:pt>
                <c:pt idx="4245">
                  <c:v>11.791666666666666</c:v>
                </c:pt>
                <c:pt idx="4246">
                  <c:v>11.794444444444444</c:v>
                </c:pt>
                <c:pt idx="4247">
                  <c:v>11.797222222222222</c:v>
                </c:pt>
                <c:pt idx="4248">
                  <c:v>11.8</c:v>
                </c:pt>
                <c:pt idx="4249">
                  <c:v>11.802777777777777</c:v>
                </c:pt>
                <c:pt idx="4250">
                  <c:v>11.805555555555555</c:v>
                </c:pt>
                <c:pt idx="4251">
                  <c:v>11.808333333333334</c:v>
                </c:pt>
                <c:pt idx="4252">
                  <c:v>11.811111111111112</c:v>
                </c:pt>
                <c:pt idx="4253">
                  <c:v>11.813888888888888</c:v>
                </c:pt>
                <c:pt idx="4254">
                  <c:v>11.816666666666666</c:v>
                </c:pt>
                <c:pt idx="4255">
                  <c:v>11.819444444444445</c:v>
                </c:pt>
                <c:pt idx="4256">
                  <c:v>11.822222222222223</c:v>
                </c:pt>
                <c:pt idx="4257">
                  <c:v>11.824999999999999</c:v>
                </c:pt>
                <c:pt idx="4258">
                  <c:v>11.827777777777778</c:v>
                </c:pt>
                <c:pt idx="4259">
                  <c:v>11.830555555555556</c:v>
                </c:pt>
                <c:pt idx="4260">
                  <c:v>11.833333333333334</c:v>
                </c:pt>
                <c:pt idx="4261">
                  <c:v>11.83611111111111</c:v>
                </c:pt>
                <c:pt idx="4262">
                  <c:v>11.838888888888889</c:v>
                </c:pt>
                <c:pt idx="4263">
                  <c:v>11.841666666666667</c:v>
                </c:pt>
                <c:pt idx="4264">
                  <c:v>11.844444444444445</c:v>
                </c:pt>
                <c:pt idx="4265">
                  <c:v>11.847222222222221</c:v>
                </c:pt>
                <c:pt idx="4266">
                  <c:v>11.85</c:v>
                </c:pt>
                <c:pt idx="4267">
                  <c:v>11.852777777777778</c:v>
                </c:pt>
                <c:pt idx="4268">
                  <c:v>11.855555555555556</c:v>
                </c:pt>
                <c:pt idx="4269">
                  <c:v>11.858333333333333</c:v>
                </c:pt>
                <c:pt idx="4270">
                  <c:v>11.861111111111111</c:v>
                </c:pt>
                <c:pt idx="4271">
                  <c:v>11.863888888888889</c:v>
                </c:pt>
                <c:pt idx="4272">
                  <c:v>11.866666666666667</c:v>
                </c:pt>
                <c:pt idx="4273">
                  <c:v>11.869444444444444</c:v>
                </c:pt>
                <c:pt idx="4274">
                  <c:v>11.872222222222222</c:v>
                </c:pt>
                <c:pt idx="4275">
                  <c:v>11.875</c:v>
                </c:pt>
                <c:pt idx="4276">
                  <c:v>11.877777777777778</c:v>
                </c:pt>
                <c:pt idx="4277">
                  <c:v>11.880555555555556</c:v>
                </c:pt>
                <c:pt idx="4278">
                  <c:v>11.883333333333333</c:v>
                </c:pt>
                <c:pt idx="4279">
                  <c:v>11.886111111111111</c:v>
                </c:pt>
                <c:pt idx="4280">
                  <c:v>11.888888888888889</c:v>
                </c:pt>
                <c:pt idx="4281">
                  <c:v>11.891666666666667</c:v>
                </c:pt>
                <c:pt idx="4282">
                  <c:v>11.894444444444444</c:v>
                </c:pt>
                <c:pt idx="4283">
                  <c:v>11.897222222222222</c:v>
                </c:pt>
                <c:pt idx="4284">
                  <c:v>11.9</c:v>
                </c:pt>
                <c:pt idx="4285">
                  <c:v>11.902777777777779</c:v>
                </c:pt>
                <c:pt idx="4286">
                  <c:v>11.905555555555555</c:v>
                </c:pt>
                <c:pt idx="4287">
                  <c:v>11.908333333333333</c:v>
                </c:pt>
                <c:pt idx="4288">
                  <c:v>11.911111111111111</c:v>
                </c:pt>
                <c:pt idx="4289">
                  <c:v>11.91388888888889</c:v>
                </c:pt>
                <c:pt idx="4290">
                  <c:v>11.916666666666666</c:v>
                </c:pt>
                <c:pt idx="4291">
                  <c:v>11.919444444444444</c:v>
                </c:pt>
                <c:pt idx="4292">
                  <c:v>11.922222222222222</c:v>
                </c:pt>
                <c:pt idx="4293">
                  <c:v>11.925000000000001</c:v>
                </c:pt>
                <c:pt idx="4294">
                  <c:v>11.927777777777777</c:v>
                </c:pt>
                <c:pt idx="4295">
                  <c:v>11.930555555555555</c:v>
                </c:pt>
                <c:pt idx="4296">
                  <c:v>11.933333333333334</c:v>
                </c:pt>
                <c:pt idx="4297">
                  <c:v>11.936111111111112</c:v>
                </c:pt>
                <c:pt idx="4298">
                  <c:v>11.938888888888888</c:v>
                </c:pt>
                <c:pt idx="4299">
                  <c:v>11.941666666666666</c:v>
                </c:pt>
                <c:pt idx="4300">
                  <c:v>11.944444444444445</c:v>
                </c:pt>
                <c:pt idx="4301">
                  <c:v>11.947222222222223</c:v>
                </c:pt>
                <c:pt idx="4302">
                  <c:v>11.95</c:v>
                </c:pt>
                <c:pt idx="4303">
                  <c:v>11.952777777777778</c:v>
                </c:pt>
                <c:pt idx="4304">
                  <c:v>11.955555555555556</c:v>
                </c:pt>
                <c:pt idx="4305">
                  <c:v>11.958333333333334</c:v>
                </c:pt>
                <c:pt idx="4306">
                  <c:v>11.96111111111111</c:v>
                </c:pt>
                <c:pt idx="4307">
                  <c:v>11.963888888888889</c:v>
                </c:pt>
                <c:pt idx="4308">
                  <c:v>11.966666666666667</c:v>
                </c:pt>
                <c:pt idx="4309">
                  <c:v>11.969444444444445</c:v>
                </c:pt>
                <c:pt idx="4310">
                  <c:v>11.972222222222221</c:v>
                </c:pt>
                <c:pt idx="4311">
                  <c:v>11.975</c:v>
                </c:pt>
                <c:pt idx="4312">
                  <c:v>11.977777777777778</c:v>
                </c:pt>
                <c:pt idx="4313">
                  <c:v>11.980555555555556</c:v>
                </c:pt>
                <c:pt idx="4314">
                  <c:v>11.983333333333333</c:v>
                </c:pt>
                <c:pt idx="4315">
                  <c:v>11.986111111111111</c:v>
                </c:pt>
                <c:pt idx="4316">
                  <c:v>11.988888888888889</c:v>
                </c:pt>
                <c:pt idx="4317">
                  <c:v>11.991666666666667</c:v>
                </c:pt>
                <c:pt idx="4318">
                  <c:v>11.994444444444444</c:v>
                </c:pt>
                <c:pt idx="4319">
                  <c:v>11.997222222222222</c:v>
                </c:pt>
                <c:pt idx="4320">
                  <c:v>12</c:v>
                </c:pt>
                <c:pt idx="4321">
                  <c:v>12.002777777777778</c:v>
                </c:pt>
                <c:pt idx="4322">
                  <c:v>12.005555555555556</c:v>
                </c:pt>
                <c:pt idx="4323">
                  <c:v>12.008333333333333</c:v>
                </c:pt>
                <c:pt idx="4324">
                  <c:v>12.011111111111111</c:v>
                </c:pt>
                <c:pt idx="4325">
                  <c:v>12.013888888888889</c:v>
                </c:pt>
                <c:pt idx="4326">
                  <c:v>12.016666666666667</c:v>
                </c:pt>
                <c:pt idx="4327">
                  <c:v>12.019444444444444</c:v>
                </c:pt>
                <c:pt idx="4328">
                  <c:v>12.022222222222222</c:v>
                </c:pt>
                <c:pt idx="4329">
                  <c:v>12.025</c:v>
                </c:pt>
                <c:pt idx="4330">
                  <c:v>12.027777777777779</c:v>
                </c:pt>
                <c:pt idx="4331">
                  <c:v>12.030555555555555</c:v>
                </c:pt>
                <c:pt idx="4332">
                  <c:v>12.033333333333333</c:v>
                </c:pt>
                <c:pt idx="4333">
                  <c:v>12.036111111111111</c:v>
                </c:pt>
                <c:pt idx="4334">
                  <c:v>12.03888888888889</c:v>
                </c:pt>
                <c:pt idx="4335">
                  <c:v>12.041666666666666</c:v>
                </c:pt>
                <c:pt idx="4336">
                  <c:v>12.044444444444444</c:v>
                </c:pt>
                <c:pt idx="4337">
                  <c:v>12.047222222222222</c:v>
                </c:pt>
                <c:pt idx="4338">
                  <c:v>12.05</c:v>
                </c:pt>
                <c:pt idx="4339">
                  <c:v>12.052777777777777</c:v>
                </c:pt>
                <c:pt idx="4340">
                  <c:v>12.055555555555555</c:v>
                </c:pt>
                <c:pt idx="4341">
                  <c:v>12.058333333333334</c:v>
                </c:pt>
                <c:pt idx="4342">
                  <c:v>12.061111111111112</c:v>
                </c:pt>
                <c:pt idx="4343">
                  <c:v>12.063888888888888</c:v>
                </c:pt>
                <c:pt idx="4344">
                  <c:v>12.066666666666666</c:v>
                </c:pt>
                <c:pt idx="4345">
                  <c:v>12.069444444444445</c:v>
                </c:pt>
                <c:pt idx="4346">
                  <c:v>12.072222222222223</c:v>
                </c:pt>
                <c:pt idx="4347">
                  <c:v>12.074999999999999</c:v>
                </c:pt>
                <c:pt idx="4348">
                  <c:v>12.077777777777778</c:v>
                </c:pt>
                <c:pt idx="4349">
                  <c:v>12.080555555555556</c:v>
                </c:pt>
                <c:pt idx="4350">
                  <c:v>12.083333333333334</c:v>
                </c:pt>
                <c:pt idx="4351">
                  <c:v>12.08611111111111</c:v>
                </c:pt>
                <c:pt idx="4352">
                  <c:v>12.088888888888889</c:v>
                </c:pt>
                <c:pt idx="4353">
                  <c:v>12.091666666666667</c:v>
                </c:pt>
                <c:pt idx="4354">
                  <c:v>12.094444444444445</c:v>
                </c:pt>
                <c:pt idx="4355">
                  <c:v>12.097222222222221</c:v>
                </c:pt>
                <c:pt idx="4356">
                  <c:v>12.1</c:v>
                </c:pt>
                <c:pt idx="4357">
                  <c:v>12.102777777777778</c:v>
                </c:pt>
                <c:pt idx="4358">
                  <c:v>12.105555555555556</c:v>
                </c:pt>
                <c:pt idx="4359">
                  <c:v>12.108333333333333</c:v>
                </c:pt>
                <c:pt idx="4360">
                  <c:v>12.111111111111111</c:v>
                </c:pt>
                <c:pt idx="4361">
                  <c:v>12.113888888888889</c:v>
                </c:pt>
                <c:pt idx="4362">
                  <c:v>12.116666666666667</c:v>
                </c:pt>
                <c:pt idx="4363">
                  <c:v>12.119444444444444</c:v>
                </c:pt>
                <c:pt idx="4364">
                  <c:v>12.122222222222222</c:v>
                </c:pt>
                <c:pt idx="4365">
                  <c:v>12.125</c:v>
                </c:pt>
                <c:pt idx="4366">
                  <c:v>12.127777777777778</c:v>
                </c:pt>
                <c:pt idx="4367">
                  <c:v>12.130555555555556</c:v>
                </c:pt>
                <c:pt idx="4368">
                  <c:v>12.133333333333333</c:v>
                </c:pt>
                <c:pt idx="4369">
                  <c:v>12.136111111111111</c:v>
                </c:pt>
                <c:pt idx="4370">
                  <c:v>12.138888888888889</c:v>
                </c:pt>
                <c:pt idx="4371">
                  <c:v>12.141666666666667</c:v>
                </c:pt>
                <c:pt idx="4372">
                  <c:v>12.144444444444444</c:v>
                </c:pt>
                <c:pt idx="4373">
                  <c:v>12.147222222222222</c:v>
                </c:pt>
                <c:pt idx="4374">
                  <c:v>12.15</c:v>
                </c:pt>
                <c:pt idx="4375">
                  <c:v>12.152777777777779</c:v>
                </c:pt>
                <c:pt idx="4376">
                  <c:v>12.155555555555555</c:v>
                </c:pt>
                <c:pt idx="4377">
                  <c:v>12.158333333333333</c:v>
                </c:pt>
                <c:pt idx="4378">
                  <c:v>12.161111111111111</c:v>
                </c:pt>
                <c:pt idx="4379">
                  <c:v>12.16388888888889</c:v>
                </c:pt>
                <c:pt idx="4380">
                  <c:v>12.166666666666666</c:v>
                </c:pt>
                <c:pt idx="4381">
                  <c:v>12.169444444444444</c:v>
                </c:pt>
                <c:pt idx="4382">
                  <c:v>12.172222222222222</c:v>
                </c:pt>
                <c:pt idx="4383">
                  <c:v>12.175000000000001</c:v>
                </c:pt>
                <c:pt idx="4384">
                  <c:v>12.177777777777777</c:v>
                </c:pt>
                <c:pt idx="4385">
                  <c:v>12.180555555555555</c:v>
                </c:pt>
                <c:pt idx="4386">
                  <c:v>12.183333333333334</c:v>
                </c:pt>
                <c:pt idx="4387">
                  <c:v>12.186111111111112</c:v>
                </c:pt>
                <c:pt idx="4388">
                  <c:v>12.188888888888888</c:v>
                </c:pt>
                <c:pt idx="4389">
                  <c:v>12.191666666666666</c:v>
                </c:pt>
                <c:pt idx="4390">
                  <c:v>12.194444444444445</c:v>
                </c:pt>
                <c:pt idx="4391">
                  <c:v>12.197222222222223</c:v>
                </c:pt>
                <c:pt idx="4392">
                  <c:v>12.2</c:v>
                </c:pt>
                <c:pt idx="4393">
                  <c:v>12.202777777777778</c:v>
                </c:pt>
                <c:pt idx="4394">
                  <c:v>12.205555555555556</c:v>
                </c:pt>
                <c:pt idx="4395">
                  <c:v>12.208333333333334</c:v>
                </c:pt>
                <c:pt idx="4396">
                  <c:v>12.21111111111111</c:v>
                </c:pt>
                <c:pt idx="4397">
                  <c:v>12.213888888888889</c:v>
                </c:pt>
                <c:pt idx="4398">
                  <c:v>12.216666666666667</c:v>
                </c:pt>
                <c:pt idx="4399">
                  <c:v>12.219444444444445</c:v>
                </c:pt>
                <c:pt idx="4400">
                  <c:v>12.222222222222221</c:v>
                </c:pt>
                <c:pt idx="4401">
                  <c:v>12.225</c:v>
                </c:pt>
                <c:pt idx="4402">
                  <c:v>12.227777777777778</c:v>
                </c:pt>
                <c:pt idx="4403">
                  <c:v>12.230555555555556</c:v>
                </c:pt>
                <c:pt idx="4404">
                  <c:v>12.233333333333333</c:v>
                </c:pt>
                <c:pt idx="4405">
                  <c:v>12.236111111111111</c:v>
                </c:pt>
                <c:pt idx="4406">
                  <c:v>12.238888888888889</c:v>
                </c:pt>
                <c:pt idx="4407">
                  <c:v>12.241666666666667</c:v>
                </c:pt>
                <c:pt idx="4408">
                  <c:v>12.244444444444444</c:v>
                </c:pt>
                <c:pt idx="4409">
                  <c:v>12.247222222222222</c:v>
                </c:pt>
                <c:pt idx="4410">
                  <c:v>12.25</c:v>
                </c:pt>
                <c:pt idx="4411">
                  <c:v>12.252777777777778</c:v>
                </c:pt>
                <c:pt idx="4412">
                  <c:v>12.255555555555556</c:v>
                </c:pt>
                <c:pt idx="4413">
                  <c:v>12.258333333333333</c:v>
                </c:pt>
                <c:pt idx="4414">
                  <c:v>12.261111111111111</c:v>
                </c:pt>
                <c:pt idx="4415">
                  <c:v>12.263888888888889</c:v>
                </c:pt>
                <c:pt idx="4416">
                  <c:v>12.266666666666667</c:v>
                </c:pt>
                <c:pt idx="4417">
                  <c:v>12.269444444444444</c:v>
                </c:pt>
                <c:pt idx="4418">
                  <c:v>12.272222222222222</c:v>
                </c:pt>
                <c:pt idx="4419">
                  <c:v>12.275</c:v>
                </c:pt>
                <c:pt idx="4420">
                  <c:v>12.277777777777779</c:v>
                </c:pt>
                <c:pt idx="4421">
                  <c:v>12.280555555555555</c:v>
                </c:pt>
                <c:pt idx="4422">
                  <c:v>12.283333333333333</c:v>
                </c:pt>
                <c:pt idx="4423">
                  <c:v>12.286111111111111</c:v>
                </c:pt>
                <c:pt idx="4424">
                  <c:v>12.28888888888889</c:v>
                </c:pt>
                <c:pt idx="4425">
                  <c:v>12.291666666666666</c:v>
                </c:pt>
                <c:pt idx="4426">
                  <c:v>12.294444444444444</c:v>
                </c:pt>
                <c:pt idx="4427">
                  <c:v>12.297222222222222</c:v>
                </c:pt>
                <c:pt idx="4428">
                  <c:v>12.3</c:v>
                </c:pt>
                <c:pt idx="4429">
                  <c:v>12.302777777777777</c:v>
                </c:pt>
                <c:pt idx="4430">
                  <c:v>12.305555555555555</c:v>
                </c:pt>
                <c:pt idx="4431">
                  <c:v>12.308333333333334</c:v>
                </c:pt>
                <c:pt idx="4432">
                  <c:v>12.311111111111112</c:v>
                </c:pt>
                <c:pt idx="4433">
                  <c:v>12.313888888888888</c:v>
                </c:pt>
                <c:pt idx="4434">
                  <c:v>12.316666666666666</c:v>
                </c:pt>
                <c:pt idx="4435">
                  <c:v>12.319444444444445</c:v>
                </c:pt>
                <c:pt idx="4436">
                  <c:v>12.322222222222223</c:v>
                </c:pt>
                <c:pt idx="4437">
                  <c:v>12.324999999999999</c:v>
                </c:pt>
                <c:pt idx="4438">
                  <c:v>12.327777777777778</c:v>
                </c:pt>
                <c:pt idx="4439">
                  <c:v>12.330555555555556</c:v>
                </c:pt>
                <c:pt idx="4440">
                  <c:v>12.333333333333334</c:v>
                </c:pt>
                <c:pt idx="4441">
                  <c:v>12.33611111111111</c:v>
                </c:pt>
                <c:pt idx="4442">
                  <c:v>12.338888888888889</c:v>
                </c:pt>
                <c:pt idx="4443">
                  <c:v>12.341666666666667</c:v>
                </c:pt>
                <c:pt idx="4444">
                  <c:v>12.344444444444445</c:v>
                </c:pt>
                <c:pt idx="4445">
                  <c:v>12.347222222222221</c:v>
                </c:pt>
                <c:pt idx="4446">
                  <c:v>12.35</c:v>
                </c:pt>
                <c:pt idx="4447">
                  <c:v>12.352777777777778</c:v>
                </c:pt>
                <c:pt idx="4448">
                  <c:v>12.355555555555556</c:v>
                </c:pt>
                <c:pt idx="4449">
                  <c:v>12.358333333333333</c:v>
                </c:pt>
                <c:pt idx="4450">
                  <c:v>12.361111111111111</c:v>
                </c:pt>
                <c:pt idx="4451">
                  <c:v>12.363888888888889</c:v>
                </c:pt>
                <c:pt idx="4452">
                  <c:v>12.366666666666667</c:v>
                </c:pt>
                <c:pt idx="4453">
                  <c:v>12.369444444444444</c:v>
                </c:pt>
                <c:pt idx="4454">
                  <c:v>12.372222222222222</c:v>
                </c:pt>
                <c:pt idx="4455">
                  <c:v>12.375</c:v>
                </c:pt>
                <c:pt idx="4456">
                  <c:v>12.377777777777778</c:v>
                </c:pt>
                <c:pt idx="4457">
                  <c:v>12.380555555555556</c:v>
                </c:pt>
                <c:pt idx="4458">
                  <c:v>12.383333333333333</c:v>
                </c:pt>
                <c:pt idx="4459">
                  <c:v>12.386111111111111</c:v>
                </c:pt>
                <c:pt idx="4460">
                  <c:v>12.388888888888889</c:v>
                </c:pt>
                <c:pt idx="4461">
                  <c:v>12.391666666666667</c:v>
                </c:pt>
                <c:pt idx="4462">
                  <c:v>12.394444444444444</c:v>
                </c:pt>
                <c:pt idx="4463">
                  <c:v>12.397222222222222</c:v>
                </c:pt>
                <c:pt idx="4464">
                  <c:v>12.4</c:v>
                </c:pt>
                <c:pt idx="4465">
                  <c:v>12.402777777777779</c:v>
                </c:pt>
                <c:pt idx="4466">
                  <c:v>12.405555555555555</c:v>
                </c:pt>
                <c:pt idx="4467">
                  <c:v>12.408333333333333</c:v>
                </c:pt>
                <c:pt idx="4468">
                  <c:v>12.411111111111111</c:v>
                </c:pt>
                <c:pt idx="4469">
                  <c:v>12.41388888888889</c:v>
                </c:pt>
                <c:pt idx="4470">
                  <c:v>12.416666666666666</c:v>
                </c:pt>
                <c:pt idx="4471">
                  <c:v>12.419444444444444</c:v>
                </c:pt>
                <c:pt idx="4472">
                  <c:v>12.422222222222222</c:v>
                </c:pt>
                <c:pt idx="4473">
                  <c:v>12.425000000000001</c:v>
                </c:pt>
                <c:pt idx="4474">
                  <c:v>12.427777777777777</c:v>
                </c:pt>
                <c:pt idx="4475">
                  <c:v>12.430555555555555</c:v>
                </c:pt>
                <c:pt idx="4476">
                  <c:v>12.433333333333334</c:v>
                </c:pt>
                <c:pt idx="4477">
                  <c:v>12.436111111111112</c:v>
                </c:pt>
                <c:pt idx="4478">
                  <c:v>12.438888888888888</c:v>
                </c:pt>
                <c:pt idx="4479">
                  <c:v>12.441666666666666</c:v>
                </c:pt>
                <c:pt idx="4480">
                  <c:v>12.444444444444445</c:v>
                </c:pt>
                <c:pt idx="4481">
                  <c:v>12.447222222222223</c:v>
                </c:pt>
                <c:pt idx="4482">
                  <c:v>12.45</c:v>
                </c:pt>
                <c:pt idx="4483">
                  <c:v>12.452777777777778</c:v>
                </c:pt>
                <c:pt idx="4484">
                  <c:v>12.455555555555556</c:v>
                </c:pt>
                <c:pt idx="4485">
                  <c:v>12.458333333333334</c:v>
                </c:pt>
                <c:pt idx="4486">
                  <c:v>12.46111111111111</c:v>
                </c:pt>
                <c:pt idx="4487">
                  <c:v>12.463888888888889</c:v>
                </c:pt>
                <c:pt idx="4488">
                  <c:v>12.466666666666667</c:v>
                </c:pt>
                <c:pt idx="4489">
                  <c:v>12.469444444444445</c:v>
                </c:pt>
                <c:pt idx="4490">
                  <c:v>12.472222222222221</c:v>
                </c:pt>
                <c:pt idx="4491">
                  <c:v>12.475</c:v>
                </c:pt>
                <c:pt idx="4492">
                  <c:v>12.477777777777778</c:v>
                </c:pt>
                <c:pt idx="4493">
                  <c:v>12.480555555555556</c:v>
                </c:pt>
                <c:pt idx="4494">
                  <c:v>12.483333333333333</c:v>
                </c:pt>
                <c:pt idx="4495">
                  <c:v>12.486111111111111</c:v>
                </c:pt>
                <c:pt idx="4496">
                  <c:v>12.488888888888889</c:v>
                </c:pt>
                <c:pt idx="4497">
                  <c:v>12.491666666666667</c:v>
                </c:pt>
                <c:pt idx="4498">
                  <c:v>12.494444444444444</c:v>
                </c:pt>
                <c:pt idx="4499">
                  <c:v>12.497222222222222</c:v>
                </c:pt>
                <c:pt idx="4500">
                  <c:v>12.5</c:v>
                </c:pt>
                <c:pt idx="4501">
                  <c:v>12.502777777777778</c:v>
                </c:pt>
                <c:pt idx="4502">
                  <c:v>12.505555555555556</c:v>
                </c:pt>
                <c:pt idx="4503">
                  <c:v>12.508333333333333</c:v>
                </c:pt>
                <c:pt idx="4504">
                  <c:v>12.511111111111111</c:v>
                </c:pt>
                <c:pt idx="4505">
                  <c:v>12.513888888888889</c:v>
                </c:pt>
                <c:pt idx="4506">
                  <c:v>12.516666666666667</c:v>
                </c:pt>
                <c:pt idx="4507">
                  <c:v>12.519444444444444</c:v>
                </c:pt>
                <c:pt idx="4508">
                  <c:v>12.522222222222222</c:v>
                </c:pt>
                <c:pt idx="4509">
                  <c:v>12.525</c:v>
                </c:pt>
                <c:pt idx="4510">
                  <c:v>12.527777777777779</c:v>
                </c:pt>
                <c:pt idx="4511">
                  <c:v>12.530555555555555</c:v>
                </c:pt>
                <c:pt idx="4512">
                  <c:v>12.533333333333333</c:v>
                </c:pt>
                <c:pt idx="4513">
                  <c:v>12.536111111111111</c:v>
                </c:pt>
                <c:pt idx="4514">
                  <c:v>12.53888888888889</c:v>
                </c:pt>
                <c:pt idx="4515">
                  <c:v>12.541666666666666</c:v>
                </c:pt>
                <c:pt idx="4516">
                  <c:v>12.544444444444444</c:v>
                </c:pt>
                <c:pt idx="4517">
                  <c:v>12.547222222222222</c:v>
                </c:pt>
                <c:pt idx="4518">
                  <c:v>12.55</c:v>
                </c:pt>
                <c:pt idx="4519">
                  <c:v>12.552777777777777</c:v>
                </c:pt>
                <c:pt idx="4520">
                  <c:v>12.555555555555555</c:v>
                </c:pt>
                <c:pt idx="4521">
                  <c:v>12.558333333333334</c:v>
                </c:pt>
                <c:pt idx="4522">
                  <c:v>12.561111111111112</c:v>
                </c:pt>
                <c:pt idx="4523">
                  <c:v>12.563888888888888</c:v>
                </c:pt>
                <c:pt idx="4524">
                  <c:v>12.566666666666666</c:v>
                </c:pt>
                <c:pt idx="4525">
                  <c:v>12.569444444444445</c:v>
                </c:pt>
                <c:pt idx="4526">
                  <c:v>12.572222222222223</c:v>
                </c:pt>
                <c:pt idx="4527">
                  <c:v>12.574999999999999</c:v>
                </c:pt>
                <c:pt idx="4528">
                  <c:v>12.577777777777778</c:v>
                </c:pt>
                <c:pt idx="4529">
                  <c:v>12.580555555555556</c:v>
                </c:pt>
                <c:pt idx="4530">
                  <c:v>12.583333333333334</c:v>
                </c:pt>
                <c:pt idx="4531">
                  <c:v>12.58611111111111</c:v>
                </c:pt>
                <c:pt idx="4532">
                  <c:v>12.588888888888889</c:v>
                </c:pt>
                <c:pt idx="4533">
                  <c:v>12.591666666666667</c:v>
                </c:pt>
                <c:pt idx="4534">
                  <c:v>12.594444444444445</c:v>
                </c:pt>
                <c:pt idx="4535">
                  <c:v>12.597222222222221</c:v>
                </c:pt>
                <c:pt idx="4536">
                  <c:v>12.6</c:v>
                </c:pt>
                <c:pt idx="4537">
                  <c:v>12.602777777777778</c:v>
                </c:pt>
                <c:pt idx="4538">
                  <c:v>12.605555555555556</c:v>
                </c:pt>
                <c:pt idx="4539">
                  <c:v>12.608333333333333</c:v>
                </c:pt>
                <c:pt idx="4540">
                  <c:v>12.611111111111111</c:v>
                </c:pt>
                <c:pt idx="4541">
                  <c:v>12.613888888888889</c:v>
                </c:pt>
                <c:pt idx="4542">
                  <c:v>12.616666666666667</c:v>
                </c:pt>
                <c:pt idx="4543">
                  <c:v>12.619444444444444</c:v>
                </c:pt>
                <c:pt idx="4544">
                  <c:v>12.622222222222222</c:v>
                </c:pt>
                <c:pt idx="4545">
                  <c:v>12.625</c:v>
                </c:pt>
                <c:pt idx="4546">
                  <c:v>12.627777777777778</c:v>
                </c:pt>
                <c:pt idx="4547">
                  <c:v>12.630555555555556</c:v>
                </c:pt>
                <c:pt idx="4548">
                  <c:v>12.633333333333333</c:v>
                </c:pt>
                <c:pt idx="4549">
                  <c:v>12.636111111111111</c:v>
                </c:pt>
                <c:pt idx="4550">
                  <c:v>12.638888888888889</c:v>
                </c:pt>
                <c:pt idx="4551">
                  <c:v>12.641666666666667</c:v>
                </c:pt>
                <c:pt idx="4552">
                  <c:v>12.644444444444444</c:v>
                </c:pt>
                <c:pt idx="4553">
                  <c:v>12.647222222222222</c:v>
                </c:pt>
                <c:pt idx="4554">
                  <c:v>12.65</c:v>
                </c:pt>
                <c:pt idx="4555">
                  <c:v>12.652777777777779</c:v>
                </c:pt>
                <c:pt idx="4556">
                  <c:v>12.655555555555555</c:v>
                </c:pt>
                <c:pt idx="4557">
                  <c:v>12.658333333333333</c:v>
                </c:pt>
                <c:pt idx="4558">
                  <c:v>12.661111111111111</c:v>
                </c:pt>
                <c:pt idx="4559">
                  <c:v>12.66388888888889</c:v>
                </c:pt>
                <c:pt idx="4560">
                  <c:v>12.666666666666666</c:v>
                </c:pt>
                <c:pt idx="4561">
                  <c:v>12.669444444444444</c:v>
                </c:pt>
                <c:pt idx="4562">
                  <c:v>12.672222222222222</c:v>
                </c:pt>
                <c:pt idx="4563">
                  <c:v>12.675000000000001</c:v>
                </c:pt>
                <c:pt idx="4564">
                  <c:v>12.677777777777777</c:v>
                </c:pt>
                <c:pt idx="4565">
                  <c:v>12.680555555555555</c:v>
                </c:pt>
                <c:pt idx="4566">
                  <c:v>12.683333333333334</c:v>
                </c:pt>
                <c:pt idx="4567">
                  <c:v>12.686111111111112</c:v>
                </c:pt>
                <c:pt idx="4568">
                  <c:v>12.688888888888888</c:v>
                </c:pt>
                <c:pt idx="4569">
                  <c:v>12.691666666666666</c:v>
                </c:pt>
                <c:pt idx="4570">
                  <c:v>12.694444444444445</c:v>
                </c:pt>
                <c:pt idx="4571">
                  <c:v>12.697222222222223</c:v>
                </c:pt>
                <c:pt idx="4572">
                  <c:v>12.7</c:v>
                </c:pt>
                <c:pt idx="4573">
                  <c:v>12.702777777777778</c:v>
                </c:pt>
                <c:pt idx="4574">
                  <c:v>12.705555555555556</c:v>
                </c:pt>
                <c:pt idx="4575">
                  <c:v>12.708333333333334</c:v>
                </c:pt>
                <c:pt idx="4576">
                  <c:v>12.71111111111111</c:v>
                </c:pt>
                <c:pt idx="4577">
                  <c:v>12.713888888888889</c:v>
                </c:pt>
                <c:pt idx="4578">
                  <c:v>12.716666666666667</c:v>
                </c:pt>
                <c:pt idx="4579">
                  <c:v>12.719444444444445</c:v>
                </c:pt>
                <c:pt idx="4580">
                  <c:v>12.722222222222221</c:v>
                </c:pt>
                <c:pt idx="4581">
                  <c:v>12.725</c:v>
                </c:pt>
                <c:pt idx="4582">
                  <c:v>12.727777777777778</c:v>
                </c:pt>
                <c:pt idx="4583">
                  <c:v>12.730555555555556</c:v>
                </c:pt>
                <c:pt idx="4584">
                  <c:v>12.733333333333333</c:v>
                </c:pt>
                <c:pt idx="4585">
                  <c:v>12.736111111111111</c:v>
                </c:pt>
                <c:pt idx="4586">
                  <c:v>12.738888888888889</c:v>
                </c:pt>
                <c:pt idx="4587">
                  <c:v>12.741666666666667</c:v>
                </c:pt>
                <c:pt idx="4588">
                  <c:v>12.744444444444444</c:v>
                </c:pt>
                <c:pt idx="4589">
                  <c:v>12.747222222222222</c:v>
                </c:pt>
                <c:pt idx="4590">
                  <c:v>12.75</c:v>
                </c:pt>
                <c:pt idx="4591">
                  <c:v>12.752777777777778</c:v>
                </c:pt>
                <c:pt idx="4592">
                  <c:v>12.755555555555556</c:v>
                </c:pt>
                <c:pt idx="4593">
                  <c:v>12.758333333333333</c:v>
                </c:pt>
                <c:pt idx="4594">
                  <c:v>12.761111111111111</c:v>
                </c:pt>
                <c:pt idx="4595">
                  <c:v>12.763888888888889</c:v>
                </c:pt>
                <c:pt idx="4596">
                  <c:v>12.766666666666667</c:v>
                </c:pt>
                <c:pt idx="4597">
                  <c:v>12.769444444444444</c:v>
                </c:pt>
                <c:pt idx="4598">
                  <c:v>12.772222222222222</c:v>
                </c:pt>
                <c:pt idx="4599">
                  <c:v>12.775</c:v>
                </c:pt>
                <c:pt idx="4600">
                  <c:v>12.777777777777779</c:v>
                </c:pt>
                <c:pt idx="4601">
                  <c:v>12.780555555555555</c:v>
                </c:pt>
                <c:pt idx="4602">
                  <c:v>12.783333333333333</c:v>
                </c:pt>
                <c:pt idx="4603">
                  <c:v>12.786111111111111</c:v>
                </c:pt>
                <c:pt idx="4604">
                  <c:v>12.78888888888889</c:v>
                </c:pt>
                <c:pt idx="4605">
                  <c:v>12.791666666666666</c:v>
                </c:pt>
                <c:pt idx="4606">
                  <c:v>12.794444444444444</c:v>
                </c:pt>
                <c:pt idx="4607">
                  <c:v>12.797222222222222</c:v>
                </c:pt>
                <c:pt idx="4608">
                  <c:v>12.8</c:v>
                </c:pt>
                <c:pt idx="4609">
                  <c:v>12.802777777777777</c:v>
                </c:pt>
                <c:pt idx="4610">
                  <c:v>12.805555555555555</c:v>
                </c:pt>
                <c:pt idx="4611">
                  <c:v>12.808333333333334</c:v>
                </c:pt>
                <c:pt idx="4612">
                  <c:v>12.811111111111112</c:v>
                </c:pt>
                <c:pt idx="4613">
                  <c:v>12.813888888888888</c:v>
                </c:pt>
                <c:pt idx="4614">
                  <c:v>12.816666666666666</c:v>
                </c:pt>
                <c:pt idx="4615">
                  <c:v>12.819444444444445</c:v>
                </c:pt>
                <c:pt idx="4616">
                  <c:v>12.822222222222223</c:v>
                </c:pt>
                <c:pt idx="4617">
                  <c:v>12.824999999999999</c:v>
                </c:pt>
                <c:pt idx="4618">
                  <c:v>12.827777777777778</c:v>
                </c:pt>
                <c:pt idx="4619">
                  <c:v>12.830555555555556</c:v>
                </c:pt>
                <c:pt idx="4620">
                  <c:v>12.833333333333334</c:v>
                </c:pt>
                <c:pt idx="4621">
                  <c:v>12.83611111111111</c:v>
                </c:pt>
                <c:pt idx="4622">
                  <c:v>12.838888888888889</c:v>
                </c:pt>
                <c:pt idx="4623">
                  <c:v>12.841666666666667</c:v>
                </c:pt>
                <c:pt idx="4624">
                  <c:v>12.844444444444445</c:v>
                </c:pt>
                <c:pt idx="4625">
                  <c:v>12.847222222222221</c:v>
                </c:pt>
                <c:pt idx="4626">
                  <c:v>12.85</c:v>
                </c:pt>
                <c:pt idx="4627">
                  <c:v>12.852777777777778</c:v>
                </c:pt>
                <c:pt idx="4628">
                  <c:v>12.855555555555556</c:v>
                </c:pt>
                <c:pt idx="4629">
                  <c:v>12.858333333333333</c:v>
                </c:pt>
                <c:pt idx="4630">
                  <c:v>12.861111111111111</c:v>
                </c:pt>
                <c:pt idx="4631">
                  <c:v>12.863888888888889</c:v>
                </c:pt>
                <c:pt idx="4632">
                  <c:v>12.866666666666667</c:v>
                </c:pt>
                <c:pt idx="4633">
                  <c:v>12.869444444444444</c:v>
                </c:pt>
                <c:pt idx="4634">
                  <c:v>12.872222222222222</c:v>
                </c:pt>
                <c:pt idx="4635">
                  <c:v>12.875</c:v>
                </c:pt>
                <c:pt idx="4636">
                  <c:v>12.877777777777778</c:v>
                </c:pt>
                <c:pt idx="4637">
                  <c:v>12.880555555555556</c:v>
                </c:pt>
                <c:pt idx="4638">
                  <c:v>12.883333333333333</c:v>
                </c:pt>
                <c:pt idx="4639">
                  <c:v>12.886111111111111</c:v>
                </c:pt>
                <c:pt idx="4640">
                  <c:v>12.888888888888889</c:v>
                </c:pt>
                <c:pt idx="4641">
                  <c:v>12.891666666666667</c:v>
                </c:pt>
                <c:pt idx="4642">
                  <c:v>12.894444444444444</c:v>
                </c:pt>
                <c:pt idx="4643">
                  <c:v>12.897222222222222</c:v>
                </c:pt>
                <c:pt idx="4644">
                  <c:v>12.9</c:v>
                </c:pt>
                <c:pt idx="4645">
                  <c:v>12.902777777777779</c:v>
                </c:pt>
                <c:pt idx="4646">
                  <c:v>12.905555555555555</c:v>
                </c:pt>
                <c:pt idx="4647">
                  <c:v>12.908333333333333</c:v>
                </c:pt>
                <c:pt idx="4648">
                  <c:v>12.911111111111111</c:v>
                </c:pt>
                <c:pt idx="4649">
                  <c:v>12.91388888888889</c:v>
                </c:pt>
                <c:pt idx="4650">
                  <c:v>12.916666666666666</c:v>
                </c:pt>
                <c:pt idx="4651">
                  <c:v>12.919444444444444</c:v>
                </c:pt>
                <c:pt idx="4652">
                  <c:v>12.922222222222222</c:v>
                </c:pt>
                <c:pt idx="4653">
                  <c:v>12.925000000000001</c:v>
                </c:pt>
                <c:pt idx="4654">
                  <c:v>12.927777777777777</c:v>
                </c:pt>
                <c:pt idx="4655">
                  <c:v>12.930555555555555</c:v>
                </c:pt>
                <c:pt idx="4656">
                  <c:v>12.933333333333334</c:v>
                </c:pt>
                <c:pt idx="4657">
                  <c:v>12.936111111111112</c:v>
                </c:pt>
                <c:pt idx="4658">
                  <c:v>12.938888888888888</c:v>
                </c:pt>
                <c:pt idx="4659">
                  <c:v>12.941666666666666</c:v>
                </c:pt>
                <c:pt idx="4660">
                  <c:v>12.944444444444445</c:v>
                </c:pt>
                <c:pt idx="4661">
                  <c:v>12.947222222222223</c:v>
                </c:pt>
                <c:pt idx="4662">
                  <c:v>12.95</c:v>
                </c:pt>
                <c:pt idx="4663">
                  <c:v>12.952777777777778</c:v>
                </c:pt>
                <c:pt idx="4664">
                  <c:v>12.955555555555556</c:v>
                </c:pt>
                <c:pt idx="4665">
                  <c:v>12.958333333333334</c:v>
                </c:pt>
                <c:pt idx="4666">
                  <c:v>12.96111111111111</c:v>
                </c:pt>
                <c:pt idx="4667">
                  <c:v>12.963888888888889</c:v>
                </c:pt>
                <c:pt idx="4668">
                  <c:v>12.966666666666667</c:v>
                </c:pt>
                <c:pt idx="4669">
                  <c:v>12.969444444444445</c:v>
                </c:pt>
                <c:pt idx="4670">
                  <c:v>12.972222222222221</c:v>
                </c:pt>
                <c:pt idx="4671">
                  <c:v>12.975</c:v>
                </c:pt>
                <c:pt idx="4672">
                  <c:v>12.977777777777778</c:v>
                </c:pt>
                <c:pt idx="4673">
                  <c:v>12.980555555555556</c:v>
                </c:pt>
                <c:pt idx="4674">
                  <c:v>12.983333333333333</c:v>
                </c:pt>
                <c:pt idx="4675">
                  <c:v>12.986111111111111</c:v>
                </c:pt>
                <c:pt idx="4676">
                  <c:v>12.988888888888889</c:v>
                </c:pt>
                <c:pt idx="4677">
                  <c:v>12.991666666666667</c:v>
                </c:pt>
                <c:pt idx="4678">
                  <c:v>12.994444444444444</c:v>
                </c:pt>
                <c:pt idx="4679">
                  <c:v>12.997222222222222</c:v>
                </c:pt>
                <c:pt idx="4680">
                  <c:v>13</c:v>
                </c:pt>
                <c:pt idx="4681">
                  <c:v>13.002777777777778</c:v>
                </c:pt>
                <c:pt idx="4682">
                  <c:v>13.005555555555556</c:v>
                </c:pt>
                <c:pt idx="4683">
                  <c:v>13.008333333333333</c:v>
                </c:pt>
                <c:pt idx="4684">
                  <c:v>13.011111111111111</c:v>
                </c:pt>
                <c:pt idx="4685">
                  <c:v>13.013888888888889</c:v>
                </c:pt>
                <c:pt idx="4686">
                  <c:v>13.016666666666667</c:v>
                </c:pt>
                <c:pt idx="4687">
                  <c:v>13.019444444444444</c:v>
                </c:pt>
                <c:pt idx="4688">
                  <c:v>13.022222222222222</c:v>
                </c:pt>
                <c:pt idx="4689">
                  <c:v>13.025</c:v>
                </c:pt>
                <c:pt idx="4690">
                  <c:v>13.027777777777779</c:v>
                </c:pt>
                <c:pt idx="4691">
                  <c:v>13.030555555555555</c:v>
                </c:pt>
                <c:pt idx="4692">
                  <c:v>13.033333333333333</c:v>
                </c:pt>
                <c:pt idx="4693">
                  <c:v>13.036111111111111</c:v>
                </c:pt>
                <c:pt idx="4694">
                  <c:v>13.03888888888889</c:v>
                </c:pt>
                <c:pt idx="4695">
                  <c:v>13.041666666666666</c:v>
                </c:pt>
                <c:pt idx="4696">
                  <c:v>13.044444444444444</c:v>
                </c:pt>
                <c:pt idx="4697">
                  <c:v>13.047222222222222</c:v>
                </c:pt>
                <c:pt idx="4698">
                  <c:v>13.05</c:v>
                </c:pt>
                <c:pt idx="4699">
                  <c:v>13.052777777777777</c:v>
                </c:pt>
                <c:pt idx="4700">
                  <c:v>13.055555555555555</c:v>
                </c:pt>
                <c:pt idx="4701">
                  <c:v>13.058333333333334</c:v>
                </c:pt>
                <c:pt idx="4702">
                  <c:v>13.061111111111112</c:v>
                </c:pt>
                <c:pt idx="4703">
                  <c:v>13.063888888888888</c:v>
                </c:pt>
                <c:pt idx="4704">
                  <c:v>13.066666666666666</c:v>
                </c:pt>
                <c:pt idx="4705">
                  <c:v>13.069444444444445</c:v>
                </c:pt>
                <c:pt idx="4706">
                  <c:v>13.072222222222223</c:v>
                </c:pt>
                <c:pt idx="4707">
                  <c:v>13.074999999999999</c:v>
                </c:pt>
                <c:pt idx="4708">
                  <c:v>13.077777777777778</c:v>
                </c:pt>
                <c:pt idx="4709">
                  <c:v>13.080555555555556</c:v>
                </c:pt>
                <c:pt idx="4710">
                  <c:v>13.083333333333334</c:v>
                </c:pt>
                <c:pt idx="4711">
                  <c:v>13.08611111111111</c:v>
                </c:pt>
                <c:pt idx="4712">
                  <c:v>13.088888888888889</c:v>
                </c:pt>
                <c:pt idx="4713">
                  <c:v>13.091666666666667</c:v>
                </c:pt>
                <c:pt idx="4714">
                  <c:v>13.094444444444445</c:v>
                </c:pt>
                <c:pt idx="4715">
                  <c:v>13.097222222222221</c:v>
                </c:pt>
                <c:pt idx="4716">
                  <c:v>13.1</c:v>
                </c:pt>
                <c:pt idx="4717">
                  <c:v>13.102777777777778</c:v>
                </c:pt>
                <c:pt idx="4718">
                  <c:v>13.105555555555556</c:v>
                </c:pt>
                <c:pt idx="4719">
                  <c:v>13.108333333333333</c:v>
                </c:pt>
                <c:pt idx="4720">
                  <c:v>13.111111111111111</c:v>
                </c:pt>
                <c:pt idx="4721">
                  <c:v>13.113888888888889</c:v>
                </c:pt>
                <c:pt idx="4722">
                  <c:v>13.116666666666667</c:v>
                </c:pt>
                <c:pt idx="4723">
                  <c:v>13.119444444444444</c:v>
                </c:pt>
                <c:pt idx="4724">
                  <c:v>13.122222222222222</c:v>
                </c:pt>
                <c:pt idx="4725">
                  <c:v>13.125</c:v>
                </c:pt>
                <c:pt idx="4726">
                  <c:v>13.127777777777778</c:v>
                </c:pt>
                <c:pt idx="4727">
                  <c:v>13.130555555555556</c:v>
                </c:pt>
                <c:pt idx="4728">
                  <c:v>13.133333333333333</c:v>
                </c:pt>
                <c:pt idx="4729">
                  <c:v>13.136111111111111</c:v>
                </c:pt>
                <c:pt idx="4730">
                  <c:v>13.138888888888889</c:v>
                </c:pt>
                <c:pt idx="4731">
                  <c:v>13.141666666666667</c:v>
                </c:pt>
                <c:pt idx="4732">
                  <c:v>13.144444444444444</c:v>
                </c:pt>
                <c:pt idx="4733">
                  <c:v>13.147222222222222</c:v>
                </c:pt>
                <c:pt idx="4734">
                  <c:v>13.15</c:v>
                </c:pt>
                <c:pt idx="4735">
                  <c:v>13.152777777777779</c:v>
                </c:pt>
                <c:pt idx="4736">
                  <c:v>13.155555555555555</c:v>
                </c:pt>
                <c:pt idx="4737">
                  <c:v>13.158333333333333</c:v>
                </c:pt>
                <c:pt idx="4738">
                  <c:v>13.161111111111111</c:v>
                </c:pt>
                <c:pt idx="4739">
                  <c:v>13.16388888888889</c:v>
                </c:pt>
                <c:pt idx="4740">
                  <c:v>13.166666666666666</c:v>
                </c:pt>
                <c:pt idx="4741">
                  <c:v>13.169444444444444</c:v>
                </c:pt>
                <c:pt idx="4742">
                  <c:v>13.172222222222222</c:v>
                </c:pt>
                <c:pt idx="4743">
                  <c:v>13.175000000000001</c:v>
                </c:pt>
                <c:pt idx="4744">
                  <c:v>13.177777777777777</c:v>
                </c:pt>
                <c:pt idx="4745">
                  <c:v>13.180555555555555</c:v>
                </c:pt>
                <c:pt idx="4746">
                  <c:v>13.183333333333334</c:v>
                </c:pt>
                <c:pt idx="4747">
                  <c:v>13.186111111111112</c:v>
                </c:pt>
                <c:pt idx="4748">
                  <c:v>13.188888888888888</c:v>
                </c:pt>
                <c:pt idx="4749">
                  <c:v>13.191666666666666</c:v>
                </c:pt>
                <c:pt idx="4750">
                  <c:v>13.194444444444445</c:v>
                </c:pt>
                <c:pt idx="4751">
                  <c:v>13.197222222222223</c:v>
                </c:pt>
                <c:pt idx="4752">
                  <c:v>13.2</c:v>
                </c:pt>
                <c:pt idx="4753">
                  <c:v>13.202777777777778</c:v>
                </c:pt>
                <c:pt idx="4754">
                  <c:v>13.205555555555556</c:v>
                </c:pt>
                <c:pt idx="4755">
                  <c:v>13.208333333333334</c:v>
                </c:pt>
                <c:pt idx="4756">
                  <c:v>13.21111111111111</c:v>
                </c:pt>
                <c:pt idx="4757">
                  <c:v>13.213888888888889</c:v>
                </c:pt>
                <c:pt idx="4758">
                  <c:v>13.216666666666667</c:v>
                </c:pt>
                <c:pt idx="4759">
                  <c:v>13.219444444444445</c:v>
                </c:pt>
                <c:pt idx="4760">
                  <c:v>13.222222222222221</c:v>
                </c:pt>
                <c:pt idx="4761">
                  <c:v>13.225</c:v>
                </c:pt>
                <c:pt idx="4762">
                  <c:v>13.227777777777778</c:v>
                </c:pt>
                <c:pt idx="4763">
                  <c:v>13.230555555555556</c:v>
                </c:pt>
                <c:pt idx="4764">
                  <c:v>13.233333333333333</c:v>
                </c:pt>
                <c:pt idx="4765">
                  <c:v>13.236111111111111</c:v>
                </c:pt>
                <c:pt idx="4766">
                  <c:v>13.238888888888889</c:v>
                </c:pt>
                <c:pt idx="4767">
                  <c:v>13.241666666666667</c:v>
                </c:pt>
                <c:pt idx="4768">
                  <c:v>13.244444444444444</c:v>
                </c:pt>
                <c:pt idx="4769">
                  <c:v>13.247222222222222</c:v>
                </c:pt>
                <c:pt idx="4770">
                  <c:v>13.25</c:v>
                </c:pt>
                <c:pt idx="4771">
                  <c:v>13.252777777777778</c:v>
                </c:pt>
                <c:pt idx="4772">
                  <c:v>13.255555555555556</c:v>
                </c:pt>
                <c:pt idx="4773">
                  <c:v>13.258333333333333</c:v>
                </c:pt>
                <c:pt idx="4774">
                  <c:v>13.261111111111111</c:v>
                </c:pt>
                <c:pt idx="4775">
                  <c:v>13.263888888888889</c:v>
                </c:pt>
                <c:pt idx="4776">
                  <c:v>13.266666666666667</c:v>
                </c:pt>
                <c:pt idx="4777">
                  <c:v>13.269444444444444</c:v>
                </c:pt>
                <c:pt idx="4778">
                  <c:v>13.272222222222222</c:v>
                </c:pt>
                <c:pt idx="4779">
                  <c:v>13.275</c:v>
                </c:pt>
                <c:pt idx="4780">
                  <c:v>13.277777777777779</c:v>
                </c:pt>
                <c:pt idx="4781">
                  <c:v>13.280555555555555</c:v>
                </c:pt>
                <c:pt idx="4782">
                  <c:v>13.283333333333333</c:v>
                </c:pt>
                <c:pt idx="4783">
                  <c:v>13.286111111111111</c:v>
                </c:pt>
                <c:pt idx="4784">
                  <c:v>13.28888888888889</c:v>
                </c:pt>
                <c:pt idx="4785">
                  <c:v>13.291666666666666</c:v>
                </c:pt>
                <c:pt idx="4786">
                  <c:v>13.294444444444444</c:v>
                </c:pt>
                <c:pt idx="4787">
                  <c:v>13.297222222222222</c:v>
                </c:pt>
                <c:pt idx="4788">
                  <c:v>13.3</c:v>
                </c:pt>
                <c:pt idx="4789">
                  <c:v>13.302777777777777</c:v>
                </c:pt>
                <c:pt idx="4790">
                  <c:v>13.305555555555555</c:v>
                </c:pt>
                <c:pt idx="4791">
                  <c:v>13.308333333333334</c:v>
                </c:pt>
                <c:pt idx="4792">
                  <c:v>13.311111111111112</c:v>
                </c:pt>
                <c:pt idx="4793">
                  <c:v>13.313888888888888</c:v>
                </c:pt>
                <c:pt idx="4794">
                  <c:v>13.316666666666666</c:v>
                </c:pt>
                <c:pt idx="4795">
                  <c:v>13.319444444444445</c:v>
                </c:pt>
                <c:pt idx="4796">
                  <c:v>13.322222222222223</c:v>
                </c:pt>
                <c:pt idx="4797">
                  <c:v>13.324999999999999</c:v>
                </c:pt>
                <c:pt idx="4798">
                  <c:v>13.327777777777778</c:v>
                </c:pt>
                <c:pt idx="4799">
                  <c:v>13.330555555555556</c:v>
                </c:pt>
                <c:pt idx="4800">
                  <c:v>13.333333333333334</c:v>
                </c:pt>
                <c:pt idx="4801">
                  <c:v>13.33611111111111</c:v>
                </c:pt>
                <c:pt idx="4802">
                  <c:v>13.338888888888889</c:v>
                </c:pt>
                <c:pt idx="4803">
                  <c:v>13.341666666666667</c:v>
                </c:pt>
                <c:pt idx="4804">
                  <c:v>13.344444444444445</c:v>
                </c:pt>
                <c:pt idx="4805">
                  <c:v>13.347222222222221</c:v>
                </c:pt>
                <c:pt idx="4806">
                  <c:v>13.35</c:v>
                </c:pt>
                <c:pt idx="4807">
                  <c:v>13.352777777777778</c:v>
                </c:pt>
                <c:pt idx="4808">
                  <c:v>13.355555555555556</c:v>
                </c:pt>
                <c:pt idx="4809">
                  <c:v>13.358333333333333</c:v>
                </c:pt>
                <c:pt idx="4810">
                  <c:v>13.361111111111111</c:v>
                </c:pt>
                <c:pt idx="4811">
                  <c:v>13.363888888888889</c:v>
                </c:pt>
                <c:pt idx="4812">
                  <c:v>13.366666666666667</c:v>
                </c:pt>
                <c:pt idx="4813">
                  <c:v>13.369444444444444</c:v>
                </c:pt>
                <c:pt idx="4814">
                  <c:v>13.372222222222222</c:v>
                </c:pt>
                <c:pt idx="4815">
                  <c:v>13.375</c:v>
                </c:pt>
                <c:pt idx="4816">
                  <c:v>13.377777777777778</c:v>
                </c:pt>
                <c:pt idx="4817">
                  <c:v>13.380555555555556</c:v>
                </c:pt>
                <c:pt idx="4818">
                  <c:v>13.383333333333333</c:v>
                </c:pt>
                <c:pt idx="4819">
                  <c:v>13.386111111111111</c:v>
                </c:pt>
                <c:pt idx="4820">
                  <c:v>13.388888888888889</c:v>
                </c:pt>
                <c:pt idx="4821">
                  <c:v>13.391666666666667</c:v>
                </c:pt>
                <c:pt idx="4822">
                  <c:v>13.394444444444444</c:v>
                </c:pt>
                <c:pt idx="4823">
                  <c:v>13.397222222222222</c:v>
                </c:pt>
                <c:pt idx="4824">
                  <c:v>13.4</c:v>
                </c:pt>
                <c:pt idx="4825">
                  <c:v>13.402777777777779</c:v>
                </c:pt>
                <c:pt idx="4826">
                  <c:v>13.405555555555555</c:v>
                </c:pt>
                <c:pt idx="4827">
                  <c:v>13.408333333333333</c:v>
                </c:pt>
                <c:pt idx="4828">
                  <c:v>13.411111111111111</c:v>
                </c:pt>
                <c:pt idx="4829">
                  <c:v>13.41388888888889</c:v>
                </c:pt>
                <c:pt idx="4830">
                  <c:v>13.416666666666666</c:v>
                </c:pt>
                <c:pt idx="4831">
                  <c:v>13.419444444444444</c:v>
                </c:pt>
                <c:pt idx="4832">
                  <c:v>13.422222222222222</c:v>
                </c:pt>
                <c:pt idx="4833">
                  <c:v>13.425000000000001</c:v>
                </c:pt>
                <c:pt idx="4834">
                  <c:v>13.427777777777777</c:v>
                </c:pt>
                <c:pt idx="4835">
                  <c:v>13.430555555555555</c:v>
                </c:pt>
                <c:pt idx="4836">
                  <c:v>13.433333333333334</c:v>
                </c:pt>
                <c:pt idx="4837">
                  <c:v>13.436111111111112</c:v>
                </c:pt>
                <c:pt idx="4838">
                  <c:v>13.438888888888888</c:v>
                </c:pt>
                <c:pt idx="4839">
                  <c:v>13.441666666666666</c:v>
                </c:pt>
                <c:pt idx="4840">
                  <c:v>13.444444444444445</c:v>
                </c:pt>
                <c:pt idx="4841">
                  <c:v>13.447222222222223</c:v>
                </c:pt>
                <c:pt idx="4842">
                  <c:v>13.45</c:v>
                </c:pt>
                <c:pt idx="4843">
                  <c:v>13.452777777777778</c:v>
                </c:pt>
                <c:pt idx="4844">
                  <c:v>13.455555555555556</c:v>
                </c:pt>
                <c:pt idx="4845">
                  <c:v>13.458333333333334</c:v>
                </c:pt>
                <c:pt idx="4846">
                  <c:v>13.46111111111111</c:v>
                </c:pt>
                <c:pt idx="4847">
                  <c:v>13.463888888888889</c:v>
                </c:pt>
                <c:pt idx="4848">
                  <c:v>13.466666666666667</c:v>
                </c:pt>
                <c:pt idx="4849">
                  <c:v>13.469444444444445</c:v>
                </c:pt>
                <c:pt idx="4850">
                  <c:v>13.472222222222221</c:v>
                </c:pt>
                <c:pt idx="4851">
                  <c:v>13.475</c:v>
                </c:pt>
                <c:pt idx="4852">
                  <c:v>13.477777777777778</c:v>
                </c:pt>
                <c:pt idx="4853">
                  <c:v>13.480555555555556</c:v>
                </c:pt>
                <c:pt idx="4854">
                  <c:v>13.483333333333333</c:v>
                </c:pt>
                <c:pt idx="4855">
                  <c:v>13.486111111111111</c:v>
                </c:pt>
                <c:pt idx="4856">
                  <c:v>13.488888888888889</c:v>
                </c:pt>
                <c:pt idx="4857">
                  <c:v>13.491666666666667</c:v>
                </c:pt>
                <c:pt idx="4858">
                  <c:v>13.494444444444444</c:v>
                </c:pt>
                <c:pt idx="4859">
                  <c:v>13.497222222222222</c:v>
                </c:pt>
                <c:pt idx="4860">
                  <c:v>13.5</c:v>
                </c:pt>
                <c:pt idx="4861">
                  <c:v>13.502777777777778</c:v>
                </c:pt>
                <c:pt idx="4862">
                  <c:v>13.505555555555556</c:v>
                </c:pt>
                <c:pt idx="4863">
                  <c:v>13.508333333333333</c:v>
                </c:pt>
                <c:pt idx="4864">
                  <c:v>13.511111111111111</c:v>
                </c:pt>
                <c:pt idx="4865">
                  <c:v>13.513888888888889</c:v>
                </c:pt>
                <c:pt idx="4866">
                  <c:v>13.516666666666667</c:v>
                </c:pt>
                <c:pt idx="4867">
                  <c:v>13.519444444444444</c:v>
                </c:pt>
                <c:pt idx="4868">
                  <c:v>13.522222222222222</c:v>
                </c:pt>
                <c:pt idx="4869">
                  <c:v>13.525</c:v>
                </c:pt>
                <c:pt idx="4870">
                  <c:v>13.527777777777779</c:v>
                </c:pt>
                <c:pt idx="4871">
                  <c:v>13.530555555555555</c:v>
                </c:pt>
                <c:pt idx="4872">
                  <c:v>13.533333333333333</c:v>
                </c:pt>
                <c:pt idx="4873">
                  <c:v>13.536111111111111</c:v>
                </c:pt>
                <c:pt idx="4874">
                  <c:v>13.53888888888889</c:v>
                </c:pt>
                <c:pt idx="4875">
                  <c:v>13.541666666666666</c:v>
                </c:pt>
                <c:pt idx="4876">
                  <c:v>13.544444444444444</c:v>
                </c:pt>
                <c:pt idx="4877">
                  <c:v>13.547222222222222</c:v>
                </c:pt>
                <c:pt idx="4878">
                  <c:v>13.55</c:v>
                </c:pt>
                <c:pt idx="4879">
                  <c:v>13.552777777777777</c:v>
                </c:pt>
                <c:pt idx="4880">
                  <c:v>13.555555555555555</c:v>
                </c:pt>
                <c:pt idx="4881">
                  <c:v>13.558333333333334</c:v>
                </c:pt>
                <c:pt idx="4882">
                  <c:v>13.561111111111112</c:v>
                </c:pt>
                <c:pt idx="4883">
                  <c:v>13.563888888888888</c:v>
                </c:pt>
                <c:pt idx="4884">
                  <c:v>13.566666666666666</c:v>
                </c:pt>
                <c:pt idx="4885">
                  <c:v>13.569444444444445</c:v>
                </c:pt>
                <c:pt idx="4886">
                  <c:v>13.572222222222223</c:v>
                </c:pt>
                <c:pt idx="4887">
                  <c:v>13.574999999999999</c:v>
                </c:pt>
                <c:pt idx="4888">
                  <c:v>13.577777777777778</c:v>
                </c:pt>
                <c:pt idx="4889">
                  <c:v>13.580555555555556</c:v>
                </c:pt>
                <c:pt idx="4890">
                  <c:v>13.583333333333334</c:v>
                </c:pt>
                <c:pt idx="4891">
                  <c:v>13.58611111111111</c:v>
                </c:pt>
                <c:pt idx="4892">
                  <c:v>13.588888888888889</c:v>
                </c:pt>
                <c:pt idx="4893">
                  <c:v>13.591666666666667</c:v>
                </c:pt>
                <c:pt idx="4894">
                  <c:v>13.594444444444445</c:v>
                </c:pt>
                <c:pt idx="4895">
                  <c:v>13.597222222222221</c:v>
                </c:pt>
                <c:pt idx="4896">
                  <c:v>13.6</c:v>
                </c:pt>
                <c:pt idx="4897">
                  <c:v>13.602777777777778</c:v>
                </c:pt>
                <c:pt idx="4898">
                  <c:v>13.605555555555556</c:v>
                </c:pt>
                <c:pt idx="4899">
                  <c:v>13.608333333333333</c:v>
                </c:pt>
                <c:pt idx="4900">
                  <c:v>13.611111111111111</c:v>
                </c:pt>
                <c:pt idx="4901">
                  <c:v>13.613888888888889</c:v>
                </c:pt>
                <c:pt idx="4902">
                  <c:v>13.616666666666667</c:v>
                </c:pt>
                <c:pt idx="4903">
                  <c:v>13.619444444444444</c:v>
                </c:pt>
                <c:pt idx="4904">
                  <c:v>13.622222222222222</c:v>
                </c:pt>
                <c:pt idx="4905">
                  <c:v>13.625</c:v>
                </c:pt>
                <c:pt idx="4906">
                  <c:v>13.627777777777778</c:v>
                </c:pt>
                <c:pt idx="4907">
                  <c:v>13.630555555555556</c:v>
                </c:pt>
                <c:pt idx="4908">
                  <c:v>13.633333333333333</c:v>
                </c:pt>
                <c:pt idx="4909">
                  <c:v>13.636111111111111</c:v>
                </c:pt>
                <c:pt idx="4910">
                  <c:v>13.638888888888889</c:v>
                </c:pt>
                <c:pt idx="4911">
                  <c:v>13.641666666666667</c:v>
                </c:pt>
                <c:pt idx="4912">
                  <c:v>13.644444444444444</c:v>
                </c:pt>
                <c:pt idx="4913">
                  <c:v>13.647222222222222</c:v>
                </c:pt>
                <c:pt idx="4914">
                  <c:v>13.65</c:v>
                </c:pt>
                <c:pt idx="4915">
                  <c:v>13.652777777777779</c:v>
                </c:pt>
                <c:pt idx="4916">
                  <c:v>13.655555555555555</c:v>
                </c:pt>
                <c:pt idx="4917">
                  <c:v>13.658333333333333</c:v>
                </c:pt>
                <c:pt idx="4918">
                  <c:v>13.661111111111111</c:v>
                </c:pt>
                <c:pt idx="4919">
                  <c:v>13.66388888888889</c:v>
                </c:pt>
                <c:pt idx="4920">
                  <c:v>13.666666666666666</c:v>
                </c:pt>
                <c:pt idx="4921">
                  <c:v>13.669444444444444</c:v>
                </c:pt>
                <c:pt idx="4922">
                  <c:v>13.672222222222222</c:v>
                </c:pt>
                <c:pt idx="4923">
                  <c:v>13.675000000000001</c:v>
                </c:pt>
                <c:pt idx="4924">
                  <c:v>13.677777777777777</c:v>
                </c:pt>
                <c:pt idx="4925">
                  <c:v>13.680555555555555</c:v>
                </c:pt>
                <c:pt idx="4926">
                  <c:v>13.683333333333334</c:v>
                </c:pt>
                <c:pt idx="4927">
                  <c:v>13.686111111111112</c:v>
                </c:pt>
                <c:pt idx="4928">
                  <c:v>13.688888888888888</c:v>
                </c:pt>
                <c:pt idx="4929">
                  <c:v>13.691666666666666</c:v>
                </c:pt>
                <c:pt idx="4930">
                  <c:v>13.694444444444445</c:v>
                </c:pt>
                <c:pt idx="4931">
                  <c:v>13.697222222222223</c:v>
                </c:pt>
                <c:pt idx="4932">
                  <c:v>13.7</c:v>
                </c:pt>
                <c:pt idx="4933">
                  <c:v>13.702777777777778</c:v>
                </c:pt>
                <c:pt idx="4934">
                  <c:v>13.705555555555556</c:v>
                </c:pt>
                <c:pt idx="4935">
                  <c:v>13.708333333333334</c:v>
                </c:pt>
                <c:pt idx="4936">
                  <c:v>13.71111111111111</c:v>
                </c:pt>
                <c:pt idx="4937">
                  <c:v>13.713888888888889</c:v>
                </c:pt>
                <c:pt idx="4938">
                  <c:v>13.716666666666667</c:v>
                </c:pt>
                <c:pt idx="4939">
                  <c:v>13.719444444444445</c:v>
                </c:pt>
                <c:pt idx="4940">
                  <c:v>13.722222222222221</c:v>
                </c:pt>
                <c:pt idx="4941">
                  <c:v>13.725</c:v>
                </c:pt>
                <c:pt idx="4942">
                  <c:v>13.727777777777778</c:v>
                </c:pt>
                <c:pt idx="4943">
                  <c:v>13.730555555555556</c:v>
                </c:pt>
                <c:pt idx="4944">
                  <c:v>13.733333333333333</c:v>
                </c:pt>
                <c:pt idx="4945">
                  <c:v>13.736111111111111</c:v>
                </c:pt>
                <c:pt idx="4946">
                  <c:v>13.738888888888889</c:v>
                </c:pt>
                <c:pt idx="4947">
                  <c:v>13.741666666666667</c:v>
                </c:pt>
                <c:pt idx="4948">
                  <c:v>13.744444444444444</c:v>
                </c:pt>
                <c:pt idx="4949">
                  <c:v>13.747222222222222</c:v>
                </c:pt>
                <c:pt idx="4950">
                  <c:v>13.75</c:v>
                </c:pt>
                <c:pt idx="4951">
                  <c:v>13.752777777777778</c:v>
                </c:pt>
                <c:pt idx="4952">
                  <c:v>13.755555555555556</c:v>
                </c:pt>
                <c:pt idx="4953">
                  <c:v>13.758333333333333</c:v>
                </c:pt>
                <c:pt idx="4954">
                  <c:v>13.761111111111111</c:v>
                </c:pt>
                <c:pt idx="4955">
                  <c:v>13.763888888888889</c:v>
                </c:pt>
                <c:pt idx="4956">
                  <c:v>13.766666666666667</c:v>
                </c:pt>
                <c:pt idx="4957">
                  <c:v>13.769444444444444</c:v>
                </c:pt>
                <c:pt idx="4958">
                  <c:v>13.772222222222222</c:v>
                </c:pt>
                <c:pt idx="4959">
                  <c:v>13.775</c:v>
                </c:pt>
                <c:pt idx="4960">
                  <c:v>13.777777777777779</c:v>
                </c:pt>
                <c:pt idx="4961">
                  <c:v>13.780555555555555</c:v>
                </c:pt>
                <c:pt idx="4962">
                  <c:v>13.783333333333333</c:v>
                </c:pt>
                <c:pt idx="4963">
                  <c:v>13.786111111111111</c:v>
                </c:pt>
                <c:pt idx="4964">
                  <c:v>13.78888888888889</c:v>
                </c:pt>
                <c:pt idx="4965">
                  <c:v>13.791666666666666</c:v>
                </c:pt>
                <c:pt idx="4966">
                  <c:v>13.794444444444444</c:v>
                </c:pt>
                <c:pt idx="4967">
                  <c:v>13.797222222222222</c:v>
                </c:pt>
                <c:pt idx="4968">
                  <c:v>13.8</c:v>
                </c:pt>
                <c:pt idx="4969">
                  <c:v>13.802777777777777</c:v>
                </c:pt>
                <c:pt idx="4970">
                  <c:v>13.805555555555555</c:v>
                </c:pt>
                <c:pt idx="4971">
                  <c:v>13.808333333333334</c:v>
                </c:pt>
                <c:pt idx="4972">
                  <c:v>13.811111111111112</c:v>
                </c:pt>
                <c:pt idx="4973">
                  <c:v>13.813888888888888</c:v>
                </c:pt>
                <c:pt idx="4974">
                  <c:v>13.816666666666666</c:v>
                </c:pt>
                <c:pt idx="4975">
                  <c:v>13.819444444444445</c:v>
                </c:pt>
                <c:pt idx="4976">
                  <c:v>13.822222222222223</c:v>
                </c:pt>
                <c:pt idx="4977">
                  <c:v>13.824999999999999</c:v>
                </c:pt>
                <c:pt idx="4978">
                  <c:v>13.827777777777778</c:v>
                </c:pt>
                <c:pt idx="4979">
                  <c:v>13.830555555555556</c:v>
                </c:pt>
                <c:pt idx="4980">
                  <c:v>13.833333333333334</c:v>
                </c:pt>
                <c:pt idx="4981">
                  <c:v>13.83611111111111</c:v>
                </c:pt>
                <c:pt idx="4982">
                  <c:v>13.838888888888889</c:v>
                </c:pt>
                <c:pt idx="4983">
                  <c:v>13.841666666666667</c:v>
                </c:pt>
                <c:pt idx="4984">
                  <c:v>13.844444444444445</c:v>
                </c:pt>
                <c:pt idx="4985">
                  <c:v>13.847222222222221</c:v>
                </c:pt>
                <c:pt idx="4986">
                  <c:v>13.85</c:v>
                </c:pt>
                <c:pt idx="4987">
                  <c:v>13.852777777777778</c:v>
                </c:pt>
                <c:pt idx="4988">
                  <c:v>13.855555555555556</c:v>
                </c:pt>
                <c:pt idx="4989">
                  <c:v>13.858333333333333</c:v>
                </c:pt>
                <c:pt idx="4990">
                  <c:v>13.861111111111111</c:v>
                </c:pt>
                <c:pt idx="4991">
                  <c:v>13.863888888888889</c:v>
                </c:pt>
                <c:pt idx="4992">
                  <c:v>13.866666666666667</c:v>
                </c:pt>
                <c:pt idx="4993">
                  <c:v>13.869444444444444</c:v>
                </c:pt>
                <c:pt idx="4994">
                  <c:v>13.872222222222222</c:v>
                </c:pt>
                <c:pt idx="4995">
                  <c:v>13.875</c:v>
                </c:pt>
                <c:pt idx="4996">
                  <c:v>13.877777777777778</c:v>
                </c:pt>
                <c:pt idx="4997">
                  <c:v>13.880555555555556</c:v>
                </c:pt>
                <c:pt idx="4998">
                  <c:v>13.883333333333333</c:v>
                </c:pt>
                <c:pt idx="4999">
                  <c:v>13.886111111111111</c:v>
                </c:pt>
                <c:pt idx="5000">
                  <c:v>13.888888888888889</c:v>
                </c:pt>
                <c:pt idx="5001">
                  <c:v>13.891666666666667</c:v>
                </c:pt>
                <c:pt idx="5002">
                  <c:v>13.894444444444444</c:v>
                </c:pt>
                <c:pt idx="5003">
                  <c:v>13.897222222222222</c:v>
                </c:pt>
                <c:pt idx="5004">
                  <c:v>13.9</c:v>
                </c:pt>
                <c:pt idx="5005">
                  <c:v>13.902777777777779</c:v>
                </c:pt>
                <c:pt idx="5006">
                  <c:v>13.905555555555555</c:v>
                </c:pt>
                <c:pt idx="5007">
                  <c:v>13.908333333333333</c:v>
                </c:pt>
                <c:pt idx="5008">
                  <c:v>13.911111111111111</c:v>
                </c:pt>
                <c:pt idx="5009">
                  <c:v>13.91388888888889</c:v>
                </c:pt>
                <c:pt idx="5010">
                  <c:v>13.916666666666666</c:v>
                </c:pt>
                <c:pt idx="5011">
                  <c:v>13.919444444444444</c:v>
                </c:pt>
                <c:pt idx="5012">
                  <c:v>13.922222222222222</c:v>
                </c:pt>
                <c:pt idx="5013">
                  <c:v>13.925000000000001</c:v>
                </c:pt>
                <c:pt idx="5014">
                  <c:v>13.927777777777777</c:v>
                </c:pt>
                <c:pt idx="5015">
                  <c:v>13.930555555555555</c:v>
                </c:pt>
                <c:pt idx="5016">
                  <c:v>13.933333333333334</c:v>
                </c:pt>
                <c:pt idx="5017">
                  <c:v>13.936111111111112</c:v>
                </c:pt>
                <c:pt idx="5018">
                  <c:v>13.938888888888888</c:v>
                </c:pt>
                <c:pt idx="5019">
                  <c:v>13.941666666666666</c:v>
                </c:pt>
                <c:pt idx="5020">
                  <c:v>13.944444444444445</c:v>
                </c:pt>
                <c:pt idx="5021">
                  <c:v>13.947222222222223</c:v>
                </c:pt>
                <c:pt idx="5022">
                  <c:v>13.95</c:v>
                </c:pt>
                <c:pt idx="5023">
                  <c:v>13.952777777777778</c:v>
                </c:pt>
                <c:pt idx="5024">
                  <c:v>13.955555555555556</c:v>
                </c:pt>
                <c:pt idx="5025">
                  <c:v>13.958333333333334</c:v>
                </c:pt>
                <c:pt idx="5026">
                  <c:v>13.96111111111111</c:v>
                </c:pt>
                <c:pt idx="5027">
                  <c:v>13.963888888888889</c:v>
                </c:pt>
                <c:pt idx="5028">
                  <c:v>13.966666666666667</c:v>
                </c:pt>
                <c:pt idx="5029">
                  <c:v>13.969444444444445</c:v>
                </c:pt>
                <c:pt idx="5030">
                  <c:v>13.972222222222221</c:v>
                </c:pt>
                <c:pt idx="5031">
                  <c:v>13.975</c:v>
                </c:pt>
                <c:pt idx="5032">
                  <c:v>13.977777777777778</c:v>
                </c:pt>
                <c:pt idx="5033">
                  <c:v>13.980555555555556</c:v>
                </c:pt>
                <c:pt idx="5034">
                  <c:v>13.983333333333333</c:v>
                </c:pt>
                <c:pt idx="5035">
                  <c:v>13.986111111111111</c:v>
                </c:pt>
                <c:pt idx="5036">
                  <c:v>13.988888888888889</c:v>
                </c:pt>
                <c:pt idx="5037">
                  <c:v>13.991666666666667</c:v>
                </c:pt>
                <c:pt idx="5038">
                  <c:v>13.994444444444444</c:v>
                </c:pt>
                <c:pt idx="5039">
                  <c:v>13.997222222222222</c:v>
                </c:pt>
                <c:pt idx="5040">
                  <c:v>14</c:v>
                </c:pt>
                <c:pt idx="5041">
                  <c:v>14.002777777777778</c:v>
                </c:pt>
                <c:pt idx="5042">
                  <c:v>14.005555555555556</c:v>
                </c:pt>
                <c:pt idx="5043">
                  <c:v>14.008333333333333</c:v>
                </c:pt>
                <c:pt idx="5044">
                  <c:v>14.011111111111111</c:v>
                </c:pt>
                <c:pt idx="5045">
                  <c:v>14.013888888888889</c:v>
                </c:pt>
                <c:pt idx="5046">
                  <c:v>14.016666666666667</c:v>
                </c:pt>
                <c:pt idx="5047">
                  <c:v>14.019444444444444</c:v>
                </c:pt>
                <c:pt idx="5048">
                  <c:v>14.022222222222222</c:v>
                </c:pt>
                <c:pt idx="5049">
                  <c:v>14.025</c:v>
                </c:pt>
                <c:pt idx="5050">
                  <c:v>14.027777777777779</c:v>
                </c:pt>
                <c:pt idx="5051">
                  <c:v>14.030555555555555</c:v>
                </c:pt>
                <c:pt idx="5052">
                  <c:v>14.033333333333333</c:v>
                </c:pt>
                <c:pt idx="5053">
                  <c:v>14.036111111111111</c:v>
                </c:pt>
                <c:pt idx="5054">
                  <c:v>14.03888888888889</c:v>
                </c:pt>
                <c:pt idx="5055">
                  <c:v>14.041666666666666</c:v>
                </c:pt>
                <c:pt idx="5056">
                  <c:v>14.044444444444444</c:v>
                </c:pt>
                <c:pt idx="5057">
                  <c:v>14.047222222222222</c:v>
                </c:pt>
                <c:pt idx="5058">
                  <c:v>14.05</c:v>
                </c:pt>
                <c:pt idx="5059">
                  <c:v>14.052777777777777</c:v>
                </c:pt>
                <c:pt idx="5060">
                  <c:v>14.055555555555555</c:v>
                </c:pt>
                <c:pt idx="5061">
                  <c:v>14.058333333333334</c:v>
                </c:pt>
                <c:pt idx="5062">
                  <c:v>14.061111111111112</c:v>
                </c:pt>
                <c:pt idx="5063">
                  <c:v>14.063888888888888</c:v>
                </c:pt>
                <c:pt idx="5064">
                  <c:v>14.066666666666666</c:v>
                </c:pt>
                <c:pt idx="5065">
                  <c:v>14.069444444444445</c:v>
                </c:pt>
                <c:pt idx="5066">
                  <c:v>14.072222222222223</c:v>
                </c:pt>
                <c:pt idx="5067">
                  <c:v>14.074999999999999</c:v>
                </c:pt>
                <c:pt idx="5068">
                  <c:v>14.077777777777778</c:v>
                </c:pt>
                <c:pt idx="5069">
                  <c:v>14.080555555555556</c:v>
                </c:pt>
                <c:pt idx="5070">
                  <c:v>14.083333333333334</c:v>
                </c:pt>
                <c:pt idx="5071">
                  <c:v>14.08611111111111</c:v>
                </c:pt>
                <c:pt idx="5072">
                  <c:v>14.088888888888889</c:v>
                </c:pt>
                <c:pt idx="5073">
                  <c:v>14.091666666666667</c:v>
                </c:pt>
                <c:pt idx="5074">
                  <c:v>14.094444444444445</c:v>
                </c:pt>
                <c:pt idx="5075">
                  <c:v>14.097222222222221</c:v>
                </c:pt>
                <c:pt idx="5076">
                  <c:v>14.1</c:v>
                </c:pt>
                <c:pt idx="5077">
                  <c:v>14.102777777777778</c:v>
                </c:pt>
                <c:pt idx="5078">
                  <c:v>14.105555555555556</c:v>
                </c:pt>
                <c:pt idx="5079">
                  <c:v>14.108333333333333</c:v>
                </c:pt>
                <c:pt idx="5080">
                  <c:v>14.111111111111111</c:v>
                </c:pt>
                <c:pt idx="5081">
                  <c:v>14.113888888888889</c:v>
                </c:pt>
                <c:pt idx="5082">
                  <c:v>14.116666666666667</c:v>
                </c:pt>
                <c:pt idx="5083">
                  <c:v>14.119444444444444</c:v>
                </c:pt>
                <c:pt idx="5084">
                  <c:v>14.122222222222222</c:v>
                </c:pt>
                <c:pt idx="5085">
                  <c:v>14.125</c:v>
                </c:pt>
                <c:pt idx="5086">
                  <c:v>14.127777777777778</c:v>
                </c:pt>
                <c:pt idx="5087">
                  <c:v>14.130555555555556</c:v>
                </c:pt>
                <c:pt idx="5088">
                  <c:v>14.133333333333333</c:v>
                </c:pt>
                <c:pt idx="5089">
                  <c:v>14.136111111111111</c:v>
                </c:pt>
                <c:pt idx="5090">
                  <c:v>14.138888888888889</c:v>
                </c:pt>
                <c:pt idx="5091">
                  <c:v>14.141666666666667</c:v>
                </c:pt>
                <c:pt idx="5092">
                  <c:v>14.144444444444444</c:v>
                </c:pt>
                <c:pt idx="5093">
                  <c:v>14.147222222222222</c:v>
                </c:pt>
                <c:pt idx="5094">
                  <c:v>14.15</c:v>
                </c:pt>
                <c:pt idx="5095">
                  <c:v>14.152777777777779</c:v>
                </c:pt>
                <c:pt idx="5096">
                  <c:v>14.155555555555555</c:v>
                </c:pt>
                <c:pt idx="5097">
                  <c:v>14.158333333333333</c:v>
                </c:pt>
                <c:pt idx="5098">
                  <c:v>14.161111111111111</c:v>
                </c:pt>
                <c:pt idx="5099">
                  <c:v>14.16388888888889</c:v>
                </c:pt>
                <c:pt idx="5100">
                  <c:v>14.166666666666666</c:v>
                </c:pt>
                <c:pt idx="5101">
                  <c:v>14.169444444444444</c:v>
                </c:pt>
                <c:pt idx="5102">
                  <c:v>14.172222222222222</c:v>
                </c:pt>
                <c:pt idx="5103">
                  <c:v>14.175000000000001</c:v>
                </c:pt>
                <c:pt idx="5104">
                  <c:v>14.177777777777777</c:v>
                </c:pt>
                <c:pt idx="5105">
                  <c:v>14.180555555555555</c:v>
                </c:pt>
                <c:pt idx="5106">
                  <c:v>14.183333333333334</c:v>
                </c:pt>
                <c:pt idx="5107">
                  <c:v>14.186111111111112</c:v>
                </c:pt>
                <c:pt idx="5108">
                  <c:v>14.188888888888888</c:v>
                </c:pt>
                <c:pt idx="5109">
                  <c:v>14.191666666666666</c:v>
                </c:pt>
                <c:pt idx="5110">
                  <c:v>14.194444444444445</c:v>
                </c:pt>
                <c:pt idx="5111">
                  <c:v>14.197222222222223</c:v>
                </c:pt>
                <c:pt idx="5112">
                  <c:v>14.2</c:v>
                </c:pt>
                <c:pt idx="5113">
                  <c:v>14.202777777777778</c:v>
                </c:pt>
                <c:pt idx="5114">
                  <c:v>14.205555555555556</c:v>
                </c:pt>
                <c:pt idx="5115">
                  <c:v>14.208333333333334</c:v>
                </c:pt>
                <c:pt idx="5116">
                  <c:v>14.21111111111111</c:v>
                </c:pt>
                <c:pt idx="5117">
                  <c:v>14.213888888888889</c:v>
                </c:pt>
                <c:pt idx="5118">
                  <c:v>14.216666666666667</c:v>
                </c:pt>
                <c:pt idx="5119">
                  <c:v>14.219444444444445</c:v>
                </c:pt>
                <c:pt idx="5120">
                  <c:v>14.222222222222221</c:v>
                </c:pt>
                <c:pt idx="5121">
                  <c:v>14.225</c:v>
                </c:pt>
                <c:pt idx="5122">
                  <c:v>14.227777777777778</c:v>
                </c:pt>
                <c:pt idx="5123">
                  <c:v>14.230555555555556</c:v>
                </c:pt>
                <c:pt idx="5124">
                  <c:v>14.233333333333333</c:v>
                </c:pt>
                <c:pt idx="5125">
                  <c:v>14.236111111111111</c:v>
                </c:pt>
                <c:pt idx="5126">
                  <c:v>14.238888888888889</c:v>
                </c:pt>
                <c:pt idx="5127">
                  <c:v>14.241666666666667</c:v>
                </c:pt>
                <c:pt idx="5128">
                  <c:v>14.244444444444444</c:v>
                </c:pt>
                <c:pt idx="5129">
                  <c:v>14.247222222222222</c:v>
                </c:pt>
                <c:pt idx="5130">
                  <c:v>14.25</c:v>
                </c:pt>
                <c:pt idx="5131">
                  <c:v>14.252777777777778</c:v>
                </c:pt>
                <c:pt idx="5132">
                  <c:v>14.255555555555556</c:v>
                </c:pt>
                <c:pt idx="5133">
                  <c:v>14.258333333333333</c:v>
                </c:pt>
                <c:pt idx="5134">
                  <c:v>14.261111111111111</c:v>
                </c:pt>
                <c:pt idx="5135">
                  <c:v>14.263888888888889</c:v>
                </c:pt>
                <c:pt idx="5136">
                  <c:v>14.266666666666667</c:v>
                </c:pt>
                <c:pt idx="5137">
                  <c:v>14.269444444444444</c:v>
                </c:pt>
                <c:pt idx="5138">
                  <c:v>14.272222222222222</c:v>
                </c:pt>
                <c:pt idx="5139">
                  <c:v>14.275</c:v>
                </c:pt>
                <c:pt idx="5140">
                  <c:v>14.277777777777779</c:v>
                </c:pt>
                <c:pt idx="5141">
                  <c:v>14.280555555555555</c:v>
                </c:pt>
                <c:pt idx="5142">
                  <c:v>14.283333333333333</c:v>
                </c:pt>
                <c:pt idx="5143">
                  <c:v>14.286111111111111</c:v>
                </c:pt>
                <c:pt idx="5144">
                  <c:v>14.28888888888889</c:v>
                </c:pt>
                <c:pt idx="5145">
                  <c:v>14.291666666666666</c:v>
                </c:pt>
                <c:pt idx="5146">
                  <c:v>14.294444444444444</c:v>
                </c:pt>
                <c:pt idx="5147">
                  <c:v>14.297222222222222</c:v>
                </c:pt>
                <c:pt idx="5148">
                  <c:v>14.3</c:v>
                </c:pt>
                <c:pt idx="5149">
                  <c:v>14.302777777777777</c:v>
                </c:pt>
                <c:pt idx="5150">
                  <c:v>14.305555555555555</c:v>
                </c:pt>
                <c:pt idx="5151">
                  <c:v>14.308333333333334</c:v>
                </c:pt>
                <c:pt idx="5152">
                  <c:v>14.311111111111112</c:v>
                </c:pt>
                <c:pt idx="5153">
                  <c:v>14.313888888888888</c:v>
                </c:pt>
                <c:pt idx="5154">
                  <c:v>14.316666666666666</c:v>
                </c:pt>
                <c:pt idx="5155">
                  <c:v>14.319444444444445</c:v>
                </c:pt>
                <c:pt idx="5156">
                  <c:v>14.322222222222223</c:v>
                </c:pt>
                <c:pt idx="5157">
                  <c:v>14.324999999999999</c:v>
                </c:pt>
                <c:pt idx="5158">
                  <c:v>14.327777777777778</c:v>
                </c:pt>
                <c:pt idx="5159">
                  <c:v>14.330555555555556</c:v>
                </c:pt>
                <c:pt idx="5160">
                  <c:v>14.333333333333334</c:v>
                </c:pt>
                <c:pt idx="5161">
                  <c:v>14.33611111111111</c:v>
                </c:pt>
                <c:pt idx="5162">
                  <c:v>14.338888888888889</c:v>
                </c:pt>
                <c:pt idx="5163">
                  <c:v>14.341666666666667</c:v>
                </c:pt>
                <c:pt idx="5164">
                  <c:v>14.344444444444445</c:v>
                </c:pt>
                <c:pt idx="5165">
                  <c:v>14.347222222222221</c:v>
                </c:pt>
                <c:pt idx="5166">
                  <c:v>14.35</c:v>
                </c:pt>
                <c:pt idx="5167">
                  <c:v>14.352777777777778</c:v>
                </c:pt>
                <c:pt idx="5168">
                  <c:v>14.355555555555556</c:v>
                </c:pt>
                <c:pt idx="5169">
                  <c:v>14.358333333333333</c:v>
                </c:pt>
                <c:pt idx="5170">
                  <c:v>14.361111111111111</c:v>
                </c:pt>
                <c:pt idx="5171">
                  <c:v>14.363888888888889</c:v>
                </c:pt>
                <c:pt idx="5172">
                  <c:v>14.366666666666667</c:v>
                </c:pt>
                <c:pt idx="5173">
                  <c:v>14.369444444444444</c:v>
                </c:pt>
                <c:pt idx="5174">
                  <c:v>14.372222222222222</c:v>
                </c:pt>
                <c:pt idx="5175">
                  <c:v>14.375</c:v>
                </c:pt>
                <c:pt idx="5176">
                  <c:v>14.377777777777778</c:v>
                </c:pt>
                <c:pt idx="5177">
                  <c:v>14.380555555555556</c:v>
                </c:pt>
                <c:pt idx="5178">
                  <c:v>14.383333333333333</c:v>
                </c:pt>
                <c:pt idx="5179">
                  <c:v>14.386111111111111</c:v>
                </c:pt>
                <c:pt idx="5180">
                  <c:v>14.388888888888889</c:v>
                </c:pt>
                <c:pt idx="5181">
                  <c:v>14.391666666666667</c:v>
                </c:pt>
                <c:pt idx="5182">
                  <c:v>14.394444444444444</c:v>
                </c:pt>
                <c:pt idx="5183">
                  <c:v>14.397222222222222</c:v>
                </c:pt>
                <c:pt idx="5184">
                  <c:v>14.4</c:v>
                </c:pt>
                <c:pt idx="5185">
                  <c:v>14.402777777777779</c:v>
                </c:pt>
                <c:pt idx="5186">
                  <c:v>14.405555555555555</c:v>
                </c:pt>
                <c:pt idx="5187">
                  <c:v>14.408333333333333</c:v>
                </c:pt>
                <c:pt idx="5188">
                  <c:v>14.411111111111111</c:v>
                </c:pt>
                <c:pt idx="5189">
                  <c:v>14.41388888888889</c:v>
                </c:pt>
                <c:pt idx="5190">
                  <c:v>14.416666666666666</c:v>
                </c:pt>
                <c:pt idx="5191">
                  <c:v>14.419444444444444</c:v>
                </c:pt>
                <c:pt idx="5192">
                  <c:v>14.422222222222222</c:v>
                </c:pt>
                <c:pt idx="5193">
                  <c:v>14.425000000000001</c:v>
                </c:pt>
                <c:pt idx="5194">
                  <c:v>14.427777777777777</c:v>
                </c:pt>
                <c:pt idx="5195">
                  <c:v>14.430555555555555</c:v>
                </c:pt>
                <c:pt idx="5196">
                  <c:v>14.433333333333334</c:v>
                </c:pt>
                <c:pt idx="5197">
                  <c:v>14.436111111111112</c:v>
                </c:pt>
                <c:pt idx="5198">
                  <c:v>14.438888888888888</c:v>
                </c:pt>
                <c:pt idx="5199">
                  <c:v>14.441666666666666</c:v>
                </c:pt>
                <c:pt idx="5200">
                  <c:v>14.444444444444445</c:v>
                </c:pt>
                <c:pt idx="5201">
                  <c:v>14.447222222222223</c:v>
                </c:pt>
                <c:pt idx="5202">
                  <c:v>14.45</c:v>
                </c:pt>
                <c:pt idx="5203">
                  <c:v>14.452777777777778</c:v>
                </c:pt>
                <c:pt idx="5204">
                  <c:v>14.455555555555556</c:v>
                </c:pt>
                <c:pt idx="5205">
                  <c:v>14.458333333333334</c:v>
                </c:pt>
                <c:pt idx="5206">
                  <c:v>14.46111111111111</c:v>
                </c:pt>
                <c:pt idx="5207">
                  <c:v>14.463888888888889</c:v>
                </c:pt>
                <c:pt idx="5208">
                  <c:v>14.466666666666667</c:v>
                </c:pt>
                <c:pt idx="5209">
                  <c:v>14.469444444444445</c:v>
                </c:pt>
                <c:pt idx="5210">
                  <c:v>14.472222222222221</c:v>
                </c:pt>
                <c:pt idx="5211">
                  <c:v>14.475</c:v>
                </c:pt>
                <c:pt idx="5212">
                  <c:v>14.477777777777778</c:v>
                </c:pt>
                <c:pt idx="5213">
                  <c:v>14.480555555555556</c:v>
                </c:pt>
                <c:pt idx="5214">
                  <c:v>14.483333333333333</c:v>
                </c:pt>
                <c:pt idx="5215">
                  <c:v>14.486111111111111</c:v>
                </c:pt>
                <c:pt idx="5216">
                  <c:v>14.488888888888889</c:v>
                </c:pt>
                <c:pt idx="5217">
                  <c:v>14.491666666666667</c:v>
                </c:pt>
                <c:pt idx="5218">
                  <c:v>14.494444444444444</c:v>
                </c:pt>
                <c:pt idx="5219">
                  <c:v>14.497222222222222</c:v>
                </c:pt>
                <c:pt idx="5220">
                  <c:v>14.5</c:v>
                </c:pt>
                <c:pt idx="5221">
                  <c:v>14.502777777777778</c:v>
                </c:pt>
                <c:pt idx="5222">
                  <c:v>14.505555555555556</c:v>
                </c:pt>
                <c:pt idx="5223">
                  <c:v>14.508333333333333</c:v>
                </c:pt>
                <c:pt idx="5224">
                  <c:v>14.511111111111111</c:v>
                </c:pt>
                <c:pt idx="5225">
                  <c:v>14.513888888888889</c:v>
                </c:pt>
                <c:pt idx="5226">
                  <c:v>14.516666666666667</c:v>
                </c:pt>
                <c:pt idx="5227">
                  <c:v>14.519444444444444</c:v>
                </c:pt>
                <c:pt idx="5228">
                  <c:v>14.522222222222222</c:v>
                </c:pt>
                <c:pt idx="5229">
                  <c:v>14.525</c:v>
                </c:pt>
                <c:pt idx="5230">
                  <c:v>14.527777777777779</c:v>
                </c:pt>
                <c:pt idx="5231">
                  <c:v>14.530555555555555</c:v>
                </c:pt>
                <c:pt idx="5232">
                  <c:v>14.533333333333333</c:v>
                </c:pt>
                <c:pt idx="5233">
                  <c:v>14.536111111111111</c:v>
                </c:pt>
                <c:pt idx="5234">
                  <c:v>14.53888888888889</c:v>
                </c:pt>
                <c:pt idx="5235">
                  <c:v>14.541666666666666</c:v>
                </c:pt>
                <c:pt idx="5236">
                  <c:v>14.544444444444444</c:v>
                </c:pt>
                <c:pt idx="5237">
                  <c:v>14.547222222222222</c:v>
                </c:pt>
                <c:pt idx="5238">
                  <c:v>14.55</c:v>
                </c:pt>
                <c:pt idx="5239">
                  <c:v>14.552777777777777</c:v>
                </c:pt>
                <c:pt idx="5240">
                  <c:v>14.555555555555555</c:v>
                </c:pt>
                <c:pt idx="5241">
                  <c:v>14.558333333333334</c:v>
                </c:pt>
                <c:pt idx="5242">
                  <c:v>14.561111111111112</c:v>
                </c:pt>
                <c:pt idx="5243">
                  <c:v>14.563888888888888</c:v>
                </c:pt>
                <c:pt idx="5244">
                  <c:v>14.566666666666666</c:v>
                </c:pt>
                <c:pt idx="5245">
                  <c:v>14.569444444444445</c:v>
                </c:pt>
                <c:pt idx="5246">
                  <c:v>14.572222222222223</c:v>
                </c:pt>
                <c:pt idx="5247">
                  <c:v>14.574999999999999</c:v>
                </c:pt>
                <c:pt idx="5248">
                  <c:v>14.577777777777778</c:v>
                </c:pt>
                <c:pt idx="5249">
                  <c:v>14.580555555555556</c:v>
                </c:pt>
                <c:pt idx="5250">
                  <c:v>14.583333333333334</c:v>
                </c:pt>
                <c:pt idx="5251">
                  <c:v>14.58611111111111</c:v>
                </c:pt>
                <c:pt idx="5252">
                  <c:v>14.588888888888889</c:v>
                </c:pt>
                <c:pt idx="5253">
                  <c:v>14.591666666666667</c:v>
                </c:pt>
                <c:pt idx="5254">
                  <c:v>14.594444444444445</c:v>
                </c:pt>
                <c:pt idx="5255">
                  <c:v>14.597222222222221</c:v>
                </c:pt>
                <c:pt idx="5256">
                  <c:v>14.6</c:v>
                </c:pt>
                <c:pt idx="5257">
                  <c:v>14.602777777777778</c:v>
                </c:pt>
                <c:pt idx="5258">
                  <c:v>14.605555555555556</c:v>
                </c:pt>
                <c:pt idx="5259">
                  <c:v>14.608333333333333</c:v>
                </c:pt>
                <c:pt idx="5260">
                  <c:v>14.611111111111111</c:v>
                </c:pt>
                <c:pt idx="5261">
                  <c:v>14.613888888888889</c:v>
                </c:pt>
                <c:pt idx="5262">
                  <c:v>14.616666666666667</c:v>
                </c:pt>
                <c:pt idx="5263">
                  <c:v>14.619444444444444</c:v>
                </c:pt>
                <c:pt idx="5264">
                  <c:v>14.622222222222222</c:v>
                </c:pt>
                <c:pt idx="5265">
                  <c:v>14.625</c:v>
                </c:pt>
                <c:pt idx="5266">
                  <c:v>14.627777777777778</c:v>
                </c:pt>
                <c:pt idx="5267">
                  <c:v>14.630555555555556</c:v>
                </c:pt>
                <c:pt idx="5268">
                  <c:v>14.633333333333333</c:v>
                </c:pt>
                <c:pt idx="5269">
                  <c:v>14.636111111111111</c:v>
                </c:pt>
                <c:pt idx="5270">
                  <c:v>14.638888888888889</c:v>
                </c:pt>
                <c:pt idx="5271">
                  <c:v>14.641666666666667</c:v>
                </c:pt>
                <c:pt idx="5272">
                  <c:v>14.644444444444444</c:v>
                </c:pt>
                <c:pt idx="5273">
                  <c:v>14.647222222222222</c:v>
                </c:pt>
                <c:pt idx="5274">
                  <c:v>14.65</c:v>
                </c:pt>
                <c:pt idx="5275">
                  <c:v>14.652777777777779</c:v>
                </c:pt>
                <c:pt idx="5276">
                  <c:v>14.655555555555555</c:v>
                </c:pt>
                <c:pt idx="5277">
                  <c:v>14.658333333333333</c:v>
                </c:pt>
                <c:pt idx="5278">
                  <c:v>14.661111111111111</c:v>
                </c:pt>
                <c:pt idx="5279">
                  <c:v>14.66388888888889</c:v>
                </c:pt>
                <c:pt idx="5280">
                  <c:v>14.666666666666666</c:v>
                </c:pt>
                <c:pt idx="5281">
                  <c:v>14.669444444444444</c:v>
                </c:pt>
                <c:pt idx="5282">
                  <c:v>14.672222222222222</c:v>
                </c:pt>
                <c:pt idx="5283">
                  <c:v>14.675000000000001</c:v>
                </c:pt>
                <c:pt idx="5284">
                  <c:v>14.677777777777777</c:v>
                </c:pt>
                <c:pt idx="5285">
                  <c:v>14.680555555555555</c:v>
                </c:pt>
                <c:pt idx="5286">
                  <c:v>14.683333333333334</c:v>
                </c:pt>
                <c:pt idx="5287">
                  <c:v>14.686111111111112</c:v>
                </c:pt>
                <c:pt idx="5288">
                  <c:v>14.688888888888888</c:v>
                </c:pt>
                <c:pt idx="5289">
                  <c:v>14.691666666666666</c:v>
                </c:pt>
                <c:pt idx="5290">
                  <c:v>14.694444444444445</c:v>
                </c:pt>
                <c:pt idx="5291">
                  <c:v>14.697222222222223</c:v>
                </c:pt>
                <c:pt idx="5292">
                  <c:v>14.7</c:v>
                </c:pt>
                <c:pt idx="5293">
                  <c:v>14.702777777777778</c:v>
                </c:pt>
                <c:pt idx="5294">
                  <c:v>14.705555555555556</c:v>
                </c:pt>
                <c:pt idx="5295">
                  <c:v>14.708333333333334</c:v>
                </c:pt>
                <c:pt idx="5296">
                  <c:v>14.71111111111111</c:v>
                </c:pt>
                <c:pt idx="5297">
                  <c:v>14.713888888888889</c:v>
                </c:pt>
                <c:pt idx="5298">
                  <c:v>14.716666666666667</c:v>
                </c:pt>
                <c:pt idx="5299">
                  <c:v>14.719444444444445</c:v>
                </c:pt>
                <c:pt idx="5300">
                  <c:v>14.722222222222221</c:v>
                </c:pt>
                <c:pt idx="5301">
                  <c:v>14.725</c:v>
                </c:pt>
                <c:pt idx="5302">
                  <c:v>14.727777777777778</c:v>
                </c:pt>
                <c:pt idx="5303">
                  <c:v>14.730555555555556</c:v>
                </c:pt>
                <c:pt idx="5304">
                  <c:v>14.733333333333333</c:v>
                </c:pt>
                <c:pt idx="5305">
                  <c:v>14.736111111111111</c:v>
                </c:pt>
                <c:pt idx="5306">
                  <c:v>14.738888888888889</c:v>
                </c:pt>
                <c:pt idx="5307">
                  <c:v>14.741666666666667</c:v>
                </c:pt>
                <c:pt idx="5308">
                  <c:v>14.744444444444444</c:v>
                </c:pt>
                <c:pt idx="5309">
                  <c:v>14.747222222222222</c:v>
                </c:pt>
                <c:pt idx="5310">
                  <c:v>14.75</c:v>
                </c:pt>
                <c:pt idx="5311">
                  <c:v>14.752777777777778</c:v>
                </c:pt>
                <c:pt idx="5312">
                  <c:v>14.755555555555556</c:v>
                </c:pt>
                <c:pt idx="5313">
                  <c:v>14.758333333333333</c:v>
                </c:pt>
                <c:pt idx="5314">
                  <c:v>14.761111111111111</c:v>
                </c:pt>
                <c:pt idx="5315">
                  <c:v>14.763888888888889</c:v>
                </c:pt>
                <c:pt idx="5316">
                  <c:v>14.766666666666667</c:v>
                </c:pt>
                <c:pt idx="5317">
                  <c:v>14.769444444444444</c:v>
                </c:pt>
                <c:pt idx="5318">
                  <c:v>14.772222222222222</c:v>
                </c:pt>
                <c:pt idx="5319">
                  <c:v>14.775</c:v>
                </c:pt>
                <c:pt idx="5320">
                  <c:v>14.777777777777779</c:v>
                </c:pt>
                <c:pt idx="5321">
                  <c:v>14.780555555555555</c:v>
                </c:pt>
                <c:pt idx="5322">
                  <c:v>14.783333333333333</c:v>
                </c:pt>
                <c:pt idx="5323">
                  <c:v>14.786111111111111</c:v>
                </c:pt>
                <c:pt idx="5324">
                  <c:v>14.78888888888889</c:v>
                </c:pt>
                <c:pt idx="5325">
                  <c:v>14.791666666666666</c:v>
                </c:pt>
                <c:pt idx="5326">
                  <c:v>14.794444444444444</c:v>
                </c:pt>
                <c:pt idx="5327">
                  <c:v>14.797222222222222</c:v>
                </c:pt>
                <c:pt idx="5328">
                  <c:v>14.8</c:v>
                </c:pt>
                <c:pt idx="5329">
                  <c:v>14.802777777777777</c:v>
                </c:pt>
                <c:pt idx="5330">
                  <c:v>14.805555555555555</c:v>
                </c:pt>
                <c:pt idx="5331">
                  <c:v>14.808333333333334</c:v>
                </c:pt>
                <c:pt idx="5332">
                  <c:v>14.811111111111112</c:v>
                </c:pt>
                <c:pt idx="5333">
                  <c:v>14.813888888888888</c:v>
                </c:pt>
                <c:pt idx="5334">
                  <c:v>14.816666666666666</c:v>
                </c:pt>
                <c:pt idx="5335">
                  <c:v>14.819444444444445</c:v>
                </c:pt>
                <c:pt idx="5336">
                  <c:v>14.822222222222223</c:v>
                </c:pt>
                <c:pt idx="5337">
                  <c:v>14.824999999999999</c:v>
                </c:pt>
                <c:pt idx="5338">
                  <c:v>14.827777777777778</c:v>
                </c:pt>
                <c:pt idx="5339">
                  <c:v>14.830555555555556</c:v>
                </c:pt>
                <c:pt idx="5340">
                  <c:v>14.833333333333334</c:v>
                </c:pt>
                <c:pt idx="5341">
                  <c:v>14.83611111111111</c:v>
                </c:pt>
                <c:pt idx="5342">
                  <c:v>14.838888888888889</c:v>
                </c:pt>
                <c:pt idx="5343">
                  <c:v>14.841666666666667</c:v>
                </c:pt>
                <c:pt idx="5344">
                  <c:v>14.844444444444445</c:v>
                </c:pt>
                <c:pt idx="5345">
                  <c:v>14.847222222222221</c:v>
                </c:pt>
                <c:pt idx="5346">
                  <c:v>14.85</c:v>
                </c:pt>
                <c:pt idx="5347">
                  <c:v>14.852777777777778</c:v>
                </c:pt>
                <c:pt idx="5348">
                  <c:v>14.855555555555556</c:v>
                </c:pt>
                <c:pt idx="5349">
                  <c:v>14.858333333333333</c:v>
                </c:pt>
                <c:pt idx="5350">
                  <c:v>14.861111111111111</c:v>
                </c:pt>
                <c:pt idx="5351">
                  <c:v>14.863888888888889</c:v>
                </c:pt>
                <c:pt idx="5352">
                  <c:v>14.866666666666667</c:v>
                </c:pt>
                <c:pt idx="5353">
                  <c:v>14.869444444444444</c:v>
                </c:pt>
                <c:pt idx="5354">
                  <c:v>14.872222222222222</c:v>
                </c:pt>
                <c:pt idx="5355">
                  <c:v>14.875</c:v>
                </c:pt>
                <c:pt idx="5356">
                  <c:v>14.877777777777778</c:v>
                </c:pt>
                <c:pt idx="5357">
                  <c:v>14.880555555555556</c:v>
                </c:pt>
                <c:pt idx="5358">
                  <c:v>14.883333333333333</c:v>
                </c:pt>
                <c:pt idx="5359">
                  <c:v>14.886111111111111</c:v>
                </c:pt>
                <c:pt idx="5360">
                  <c:v>14.888888888888889</c:v>
                </c:pt>
                <c:pt idx="5361">
                  <c:v>14.891666666666667</c:v>
                </c:pt>
                <c:pt idx="5362">
                  <c:v>14.894444444444444</c:v>
                </c:pt>
                <c:pt idx="5363">
                  <c:v>14.897222222222222</c:v>
                </c:pt>
                <c:pt idx="5364">
                  <c:v>14.9</c:v>
                </c:pt>
                <c:pt idx="5365">
                  <c:v>14.902777777777779</c:v>
                </c:pt>
                <c:pt idx="5366">
                  <c:v>14.905555555555555</c:v>
                </c:pt>
                <c:pt idx="5367">
                  <c:v>14.908333333333333</c:v>
                </c:pt>
                <c:pt idx="5368">
                  <c:v>14.911111111111111</c:v>
                </c:pt>
                <c:pt idx="5369">
                  <c:v>14.91388888888889</c:v>
                </c:pt>
                <c:pt idx="5370">
                  <c:v>14.916666666666666</c:v>
                </c:pt>
                <c:pt idx="5371">
                  <c:v>14.919444444444444</c:v>
                </c:pt>
                <c:pt idx="5372">
                  <c:v>14.922222222222222</c:v>
                </c:pt>
                <c:pt idx="5373">
                  <c:v>14.925000000000001</c:v>
                </c:pt>
                <c:pt idx="5374">
                  <c:v>14.927777777777777</c:v>
                </c:pt>
                <c:pt idx="5375">
                  <c:v>14.930555555555555</c:v>
                </c:pt>
                <c:pt idx="5376">
                  <c:v>14.933333333333334</c:v>
                </c:pt>
                <c:pt idx="5377">
                  <c:v>14.936111111111112</c:v>
                </c:pt>
                <c:pt idx="5378">
                  <c:v>14.938888888888888</c:v>
                </c:pt>
                <c:pt idx="5379">
                  <c:v>14.941666666666666</c:v>
                </c:pt>
                <c:pt idx="5380">
                  <c:v>14.944444444444445</c:v>
                </c:pt>
                <c:pt idx="5381">
                  <c:v>14.947222222222223</c:v>
                </c:pt>
                <c:pt idx="5382">
                  <c:v>14.95</c:v>
                </c:pt>
                <c:pt idx="5383">
                  <c:v>14.952777777777778</c:v>
                </c:pt>
                <c:pt idx="5384">
                  <c:v>14.955555555555556</c:v>
                </c:pt>
                <c:pt idx="5385">
                  <c:v>14.958333333333334</c:v>
                </c:pt>
                <c:pt idx="5386">
                  <c:v>14.96111111111111</c:v>
                </c:pt>
                <c:pt idx="5387">
                  <c:v>14.963888888888889</c:v>
                </c:pt>
                <c:pt idx="5388">
                  <c:v>14.966666666666667</c:v>
                </c:pt>
                <c:pt idx="5389">
                  <c:v>14.969444444444445</c:v>
                </c:pt>
                <c:pt idx="5390">
                  <c:v>14.972222222222221</c:v>
                </c:pt>
                <c:pt idx="5391">
                  <c:v>14.975</c:v>
                </c:pt>
                <c:pt idx="5392">
                  <c:v>14.977777777777778</c:v>
                </c:pt>
                <c:pt idx="5393">
                  <c:v>14.980555555555556</c:v>
                </c:pt>
                <c:pt idx="5394">
                  <c:v>14.983333333333333</c:v>
                </c:pt>
                <c:pt idx="5395">
                  <c:v>14.986111111111111</c:v>
                </c:pt>
                <c:pt idx="5396">
                  <c:v>14.988888888888889</c:v>
                </c:pt>
                <c:pt idx="5397">
                  <c:v>14.991666666666667</c:v>
                </c:pt>
                <c:pt idx="5398">
                  <c:v>14.994444444444444</c:v>
                </c:pt>
                <c:pt idx="5399">
                  <c:v>14.997222222222222</c:v>
                </c:pt>
                <c:pt idx="5400">
                  <c:v>15</c:v>
                </c:pt>
                <c:pt idx="5401">
                  <c:v>15.002777777777778</c:v>
                </c:pt>
                <c:pt idx="5402">
                  <c:v>15.005555555555556</c:v>
                </c:pt>
                <c:pt idx="5403">
                  <c:v>15.008333333333333</c:v>
                </c:pt>
                <c:pt idx="5404">
                  <c:v>15.011111111111111</c:v>
                </c:pt>
                <c:pt idx="5405">
                  <c:v>15.013888888888889</c:v>
                </c:pt>
                <c:pt idx="5406">
                  <c:v>15.016666666666667</c:v>
                </c:pt>
                <c:pt idx="5407">
                  <c:v>15.019444444444444</c:v>
                </c:pt>
                <c:pt idx="5408">
                  <c:v>15.022222222222222</c:v>
                </c:pt>
                <c:pt idx="5409">
                  <c:v>15.025</c:v>
                </c:pt>
                <c:pt idx="5410">
                  <c:v>15.027777777777779</c:v>
                </c:pt>
                <c:pt idx="5411">
                  <c:v>15.030555555555555</c:v>
                </c:pt>
                <c:pt idx="5412">
                  <c:v>15.033333333333333</c:v>
                </c:pt>
                <c:pt idx="5413">
                  <c:v>15.036111111111111</c:v>
                </c:pt>
                <c:pt idx="5414">
                  <c:v>15.03888888888889</c:v>
                </c:pt>
                <c:pt idx="5415">
                  <c:v>15.041666666666666</c:v>
                </c:pt>
                <c:pt idx="5416">
                  <c:v>15.044444444444444</c:v>
                </c:pt>
                <c:pt idx="5417">
                  <c:v>15.047222222222222</c:v>
                </c:pt>
                <c:pt idx="5418">
                  <c:v>15.05</c:v>
                </c:pt>
                <c:pt idx="5419">
                  <c:v>15.052777777777777</c:v>
                </c:pt>
                <c:pt idx="5420">
                  <c:v>15.055555555555555</c:v>
                </c:pt>
                <c:pt idx="5421">
                  <c:v>15.058333333333334</c:v>
                </c:pt>
                <c:pt idx="5422">
                  <c:v>15.061111111111112</c:v>
                </c:pt>
                <c:pt idx="5423">
                  <c:v>15.063888888888888</c:v>
                </c:pt>
                <c:pt idx="5424">
                  <c:v>15.066666666666666</c:v>
                </c:pt>
                <c:pt idx="5425">
                  <c:v>15.069444444444445</c:v>
                </c:pt>
                <c:pt idx="5426">
                  <c:v>15.072222222222223</c:v>
                </c:pt>
                <c:pt idx="5427">
                  <c:v>15.074999999999999</c:v>
                </c:pt>
                <c:pt idx="5428">
                  <c:v>15.077777777777778</c:v>
                </c:pt>
                <c:pt idx="5429">
                  <c:v>15.080555555555556</c:v>
                </c:pt>
                <c:pt idx="5430">
                  <c:v>15.083333333333334</c:v>
                </c:pt>
                <c:pt idx="5431">
                  <c:v>15.08611111111111</c:v>
                </c:pt>
                <c:pt idx="5432">
                  <c:v>15.088888888888889</c:v>
                </c:pt>
                <c:pt idx="5433">
                  <c:v>15.091666666666667</c:v>
                </c:pt>
                <c:pt idx="5434">
                  <c:v>15.094444444444445</c:v>
                </c:pt>
                <c:pt idx="5435">
                  <c:v>15.097222222222221</c:v>
                </c:pt>
                <c:pt idx="5436">
                  <c:v>15.1</c:v>
                </c:pt>
                <c:pt idx="5437">
                  <c:v>15.102777777777778</c:v>
                </c:pt>
                <c:pt idx="5438">
                  <c:v>15.105555555555556</c:v>
                </c:pt>
                <c:pt idx="5439">
                  <c:v>15.108333333333333</c:v>
                </c:pt>
                <c:pt idx="5440">
                  <c:v>15.111111111111111</c:v>
                </c:pt>
                <c:pt idx="5441">
                  <c:v>15.113888888888889</c:v>
                </c:pt>
                <c:pt idx="5442">
                  <c:v>15.116666666666667</c:v>
                </c:pt>
                <c:pt idx="5443">
                  <c:v>15.119444444444444</c:v>
                </c:pt>
                <c:pt idx="5444">
                  <c:v>15.122222222222222</c:v>
                </c:pt>
                <c:pt idx="5445">
                  <c:v>15.125</c:v>
                </c:pt>
                <c:pt idx="5446">
                  <c:v>15.127777777777778</c:v>
                </c:pt>
                <c:pt idx="5447">
                  <c:v>15.130555555555556</c:v>
                </c:pt>
                <c:pt idx="5448">
                  <c:v>15.133333333333333</c:v>
                </c:pt>
                <c:pt idx="5449">
                  <c:v>15.136111111111111</c:v>
                </c:pt>
                <c:pt idx="5450">
                  <c:v>15.138888888888889</c:v>
                </c:pt>
                <c:pt idx="5451">
                  <c:v>15.141666666666667</c:v>
                </c:pt>
                <c:pt idx="5452">
                  <c:v>15.144444444444444</c:v>
                </c:pt>
                <c:pt idx="5453">
                  <c:v>15.147222222222222</c:v>
                </c:pt>
                <c:pt idx="5454">
                  <c:v>15.15</c:v>
                </c:pt>
                <c:pt idx="5455">
                  <c:v>15.152777777777779</c:v>
                </c:pt>
                <c:pt idx="5456">
                  <c:v>15.155555555555555</c:v>
                </c:pt>
                <c:pt idx="5457">
                  <c:v>15.158333333333333</c:v>
                </c:pt>
                <c:pt idx="5458">
                  <c:v>15.161111111111111</c:v>
                </c:pt>
                <c:pt idx="5459">
                  <c:v>15.16388888888889</c:v>
                </c:pt>
                <c:pt idx="5460">
                  <c:v>15.166666666666666</c:v>
                </c:pt>
                <c:pt idx="5461">
                  <c:v>15.169444444444444</c:v>
                </c:pt>
                <c:pt idx="5462">
                  <c:v>15.172222222222222</c:v>
                </c:pt>
                <c:pt idx="5463">
                  <c:v>15.175000000000001</c:v>
                </c:pt>
                <c:pt idx="5464">
                  <c:v>15.177777777777777</c:v>
                </c:pt>
                <c:pt idx="5465">
                  <c:v>15.180555555555555</c:v>
                </c:pt>
                <c:pt idx="5466">
                  <c:v>15.183333333333334</c:v>
                </c:pt>
                <c:pt idx="5467">
                  <c:v>15.186111111111112</c:v>
                </c:pt>
                <c:pt idx="5468">
                  <c:v>15.188888888888888</c:v>
                </c:pt>
                <c:pt idx="5469">
                  <c:v>15.191666666666666</c:v>
                </c:pt>
                <c:pt idx="5470">
                  <c:v>15.194444444444445</c:v>
                </c:pt>
                <c:pt idx="5471">
                  <c:v>15.197222222222223</c:v>
                </c:pt>
                <c:pt idx="5472">
                  <c:v>15.2</c:v>
                </c:pt>
                <c:pt idx="5473">
                  <c:v>15.202777777777778</c:v>
                </c:pt>
                <c:pt idx="5474">
                  <c:v>15.205555555555556</c:v>
                </c:pt>
                <c:pt idx="5475">
                  <c:v>15.208333333333334</c:v>
                </c:pt>
                <c:pt idx="5476">
                  <c:v>15.21111111111111</c:v>
                </c:pt>
                <c:pt idx="5477">
                  <c:v>15.213888888888889</c:v>
                </c:pt>
                <c:pt idx="5478">
                  <c:v>15.216666666666667</c:v>
                </c:pt>
                <c:pt idx="5479">
                  <c:v>15.219444444444445</c:v>
                </c:pt>
                <c:pt idx="5480">
                  <c:v>15.222222222222221</c:v>
                </c:pt>
                <c:pt idx="5481">
                  <c:v>15.225</c:v>
                </c:pt>
                <c:pt idx="5482">
                  <c:v>15.227777777777778</c:v>
                </c:pt>
                <c:pt idx="5483">
                  <c:v>15.230555555555556</c:v>
                </c:pt>
                <c:pt idx="5484">
                  <c:v>15.233333333333333</c:v>
                </c:pt>
                <c:pt idx="5485">
                  <c:v>15.236111111111111</c:v>
                </c:pt>
                <c:pt idx="5486">
                  <c:v>15.238888888888889</c:v>
                </c:pt>
                <c:pt idx="5487">
                  <c:v>15.241666666666667</c:v>
                </c:pt>
                <c:pt idx="5488">
                  <c:v>15.244444444444444</c:v>
                </c:pt>
                <c:pt idx="5489">
                  <c:v>15.247222222222222</c:v>
                </c:pt>
                <c:pt idx="5490">
                  <c:v>15.25</c:v>
                </c:pt>
                <c:pt idx="5491">
                  <c:v>15.252777777777778</c:v>
                </c:pt>
                <c:pt idx="5492">
                  <c:v>15.255555555555556</c:v>
                </c:pt>
                <c:pt idx="5493">
                  <c:v>15.258333333333333</c:v>
                </c:pt>
                <c:pt idx="5494">
                  <c:v>15.261111111111111</c:v>
                </c:pt>
                <c:pt idx="5495">
                  <c:v>15.263888888888889</c:v>
                </c:pt>
                <c:pt idx="5496">
                  <c:v>15.266666666666667</c:v>
                </c:pt>
                <c:pt idx="5497">
                  <c:v>15.269444444444444</c:v>
                </c:pt>
                <c:pt idx="5498">
                  <c:v>15.272222222222222</c:v>
                </c:pt>
                <c:pt idx="5499">
                  <c:v>15.275</c:v>
                </c:pt>
                <c:pt idx="5500">
                  <c:v>15.277777777777779</c:v>
                </c:pt>
                <c:pt idx="5501">
                  <c:v>15.280555555555555</c:v>
                </c:pt>
                <c:pt idx="5502">
                  <c:v>15.283333333333333</c:v>
                </c:pt>
                <c:pt idx="5503">
                  <c:v>15.286111111111111</c:v>
                </c:pt>
                <c:pt idx="5504">
                  <c:v>15.28888888888889</c:v>
                </c:pt>
                <c:pt idx="5505">
                  <c:v>15.291666666666666</c:v>
                </c:pt>
                <c:pt idx="5506">
                  <c:v>15.294444444444444</c:v>
                </c:pt>
                <c:pt idx="5507">
                  <c:v>15.297222222222222</c:v>
                </c:pt>
                <c:pt idx="5508">
                  <c:v>15.3</c:v>
                </c:pt>
                <c:pt idx="5509">
                  <c:v>15.302777777777777</c:v>
                </c:pt>
                <c:pt idx="5510">
                  <c:v>15.305555555555555</c:v>
                </c:pt>
                <c:pt idx="5511">
                  <c:v>15.308333333333334</c:v>
                </c:pt>
                <c:pt idx="5512">
                  <c:v>15.311111111111112</c:v>
                </c:pt>
                <c:pt idx="5513">
                  <c:v>15.313888888888888</c:v>
                </c:pt>
                <c:pt idx="5514">
                  <c:v>15.316666666666666</c:v>
                </c:pt>
                <c:pt idx="5515">
                  <c:v>15.319444444444445</c:v>
                </c:pt>
                <c:pt idx="5516">
                  <c:v>15.322222222222223</c:v>
                </c:pt>
                <c:pt idx="5517">
                  <c:v>15.324999999999999</c:v>
                </c:pt>
                <c:pt idx="5518">
                  <c:v>15.327777777777778</c:v>
                </c:pt>
                <c:pt idx="5519">
                  <c:v>15.330555555555556</c:v>
                </c:pt>
                <c:pt idx="5520">
                  <c:v>15.333333333333334</c:v>
                </c:pt>
                <c:pt idx="5521">
                  <c:v>15.33611111111111</c:v>
                </c:pt>
                <c:pt idx="5522">
                  <c:v>15.338888888888889</c:v>
                </c:pt>
                <c:pt idx="5523">
                  <c:v>15.341666666666667</c:v>
                </c:pt>
                <c:pt idx="5524">
                  <c:v>15.344444444444445</c:v>
                </c:pt>
                <c:pt idx="5525">
                  <c:v>15.347222222222221</c:v>
                </c:pt>
                <c:pt idx="5526">
                  <c:v>15.35</c:v>
                </c:pt>
                <c:pt idx="5527">
                  <c:v>15.352777777777778</c:v>
                </c:pt>
                <c:pt idx="5528">
                  <c:v>15.355555555555556</c:v>
                </c:pt>
                <c:pt idx="5529">
                  <c:v>15.358333333333333</c:v>
                </c:pt>
                <c:pt idx="5530">
                  <c:v>15.361111111111111</c:v>
                </c:pt>
                <c:pt idx="5531">
                  <c:v>15.363888888888889</c:v>
                </c:pt>
                <c:pt idx="5532">
                  <c:v>15.366666666666667</c:v>
                </c:pt>
                <c:pt idx="5533">
                  <c:v>15.369444444444444</c:v>
                </c:pt>
                <c:pt idx="5534">
                  <c:v>15.372222222222222</c:v>
                </c:pt>
                <c:pt idx="5535">
                  <c:v>15.375</c:v>
                </c:pt>
                <c:pt idx="5536">
                  <c:v>15.377777777777778</c:v>
                </c:pt>
                <c:pt idx="5537">
                  <c:v>15.380555555555556</c:v>
                </c:pt>
                <c:pt idx="5538">
                  <c:v>15.383333333333333</c:v>
                </c:pt>
                <c:pt idx="5539">
                  <c:v>15.386111111111111</c:v>
                </c:pt>
                <c:pt idx="5540">
                  <c:v>15.388888888888889</c:v>
                </c:pt>
                <c:pt idx="5541">
                  <c:v>15.391666666666667</c:v>
                </c:pt>
                <c:pt idx="5542">
                  <c:v>15.394444444444444</c:v>
                </c:pt>
                <c:pt idx="5543">
                  <c:v>15.397222222222222</c:v>
                </c:pt>
                <c:pt idx="5544">
                  <c:v>15.4</c:v>
                </c:pt>
                <c:pt idx="5545">
                  <c:v>15.402777777777779</c:v>
                </c:pt>
                <c:pt idx="5546">
                  <c:v>15.405555555555555</c:v>
                </c:pt>
                <c:pt idx="5547">
                  <c:v>15.408333333333333</c:v>
                </c:pt>
                <c:pt idx="5548">
                  <c:v>15.411111111111111</c:v>
                </c:pt>
                <c:pt idx="5549">
                  <c:v>15.41388888888889</c:v>
                </c:pt>
                <c:pt idx="5550">
                  <c:v>15.416666666666666</c:v>
                </c:pt>
                <c:pt idx="5551">
                  <c:v>15.419444444444444</c:v>
                </c:pt>
                <c:pt idx="5552">
                  <c:v>15.422222222222222</c:v>
                </c:pt>
                <c:pt idx="5553">
                  <c:v>15.425000000000001</c:v>
                </c:pt>
                <c:pt idx="5554">
                  <c:v>15.427777777777777</c:v>
                </c:pt>
                <c:pt idx="5555">
                  <c:v>15.430555555555555</c:v>
                </c:pt>
                <c:pt idx="5556">
                  <c:v>15.433333333333334</c:v>
                </c:pt>
                <c:pt idx="5557">
                  <c:v>15.436111111111112</c:v>
                </c:pt>
                <c:pt idx="5558">
                  <c:v>15.438888888888888</c:v>
                </c:pt>
                <c:pt idx="5559">
                  <c:v>15.441666666666666</c:v>
                </c:pt>
                <c:pt idx="5560">
                  <c:v>15.444444444444445</c:v>
                </c:pt>
                <c:pt idx="5561">
                  <c:v>15.447222222222223</c:v>
                </c:pt>
                <c:pt idx="5562">
                  <c:v>15.45</c:v>
                </c:pt>
                <c:pt idx="5563">
                  <c:v>15.452777777777778</c:v>
                </c:pt>
                <c:pt idx="5564">
                  <c:v>15.455555555555556</c:v>
                </c:pt>
                <c:pt idx="5565">
                  <c:v>15.458333333333334</c:v>
                </c:pt>
                <c:pt idx="5566">
                  <c:v>15.46111111111111</c:v>
                </c:pt>
                <c:pt idx="5567">
                  <c:v>15.463888888888889</c:v>
                </c:pt>
                <c:pt idx="5568">
                  <c:v>15.466666666666667</c:v>
                </c:pt>
                <c:pt idx="5569">
                  <c:v>15.469444444444445</c:v>
                </c:pt>
                <c:pt idx="5570">
                  <c:v>15.472222222222221</c:v>
                </c:pt>
                <c:pt idx="5571">
                  <c:v>15.475</c:v>
                </c:pt>
                <c:pt idx="5572">
                  <c:v>15.477777777777778</c:v>
                </c:pt>
                <c:pt idx="5573">
                  <c:v>15.480555555555556</c:v>
                </c:pt>
                <c:pt idx="5574">
                  <c:v>15.483333333333333</c:v>
                </c:pt>
                <c:pt idx="5575">
                  <c:v>15.486111111111111</c:v>
                </c:pt>
                <c:pt idx="5576">
                  <c:v>15.488888888888889</c:v>
                </c:pt>
                <c:pt idx="5577">
                  <c:v>15.491666666666667</c:v>
                </c:pt>
                <c:pt idx="5578">
                  <c:v>15.494444444444444</c:v>
                </c:pt>
                <c:pt idx="5579">
                  <c:v>15.497222222222222</c:v>
                </c:pt>
                <c:pt idx="5580">
                  <c:v>15.5</c:v>
                </c:pt>
                <c:pt idx="5581">
                  <c:v>15.502777777777778</c:v>
                </c:pt>
                <c:pt idx="5582">
                  <c:v>15.505555555555556</c:v>
                </c:pt>
                <c:pt idx="5583">
                  <c:v>15.508333333333333</c:v>
                </c:pt>
                <c:pt idx="5584">
                  <c:v>15.511111111111111</c:v>
                </c:pt>
                <c:pt idx="5585">
                  <c:v>15.513888888888889</c:v>
                </c:pt>
                <c:pt idx="5586">
                  <c:v>15.516666666666667</c:v>
                </c:pt>
                <c:pt idx="5587">
                  <c:v>15.519444444444444</c:v>
                </c:pt>
                <c:pt idx="5588">
                  <c:v>15.522222222222222</c:v>
                </c:pt>
                <c:pt idx="5589">
                  <c:v>15.525</c:v>
                </c:pt>
                <c:pt idx="5590">
                  <c:v>15.527777777777779</c:v>
                </c:pt>
                <c:pt idx="5591">
                  <c:v>15.530555555555555</c:v>
                </c:pt>
                <c:pt idx="5592">
                  <c:v>15.533333333333333</c:v>
                </c:pt>
                <c:pt idx="5593">
                  <c:v>15.536111111111111</c:v>
                </c:pt>
                <c:pt idx="5594">
                  <c:v>15.53888888888889</c:v>
                </c:pt>
                <c:pt idx="5595">
                  <c:v>15.541666666666666</c:v>
                </c:pt>
                <c:pt idx="5596">
                  <c:v>15.544444444444444</c:v>
                </c:pt>
                <c:pt idx="5597">
                  <c:v>15.547222222222222</c:v>
                </c:pt>
                <c:pt idx="5598">
                  <c:v>15.55</c:v>
                </c:pt>
                <c:pt idx="5599">
                  <c:v>15.552777777777777</c:v>
                </c:pt>
                <c:pt idx="5600">
                  <c:v>15.555555555555555</c:v>
                </c:pt>
                <c:pt idx="5601">
                  <c:v>15.558333333333334</c:v>
                </c:pt>
                <c:pt idx="5602">
                  <c:v>15.561111111111112</c:v>
                </c:pt>
                <c:pt idx="5603">
                  <c:v>15.563888888888888</c:v>
                </c:pt>
                <c:pt idx="5604">
                  <c:v>15.566666666666666</c:v>
                </c:pt>
                <c:pt idx="5605">
                  <c:v>15.569444444444445</c:v>
                </c:pt>
                <c:pt idx="5606">
                  <c:v>15.572222222222223</c:v>
                </c:pt>
                <c:pt idx="5607">
                  <c:v>15.574999999999999</c:v>
                </c:pt>
                <c:pt idx="5608">
                  <c:v>15.577777777777778</c:v>
                </c:pt>
                <c:pt idx="5609">
                  <c:v>15.580555555555556</c:v>
                </c:pt>
                <c:pt idx="5610">
                  <c:v>15.583333333333334</c:v>
                </c:pt>
                <c:pt idx="5611">
                  <c:v>15.58611111111111</c:v>
                </c:pt>
                <c:pt idx="5612">
                  <c:v>15.588888888888889</c:v>
                </c:pt>
                <c:pt idx="5613">
                  <c:v>15.591666666666667</c:v>
                </c:pt>
                <c:pt idx="5614">
                  <c:v>15.594444444444445</c:v>
                </c:pt>
                <c:pt idx="5615">
                  <c:v>15.597222222222221</c:v>
                </c:pt>
                <c:pt idx="5616">
                  <c:v>15.6</c:v>
                </c:pt>
                <c:pt idx="5617">
                  <c:v>15.602777777777778</c:v>
                </c:pt>
                <c:pt idx="5618">
                  <c:v>15.605555555555556</c:v>
                </c:pt>
                <c:pt idx="5619">
                  <c:v>15.608333333333333</c:v>
                </c:pt>
                <c:pt idx="5620">
                  <c:v>15.611111111111111</c:v>
                </c:pt>
                <c:pt idx="5621">
                  <c:v>15.613888888888889</c:v>
                </c:pt>
                <c:pt idx="5622">
                  <c:v>15.616666666666667</c:v>
                </c:pt>
                <c:pt idx="5623">
                  <c:v>15.619444444444444</c:v>
                </c:pt>
                <c:pt idx="5624">
                  <c:v>15.622222222222222</c:v>
                </c:pt>
                <c:pt idx="5625">
                  <c:v>15.625</c:v>
                </c:pt>
                <c:pt idx="5626">
                  <c:v>15.627777777777778</c:v>
                </c:pt>
                <c:pt idx="5627">
                  <c:v>15.630555555555556</c:v>
                </c:pt>
                <c:pt idx="5628">
                  <c:v>15.633333333333333</c:v>
                </c:pt>
                <c:pt idx="5629">
                  <c:v>15.636111111111111</c:v>
                </c:pt>
                <c:pt idx="5630">
                  <c:v>15.638888888888889</c:v>
                </c:pt>
                <c:pt idx="5631">
                  <c:v>15.641666666666667</c:v>
                </c:pt>
                <c:pt idx="5632">
                  <c:v>15.644444444444444</c:v>
                </c:pt>
                <c:pt idx="5633">
                  <c:v>15.647222222222222</c:v>
                </c:pt>
                <c:pt idx="5634">
                  <c:v>15.65</c:v>
                </c:pt>
                <c:pt idx="5635">
                  <c:v>15.652777777777779</c:v>
                </c:pt>
                <c:pt idx="5636">
                  <c:v>15.655555555555555</c:v>
                </c:pt>
                <c:pt idx="5637">
                  <c:v>15.658333333333333</c:v>
                </c:pt>
                <c:pt idx="5638">
                  <c:v>15.661111111111111</c:v>
                </c:pt>
                <c:pt idx="5639">
                  <c:v>15.66388888888889</c:v>
                </c:pt>
                <c:pt idx="5640">
                  <c:v>15.666666666666666</c:v>
                </c:pt>
                <c:pt idx="5641">
                  <c:v>15.669444444444444</c:v>
                </c:pt>
                <c:pt idx="5642">
                  <c:v>15.672222222222222</c:v>
                </c:pt>
                <c:pt idx="5643">
                  <c:v>15.675000000000001</c:v>
                </c:pt>
                <c:pt idx="5644">
                  <c:v>15.677777777777777</c:v>
                </c:pt>
                <c:pt idx="5645">
                  <c:v>15.680555555555555</c:v>
                </c:pt>
                <c:pt idx="5646">
                  <c:v>15.683333333333334</c:v>
                </c:pt>
                <c:pt idx="5647">
                  <c:v>15.686111111111112</c:v>
                </c:pt>
                <c:pt idx="5648">
                  <c:v>15.688888888888888</c:v>
                </c:pt>
                <c:pt idx="5649">
                  <c:v>15.691666666666666</c:v>
                </c:pt>
                <c:pt idx="5650">
                  <c:v>15.694444444444445</c:v>
                </c:pt>
                <c:pt idx="5651">
                  <c:v>15.697222222222223</c:v>
                </c:pt>
                <c:pt idx="5652">
                  <c:v>15.7</c:v>
                </c:pt>
                <c:pt idx="5653">
                  <c:v>15.702777777777778</c:v>
                </c:pt>
                <c:pt idx="5654">
                  <c:v>15.705555555555556</c:v>
                </c:pt>
                <c:pt idx="5655">
                  <c:v>15.708333333333334</c:v>
                </c:pt>
                <c:pt idx="5656">
                  <c:v>15.71111111111111</c:v>
                </c:pt>
                <c:pt idx="5657">
                  <c:v>15.713888888888889</c:v>
                </c:pt>
                <c:pt idx="5658">
                  <c:v>15.716666666666667</c:v>
                </c:pt>
                <c:pt idx="5659">
                  <c:v>15.719444444444445</c:v>
                </c:pt>
                <c:pt idx="5660">
                  <c:v>15.722222222222221</c:v>
                </c:pt>
                <c:pt idx="5661">
                  <c:v>15.725</c:v>
                </c:pt>
                <c:pt idx="5662">
                  <c:v>15.727777777777778</c:v>
                </c:pt>
                <c:pt idx="5663">
                  <c:v>15.730555555555556</c:v>
                </c:pt>
                <c:pt idx="5664">
                  <c:v>15.733333333333333</c:v>
                </c:pt>
                <c:pt idx="5665">
                  <c:v>15.736111111111111</c:v>
                </c:pt>
                <c:pt idx="5666">
                  <c:v>15.738888888888889</c:v>
                </c:pt>
                <c:pt idx="5667">
                  <c:v>15.741666666666667</c:v>
                </c:pt>
                <c:pt idx="5668">
                  <c:v>15.744444444444444</c:v>
                </c:pt>
                <c:pt idx="5669">
                  <c:v>15.747222222222222</c:v>
                </c:pt>
                <c:pt idx="5670">
                  <c:v>15.75</c:v>
                </c:pt>
                <c:pt idx="5671">
                  <c:v>15.752777777777778</c:v>
                </c:pt>
                <c:pt idx="5672">
                  <c:v>15.755555555555556</c:v>
                </c:pt>
                <c:pt idx="5673">
                  <c:v>15.758333333333333</c:v>
                </c:pt>
                <c:pt idx="5674">
                  <c:v>15.761111111111111</c:v>
                </c:pt>
                <c:pt idx="5675">
                  <c:v>15.763888888888889</c:v>
                </c:pt>
                <c:pt idx="5676">
                  <c:v>15.766666666666667</c:v>
                </c:pt>
                <c:pt idx="5677">
                  <c:v>15.769444444444444</c:v>
                </c:pt>
                <c:pt idx="5678">
                  <c:v>15.772222222222222</c:v>
                </c:pt>
                <c:pt idx="5679">
                  <c:v>15.775</c:v>
                </c:pt>
                <c:pt idx="5680">
                  <c:v>15.777777777777779</c:v>
                </c:pt>
                <c:pt idx="5681">
                  <c:v>15.780555555555555</c:v>
                </c:pt>
                <c:pt idx="5682">
                  <c:v>15.783333333333333</c:v>
                </c:pt>
                <c:pt idx="5683">
                  <c:v>15.786111111111111</c:v>
                </c:pt>
                <c:pt idx="5684">
                  <c:v>15.78888888888889</c:v>
                </c:pt>
                <c:pt idx="5685">
                  <c:v>15.791666666666666</c:v>
                </c:pt>
                <c:pt idx="5686">
                  <c:v>15.794444444444444</c:v>
                </c:pt>
                <c:pt idx="5687">
                  <c:v>15.797222222222222</c:v>
                </c:pt>
                <c:pt idx="5688">
                  <c:v>15.8</c:v>
                </c:pt>
                <c:pt idx="5689">
                  <c:v>15.802777777777777</c:v>
                </c:pt>
                <c:pt idx="5690">
                  <c:v>15.805555555555555</c:v>
                </c:pt>
                <c:pt idx="5691">
                  <c:v>15.808333333333334</c:v>
                </c:pt>
                <c:pt idx="5692">
                  <c:v>15.811111111111112</c:v>
                </c:pt>
                <c:pt idx="5693">
                  <c:v>15.813888888888888</c:v>
                </c:pt>
                <c:pt idx="5694">
                  <c:v>15.816666666666666</c:v>
                </c:pt>
                <c:pt idx="5695">
                  <c:v>15.819444444444445</c:v>
                </c:pt>
                <c:pt idx="5696">
                  <c:v>15.822222222222223</c:v>
                </c:pt>
                <c:pt idx="5697">
                  <c:v>15.824999999999999</c:v>
                </c:pt>
                <c:pt idx="5698">
                  <c:v>15.827777777777778</c:v>
                </c:pt>
                <c:pt idx="5699">
                  <c:v>15.830555555555556</c:v>
                </c:pt>
                <c:pt idx="5700">
                  <c:v>15.833333333333334</c:v>
                </c:pt>
                <c:pt idx="5701">
                  <c:v>15.83611111111111</c:v>
                </c:pt>
                <c:pt idx="5702">
                  <c:v>15.838888888888889</c:v>
                </c:pt>
                <c:pt idx="5703">
                  <c:v>15.841666666666667</c:v>
                </c:pt>
                <c:pt idx="5704">
                  <c:v>15.844444444444445</c:v>
                </c:pt>
                <c:pt idx="5705">
                  <c:v>15.847222222222221</c:v>
                </c:pt>
                <c:pt idx="5706">
                  <c:v>15.85</c:v>
                </c:pt>
                <c:pt idx="5707">
                  <c:v>15.852777777777778</c:v>
                </c:pt>
                <c:pt idx="5708">
                  <c:v>15.855555555555556</c:v>
                </c:pt>
                <c:pt idx="5709">
                  <c:v>15.858333333333333</c:v>
                </c:pt>
                <c:pt idx="5710">
                  <c:v>15.861111111111111</c:v>
                </c:pt>
                <c:pt idx="5711">
                  <c:v>15.863888888888889</c:v>
                </c:pt>
                <c:pt idx="5712">
                  <c:v>15.866666666666667</c:v>
                </c:pt>
                <c:pt idx="5713">
                  <c:v>15.869444444444444</c:v>
                </c:pt>
                <c:pt idx="5714">
                  <c:v>15.872222222222222</c:v>
                </c:pt>
                <c:pt idx="5715">
                  <c:v>15.875</c:v>
                </c:pt>
                <c:pt idx="5716">
                  <c:v>15.877777777777778</c:v>
                </c:pt>
                <c:pt idx="5717">
                  <c:v>15.880555555555556</c:v>
                </c:pt>
                <c:pt idx="5718">
                  <c:v>15.883333333333333</c:v>
                </c:pt>
                <c:pt idx="5719">
                  <c:v>15.886111111111111</c:v>
                </c:pt>
                <c:pt idx="5720">
                  <c:v>15.888888888888889</c:v>
                </c:pt>
                <c:pt idx="5721">
                  <c:v>15.891666666666667</c:v>
                </c:pt>
                <c:pt idx="5722">
                  <c:v>15.894444444444444</c:v>
                </c:pt>
                <c:pt idx="5723">
                  <c:v>15.897222222222222</c:v>
                </c:pt>
                <c:pt idx="5724">
                  <c:v>15.9</c:v>
                </c:pt>
                <c:pt idx="5725">
                  <c:v>15.902777777777779</c:v>
                </c:pt>
                <c:pt idx="5726">
                  <c:v>15.905555555555555</c:v>
                </c:pt>
                <c:pt idx="5727">
                  <c:v>15.908333333333333</c:v>
                </c:pt>
                <c:pt idx="5728">
                  <c:v>15.911111111111111</c:v>
                </c:pt>
                <c:pt idx="5729">
                  <c:v>15.91388888888889</c:v>
                </c:pt>
                <c:pt idx="5730">
                  <c:v>15.916666666666666</c:v>
                </c:pt>
                <c:pt idx="5731">
                  <c:v>15.919444444444444</c:v>
                </c:pt>
                <c:pt idx="5732">
                  <c:v>15.922222222222222</c:v>
                </c:pt>
                <c:pt idx="5733">
                  <c:v>15.925000000000001</c:v>
                </c:pt>
                <c:pt idx="5734">
                  <c:v>15.927777777777777</c:v>
                </c:pt>
                <c:pt idx="5735">
                  <c:v>15.930555555555555</c:v>
                </c:pt>
                <c:pt idx="5736">
                  <c:v>15.933333333333334</c:v>
                </c:pt>
                <c:pt idx="5737">
                  <c:v>15.936111111111112</c:v>
                </c:pt>
                <c:pt idx="5738">
                  <c:v>15.938888888888888</c:v>
                </c:pt>
                <c:pt idx="5739">
                  <c:v>15.941666666666666</c:v>
                </c:pt>
                <c:pt idx="5740">
                  <c:v>15.944444444444445</c:v>
                </c:pt>
                <c:pt idx="5741">
                  <c:v>15.947222222222223</c:v>
                </c:pt>
                <c:pt idx="5742">
                  <c:v>15.95</c:v>
                </c:pt>
                <c:pt idx="5743">
                  <c:v>15.952777777777778</c:v>
                </c:pt>
                <c:pt idx="5744">
                  <c:v>15.955555555555556</c:v>
                </c:pt>
                <c:pt idx="5745">
                  <c:v>15.958333333333334</c:v>
                </c:pt>
                <c:pt idx="5746">
                  <c:v>15.96111111111111</c:v>
                </c:pt>
                <c:pt idx="5747">
                  <c:v>15.963888888888889</c:v>
                </c:pt>
                <c:pt idx="5748">
                  <c:v>15.966666666666667</c:v>
                </c:pt>
                <c:pt idx="5749">
                  <c:v>15.969444444444445</c:v>
                </c:pt>
                <c:pt idx="5750">
                  <c:v>15.972222222222221</c:v>
                </c:pt>
                <c:pt idx="5751">
                  <c:v>15.975</c:v>
                </c:pt>
                <c:pt idx="5752">
                  <c:v>15.977777777777778</c:v>
                </c:pt>
                <c:pt idx="5753">
                  <c:v>15.980555555555556</c:v>
                </c:pt>
                <c:pt idx="5754">
                  <c:v>15.983333333333333</c:v>
                </c:pt>
                <c:pt idx="5755">
                  <c:v>15.986111111111111</c:v>
                </c:pt>
                <c:pt idx="5756">
                  <c:v>15.988888888888889</c:v>
                </c:pt>
                <c:pt idx="5757">
                  <c:v>15.991666666666667</c:v>
                </c:pt>
                <c:pt idx="5758">
                  <c:v>15.994444444444444</c:v>
                </c:pt>
                <c:pt idx="5759">
                  <c:v>15.997222222222222</c:v>
                </c:pt>
                <c:pt idx="5760">
                  <c:v>16</c:v>
                </c:pt>
                <c:pt idx="5761">
                  <c:v>16.002777777777776</c:v>
                </c:pt>
                <c:pt idx="5762">
                  <c:v>16.005555555555556</c:v>
                </c:pt>
                <c:pt idx="5763">
                  <c:v>16.008333333333333</c:v>
                </c:pt>
                <c:pt idx="5764">
                  <c:v>16.011111111111113</c:v>
                </c:pt>
                <c:pt idx="5765">
                  <c:v>16.013888888888889</c:v>
                </c:pt>
                <c:pt idx="5766">
                  <c:v>16.016666666666666</c:v>
                </c:pt>
                <c:pt idx="5767">
                  <c:v>16.019444444444446</c:v>
                </c:pt>
                <c:pt idx="5768">
                  <c:v>16.022222222222222</c:v>
                </c:pt>
                <c:pt idx="5769">
                  <c:v>16.024999999999999</c:v>
                </c:pt>
                <c:pt idx="5770">
                  <c:v>16.027777777777779</c:v>
                </c:pt>
                <c:pt idx="5771">
                  <c:v>16.030555555555555</c:v>
                </c:pt>
                <c:pt idx="5772">
                  <c:v>16.033333333333335</c:v>
                </c:pt>
                <c:pt idx="5773">
                  <c:v>16.036111111111111</c:v>
                </c:pt>
                <c:pt idx="5774">
                  <c:v>16.038888888888888</c:v>
                </c:pt>
                <c:pt idx="5775">
                  <c:v>16.041666666666668</c:v>
                </c:pt>
                <c:pt idx="5776">
                  <c:v>16.044444444444444</c:v>
                </c:pt>
                <c:pt idx="5777">
                  <c:v>16.047222222222221</c:v>
                </c:pt>
                <c:pt idx="5778">
                  <c:v>16.05</c:v>
                </c:pt>
                <c:pt idx="5779">
                  <c:v>16.052777777777777</c:v>
                </c:pt>
                <c:pt idx="5780">
                  <c:v>16.055555555555557</c:v>
                </c:pt>
                <c:pt idx="5781">
                  <c:v>16.058333333333334</c:v>
                </c:pt>
                <c:pt idx="5782">
                  <c:v>16.06111111111111</c:v>
                </c:pt>
                <c:pt idx="5783">
                  <c:v>16.06388888888889</c:v>
                </c:pt>
                <c:pt idx="5784">
                  <c:v>16.066666666666666</c:v>
                </c:pt>
                <c:pt idx="5785">
                  <c:v>16.069444444444443</c:v>
                </c:pt>
                <c:pt idx="5786">
                  <c:v>16.072222222222223</c:v>
                </c:pt>
                <c:pt idx="5787">
                  <c:v>16.074999999999999</c:v>
                </c:pt>
                <c:pt idx="5788">
                  <c:v>16.077777777777779</c:v>
                </c:pt>
                <c:pt idx="5789">
                  <c:v>16.080555555555556</c:v>
                </c:pt>
                <c:pt idx="5790">
                  <c:v>16.083333333333332</c:v>
                </c:pt>
                <c:pt idx="5791">
                  <c:v>16.086111111111112</c:v>
                </c:pt>
                <c:pt idx="5792">
                  <c:v>16.088888888888889</c:v>
                </c:pt>
                <c:pt idx="5793">
                  <c:v>16.091666666666665</c:v>
                </c:pt>
                <c:pt idx="5794">
                  <c:v>16.094444444444445</c:v>
                </c:pt>
                <c:pt idx="5795">
                  <c:v>16.097222222222221</c:v>
                </c:pt>
                <c:pt idx="5796">
                  <c:v>16.100000000000001</c:v>
                </c:pt>
                <c:pt idx="5797">
                  <c:v>16.102777777777778</c:v>
                </c:pt>
                <c:pt idx="5798">
                  <c:v>16.105555555555554</c:v>
                </c:pt>
                <c:pt idx="5799">
                  <c:v>16.108333333333334</c:v>
                </c:pt>
                <c:pt idx="5800">
                  <c:v>16.111111111111111</c:v>
                </c:pt>
                <c:pt idx="5801">
                  <c:v>16.113888888888887</c:v>
                </c:pt>
                <c:pt idx="5802">
                  <c:v>16.116666666666667</c:v>
                </c:pt>
                <c:pt idx="5803">
                  <c:v>16.119444444444444</c:v>
                </c:pt>
                <c:pt idx="5804">
                  <c:v>16.122222222222224</c:v>
                </c:pt>
                <c:pt idx="5805">
                  <c:v>16.125</c:v>
                </c:pt>
                <c:pt idx="5806">
                  <c:v>16.127777777777776</c:v>
                </c:pt>
                <c:pt idx="5807">
                  <c:v>16.130555555555556</c:v>
                </c:pt>
                <c:pt idx="5808">
                  <c:v>16.133333333333333</c:v>
                </c:pt>
                <c:pt idx="5809">
                  <c:v>16.136111111111113</c:v>
                </c:pt>
                <c:pt idx="5810">
                  <c:v>16.138888888888889</c:v>
                </c:pt>
                <c:pt idx="5811">
                  <c:v>16.141666666666666</c:v>
                </c:pt>
                <c:pt idx="5812">
                  <c:v>16.144444444444446</c:v>
                </c:pt>
                <c:pt idx="5813">
                  <c:v>16.147222222222222</c:v>
                </c:pt>
                <c:pt idx="5814">
                  <c:v>16.149999999999999</c:v>
                </c:pt>
                <c:pt idx="5815">
                  <c:v>16.152777777777779</c:v>
                </c:pt>
                <c:pt idx="5816">
                  <c:v>16.155555555555555</c:v>
                </c:pt>
                <c:pt idx="5817">
                  <c:v>16.158333333333335</c:v>
                </c:pt>
                <c:pt idx="5818">
                  <c:v>16.161111111111111</c:v>
                </c:pt>
                <c:pt idx="5819">
                  <c:v>16.163888888888888</c:v>
                </c:pt>
                <c:pt idx="5820">
                  <c:v>16.166666666666668</c:v>
                </c:pt>
                <c:pt idx="5821">
                  <c:v>16.169444444444444</c:v>
                </c:pt>
                <c:pt idx="5822">
                  <c:v>16.172222222222221</c:v>
                </c:pt>
                <c:pt idx="5823">
                  <c:v>16.175000000000001</c:v>
                </c:pt>
                <c:pt idx="5824">
                  <c:v>16.177777777777777</c:v>
                </c:pt>
                <c:pt idx="5825">
                  <c:v>16.180555555555557</c:v>
                </c:pt>
                <c:pt idx="5826">
                  <c:v>16.183333333333334</c:v>
                </c:pt>
                <c:pt idx="5827">
                  <c:v>16.18611111111111</c:v>
                </c:pt>
                <c:pt idx="5828">
                  <c:v>16.18888888888889</c:v>
                </c:pt>
                <c:pt idx="5829">
                  <c:v>16.191666666666666</c:v>
                </c:pt>
                <c:pt idx="5830">
                  <c:v>16.194444444444443</c:v>
                </c:pt>
                <c:pt idx="5831">
                  <c:v>16.197222222222223</c:v>
                </c:pt>
                <c:pt idx="5832">
                  <c:v>16.2</c:v>
                </c:pt>
                <c:pt idx="5833">
                  <c:v>16.202777777777779</c:v>
                </c:pt>
                <c:pt idx="5834">
                  <c:v>16.205555555555556</c:v>
                </c:pt>
                <c:pt idx="5835">
                  <c:v>16.208333333333332</c:v>
                </c:pt>
                <c:pt idx="5836">
                  <c:v>16.211111111111112</c:v>
                </c:pt>
                <c:pt idx="5837">
                  <c:v>16.213888888888889</c:v>
                </c:pt>
                <c:pt idx="5838">
                  <c:v>16.216666666666665</c:v>
                </c:pt>
                <c:pt idx="5839">
                  <c:v>16.219444444444445</c:v>
                </c:pt>
                <c:pt idx="5840">
                  <c:v>16.222222222222221</c:v>
                </c:pt>
                <c:pt idx="5841">
                  <c:v>16.225000000000001</c:v>
                </c:pt>
                <c:pt idx="5842">
                  <c:v>16.227777777777778</c:v>
                </c:pt>
                <c:pt idx="5843">
                  <c:v>16.230555555555554</c:v>
                </c:pt>
                <c:pt idx="5844">
                  <c:v>16.233333333333334</c:v>
                </c:pt>
                <c:pt idx="5845">
                  <c:v>16.236111111111111</c:v>
                </c:pt>
                <c:pt idx="5846">
                  <c:v>16.238888888888887</c:v>
                </c:pt>
                <c:pt idx="5847">
                  <c:v>16.241666666666667</c:v>
                </c:pt>
                <c:pt idx="5848">
                  <c:v>16.244444444444444</c:v>
                </c:pt>
                <c:pt idx="5849">
                  <c:v>16.247222222222224</c:v>
                </c:pt>
                <c:pt idx="5850">
                  <c:v>16.25</c:v>
                </c:pt>
                <c:pt idx="5851">
                  <c:v>16.252777777777776</c:v>
                </c:pt>
                <c:pt idx="5852">
                  <c:v>16.255555555555556</c:v>
                </c:pt>
                <c:pt idx="5853">
                  <c:v>16.258333333333333</c:v>
                </c:pt>
                <c:pt idx="5854">
                  <c:v>16.261111111111113</c:v>
                </c:pt>
                <c:pt idx="5855">
                  <c:v>16.263888888888889</c:v>
                </c:pt>
                <c:pt idx="5856">
                  <c:v>16.266666666666666</c:v>
                </c:pt>
                <c:pt idx="5857">
                  <c:v>16.269444444444446</c:v>
                </c:pt>
                <c:pt idx="5858">
                  <c:v>16.272222222222222</c:v>
                </c:pt>
                <c:pt idx="5859">
                  <c:v>16.274999999999999</c:v>
                </c:pt>
                <c:pt idx="5860">
                  <c:v>16.277777777777779</c:v>
                </c:pt>
                <c:pt idx="5861">
                  <c:v>16.280555555555555</c:v>
                </c:pt>
                <c:pt idx="5862">
                  <c:v>16.283333333333335</c:v>
                </c:pt>
                <c:pt idx="5863">
                  <c:v>16.286111111111111</c:v>
                </c:pt>
                <c:pt idx="5864">
                  <c:v>16.288888888888888</c:v>
                </c:pt>
                <c:pt idx="5865">
                  <c:v>16.291666666666668</c:v>
                </c:pt>
                <c:pt idx="5866">
                  <c:v>16.294444444444444</c:v>
                </c:pt>
                <c:pt idx="5867">
                  <c:v>16.297222222222221</c:v>
                </c:pt>
                <c:pt idx="5868">
                  <c:v>16.3</c:v>
                </c:pt>
                <c:pt idx="5869">
                  <c:v>16.302777777777777</c:v>
                </c:pt>
                <c:pt idx="5870">
                  <c:v>16.305555555555557</c:v>
                </c:pt>
                <c:pt idx="5871">
                  <c:v>16.308333333333334</c:v>
                </c:pt>
                <c:pt idx="5872">
                  <c:v>16.31111111111111</c:v>
                </c:pt>
                <c:pt idx="5873">
                  <c:v>16.31388888888889</c:v>
                </c:pt>
                <c:pt idx="5874">
                  <c:v>16.316666666666666</c:v>
                </c:pt>
                <c:pt idx="5875">
                  <c:v>16.319444444444443</c:v>
                </c:pt>
                <c:pt idx="5876">
                  <c:v>16.322222222222223</c:v>
                </c:pt>
                <c:pt idx="5877">
                  <c:v>16.324999999999999</c:v>
                </c:pt>
                <c:pt idx="5878">
                  <c:v>16.327777777777779</c:v>
                </c:pt>
                <c:pt idx="5879">
                  <c:v>16.330555555555556</c:v>
                </c:pt>
                <c:pt idx="5880">
                  <c:v>16.333333333333332</c:v>
                </c:pt>
                <c:pt idx="5881">
                  <c:v>16.336111111111112</c:v>
                </c:pt>
                <c:pt idx="5882">
                  <c:v>16.338888888888889</c:v>
                </c:pt>
                <c:pt idx="5883">
                  <c:v>16.341666666666665</c:v>
                </c:pt>
                <c:pt idx="5884">
                  <c:v>16.344444444444445</c:v>
                </c:pt>
                <c:pt idx="5885">
                  <c:v>16.347222222222221</c:v>
                </c:pt>
                <c:pt idx="5886">
                  <c:v>16.350000000000001</c:v>
                </c:pt>
                <c:pt idx="5887">
                  <c:v>16.352777777777778</c:v>
                </c:pt>
                <c:pt idx="5888">
                  <c:v>16.355555555555554</c:v>
                </c:pt>
                <c:pt idx="5889">
                  <c:v>16.358333333333334</c:v>
                </c:pt>
                <c:pt idx="5890">
                  <c:v>16.361111111111111</c:v>
                </c:pt>
                <c:pt idx="5891">
                  <c:v>16.363888888888887</c:v>
                </c:pt>
                <c:pt idx="5892">
                  <c:v>16.366666666666667</c:v>
                </c:pt>
                <c:pt idx="5893">
                  <c:v>16.369444444444444</c:v>
                </c:pt>
                <c:pt idx="5894">
                  <c:v>16.372222222222224</c:v>
                </c:pt>
                <c:pt idx="5895">
                  <c:v>16.375</c:v>
                </c:pt>
                <c:pt idx="5896">
                  <c:v>16.377777777777776</c:v>
                </c:pt>
                <c:pt idx="5897">
                  <c:v>16.380555555555556</c:v>
                </c:pt>
                <c:pt idx="5898">
                  <c:v>16.383333333333333</c:v>
                </c:pt>
                <c:pt idx="5899">
                  <c:v>16.386111111111113</c:v>
                </c:pt>
                <c:pt idx="5900">
                  <c:v>16.388888888888889</c:v>
                </c:pt>
                <c:pt idx="5901">
                  <c:v>16.391666666666666</c:v>
                </c:pt>
                <c:pt idx="5902">
                  <c:v>16.394444444444446</c:v>
                </c:pt>
                <c:pt idx="5903">
                  <c:v>16.397222222222222</c:v>
                </c:pt>
                <c:pt idx="5904">
                  <c:v>16.399999999999999</c:v>
                </c:pt>
                <c:pt idx="5905">
                  <c:v>16.402777777777779</c:v>
                </c:pt>
                <c:pt idx="5906">
                  <c:v>16.405555555555555</c:v>
                </c:pt>
                <c:pt idx="5907">
                  <c:v>16.408333333333335</c:v>
                </c:pt>
                <c:pt idx="5908">
                  <c:v>16.411111111111111</c:v>
                </c:pt>
                <c:pt idx="5909">
                  <c:v>16.413888888888888</c:v>
                </c:pt>
                <c:pt idx="5910">
                  <c:v>16.416666666666668</c:v>
                </c:pt>
                <c:pt idx="5911">
                  <c:v>16.419444444444444</c:v>
                </c:pt>
                <c:pt idx="5912">
                  <c:v>16.422222222222221</c:v>
                </c:pt>
                <c:pt idx="5913">
                  <c:v>16.425000000000001</c:v>
                </c:pt>
                <c:pt idx="5914">
                  <c:v>16.427777777777777</c:v>
                </c:pt>
                <c:pt idx="5915">
                  <c:v>16.430555555555557</c:v>
                </c:pt>
                <c:pt idx="5916">
                  <c:v>16.433333333333334</c:v>
                </c:pt>
                <c:pt idx="5917">
                  <c:v>16.43611111111111</c:v>
                </c:pt>
                <c:pt idx="5918">
                  <c:v>16.43888888888889</c:v>
                </c:pt>
                <c:pt idx="5919">
                  <c:v>16.441666666666666</c:v>
                </c:pt>
                <c:pt idx="5920">
                  <c:v>16.444444444444443</c:v>
                </c:pt>
                <c:pt idx="5921">
                  <c:v>16.447222222222223</c:v>
                </c:pt>
                <c:pt idx="5922">
                  <c:v>16.45</c:v>
                </c:pt>
                <c:pt idx="5923">
                  <c:v>16.452777777777779</c:v>
                </c:pt>
                <c:pt idx="5924">
                  <c:v>16.455555555555556</c:v>
                </c:pt>
                <c:pt idx="5925">
                  <c:v>16.458333333333332</c:v>
                </c:pt>
                <c:pt idx="5926">
                  <c:v>16.461111111111112</c:v>
                </c:pt>
                <c:pt idx="5927">
                  <c:v>16.463888888888889</c:v>
                </c:pt>
                <c:pt idx="5928">
                  <c:v>16.466666666666665</c:v>
                </c:pt>
                <c:pt idx="5929">
                  <c:v>16.469444444444445</c:v>
                </c:pt>
                <c:pt idx="5930">
                  <c:v>16.472222222222221</c:v>
                </c:pt>
                <c:pt idx="5931">
                  <c:v>16.475000000000001</c:v>
                </c:pt>
                <c:pt idx="5932">
                  <c:v>16.477777777777778</c:v>
                </c:pt>
                <c:pt idx="5933">
                  <c:v>16.480555555555554</c:v>
                </c:pt>
                <c:pt idx="5934">
                  <c:v>16.483333333333334</c:v>
                </c:pt>
                <c:pt idx="5935">
                  <c:v>16.486111111111111</c:v>
                </c:pt>
                <c:pt idx="5936">
                  <c:v>16.488888888888887</c:v>
                </c:pt>
                <c:pt idx="5937">
                  <c:v>16.491666666666667</c:v>
                </c:pt>
                <c:pt idx="5938">
                  <c:v>16.494444444444444</c:v>
                </c:pt>
                <c:pt idx="5939">
                  <c:v>16.497222222222224</c:v>
                </c:pt>
                <c:pt idx="5940">
                  <c:v>16.5</c:v>
                </c:pt>
                <c:pt idx="5941">
                  <c:v>16.502777777777776</c:v>
                </c:pt>
                <c:pt idx="5942">
                  <c:v>16.505555555555556</c:v>
                </c:pt>
                <c:pt idx="5943">
                  <c:v>16.508333333333333</c:v>
                </c:pt>
                <c:pt idx="5944">
                  <c:v>16.511111111111113</c:v>
                </c:pt>
                <c:pt idx="5945">
                  <c:v>16.513888888888889</c:v>
                </c:pt>
                <c:pt idx="5946">
                  <c:v>16.516666666666666</c:v>
                </c:pt>
                <c:pt idx="5947">
                  <c:v>16.519444444444446</c:v>
                </c:pt>
                <c:pt idx="5948">
                  <c:v>16.522222222222222</c:v>
                </c:pt>
                <c:pt idx="5949">
                  <c:v>16.524999999999999</c:v>
                </c:pt>
                <c:pt idx="5950">
                  <c:v>16.527777777777779</c:v>
                </c:pt>
                <c:pt idx="5951">
                  <c:v>16.530555555555555</c:v>
                </c:pt>
                <c:pt idx="5952">
                  <c:v>16.533333333333335</c:v>
                </c:pt>
                <c:pt idx="5953">
                  <c:v>16.536111111111111</c:v>
                </c:pt>
                <c:pt idx="5954">
                  <c:v>16.538888888888888</c:v>
                </c:pt>
                <c:pt idx="5955">
                  <c:v>16.541666666666668</c:v>
                </c:pt>
                <c:pt idx="5956">
                  <c:v>16.544444444444444</c:v>
                </c:pt>
                <c:pt idx="5957">
                  <c:v>16.547222222222221</c:v>
                </c:pt>
                <c:pt idx="5958">
                  <c:v>16.55</c:v>
                </c:pt>
                <c:pt idx="5959">
                  <c:v>16.552777777777777</c:v>
                </c:pt>
                <c:pt idx="5960">
                  <c:v>16.555555555555557</c:v>
                </c:pt>
                <c:pt idx="5961">
                  <c:v>16.558333333333334</c:v>
                </c:pt>
                <c:pt idx="5962">
                  <c:v>16.56111111111111</c:v>
                </c:pt>
                <c:pt idx="5963">
                  <c:v>16.56388888888889</c:v>
                </c:pt>
                <c:pt idx="5964">
                  <c:v>16.566666666666666</c:v>
                </c:pt>
                <c:pt idx="5965">
                  <c:v>16.569444444444443</c:v>
                </c:pt>
                <c:pt idx="5966">
                  <c:v>16.572222222222223</c:v>
                </c:pt>
                <c:pt idx="5967">
                  <c:v>16.574999999999999</c:v>
                </c:pt>
                <c:pt idx="5968">
                  <c:v>16.577777777777779</c:v>
                </c:pt>
                <c:pt idx="5969">
                  <c:v>16.580555555555556</c:v>
                </c:pt>
                <c:pt idx="5970">
                  <c:v>16.583333333333332</c:v>
                </c:pt>
                <c:pt idx="5971">
                  <c:v>16.586111111111112</c:v>
                </c:pt>
                <c:pt idx="5972">
                  <c:v>16.588888888888889</c:v>
                </c:pt>
                <c:pt idx="5973">
                  <c:v>16.591666666666665</c:v>
                </c:pt>
                <c:pt idx="5974">
                  <c:v>16.594444444444445</c:v>
                </c:pt>
                <c:pt idx="5975">
                  <c:v>16.597222222222221</c:v>
                </c:pt>
                <c:pt idx="5976">
                  <c:v>16.600000000000001</c:v>
                </c:pt>
                <c:pt idx="5977">
                  <c:v>16.602777777777778</c:v>
                </c:pt>
                <c:pt idx="5978">
                  <c:v>16.605555555555554</c:v>
                </c:pt>
                <c:pt idx="5979">
                  <c:v>16.608333333333334</c:v>
                </c:pt>
                <c:pt idx="5980">
                  <c:v>16.611111111111111</c:v>
                </c:pt>
                <c:pt idx="5981">
                  <c:v>16.613888888888887</c:v>
                </c:pt>
                <c:pt idx="5982">
                  <c:v>16.616666666666667</c:v>
                </c:pt>
                <c:pt idx="5983">
                  <c:v>16.619444444444444</c:v>
                </c:pt>
                <c:pt idx="5984">
                  <c:v>16.622222222222224</c:v>
                </c:pt>
                <c:pt idx="5985">
                  <c:v>16.625</c:v>
                </c:pt>
                <c:pt idx="5986">
                  <c:v>16.627777777777776</c:v>
                </c:pt>
                <c:pt idx="5987">
                  <c:v>16.630555555555556</c:v>
                </c:pt>
                <c:pt idx="5988">
                  <c:v>16.633333333333333</c:v>
                </c:pt>
                <c:pt idx="5989">
                  <c:v>16.636111111111113</c:v>
                </c:pt>
                <c:pt idx="5990">
                  <c:v>16.638888888888889</c:v>
                </c:pt>
                <c:pt idx="5991">
                  <c:v>16.641666666666666</c:v>
                </c:pt>
                <c:pt idx="5992">
                  <c:v>16.644444444444446</c:v>
                </c:pt>
                <c:pt idx="5993">
                  <c:v>16.647222222222222</c:v>
                </c:pt>
                <c:pt idx="5994">
                  <c:v>16.649999999999999</c:v>
                </c:pt>
                <c:pt idx="5995">
                  <c:v>16.652777777777779</c:v>
                </c:pt>
                <c:pt idx="5996">
                  <c:v>16.655555555555555</c:v>
                </c:pt>
                <c:pt idx="5997">
                  <c:v>16.658333333333335</c:v>
                </c:pt>
                <c:pt idx="5998">
                  <c:v>16.661111111111111</c:v>
                </c:pt>
                <c:pt idx="5999">
                  <c:v>16.663888888888888</c:v>
                </c:pt>
                <c:pt idx="6000">
                  <c:v>16.666666666666668</c:v>
                </c:pt>
                <c:pt idx="6001">
                  <c:v>16.669444444444444</c:v>
                </c:pt>
                <c:pt idx="6002">
                  <c:v>16.672222222222221</c:v>
                </c:pt>
                <c:pt idx="6003">
                  <c:v>16.675000000000001</c:v>
                </c:pt>
                <c:pt idx="6004">
                  <c:v>16.677777777777777</c:v>
                </c:pt>
                <c:pt idx="6005">
                  <c:v>16.680555555555557</c:v>
                </c:pt>
                <c:pt idx="6006">
                  <c:v>16.683333333333334</c:v>
                </c:pt>
                <c:pt idx="6007">
                  <c:v>16.68611111111111</c:v>
                </c:pt>
                <c:pt idx="6008">
                  <c:v>16.68888888888889</c:v>
                </c:pt>
                <c:pt idx="6009">
                  <c:v>16.691666666666666</c:v>
                </c:pt>
                <c:pt idx="6010">
                  <c:v>16.694444444444443</c:v>
                </c:pt>
                <c:pt idx="6011">
                  <c:v>16.697222222222223</c:v>
                </c:pt>
                <c:pt idx="6012">
                  <c:v>16.7</c:v>
                </c:pt>
                <c:pt idx="6013">
                  <c:v>16.702777777777779</c:v>
                </c:pt>
                <c:pt idx="6014">
                  <c:v>16.705555555555556</c:v>
                </c:pt>
                <c:pt idx="6015">
                  <c:v>16.708333333333332</c:v>
                </c:pt>
                <c:pt idx="6016">
                  <c:v>16.711111111111112</c:v>
                </c:pt>
                <c:pt idx="6017">
                  <c:v>16.713888888888889</c:v>
                </c:pt>
                <c:pt idx="6018">
                  <c:v>16.716666666666665</c:v>
                </c:pt>
                <c:pt idx="6019">
                  <c:v>16.719444444444445</c:v>
                </c:pt>
                <c:pt idx="6020">
                  <c:v>16.722222222222221</c:v>
                </c:pt>
                <c:pt idx="6021">
                  <c:v>16.725000000000001</c:v>
                </c:pt>
                <c:pt idx="6022">
                  <c:v>16.727777777777778</c:v>
                </c:pt>
                <c:pt idx="6023">
                  <c:v>16.730555555555554</c:v>
                </c:pt>
                <c:pt idx="6024">
                  <c:v>16.733333333333334</c:v>
                </c:pt>
                <c:pt idx="6025">
                  <c:v>16.736111111111111</c:v>
                </c:pt>
                <c:pt idx="6026">
                  <c:v>16.738888888888887</c:v>
                </c:pt>
                <c:pt idx="6027">
                  <c:v>16.741666666666667</c:v>
                </c:pt>
                <c:pt idx="6028">
                  <c:v>16.744444444444444</c:v>
                </c:pt>
                <c:pt idx="6029">
                  <c:v>16.747222222222224</c:v>
                </c:pt>
                <c:pt idx="6030">
                  <c:v>16.75</c:v>
                </c:pt>
                <c:pt idx="6031">
                  <c:v>16.752777777777776</c:v>
                </c:pt>
                <c:pt idx="6032">
                  <c:v>16.755555555555556</c:v>
                </c:pt>
                <c:pt idx="6033">
                  <c:v>16.758333333333333</c:v>
                </c:pt>
                <c:pt idx="6034">
                  <c:v>16.761111111111113</c:v>
                </c:pt>
                <c:pt idx="6035">
                  <c:v>16.763888888888889</c:v>
                </c:pt>
                <c:pt idx="6036">
                  <c:v>16.766666666666666</c:v>
                </c:pt>
                <c:pt idx="6037">
                  <c:v>16.769444444444446</c:v>
                </c:pt>
                <c:pt idx="6038">
                  <c:v>16.772222222222222</c:v>
                </c:pt>
                <c:pt idx="6039">
                  <c:v>16.774999999999999</c:v>
                </c:pt>
                <c:pt idx="6040">
                  <c:v>16.777777777777779</c:v>
                </c:pt>
                <c:pt idx="6041">
                  <c:v>16.780555555555555</c:v>
                </c:pt>
                <c:pt idx="6042">
                  <c:v>16.783333333333335</c:v>
                </c:pt>
                <c:pt idx="6043">
                  <c:v>16.786111111111111</c:v>
                </c:pt>
                <c:pt idx="6044">
                  <c:v>16.788888888888888</c:v>
                </c:pt>
                <c:pt idx="6045">
                  <c:v>16.791666666666668</c:v>
                </c:pt>
                <c:pt idx="6046">
                  <c:v>16.794444444444444</c:v>
                </c:pt>
                <c:pt idx="6047">
                  <c:v>16.797222222222221</c:v>
                </c:pt>
                <c:pt idx="6048">
                  <c:v>16.8</c:v>
                </c:pt>
                <c:pt idx="6049">
                  <c:v>16.802777777777777</c:v>
                </c:pt>
                <c:pt idx="6050">
                  <c:v>16.805555555555557</c:v>
                </c:pt>
                <c:pt idx="6051">
                  <c:v>16.808333333333334</c:v>
                </c:pt>
                <c:pt idx="6052">
                  <c:v>16.81111111111111</c:v>
                </c:pt>
                <c:pt idx="6053">
                  <c:v>16.81388888888889</c:v>
                </c:pt>
                <c:pt idx="6054">
                  <c:v>16.816666666666666</c:v>
                </c:pt>
                <c:pt idx="6055">
                  <c:v>16.819444444444443</c:v>
                </c:pt>
                <c:pt idx="6056">
                  <c:v>16.822222222222223</c:v>
                </c:pt>
                <c:pt idx="6057">
                  <c:v>16.824999999999999</c:v>
                </c:pt>
                <c:pt idx="6058">
                  <c:v>16.827777777777779</c:v>
                </c:pt>
                <c:pt idx="6059">
                  <c:v>16.830555555555556</c:v>
                </c:pt>
                <c:pt idx="6060">
                  <c:v>16.833333333333332</c:v>
                </c:pt>
                <c:pt idx="6061">
                  <c:v>16.836111111111112</c:v>
                </c:pt>
                <c:pt idx="6062">
                  <c:v>16.838888888888889</c:v>
                </c:pt>
                <c:pt idx="6063">
                  <c:v>16.841666666666665</c:v>
                </c:pt>
                <c:pt idx="6064">
                  <c:v>16.844444444444445</c:v>
                </c:pt>
                <c:pt idx="6065">
                  <c:v>16.847222222222221</c:v>
                </c:pt>
                <c:pt idx="6066">
                  <c:v>16.850000000000001</c:v>
                </c:pt>
                <c:pt idx="6067">
                  <c:v>16.852777777777778</c:v>
                </c:pt>
                <c:pt idx="6068">
                  <c:v>16.855555555555554</c:v>
                </c:pt>
                <c:pt idx="6069">
                  <c:v>16.858333333333334</c:v>
                </c:pt>
                <c:pt idx="6070">
                  <c:v>16.861111111111111</c:v>
                </c:pt>
                <c:pt idx="6071">
                  <c:v>16.863888888888887</c:v>
                </c:pt>
                <c:pt idx="6072">
                  <c:v>16.866666666666667</c:v>
                </c:pt>
                <c:pt idx="6073">
                  <c:v>16.869444444444444</c:v>
                </c:pt>
                <c:pt idx="6074">
                  <c:v>16.872222222222224</c:v>
                </c:pt>
                <c:pt idx="6075">
                  <c:v>16.875</c:v>
                </c:pt>
                <c:pt idx="6076">
                  <c:v>16.877777777777776</c:v>
                </c:pt>
                <c:pt idx="6077">
                  <c:v>16.880555555555556</c:v>
                </c:pt>
                <c:pt idx="6078">
                  <c:v>16.883333333333333</c:v>
                </c:pt>
                <c:pt idx="6079">
                  <c:v>16.886111111111113</c:v>
                </c:pt>
                <c:pt idx="6080">
                  <c:v>16.888888888888889</c:v>
                </c:pt>
                <c:pt idx="6081">
                  <c:v>16.891666666666666</c:v>
                </c:pt>
                <c:pt idx="6082">
                  <c:v>16.894444444444446</c:v>
                </c:pt>
                <c:pt idx="6083">
                  <c:v>16.897222222222222</c:v>
                </c:pt>
                <c:pt idx="6084">
                  <c:v>16.899999999999999</c:v>
                </c:pt>
                <c:pt idx="6085">
                  <c:v>16.902777777777779</c:v>
                </c:pt>
                <c:pt idx="6086">
                  <c:v>16.905555555555555</c:v>
                </c:pt>
                <c:pt idx="6087">
                  <c:v>16.908333333333335</c:v>
                </c:pt>
                <c:pt idx="6088">
                  <c:v>16.911111111111111</c:v>
                </c:pt>
                <c:pt idx="6089">
                  <c:v>16.913888888888888</c:v>
                </c:pt>
                <c:pt idx="6090">
                  <c:v>16.916666666666668</c:v>
                </c:pt>
                <c:pt idx="6091">
                  <c:v>16.919444444444444</c:v>
                </c:pt>
                <c:pt idx="6092">
                  <c:v>16.922222222222221</c:v>
                </c:pt>
                <c:pt idx="6093">
                  <c:v>16.925000000000001</c:v>
                </c:pt>
                <c:pt idx="6094">
                  <c:v>16.927777777777777</c:v>
                </c:pt>
                <c:pt idx="6095">
                  <c:v>16.930555555555557</c:v>
                </c:pt>
                <c:pt idx="6096">
                  <c:v>16.933333333333334</c:v>
                </c:pt>
                <c:pt idx="6097">
                  <c:v>16.93611111111111</c:v>
                </c:pt>
                <c:pt idx="6098">
                  <c:v>16.93888888888889</c:v>
                </c:pt>
                <c:pt idx="6099">
                  <c:v>16.941666666666666</c:v>
                </c:pt>
                <c:pt idx="6100">
                  <c:v>16.944444444444443</c:v>
                </c:pt>
                <c:pt idx="6101">
                  <c:v>16.947222222222223</c:v>
                </c:pt>
                <c:pt idx="6102">
                  <c:v>16.95</c:v>
                </c:pt>
                <c:pt idx="6103">
                  <c:v>16.952777777777779</c:v>
                </c:pt>
                <c:pt idx="6104">
                  <c:v>16.955555555555556</c:v>
                </c:pt>
                <c:pt idx="6105">
                  <c:v>16.958333333333332</c:v>
                </c:pt>
                <c:pt idx="6106">
                  <c:v>16.961111111111112</c:v>
                </c:pt>
                <c:pt idx="6107">
                  <c:v>16.963888888888889</c:v>
                </c:pt>
                <c:pt idx="6108">
                  <c:v>16.966666666666665</c:v>
                </c:pt>
                <c:pt idx="6109">
                  <c:v>16.969444444444445</c:v>
                </c:pt>
                <c:pt idx="6110">
                  <c:v>16.972222222222221</c:v>
                </c:pt>
                <c:pt idx="6111">
                  <c:v>16.975000000000001</c:v>
                </c:pt>
                <c:pt idx="6112">
                  <c:v>16.977777777777778</c:v>
                </c:pt>
                <c:pt idx="6113">
                  <c:v>16.980555555555554</c:v>
                </c:pt>
                <c:pt idx="6114">
                  <c:v>16.983333333333334</c:v>
                </c:pt>
                <c:pt idx="6115">
                  <c:v>16.986111111111111</c:v>
                </c:pt>
                <c:pt idx="6116">
                  <c:v>16.988888888888887</c:v>
                </c:pt>
                <c:pt idx="6117">
                  <c:v>16.991666666666667</c:v>
                </c:pt>
                <c:pt idx="6118">
                  <c:v>16.994444444444444</c:v>
                </c:pt>
                <c:pt idx="6119">
                  <c:v>16.997222222222224</c:v>
                </c:pt>
                <c:pt idx="6120">
                  <c:v>17</c:v>
                </c:pt>
                <c:pt idx="6121">
                  <c:v>17.002777777777776</c:v>
                </c:pt>
                <c:pt idx="6122">
                  <c:v>17.005555555555556</c:v>
                </c:pt>
                <c:pt idx="6123">
                  <c:v>17.008333333333333</c:v>
                </c:pt>
                <c:pt idx="6124">
                  <c:v>17.011111111111113</c:v>
                </c:pt>
                <c:pt idx="6125">
                  <c:v>17.013888888888889</c:v>
                </c:pt>
                <c:pt idx="6126">
                  <c:v>17.016666666666666</c:v>
                </c:pt>
                <c:pt idx="6127">
                  <c:v>17.019444444444446</c:v>
                </c:pt>
                <c:pt idx="6128">
                  <c:v>17.022222222222222</c:v>
                </c:pt>
                <c:pt idx="6129">
                  <c:v>17.024999999999999</c:v>
                </c:pt>
                <c:pt idx="6130">
                  <c:v>17.027777777777779</c:v>
                </c:pt>
                <c:pt idx="6131">
                  <c:v>17.030555555555555</c:v>
                </c:pt>
                <c:pt idx="6132">
                  <c:v>17.033333333333335</c:v>
                </c:pt>
                <c:pt idx="6133">
                  <c:v>17.036111111111111</c:v>
                </c:pt>
                <c:pt idx="6134">
                  <c:v>17.038888888888888</c:v>
                </c:pt>
                <c:pt idx="6135">
                  <c:v>17.041666666666668</c:v>
                </c:pt>
                <c:pt idx="6136">
                  <c:v>17.044444444444444</c:v>
                </c:pt>
                <c:pt idx="6137">
                  <c:v>17.047222222222221</c:v>
                </c:pt>
                <c:pt idx="6138">
                  <c:v>17.05</c:v>
                </c:pt>
                <c:pt idx="6139">
                  <c:v>17.052777777777777</c:v>
                </c:pt>
                <c:pt idx="6140">
                  <c:v>17.055555555555557</c:v>
                </c:pt>
                <c:pt idx="6141">
                  <c:v>17.058333333333334</c:v>
                </c:pt>
                <c:pt idx="6142">
                  <c:v>17.06111111111111</c:v>
                </c:pt>
                <c:pt idx="6143">
                  <c:v>17.06388888888889</c:v>
                </c:pt>
                <c:pt idx="6144">
                  <c:v>17.066666666666666</c:v>
                </c:pt>
                <c:pt idx="6145">
                  <c:v>17.069444444444443</c:v>
                </c:pt>
                <c:pt idx="6146">
                  <c:v>17.072222222222223</c:v>
                </c:pt>
                <c:pt idx="6147">
                  <c:v>17.074999999999999</c:v>
                </c:pt>
                <c:pt idx="6148">
                  <c:v>17.077777777777779</c:v>
                </c:pt>
                <c:pt idx="6149">
                  <c:v>17.080555555555556</c:v>
                </c:pt>
                <c:pt idx="6150">
                  <c:v>17.083333333333332</c:v>
                </c:pt>
                <c:pt idx="6151">
                  <c:v>17.086111111111112</c:v>
                </c:pt>
                <c:pt idx="6152">
                  <c:v>17.088888888888889</c:v>
                </c:pt>
                <c:pt idx="6153">
                  <c:v>17.091666666666665</c:v>
                </c:pt>
                <c:pt idx="6154">
                  <c:v>17.094444444444445</c:v>
                </c:pt>
                <c:pt idx="6155">
                  <c:v>17.097222222222221</c:v>
                </c:pt>
                <c:pt idx="6156">
                  <c:v>17.100000000000001</c:v>
                </c:pt>
                <c:pt idx="6157">
                  <c:v>17.102777777777778</c:v>
                </c:pt>
                <c:pt idx="6158">
                  <c:v>17.105555555555554</c:v>
                </c:pt>
                <c:pt idx="6159">
                  <c:v>17.108333333333334</c:v>
                </c:pt>
                <c:pt idx="6160">
                  <c:v>17.111111111111111</c:v>
                </c:pt>
                <c:pt idx="6161">
                  <c:v>17.113888888888887</c:v>
                </c:pt>
                <c:pt idx="6162">
                  <c:v>17.116666666666667</c:v>
                </c:pt>
                <c:pt idx="6163">
                  <c:v>17.119444444444444</c:v>
                </c:pt>
                <c:pt idx="6164">
                  <c:v>17.122222222222224</c:v>
                </c:pt>
                <c:pt idx="6165">
                  <c:v>17.125</c:v>
                </c:pt>
                <c:pt idx="6166">
                  <c:v>17.127777777777776</c:v>
                </c:pt>
                <c:pt idx="6167">
                  <c:v>17.130555555555556</c:v>
                </c:pt>
                <c:pt idx="6168">
                  <c:v>17.133333333333333</c:v>
                </c:pt>
                <c:pt idx="6169">
                  <c:v>17.136111111111113</c:v>
                </c:pt>
                <c:pt idx="6170">
                  <c:v>17.138888888888889</c:v>
                </c:pt>
                <c:pt idx="6171">
                  <c:v>17.141666666666666</c:v>
                </c:pt>
                <c:pt idx="6172">
                  <c:v>17.144444444444446</c:v>
                </c:pt>
                <c:pt idx="6173">
                  <c:v>17.147222222222222</c:v>
                </c:pt>
                <c:pt idx="6174">
                  <c:v>17.149999999999999</c:v>
                </c:pt>
                <c:pt idx="6175">
                  <c:v>17.152777777777779</c:v>
                </c:pt>
                <c:pt idx="6176">
                  <c:v>17.155555555555555</c:v>
                </c:pt>
                <c:pt idx="6177">
                  <c:v>17.158333333333335</c:v>
                </c:pt>
                <c:pt idx="6178">
                  <c:v>17.161111111111111</c:v>
                </c:pt>
                <c:pt idx="6179">
                  <c:v>17.163888888888888</c:v>
                </c:pt>
                <c:pt idx="6180">
                  <c:v>17.166666666666668</c:v>
                </c:pt>
                <c:pt idx="6181">
                  <c:v>17.169444444444444</c:v>
                </c:pt>
                <c:pt idx="6182">
                  <c:v>17.172222222222221</c:v>
                </c:pt>
                <c:pt idx="6183">
                  <c:v>17.175000000000001</c:v>
                </c:pt>
                <c:pt idx="6184">
                  <c:v>17.177777777777777</c:v>
                </c:pt>
                <c:pt idx="6185">
                  <c:v>17.180555555555557</c:v>
                </c:pt>
                <c:pt idx="6186">
                  <c:v>17.183333333333334</c:v>
                </c:pt>
                <c:pt idx="6187">
                  <c:v>17.18611111111111</c:v>
                </c:pt>
                <c:pt idx="6188">
                  <c:v>17.18888888888889</c:v>
                </c:pt>
                <c:pt idx="6189">
                  <c:v>17.191666666666666</c:v>
                </c:pt>
                <c:pt idx="6190">
                  <c:v>17.194444444444443</c:v>
                </c:pt>
                <c:pt idx="6191">
                  <c:v>17.197222222222223</c:v>
                </c:pt>
                <c:pt idx="6192">
                  <c:v>17.2</c:v>
                </c:pt>
                <c:pt idx="6193">
                  <c:v>17.202777777777779</c:v>
                </c:pt>
                <c:pt idx="6194">
                  <c:v>17.205555555555556</c:v>
                </c:pt>
                <c:pt idx="6195">
                  <c:v>17.208333333333332</c:v>
                </c:pt>
                <c:pt idx="6196">
                  <c:v>17.211111111111112</c:v>
                </c:pt>
                <c:pt idx="6197">
                  <c:v>17.213888888888889</c:v>
                </c:pt>
                <c:pt idx="6198">
                  <c:v>17.216666666666665</c:v>
                </c:pt>
                <c:pt idx="6199">
                  <c:v>17.219444444444445</c:v>
                </c:pt>
                <c:pt idx="6200">
                  <c:v>17.222222222222221</c:v>
                </c:pt>
                <c:pt idx="6201">
                  <c:v>17.225000000000001</c:v>
                </c:pt>
                <c:pt idx="6202">
                  <c:v>17.227777777777778</c:v>
                </c:pt>
                <c:pt idx="6203">
                  <c:v>17.230555555555554</c:v>
                </c:pt>
                <c:pt idx="6204">
                  <c:v>17.233333333333334</c:v>
                </c:pt>
                <c:pt idx="6205">
                  <c:v>17.236111111111111</c:v>
                </c:pt>
                <c:pt idx="6206">
                  <c:v>17.238888888888887</c:v>
                </c:pt>
                <c:pt idx="6207">
                  <c:v>17.241666666666667</c:v>
                </c:pt>
                <c:pt idx="6208">
                  <c:v>17.244444444444444</c:v>
                </c:pt>
                <c:pt idx="6209">
                  <c:v>17.247222222222224</c:v>
                </c:pt>
                <c:pt idx="6210">
                  <c:v>17.25</c:v>
                </c:pt>
                <c:pt idx="6211">
                  <c:v>17.252777777777776</c:v>
                </c:pt>
                <c:pt idx="6212">
                  <c:v>17.255555555555556</c:v>
                </c:pt>
                <c:pt idx="6213">
                  <c:v>17.258333333333333</c:v>
                </c:pt>
                <c:pt idx="6214">
                  <c:v>17.261111111111113</c:v>
                </c:pt>
                <c:pt idx="6215">
                  <c:v>17.263888888888889</c:v>
                </c:pt>
                <c:pt idx="6216">
                  <c:v>17.266666666666666</c:v>
                </c:pt>
                <c:pt idx="6217">
                  <c:v>17.269444444444446</c:v>
                </c:pt>
                <c:pt idx="6218">
                  <c:v>17.272222222222222</c:v>
                </c:pt>
                <c:pt idx="6219">
                  <c:v>17.274999999999999</c:v>
                </c:pt>
                <c:pt idx="6220">
                  <c:v>17.277777777777779</c:v>
                </c:pt>
                <c:pt idx="6221">
                  <c:v>17.280555555555555</c:v>
                </c:pt>
                <c:pt idx="6222">
                  <c:v>17.283333333333335</c:v>
                </c:pt>
                <c:pt idx="6223">
                  <c:v>17.286111111111111</c:v>
                </c:pt>
                <c:pt idx="6224">
                  <c:v>17.288888888888888</c:v>
                </c:pt>
                <c:pt idx="6225">
                  <c:v>17.291666666666668</c:v>
                </c:pt>
                <c:pt idx="6226">
                  <c:v>17.294444444444444</c:v>
                </c:pt>
                <c:pt idx="6227">
                  <c:v>17.297222222222221</c:v>
                </c:pt>
                <c:pt idx="6228">
                  <c:v>17.3</c:v>
                </c:pt>
                <c:pt idx="6229">
                  <c:v>17.302777777777777</c:v>
                </c:pt>
                <c:pt idx="6230">
                  <c:v>17.305555555555557</c:v>
                </c:pt>
                <c:pt idx="6231">
                  <c:v>17.308333333333334</c:v>
                </c:pt>
                <c:pt idx="6232">
                  <c:v>17.31111111111111</c:v>
                </c:pt>
                <c:pt idx="6233">
                  <c:v>17.31388888888889</c:v>
                </c:pt>
                <c:pt idx="6234">
                  <c:v>17.316666666666666</c:v>
                </c:pt>
                <c:pt idx="6235">
                  <c:v>17.319444444444443</c:v>
                </c:pt>
                <c:pt idx="6236">
                  <c:v>17.322222222222223</c:v>
                </c:pt>
                <c:pt idx="6237">
                  <c:v>17.324999999999999</c:v>
                </c:pt>
                <c:pt idx="6238">
                  <c:v>17.327777777777779</c:v>
                </c:pt>
                <c:pt idx="6239">
                  <c:v>17.330555555555556</c:v>
                </c:pt>
                <c:pt idx="6240">
                  <c:v>17.333333333333332</c:v>
                </c:pt>
                <c:pt idx="6241">
                  <c:v>17.336111111111112</c:v>
                </c:pt>
                <c:pt idx="6242">
                  <c:v>17.338888888888889</c:v>
                </c:pt>
                <c:pt idx="6243">
                  <c:v>17.341666666666665</c:v>
                </c:pt>
                <c:pt idx="6244">
                  <c:v>17.344444444444445</c:v>
                </c:pt>
                <c:pt idx="6245">
                  <c:v>17.347222222222221</c:v>
                </c:pt>
                <c:pt idx="6246">
                  <c:v>17.350000000000001</c:v>
                </c:pt>
                <c:pt idx="6247">
                  <c:v>17.352777777777778</c:v>
                </c:pt>
                <c:pt idx="6248">
                  <c:v>17.355555555555554</c:v>
                </c:pt>
                <c:pt idx="6249">
                  <c:v>17.358333333333334</c:v>
                </c:pt>
                <c:pt idx="6250">
                  <c:v>17.361111111111111</c:v>
                </c:pt>
                <c:pt idx="6251">
                  <c:v>17.363888888888887</c:v>
                </c:pt>
                <c:pt idx="6252">
                  <c:v>17.366666666666667</c:v>
                </c:pt>
                <c:pt idx="6253">
                  <c:v>17.369444444444444</c:v>
                </c:pt>
                <c:pt idx="6254">
                  <c:v>17.372222222222224</c:v>
                </c:pt>
                <c:pt idx="6255">
                  <c:v>17.375</c:v>
                </c:pt>
                <c:pt idx="6256">
                  <c:v>17.377777777777776</c:v>
                </c:pt>
                <c:pt idx="6257">
                  <c:v>17.380555555555556</c:v>
                </c:pt>
                <c:pt idx="6258">
                  <c:v>17.383333333333333</c:v>
                </c:pt>
                <c:pt idx="6259">
                  <c:v>17.386111111111113</c:v>
                </c:pt>
                <c:pt idx="6260">
                  <c:v>17.388888888888889</c:v>
                </c:pt>
                <c:pt idx="6261">
                  <c:v>17.391666666666666</c:v>
                </c:pt>
                <c:pt idx="6262">
                  <c:v>17.394444444444446</c:v>
                </c:pt>
                <c:pt idx="6263">
                  <c:v>17.397222222222222</c:v>
                </c:pt>
                <c:pt idx="6264">
                  <c:v>17.399999999999999</c:v>
                </c:pt>
                <c:pt idx="6265">
                  <c:v>17.402777777777779</c:v>
                </c:pt>
                <c:pt idx="6266">
                  <c:v>17.405555555555555</c:v>
                </c:pt>
                <c:pt idx="6267">
                  <c:v>17.408333333333335</c:v>
                </c:pt>
                <c:pt idx="6268">
                  <c:v>17.411111111111111</c:v>
                </c:pt>
                <c:pt idx="6269">
                  <c:v>17.413888888888888</c:v>
                </c:pt>
                <c:pt idx="6270">
                  <c:v>17.416666666666668</c:v>
                </c:pt>
                <c:pt idx="6271">
                  <c:v>17.419444444444444</c:v>
                </c:pt>
                <c:pt idx="6272">
                  <c:v>17.422222222222221</c:v>
                </c:pt>
                <c:pt idx="6273">
                  <c:v>17.425000000000001</c:v>
                </c:pt>
                <c:pt idx="6274">
                  <c:v>17.427777777777777</c:v>
                </c:pt>
                <c:pt idx="6275">
                  <c:v>17.430555555555557</c:v>
                </c:pt>
                <c:pt idx="6276">
                  <c:v>17.433333333333334</c:v>
                </c:pt>
                <c:pt idx="6277">
                  <c:v>17.43611111111111</c:v>
                </c:pt>
                <c:pt idx="6278">
                  <c:v>17.43888888888889</c:v>
                </c:pt>
                <c:pt idx="6279">
                  <c:v>17.441666666666666</c:v>
                </c:pt>
                <c:pt idx="6280">
                  <c:v>17.444444444444443</c:v>
                </c:pt>
                <c:pt idx="6281">
                  <c:v>17.447222222222223</c:v>
                </c:pt>
                <c:pt idx="6282">
                  <c:v>17.45</c:v>
                </c:pt>
                <c:pt idx="6283">
                  <c:v>17.452777777777779</c:v>
                </c:pt>
                <c:pt idx="6284">
                  <c:v>17.455555555555556</c:v>
                </c:pt>
                <c:pt idx="6285">
                  <c:v>17.458333333333332</c:v>
                </c:pt>
                <c:pt idx="6286">
                  <c:v>17.461111111111112</c:v>
                </c:pt>
                <c:pt idx="6287">
                  <c:v>17.463888888888889</c:v>
                </c:pt>
                <c:pt idx="6288">
                  <c:v>17.466666666666665</c:v>
                </c:pt>
                <c:pt idx="6289">
                  <c:v>17.469444444444445</c:v>
                </c:pt>
                <c:pt idx="6290">
                  <c:v>17.472222222222221</c:v>
                </c:pt>
                <c:pt idx="6291">
                  <c:v>17.475000000000001</c:v>
                </c:pt>
                <c:pt idx="6292">
                  <c:v>17.477777777777778</c:v>
                </c:pt>
                <c:pt idx="6293">
                  <c:v>17.480555555555554</c:v>
                </c:pt>
                <c:pt idx="6294">
                  <c:v>17.483333333333334</c:v>
                </c:pt>
                <c:pt idx="6295">
                  <c:v>17.486111111111111</c:v>
                </c:pt>
                <c:pt idx="6296">
                  <c:v>17.488888888888887</c:v>
                </c:pt>
                <c:pt idx="6297">
                  <c:v>17.491666666666667</c:v>
                </c:pt>
                <c:pt idx="6298">
                  <c:v>17.494444444444444</c:v>
                </c:pt>
                <c:pt idx="6299">
                  <c:v>17.497222222222224</c:v>
                </c:pt>
                <c:pt idx="6300">
                  <c:v>17.5</c:v>
                </c:pt>
                <c:pt idx="6301">
                  <c:v>17.502777777777776</c:v>
                </c:pt>
                <c:pt idx="6302">
                  <c:v>17.505555555555556</c:v>
                </c:pt>
                <c:pt idx="6303">
                  <c:v>17.508333333333333</c:v>
                </c:pt>
                <c:pt idx="6304">
                  <c:v>17.511111111111113</c:v>
                </c:pt>
                <c:pt idx="6305">
                  <c:v>17.513888888888889</c:v>
                </c:pt>
                <c:pt idx="6306">
                  <c:v>17.516666666666666</c:v>
                </c:pt>
                <c:pt idx="6307">
                  <c:v>17.519444444444446</c:v>
                </c:pt>
                <c:pt idx="6308">
                  <c:v>17.522222222222222</c:v>
                </c:pt>
                <c:pt idx="6309">
                  <c:v>17.524999999999999</c:v>
                </c:pt>
                <c:pt idx="6310">
                  <c:v>17.527777777777779</c:v>
                </c:pt>
                <c:pt idx="6311">
                  <c:v>17.530555555555555</c:v>
                </c:pt>
                <c:pt idx="6312">
                  <c:v>17.533333333333335</c:v>
                </c:pt>
                <c:pt idx="6313">
                  <c:v>17.536111111111111</c:v>
                </c:pt>
                <c:pt idx="6314">
                  <c:v>17.538888888888888</c:v>
                </c:pt>
                <c:pt idx="6315">
                  <c:v>17.541666666666668</c:v>
                </c:pt>
                <c:pt idx="6316">
                  <c:v>17.544444444444444</c:v>
                </c:pt>
                <c:pt idx="6317">
                  <c:v>17.547222222222221</c:v>
                </c:pt>
                <c:pt idx="6318">
                  <c:v>17.55</c:v>
                </c:pt>
                <c:pt idx="6319">
                  <c:v>17.552777777777777</c:v>
                </c:pt>
                <c:pt idx="6320">
                  <c:v>17.555555555555557</c:v>
                </c:pt>
                <c:pt idx="6321">
                  <c:v>17.558333333333334</c:v>
                </c:pt>
                <c:pt idx="6322">
                  <c:v>17.56111111111111</c:v>
                </c:pt>
                <c:pt idx="6323">
                  <c:v>17.56388888888889</c:v>
                </c:pt>
                <c:pt idx="6324">
                  <c:v>17.566666666666666</c:v>
                </c:pt>
                <c:pt idx="6325">
                  <c:v>17.569444444444443</c:v>
                </c:pt>
                <c:pt idx="6326">
                  <c:v>17.572222222222223</c:v>
                </c:pt>
                <c:pt idx="6327">
                  <c:v>17.574999999999999</c:v>
                </c:pt>
                <c:pt idx="6328">
                  <c:v>17.577777777777779</c:v>
                </c:pt>
                <c:pt idx="6329">
                  <c:v>17.580555555555556</c:v>
                </c:pt>
                <c:pt idx="6330">
                  <c:v>17.583333333333332</c:v>
                </c:pt>
                <c:pt idx="6331">
                  <c:v>17.586111111111112</c:v>
                </c:pt>
                <c:pt idx="6332">
                  <c:v>17.588888888888889</c:v>
                </c:pt>
                <c:pt idx="6333">
                  <c:v>17.591666666666665</c:v>
                </c:pt>
                <c:pt idx="6334">
                  <c:v>17.594444444444445</c:v>
                </c:pt>
                <c:pt idx="6335">
                  <c:v>17.597222222222221</c:v>
                </c:pt>
                <c:pt idx="6336">
                  <c:v>17.600000000000001</c:v>
                </c:pt>
                <c:pt idx="6337">
                  <c:v>17.602777777777778</c:v>
                </c:pt>
                <c:pt idx="6338">
                  <c:v>17.605555555555554</c:v>
                </c:pt>
                <c:pt idx="6339">
                  <c:v>17.608333333333334</c:v>
                </c:pt>
                <c:pt idx="6340">
                  <c:v>17.611111111111111</c:v>
                </c:pt>
                <c:pt idx="6341">
                  <c:v>17.613888888888887</c:v>
                </c:pt>
                <c:pt idx="6342">
                  <c:v>17.616666666666667</c:v>
                </c:pt>
                <c:pt idx="6343">
                  <c:v>17.619444444444444</c:v>
                </c:pt>
                <c:pt idx="6344">
                  <c:v>17.622222222222224</c:v>
                </c:pt>
                <c:pt idx="6345">
                  <c:v>17.625</c:v>
                </c:pt>
                <c:pt idx="6346">
                  <c:v>17.627777777777776</c:v>
                </c:pt>
                <c:pt idx="6347">
                  <c:v>17.630555555555556</c:v>
                </c:pt>
                <c:pt idx="6348">
                  <c:v>17.633333333333333</c:v>
                </c:pt>
                <c:pt idx="6349">
                  <c:v>17.636111111111113</c:v>
                </c:pt>
                <c:pt idx="6350">
                  <c:v>17.638888888888889</c:v>
                </c:pt>
                <c:pt idx="6351">
                  <c:v>17.641666666666666</c:v>
                </c:pt>
                <c:pt idx="6352">
                  <c:v>17.644444444444446</c:v>
                </c:pt>
                <c:pt idx="6353">
                  <c:v>17.647222222222222</c:v>
                </c:pt>
                <c:pt idx="6354">
                  <c:v>17.649999999999999</c:v>
                </c:pt>
                <c:pt idx="6355">
                  <c:v>17.652777777777779</c:v>
                </c:pt>
                <c:pt idx="6356">
                  <c:v>17.655555555555555</c:v>
                </c:pt>
                <c:pt idx="6357">
                  <c:v>17.658333333333335</c:v>
                </c:pt>
                <c:pt idx="6358">
                  <c:v>17.661111111111111</c:v>
                </c:pt>
                <c:pt idx="6359">
                  <c:v>17.663888888888888</c:v>
                </c:pt>
                <c:pt idx="6360">
                  <c:v>17.666666666666668</c:v>
                </c:pt>
                <c:pt idx="6361">
                  <c:v>17.669444444444444</c:v>
                </c:pt>
                <c:pt idx="6362">
                  <c:v>17.672222222222221</c:v>
                </c:pt>
                <c:pt idx="6363">
                  <c:v>17.675000000000001</c:v>
                </c:pt>
                <c:pt idx="6364">
                  <c:v>17.677777777777777</c:v>
                </c:pt>
                <c:pt idx="6365">
                  <c:v>17.680555555555557</c:v>
                </c:pt>
                <c:pt idx="6366">
                  <c:v>17.683333333333334</c:v>
                </c:pt>
                <c:pt idx="6367">
                  <c:v>17.68611111111111</c:v>
                </c:pt>
                <c:pt idx="6368">
                  <c:v>17.68888888888889</c:v>
                </c:pt>
                <c:pt idx="6369">
                  <c:v>17.691666666666666</c:v>
                </c:pt>
                <c:pt idx="6370">
                  <c:v>17.694444444444443</c:v>
                </c:pt>
                <c:pt idx="6371">
                  <c:v>17.697222222222223</c:v>
                </c:pt>
                <c:pt idx="6372">
                  <c:v>17.7</c:v>
                </c:pt>
                <c:pt idx="6373">
                  <c:v>17.702777777777779</c:v>
                </c:pt>
                <c:pt idx="6374">
                  <c:v>17.705555555555556</c:v>
                </c:pt>
                <c:pt idx="6375">
                  <c:v>17.708333333333332</c:v>
                </c:pt>
                <c:pt idx="6376">
                  <c:v>17.711111111111112</c:v>
                </c:pt>
                <c:pt idx="6377">
                  <c:v>17.713888888888889</c:v>
                </c:pt>
                <c:pt idx="6378">
                  <c:v>17.716666666666665</c:v>
                </c:pt>
                <c:pt idx="6379">
                  <c:v>17.719444444444445</c:v>
                </c:pt>
                <c:pt idx="6380">
                  <c:v>17.722222222222221</c:v>
                </c:pt>
                <c:pt idx="6381">
                  <c:v>17.725000000000001</c:v>
                </c:pt>
                <c:pt idx="6382">
                  <c:v>17.727777777777778</c:v>
                </c:pt>
                <c:pt idx="6383">
                  <c:v>17.730555555555554</c:v>
                </c:pt>
                <c:pt idx="6384">
                  <c:v>17.733333333333334</c:v>
                </c:pt>
                <c:pt idx="6385">
                  <c:v>17.736111111111111</c:v>
                </c:pt>
                <c:pt idx="6386">
                  <c:v>17.738888888888887</c:v>
                </c:pt>
                <c:pt idx="6387">
                  <c:v>17.741666666666667</c:v>
                </c:pt>
                <c:pt idx="6388">
                  <c:v>17.744444444444444</c:v>
                </c:pt>
                <c:pt idx="6389">
                  <c:v>17.747222222222224</c:v>
                </c:pt>
                <c:pt idx="6390">
                  <c:v>17.75</c:v>
                </c:pt>
                <c:pt idx="6391">
                  <c:v>17.752777777777776</c:v>
                </c:pt>
                <c:pt idx="6392">
                  <c:v>17.755555555555556</c:v>
                </c:pt>
                <c:pt idx="6393">
                  <c:v>17.758333333333333</c:v>
                </c:pt>
                <c:pt idx="6394">
                  <c:v>17.761111111111113</c:v>
                </c:pt>
                <c:pt idx="6395">
                  <c:v>17.763888888888889</c:v>
                </c:pt>
                <c:pt idx="6396">
                  <c:v>17.766666666666666</c:v>
                </c:pt>
                <c:pt idx="6397">
                  <c:v>17.769444444444446</c:v>
                </c:pt>
                <c:pt idx="6398">
                  <c:v>17.772222222222222</c:v>
                </c:pt>
                <c:pt idx="6399">
                  <c:v>17.774999999999999</c:v>
                </c:pt>
                <c:pt idx="6400">
                  <c:v>17.777777777777779</c:v>
                </c:pt>
                <c:pt idx="6401">
                  <c:v>17.780555555555555</c:v>
                </c:pt>
                <c:pt idx="6402">
                  <c:v>17.783333333333335</c:v>
                </c:pt>
                <c:pt idx="6403">
                  <c:v>17.786111111111111</c:v>
                </c:pt>
                <c:pt idx="6404">
                  <c:v>17.788888888888888</c:v>
                </c:pt>
                <c:pt idx="6405">
                  <c:v>17.791666666666668</c:v>
                </c:pt>
                <c:pt idx="6406">
                  <c:v>17.794444444444444</c:v>
                </c:pt>
                <c:pt idx="6407">
                  <c:v>17.797222222222221</c:v>
                </c:pt>
                <c:pt idx="6408">
                  <c:v>17.8</c:v>
                </c:pt>
                <c:pt idx="6409">
                  <c:v>17.802777777777777</c:v>
                </c:pt>
                <c:pt idx="6410">
                  <c:v>17.805555555555557</c:v>
                </c:pt>
                <c:pt idx="6411">
                  <c:v>17.808333333333334</c:v>
                </c:pt>
                <c:pt idx="6412">
                  <c:v>17.81111111111111</c:v>
                </c:pt>
                <c:pt idx="6413">
                  <c:v>17.81388888888889</c:v>
                </c:pt>
                <c:pt idx="6414">
                  <c:v>17.816666666666666</c:v>
                </c:pt>
                <c:pt idx="6415">
                  <c:v>17.819444444444443</c:v>
                </c:pt>
                <c:pt idx="6416">
                  <c:v>17.822222222222223</c:v>
                </c:pt>
                <c:pt idx="6417">
                  <c:v>17.824999999999999</c:v>
                </c:pt>
                <c:pt idx="6418">
                  <c:v>17.827777777777779</c:v>
                </c:pt>
                <c:pt idx="6419">
                  <c:v>17.830555555555556</c:v>
                </c:pt>
                <c:pt idx="6420">
                  <c:v>17.833333333333332</c:v>
                </c:pt>
                <c:pt idx="6421">
                  <c:v>17.836111111111112</c:v>
                </c:pt>
                <c:pt idx="6422">
                  <c:v>17.838888888888889</c:v>
                </c:pt>
                <c:pt idx="6423">
                  <c:v>17.841666666666665</c:v>
                </c:pt>
                <c:pt idx="6424">
                  <c:v>17.844444444444445</c:v>
                </c:pt>
                <c:pt idx="6425">
                  <c:v>17.847222222222221</c:v>
                </c:pt>
                <c:pt idx="6426">
                  <c:v>17.850000000000001</c:v>
                </c:pt>
                <c:pt idx="6427">
                  <c:v>17.852777777777778</c:v>
                </c:pt>
                <c:pt idx="6428">
                  <c:v>17.855555555555554</c:v>
                </c:pt>
                <c:pt idx="6429">
                  <c:v>17.858333333333334</c:v>
                </c:pt>
                <c:pt idx="6430">
                  <c:v>17.861111111111111</c:v>
                </c:pt>
                <c:pt idx="6431">
                  <c:v>17.863888888888887</c:v>
                </c:pt>
                <c:pt idx="6432">
                  <c:v>17.866666666666667</c:v>
                </c:pt>
                <c:pt idx="6433">
                  <c:v>17.869444444444444</c:v>
                </c:pt>
                <c:pt idx="6434">
                  <c:v>17.872222222222224</c:v>
                </c:pt>
                <c:pt idx="6435">
                  <c:v>17.875</c:v>
                </c:pt>
                <c:pt idx="6436">
                  <c:v>17.877777777777776</c:v>
                </c:pt>
                <c:pt idx="6437">
                  <c:v>17.880555555555556</c:v>
                </c:pt>
                <c:pt idx="6438">
                  <c:v>17.883333333333333</c:v>
                </c:pt>
                <c:pt idx="6439">
                  <c:v>17.886111111111113</c:v>
                </c:pt>
                <c:pt idx="6440">
                  <c:v>17.888888888888889</c:v>
                </c:pt>
                <c:pt idx="6441">
                  <c:v>17.891666666666666</c:v>
                </c:pt>
                <c:pt idx="6442">
                  <c:v>17.894444444444446</c:v>
                </c:pt>
                <c:pt idx="6443">
                  <c:v>17.897222222222222</c:v>
                </c:pt>
                <c:pt idx="6444">
                  <c:v>17.899999999999999</c:v>
                </c:pt>
                <c:pt idx="6445">
                  <c:v>17.902777777777779</c:v>
                </c:pt>
                <c:pt idx="6446">
                  <c:v>17.905555555555555</c:v>
                </c:pt>
                <c:pt idx="6447">
                  <c:v>17.908333333333335</c:v>
                </c:pt>
                <c:pt idx="6448">
                  <c:v>17.911111111111111</c:v>
                </c:pt>
                <c:pt idx="6449">
                  <c:v>17.913888888888888</c:v>
                </c:pt>
                <c:pt idx="6450">
                  <c:v>17.916666666666668</c:v>
                </c:pt>
                <c:pt idx="6451">
                  <c:v>17.919444444444444</c:v>
                </c:pt>
                <c:pt idx="6452">
                  <c:v>17.922222222222221</c:v>
                </c:pt>
                <c:pt idx="6453">
                  <c:v>17.925000000000001</c:v>
                </c:pt>
                <c:pt idx="6454">
                  <c:v>17.927777777777777</c:v>
                </c:pt>
                <c:pt idx="6455">
                  <c:v>17.930555555555557</c:v>
                </c:pt>
                <c:pt idx="6456">
                  <c:v>17.933333333333334</c:v>
                </c:pt>
                <c:pt idx="6457">
                  <c:v>17.93611111111111</c:v>
                </c:pt>
                <c:pt idx="6458">
                  <c:v>17.93888888888889</c:v>
                </c:pt>
                <c:pt idx="6459">
                  <c:v>17.941666666666666</c:v>
                </c:pt>
                <c:pt idx="6460">
                  <c:v>17.944444444444443</c:v>
                </c:pt>
                <c:pt idx="6461">
                  <c:v>17.947222222222223</c:v>
                </c:pt>
                <c:pt idx="6462">
                  <c:v>17.95</c:v>
                </c:pt>
                <c:pt idx="6463">
                  <c:v>17.952777777777779</c:v>
                </c:pt>
                <c:pt idx="6464">
                  <c:v>17.955555555555556</c:v>
                </c:pt>
                <c:pt idx="6465">
                  <c:v>17.958333333333332</c:v>
                </c:pt>
                <c:pt idx="6466">
                  <c:v>17.961111111111112</c:v>
                </c:pt>
                <c:pt idx="6467">
                  <c:v>17.963888888888889</c:v>
                </c:pt>
                <c:pt idx="6468">
                  <c:v>17.966666666666665</c:v>
                </c:pt>
                <c:pt idx="6469">
                  <c:v>17.969444444444445</c:v>
                </c:pt>
                <c:pt idx="6470">
                  <c:v>17.972222222222221</c:v>
                </c:pt>
                <c:pt idx="6471">
                  <c:v>17.975000000000001</c:v>
                </c:pt>
                <c:pt idx="6472">
                  <c:v>17.977777777777778</c:v>
                </c:pt>
                <c:pt idx="6473">
                  <c:v>17.980555555555554</c:v>
                </c:pt>
                <c:pt idx="6474">
                  <c:v>17.983333333333334</c:v>
                </c:pt>
                <c:pt idx="6475">
                  <c:v>17.986111111111111</c:v>
                </c:pt>
                <c:pt idx="6476">
                  <c:v>17.988888888888887</c:v>
                </c:pt>
                <c:pt idx="6477">
                  <c:v>17.991666666666667</c:v>
                </c:pt>
                <c:pt idx="6478">
                  <c:v>17.994444444444444</c:v>
                </c:pt>
                <c:pt idx="6479">
                  <c:v>17.997222222222224</c:v>
                </c:pt>
                <c:pt idx="6480">
                  <c:v>18</c:v>
                </c:pt>
                <c:pt idx="6481">
                  <c:v>18.002777777777776</c:v>
                </c:pt>
                <c:pt idx="6482">
                  <c:v>18.005555555555556</c:v>
                </c:pt>
                <c:pt idx="6483">
                  <c:v>18.008333333333333</c:v>
                </c:pt>
                <c:pt idx="6484">
                  <c:v>18.011111111111113</c:v>
                </c:pt>
                <c:pt idx="6485">
                  <c:v>18.013888888888889</c:v>
                </c:pt>
                <c:pt idx="6486">
                  <c:v>18.016666666666666</c:v>
                </c:pt>
                <c:pt idx="6487">
                  <c:v>18.019444444444446</c:v>
                </c:pt>
                <c:pt idx="6488">
                  <c:v>18.022222222222222</c:v>
                </c:pt>
                <c:pt idx="6489">
                  <c:v>18.024999999999999</c:v>
                </c:pt>
                <c:pt idx="6490">
                  <c:v>18.027777777777779</c:v>
                </c:pt>
                <c:pt idx="6491">
                  <c:v>18.030555555555555</c:v>
                </c:pt>
                <c:pt idx="6492">
                  <c:v>18.033333333333335</c:v>
                </c:pt>
                <c:pt idx="6493">
                  <c:v>18.036111111111111</c:v>
                </c:pt>
                <c:pt idx="6494">
                  <c:v>18.038888888888888</c:v>
                </c:pt>
                <c:pt idx="6495">
                  <c:v>18.041666666666668</c:v>
                </c:pt>
                <c:pt idx="6496">
                  <c:v>18.044444444444444</c:v>
                </c:pt>
                <c:pt idx="6497">
                  <c:v>18.047222222222221</c:v>
                </c:pt>
                <c:pt idx="6498">
                  <c:v>18.05</c:v>
                </c:pt>
                <c:pt idx="6499">
                  <c:v>18.052777777777777</c:v>
                </c:pt>
                <c:pt idx="6500">
                  <c:v>18.055555555555557</c:v>
                </c:pt>
                <c:pt idx="6501">
                  <c:v>18.058333333333334</c:v>
                </c:pt>
                <c:pt idx="6502">
                  <c:v>18.06111111111111</c:v>
                </c:pt>
                <c:pt idx="6503">
                  <c:v>18.06388888888889</c:v>
                </c:pt>
                <c:pt idx="6504">
                  <c:v>18.066666666666666</c:v>
                </c:pt>
                <c:pt idx="6505">
                  <c:v>18.069444444444443</c:v>
                </c:pt>
                <c:pt idx="6506">
                  <c:v>18.072222222222223</c:v>
                </c:pt>
                <c:pt idx="6507">
                  <c:v>18.074999999999999</c:v>
                </c:pt>
                <c:pt idx="6508">
                  <c:v>18.077777777777779</c:v>
                </c:pt>
                <c:pt idx="6509">
                  <c:v>18.080555555555556</c:v>
                </c:pt>
                <c:pt idx="6510">
                  <c:v>18.083333333333332</c:v>
                </c:pt>
                <c:pt idx="6511">
                  <c:v>18.086111111111112</c:v>
                </c:pt>
                <c:pt idx="6512">
                  <c:v>18.088888888888889</c:v>
                </c:pt>
                <c:pt idx="6513">
                  <c:v>18.091666666666665</c:v>
                </c:pt>
                <c:pt idx="6514">
                  <c:v>18.094444444444445</c:v>
                </c:pt>
                <c:pt idx="6515">
                  <c:v>18.097222222222221</c:v>
                </c:pt>
                <c:pt idx="6516">
                  <c:v>18.100000000000001</c:v>
                </c:pt>
                <c:pt idx="6517">
                  <c:v>18.102777777777778</c:v>
                </c:pt>
                <c:pt idx="6518">
                  <c:v>18.105555555555554</c:v>
                </c:pt>
                <c:pt idx="6519">
                  <c:v>18.108333333333334</c:v>
                </c:pt>
                <c:pt idx="6520">
                  <c:v>18.111111111111111</c:v>
                </c:pt>
                <c:pt idx="6521">
                  <c:v>18.113888888888887</c:v>
                </c:pt>
                <c:pt idx="6522">
                  <c:v>18.116666666666667</c:v>
                </c:pt>
                <c:pt idx="6523">
                  <c:v>18.119444444444444</c:v>
                </c:pt>
                <c:pt idx="6524">
                  <c:v>18.122222222222224</c:v>
                </c:pt>
                <c:pt idx="6525">
                  <c:v>18.125</c:v>
                </c:pt>
                <c:pt idx="6526">
                  <c:v>18.127777777777776</c:v>
                </c:pt>
                <c:pt idx="6527">
                  <c:v>18.130555555555556</c:v>
                </c:pt>
                <c:pt idx="6528">
                  <c:v>18.133333333333333</c:v>
                </c:pt>
                <c:pt idx="6529">
                  <c:v>18.136111111111113</c:v>
                </c:pt>
                <c:pt idx="6530">
                  <c:v>18.138888888888889</c:v>
                </c:pt>
                <c:pt idx="6531">
                  <c:v>18.141666666666666</c:v>
                </c:pt>
                <c:pt idx="6532">
                  <c:v>18.144444444444446</c:v>
                </c:pt>
                <c:pt idx="6533">
                  <c:v>18.147222222222222</c:v>
                </c:pt>
                <c:pt idx="6534">
                  <c:v>18.149999999999999</c:v>
                </c:pt>
                <c:pt idx="6535">
                  <c:v>18.152777777777779</c:v>
                </c:pt>
                <c:pt idx="6536">
                  <c:v>18.155555555555555</c:v>
                </c:pt>
                <c:pt idx="6537">
                  <c:v>18.158333333333335</c:v>
                </c:pt>
                <c:pt idx="6538">
                  <c:v>18.161111111111111</c:v>
                </c:pt>
                <c:pt idx="6539">
                  <c:v>18.163888888888888</c:v>
                </c:pt>
                <c:pt idx="6540">
                  <c:v>18.166666666666668</c:v>
                </c:pt>
                <c:pt idx="6541">
                  <c:v>18.169444444444444</c:v>
                </c:pt>
                <c:pt idx="6542">
                  <c:v>18.172222222222221</c:v>
                </c:pt>
                <c:pt idx="6543">
                  <c:v>18.175000000000001</c:v>
                </c:pt>
                <c:pt idx="6544">
                  <c:v>18.177777777777777</c:v>
                </c:pt>
                <c:pt idx="6545">
                  <c:v>18.180555555555557</c:v>
                </c:pt>
                <c:pt idx="6546">
                  <c:v>18.183333333333334</c:v>
                </c:pt>
                <c:pt idx="6547">
                  <c:v>18.18611111111111</c:v>
                </c:pt>
                <c:pt idx="6548">
                  <c:v>18.18888888888889</c:v>
                </c:pt>
                <c:pt idx="6549">
                  <c:v>18.191666666666666</c:v>
                </c:pt>
                <c:pt idx="6550">
                  <c:v>18.194444444444443</c:v>
                </c:pt>
                <c:pt idx="6551">
                  <c:v>18.197222222222223</c:v>
                </c:pt>
                <c:pt idx="6552">
                  <c:v>18.2</c:v>
                </c:pt>
                <c:pt idx="6553">
                  <c:v>18.202777777777779</c:v>
                </c:pt>
                <c:pt idx="6554">
                  <c:v>18.205555555555556</c:v>
                </c:pt>
                <c:pt idx="6555">
                  <c:v>18.208333333333332</c:v>
                </c:pt>
                <c:pt idx="6556">
                  <c:v>18.211111111111112</c:v>
                </c:pt>
                <c:pt idx="6557">
                  <c:v>18.213888888888889</c:v>
                </c:pt>
                <c:pt idx="6558">
                  <c:v>18.216666666666665</c:v>
                </c:pt>
                <c:pt idx="6559">
                  <c:v>18.219444444444445</c:v>
                </c:pt>
                <c:pt idx="6560">
                  <c:v>18.222222222222221</c:v>
                </c:pt>
                <c:pt idx="6561">
                  <c:v>18.225000000000001</c:v>
                </c:pt>
                <c:pt idx="6562">
                  <c:v>18.227777777777778</c:v>
                </c:pt>
                <c:pt idx="6563">
                  <c:v>18.230555555555554</c:v>
                </c:pt>
                <c:pt idx="6564">
                  <c:v>18.233333333333334</c:v>
                </c:pt>
                <c:pt idx="6565">
                  <c:v>18.236111111111111</c:v>
                </c:pt>
                <c:pt idx="6566">
                  <c:v>18.238888888888887</c:v>
                </c:pt>
                <c:pt idx="6567">
                  <c:v>18.241666666666667</c:v>
                </c:pt>
                <c:pt idx="6568">
                  <c:v>18.244444444444444</c:v>
                </c:pt>
                <c:pt idx="6569">
                  <c:v>18.247222222222224</c:v>
                </c:pt>
                <c:pt idx="6570">
                  <c:v>18.25</c:v>
                </c:pt>
                <c:pt idx="6571">
                  <c:v>18.252777777777776</c:v>
                </c:pt>
                <c:pt idx="6572">
                  <c:v>18.255555555555556</c:v>
                </c:pt>
                <c:pt idx="6573">
                  <c:v>18.258333333333333</c:v>
                </c:pt>
                <c:pt idx="6574">
                  <c:v>18.261111111111113</c:v>
                </c:pt>
                <c:pt idx="6575">
                  <c:v>18.263888888888889</c:v>
                </c:pt>
                <c:pt idx="6576">
                  <c:v>18.266666666666666</c:v>
                </c:pt>
                <c:pt idx="6577">
                  <c:v>18.269444444444446</c:v>
                </c:pt>
                <c:pt idx="6578">
                  <c:v>18.272222222222222</c:v>
                </c:pt>
                <c:pt idx="6579">
                  <c:v>18.274999999999999</c:v>
                </c:pt>
                <c:pt idx="6580">
                  <c:v>18.277777777777779</c:v>
                </c:pt>
                <c:pt idx="6581">
                  <c:v>18.280555555555555</c:v>
                </c:pt>
                <c:pt idx="6582">
                  <c:v>18.283333333333335</c:v>
                </c:pt>
                <c:pt idx="6583">
                  <c:v>18.286111111111111</c:v>
                </c:pt>
                <c:pt idx="6584">
                  <c:v>18.288888888888888</c:v>
                </c:pt>
                <c:pt idx="6585">
                  <c:v>18.291666666666668</c:v>
                </c:pt>
                <c:pt idx="6586">
                  <c:v>18.294444444444444</c:v>
                </c:pt>
                <c:pt idx="6587">
                  <c:v>18.297222222222221</c:v>
                </c:pt>
                <c:pt idx="6588">
                  <c:v>18.3</c:v>
                </c:pt>
                <c:pt idx="6589">
                  <c:v>18.302777777777777</c:v>
                </c:pt>
                <c:pt idx="6590">
                  <c:v>18.305555555555557</c:v>
                </c:pt>
                <c:pt idx="6591">
                  <c:v>18.308333333333334</c:v>
                </c:pt>
                <c:pt idx="6592">
                  <c:v>18.31111111111111</c:v>
                </c:pt>
                <c:pt idx="6593">
                  <c:v>18.31388888888889</c:v>
                </c:pt>
                <c:pt idx="6594">
                  <c:v>18.316666666666666</c:v>
                </c:pt>
                <c:pt idx="6595">
                  <c:v>18.319444444444443</c:v>
                </c:pt>
                <c:pt idx="6596">
                  <c:v>18.322222222222223</c:v>
                </c:pt>
                <c:pt idx="6597">
                  <c:v>18.324999999999999</c:v>
                </c:pt>
                <c:pt idx="6598">
                  <c:v>18.327777777777779</c:v>
                </c:pt>
                <c:pt idx="6599">
                  <c:v>18.330555555555556</c:v>
                </c:pt>
                <c:pt idx="6600">
                  <c:v>18.333333333333332</c:v>
                </c:pt>
                <c:pt idx="6601">
                  <c:v>18.336111111111112</c:v>
                </c:pt>
                <c:pt idx="6602">
                  <c:v>18.338888888888889</c:v>
                </c:pt>
                <c:pt idx="6603">
                  <c:v>18.341666666666665</c:v>
                </c:pt>
                <c:pt idx="6604">
                  <c:v>18.344444444444445</c:v>
                </c:pt>
                <c:pt idx="6605">
                  <c:v>18.347222222222221</c:v>
                </c:pt>
                <c:pt idx="6606">
                  <c:v>18.350000000000001</c:v>
                </c:pt>
                <c:pt idx="6607">
                  <c:v>18.352777777777778</c:v>
                </c:pt>
                <c:pt idx="6608">
                  <c:v>18.355555555555554</c:v>
                </c:pt>
                <c:pt idx="6609">
                  <c:v>18.358333333333334</c:v>
                </c:pt>
                <c:pt idx="6610">
                  <c:v>18.361111111111111</c:v>
                </c:pt>
                <c:pt idx="6611">
                  <c:v>18.363888888888887</c:v>
                </c:pt>
                <c:pt idx="6612">
                  <c:v>18.366666666666667</c:v>
                </c:pt>
                <c:pt idx="6613">
                  <c:v>18.369444444444444</c:v>
                </c:pt>
                <c:pt idx="6614">
                  <c:v>18.372222222222224</c:v>
                </c:pt>
                <c:pt idx="6615">
                  <c:v>18.375</c:v>
                </c:pt>
                <c:pt idx="6616">
                  <c:v>18.377777777777776</c:v>
                </c:pt>
                <c:pt idx="6617">
                  <c:v>18.380555555555556</c:v>
                </c:pt>
                <c:pt idx="6618">
                  <c:v>18.383333333333333</c:v>
                </c:pt>
                <c:pt idx="6619">
                  <c:v>18.386111111111113</c:v>
                </c:pt>
                <c:pt idx="6620">
                  <c:v>18.388888888888889</c:v>
                </c:pt>
                <c:pt idx="6621">
                  <c:v>18.391666666666666</c:v>
                </c:pt>
                <c:pt idx="6622">
                  <c:v>18.394444444444446</c:v>
                </c:pt>
                <c:pt idx="6623">
                  <c:v>18.397222222222222</c:v>
                </c:pt>
                <c:pt idx="6624">
                  <c:v>18.399999999999999</c:v>
                </c:pt>
                <c:pt idx="6625">
                  <c:v>18.402777777777779</c:v>
                </c:pt>
                <c:pt idx="6626">
                  <c:v>18.405555555555555</c:v>
                </c:pt>
                <c:pt idx="6627">
                  <c:v>18.408333333333335</c:v>
                </c:pt>
                <c:pt idx="6628">
                  <c:v>18.411111111111111</c:v>
                </c:pt>
                <c:pt idx="6629">
                  <c:v>18.413888888888888</c:v>
                </c:pt>
                <c:pt idx="6630">
                  <c:v>18.416666666666668</c:v>
                </c:pt>
                <c:pt idx="6631">
                  <c:v>18.419444444444444</c:v>
                </c:pt>
                <c:pt idx="6632">
                  <c:v>18.422222222222221</c:v>
                </c:pt>
                <c:pt idx="6633">
                  <c:v>18.425000000000001</c:v>
                </c:pt>
                <c:pt idx="6634">
                  <c:v>18.427777777777777</c:v>
                </c:pt>
                <c:pt idx="6635">
                  <c:v>18.430555555555557</c:v>
                </c:pt>
                <c:pt idx="6636">
                  <c:v>18.433333333333334</c:v>
                </c:pt>
                <c:pt idx="6637">
                  <c:v>18.43611111111111</c:v>
                </c:pt>
                <c:pt idx="6638">
                  <c:v>18.43888888888889</c:v>
                </c:pt>
                <c:pt idx="6639">
                  <c:v>18.441666666666666</c:v>
                </c:pt>
                <c:pt idx="6640">
                  <c:v>18.444444444444443</c:v>
                </c:pt>
                <c:pt idx="6641">
                  <c:v>18.447222222222223</c:v>
                </c:pt>
                <c:pt idx="6642">
                  <c:v>18.45</c:v>
                </c:pt>
                <c:pt idx="6643">
                  <c:v>18.452777777777779</c:v>
                </c:pt>
                <c:pt idx="6644">
                  <c:v>18.455555555555556</c:v>
                </c:pt>
                <c:pt idx="6645">
                  <c:v>18.458333333333332</c:v>
                </c:pt>
                <c:pt idx="6646">
                  <c:v>18.461111111111112</c:v>
                </c:pt>
                <c:pt idx="6647">
                  <c:v>18.463888888888889</c:v>
                </c:pt>
                <c:pt idx="6648">
                  <c:v>18.466666666666665</c:v>
                </c:pt>
                <c:pt idx="6649">
                  <c:v>18.469444444444445</c:v>
                </c:pt>
                <c:pt idx="6650">
                  <c:v>18.472222222222221</c:v>
                </c:pt>
                <c:pt idx="6651">
                  <c:v>18.475000000000001</c:v>
                </c:pt>
                <c:pt idx="6652">
                  <c:v>18.477777777777778</c:v>
                </c:pt>
                <c:pt idx="6653">
                  <c:v>18.480555555555554</c:v>
                </c:pt>
                <c:pt idx="6654">
                  <c:v>18.483333333333334</c:v>
                </c:pt>
                <c:pt idx="6655">
                  <c:v>18.486111111111111</c:v>
                </c:pt>
                <c:pt idx="6656">
                  <c:v>18.488888888888887</c:v>
                </c:pt>
                <c:pt idx="6657">
                  <c:v>18.491666666666667</c:v>
                </c:pt>
                <c:pt idx="6658">
                  <c:v>18.494444444444444</c:v>
                </c:pt>
                <c:pt idx="6659">
                  <c:v>18.497222222222224</c:v>
                </c:pt>
                <c:pt idx="6660">
                  <c:v>18.5</c:v>
                </c:pt>
                <c:pt idx="6661">
                  <c:v>18.502777777777776</c:v>
                </c:pt>
                <c:pt idx="6662">
                  <c:v>18.505555555555556</c:v>
                </c:pt>
                <c:pt idx="6663">
                  <c:v>18.508333333333333</c:v>
                </c:pt>
                <c:pt idx="6664">
                  <c:v>18.511111111111113</c:v>
                </c:pt>
                <c:pt idx="6665">
                  <c:v>18.513888888888889</c:v>
                </c:pt>
                <c:pt idx="6666">
                  <c:v>18.516666666666666</c:v>
                </c:pt>
                <c:pt idx="6667">
                  <c:v>18.519444444444446</c:v>
                </c:pt>
                <c:pt idx="6668">
                  <c:v>18.522222222222222</c:v>
                </c:pt>
                <c:pt idx="6669">
                  <c:v>18.524999999999999</c:v>
                </c:pt>
                <c:pt idx="6670">
                  <c:v>18.527777777777779</c:v>
                </c:pt>
                <c:pt idx="6671">
                  <c:v>18.530555555555555</c:v>
                </c:pt>
                <c:pt idx="6672">
                  <c:v>18.533333333333335</c:v>
                </c:pt>
                <c:pt idx="6673">
                  <c:v>18.536111111111111</c:v>
                </c:pt>
                <c:pt idx="6674">
                  <c:v>18.538888888888888</c:v>
                </c:pt>
                <c:pt idx="6675">
                  <c:v>18.541666666666668</c:v>
                </c:pt>
                <c:pt idx="6676">
                  <c:v>18.544444444444444</c:v>
                </c:pt>
                <c:pt idx="6677">
                  <c:v>18.547222222222221</c:v>
                </c:pt>
                <c:pt idx="6678">
                  <c:v>18.55</c:v>
                </c:pt>
                <c:pt idx="6679">
                  <c:v>18.552777777777777</c:v>
                </c:pt>
                <c:pt idx="6680">
                  <c:v>18.555555555555557</c:v>
                </c:pt>
                <c:pt idx="6681">
                  <c:v>18.558333333333334</c:v>
                </c:pt>
                <c:pt idx="6682">
                  <c:v>18.56111111111111</c:v>
                </c:pt>
                <c:pt idx="6683">
                  <c:v>18.56388888888889</c:v>
                </c:pt>
                <c:pt idx="6684">
                  <c:v>18.566666666666666</c:v>
                </c:pt>
                <c:pt idx="6685">
                  <c:v>18.569444444444443</c:v>
                </c:pt>
                <c:pt idx="6686">
                  <c:v>18.572222222222223</c:v>
                </c:pt>
                <c:pt idx="6687">
                  <c:v>18.574999999999999</c:v>
                </c:pt>
                <c:pt idx="6688">
                  <c:v>18.577777777777779</c:v>
                </c:pt>
                <c:pt idx="6689">
                  <c:v>18.580555555555556</c:v>
                </c:pt>
                <c:pt idx="6690">
                  <c:v>18.583333333333332</c:v>
                </c:pt>
                <c:pt idx="6691">
                  <c:v>18.586111111111112</c:v>
                </c:pt>
                <c:pt idx="6692">
                  <c:v>18.588888888888889</c:v>
                </c:pt>
                <c:pt idx="6693">
                  <c:v>18.591666666666665</c:v>
                </c:pt>
                <c:pt idx="6694">
                  <c:v>18.594444444444445</c:v>
                </c:pt>
                <c:pt idx="6695">
                  <c:v>18.597222222222221</c:v>
                </c:pt>
                <c:pt idx="6696">
                  <c:v>18.600000000000001</c:v>
                </c:pt>
                <c:pt idx="6697">
                  <c:v>18.602777777777778</c:v>
                </c:pt>
                <c:pt idx="6698">
                  <c:v>18.605555555555554</c:v>
                </c:pt>
                <c:pt idx="6699">
                  <c:v>18.608333333333334</c:v>
                </c:pt>
                <c:pt idx="6700">
                  <c:v>18.611111111111111</c:v>
                </c:pt>
                <c:pt idx="6701">
                  <c:v>18.613888888888887</c:v>
                </c:pt>
                <c:pt idx="6702">
                  <c:v>18.616666666666667</c:v>
                </c:pt>
                <c:pt idx="6703">
                  <c:v>18.619444444444444</c:v>
                </c:pt>
                <c:pt idx="6704">
                  <c:v>18.622222222222224</c:v>
                </c:pt>
                <c:pt idx="6705">
                  <c:v>18.625</c:v>
                </c:pt>
                <c:pt idx="6706">
                  <c:v>18.627777777777776</c:v>
                </c:pt>
                <c:pt idx="6707">
                  <c:v>18.630555555555556</c:v>
                </c:pt>
                <c:pt idx="6708">
                  <c:v>18.633333333333333</c:v>
                </c:pt>
                <c:pt idx="6709">
                  <c:v>18.636111111111113</c:v>
                </c:pt>
                <c:pt idx="6710">
                  <c:v>18.638888888888889</c:v>
                </c:pt>
                <c:pt idx="6711">
                  <c:v>18.641666666666666</c:v>
                </c:pt>
                <c:pt idx="6712">
                  <c:v>18.644444444444446</c:v>
                </c:pt>
                <c:pt idx="6713">
                  <c:v>18.647222222222222</c:v>
                </c:pt>
                <c:pt idx="6714">
                  <c:v>18.649999999999999</c:v>
                </c:pt>
                <c:pt idx="6715">
                  <c:v>18.652777777777779</c:v>
                </c:pt>
                <c:pt idx="6716">
                  <c:v>18.655555555555555</c:v>
                </c:pt>
                <c:pt idx="6717">
                  <c:v>18.658333333333335</c:v>
                </c:pt>
                <c:pt idx="6718">
                  <c:v>18.661111111111111</c:v>
                </c:pt>
                <c:pt idx="6719">
                  <c:v>18.663888888888888</c:v>
                </c:pt>
                <c:pt idx="6720">
                  <c:v>18.666666666666668</c:v>
                </c:pt>
                <c:pt idx="6721">
                  <c:v>18.669444444444444</c:v>
                </c:pt>
                <c:pt idx="6722">
                  <c:v>18.672222222222221</c:v>
                </c:pt>
                <c:pt idx="6723">
                  <c:v>18.675000000000001</c:v>
                </c:pt>
                <c:pt idx="6724">
                  <c:v>18.677777777777777</c:v>
                </c:pt>
                <c:pt idx="6725">
                  <c:v>18.680555555555557</c:v>
                </c:pt>
                <c:pt idx="6726">
                  <c:v>18.683333333333334</c:v>
                </c:pt>
                <c:pt idx="6727">
                  <c:v>18.68611111111111</c:v>
                </c:pt>
                <c:pt idx="6728">
                  <c:v>18.68888888888889</c:v>
                </c:pt>
                <c:pt idx="6729">
                  <c:v>18.691666666666666</c:v>
                </c:pt>
                <c:pt idx="6730">
                  <c:v>18.694444444444443</c:v>
                </c:pt>
                <c:pt idx="6731">
                  <c:v>18.697222222222223</c:v>
                </c:pt>
                <c:pt idx="6732">
                  <c:v>18.7</c:v>
                </c:pt>
                <c:pt idx="6733">
                  <c:v>18.702777777777779</c:v>
                </c:pt>
                <c:pt idx="6734">
                  <c:v>18.705555555555556</c:v>
                </c:pt>
                <c:pt idx="6735">
                  <c:v>18.708333333333332</c:v>
                </c:pt>
                <c:pt idx="6736">
                  <c:v>18.711111111111112</c:v>
                </c:pt>
                <c:pt idx="6737">
                  <c:v>18.713888888888889</c:v>
                </c:pt>
                <c:pt idx="6738">
                  <c:v>18.716666666666665</c:v>
                </c:pt>
                <c:pt idx="6739">
                  <c:v>18.719444444444445</c:v>
                </c:pt>
                <c:pt idx="6740">
                  <c:v>18.722222222222221</c:v>
                </c:pt>
                <c:pt idx="6741">
                  <c:v>18.725000000000001</c:v>
                </c:pt>
                <c:pt idx="6742">
                  <c:v>18.727777777777778</c:v>
                </c:pt>
                <c:pt idx="6743">
                  <c:v>18.730555555555554</c:v>
                </c:pt>
                <c:pt idx="6744">
                  <c:v>18.733333333333334</c:v>
                </c:pt>
                <c:pt idx="6745">
                  <c:v>18.736111111111111</c:v>
                </c:pt>
                <c:pt idx="6746">
                  <c:v>18.738888888888887</c:v>
                </c:pt>
                <c:pt idx="6747">
                  <c:v>18.741666666666667</c:v>
                </c:pt>
                <c:pt idx="6748">
                  <c:v>18.744444444444444</c:v>
                </c:pt>
                <c:pt idx="6749">
                  <c:v>18.747222222222224</c:v>
                </c:pt>
                <c:pt idx="6750">
                  <c:v>18.75</c:v>
                </c:pt>
                <c:pt idx="6751">
                  <c:v>18.752777777777776</c:v>
                </c:pt>
                <c:pt idx="6752">
                  <c:v>18.755555555555556</c:v>
                </c:pt>
                <c:pt idx="6753">
                  <c:v>18.758333333333333</c:v>
                </c:pt>
                <c:pt idx="6754">
                  <c:v>18.761111111111113</c:v>
                </c:pt>
                <c:pt idx="6755">
                  <c:v>18.763888888888889</c:v>
                </c:pt>
                <c:pt idx="6756">
                  <c:v>18.766666666666666</c:v>
                </c:pt>
                <c:pt idx="6757">
                  <c:v>18.769444444444446</c:v>
                </c:pt>
                <c:pt idx="6758">
                  <c:v>18.772222222222222</c:v>
                </c:pt>
                <c:pt idx="6759">
                  <c:v>18.774999999999999</c:v>
                </c:pt>
                <c:pt idx="6760">
                  <c:v>18.777777777777779</c:v>
                </c:pt>
                <c:pt idx="6761">
                  <c:v>18.780555555555555</c:v>
                </c:pt>
                <c:pt idx="6762">
                  <c:v>18.783333333333335</c:v>
                </c:pt>
                <c:pt idx="6763">
                  <c:v>18.786111111111111</c:v>
                </c:pt>
                <c:pt idx="6764">
                  <c:v>18.788888888888888</c:v>
                </c:pt>
                <c:pt idx="6765">
                  <c:v>18.791666666666668</c:v>
                </c:pt>
                <c:pt idx="6766">
                  <c:v>18.794444444444444</c:v>
                </c:pt>
                <c:pt idx="6767">
                  <c:v>18.797222222222221</c:v>
                </c:pt>
                <c:pt idx="6768">
                  <c:v>18.8</c:v>
                </c:pt>
                <c:pt idx="6769">
                  <c:v>18.802777777777777</c:v>
                </c:pt>
                <c:pt idx="6770">
                  <c:v>18.805555555555557</c:v>
                </c:pt>
                <c:pt idx="6771">
                  <c:v>18.808333333333334</c:v>
                </c:pt>
                <c:pt idx="6772">
                  <c:v>18.81111111111111</c:v>
                </c:pt>
                <c:pt idx="6773">
                  <c:v>18.81388888888889</c:v>
                </c:pt>
                <c:pt idx="6774">
                  <c:v>18.816666666666666</c:v>
                </c:pt>
                <c:pt idx="6775">
                  <c:v>18.819444444444443</c:v>
                </c:pt>
                <c:pt idx="6776">
                  <c:v>18.822222222222223</c:v>
                </c:pt>
                <c:pt idx="6777">
                  <c:v>18.824999999999999</c:v>
                </c:pt>
                <c:pt idx="6778">
                  <c:v>18.827777777777779</c:v>
                </c:pt>
                <c:pt idx="6779">
                  <c:v>18.830555555555556</c:v>
                </c:pt>
                <c:pt idx="6780">
                  <c:v>18.833333333333332</c:v>
                </c:pt>
                <c:pt idx="6781">
                  <c:v>18.836111111111112</c:v>
                </c:pt>
                <c:pt idx="6782">
                  <c:v>18.838888888888889</c:v>
                </c:pt>
                <c:pt idx="6783">
                  <c:v>18.841666666666665</c:v>
                </c:pt>
                <c:pt idx="6784">
                  <c:v>18.844444444444445</c:v>
                </c:pt>
                <c:pt idx="6785">
                  <c:v>18.847222222222221</c:v>
                </c:pt>
                <c:pt idx="6786">
                  <c:v>18.850000000000001</c:v>
                </c:pt>
                <c:pt idx="6787">
                  <c:v>18.852777777777778</c:v>
                </c:pt>
                <c:pt idx="6788">
                  <c:v>18.855555555555554</c:v>
                </c:pt>
                <c:pt idx="6789">
                  <c:v>18.858333333333334</c:v>
                </c:pt>
                <c:pt idx="6790">
                  <c:v>18.861111111111111</c:v>
                </c:pt>
                <c:pt idx="6791">
                  <c:v>18.863888888888887</c:v>
                </c:pt>
                <c:pt idx="6792">
                  <c:v>18.866666666666667</c:v>
                </c:pt>
                <c:pt idx="6793">
                  <c:v>18.869444444444444</c:v>
                </c:pt>
                <c:pt idx="6794">
                  <c:v>18.872222222222224</c:v>
                </c:pt>
                <c:pt idx="6795">
                  <c:v>18.875</c:v>
                </c:pt>
                <c:pt idx="6796">
                  <c:v>18.877777777777776</c:v>
                </c:pt>
                <c:pt idx="6797">
                  <c:v>18.880555555555556</c:v>
                </c:pt>
                <c:pt idx="6798">
                  <c:v>18.883333333333333</c:v>
                </c:pt>
                <c:pt idx="6799">
                  <c:v>18.886111111111113</c:v>
                </c:pt>
                <c:pt idx="6800">
                  <c:v>18.888888888888889</c:v>
                </c:pt>
                <c:pt idx="6801">
                  <c:v>18.891666666666666</c:v>
                </c:pt>
                <c:pt idx="6802">
                  <c:v>18.894444444444446</c:v>
                </c:pt>
                <c:pt idx="6803">
                  <c:v>18.897222222222222</c:v>
                </c:pt>
                <c:pt idx="6804">
                  <c:v>18.899999999999999</c:v>
                </c:pt>
                <c:pt idx="6805">
                  <c:v>18.902777777777779</c:v>
                </c:pt>
                <c:pt idx="6806">
                  <c:v>18.905555555555555</c:v>
                </c:pt>
                <c:pt idx="6807">
                  <c:v>18.908333333333335</c:v>
                </c:pt>
                <c:pt idx="6808">
                  <c:v>18.911111111111111</c:v>
                </c:pt>
                <c:pt idx="6809">
                  <c:v>18.913888888888888</c:v>
                </c:pt>
                <c:pt idx="6810">
                  <c:v>18.916666666666668</c:v>
                </c:pt>
                <c:pt idx="6811">
                  <c:v>18.919444444444444</c:v>
                </c:pt>
                <c:pt idx="6812">
                  <c:v>18.922222222222221</c:v>
                </c:pt>
                <c:pt idx="6813">
                  <c:v>18.925000000000001</c:v>
                </c:pt>
                <c:pt idx="6814">
                  <c:v>18.927777777777777</c:v>
                </c:pt>
                <c:pt idx="6815">
                  <c:v>18.930555555555557</c:v>
                </c:pt>
                <c:pt idx="6816">
                  <c:v>18.933333333333334</c:v>
                </c:pt>
                <c:pt idx="6817">
                  <c:v>18.93611111111111</c:v>
                </c:pt>
                <c:pt idx="6818">
                  <c:v>18.93888888888889</c:v>
                </c:pt>
                <c:pt idx="6819">
                  <c:v>18.941666666666666</c:v>
                </c:pt>
                <c:pt idx="6820">
                  <c:v>18.944444444444443</c:v>
                </c:pt>
                <c:pt idx="6821">
                  <c:v>18.947222222222223</c:v>
                </c:pt>
                <c:pt idx="6822">
                  <c:v>18.95</c:v>
                </c:pt>
                <c:pt idx="6823">
                  <c:v>18.952777777777779</c:v>
                </c:pt>
                <c:pt idx="6824">
                  <c:v>18.955555555555556</c:v>
                </c:pt>
                <c:pt idx="6825">
                  <c:v>18.958333333333332</c:v>
                </c:pt>
                <c:pt idx="6826">
                  <c:v>18.961111111111112</c:v>
                </c:pt>
                <c:pt idx="6827">
                  <c:v>18.963888888888889</c:v>
                </c:pt>
                <c:pt idx="6828">
                  <c:v>18.966666666666665</c:v>
                </c:pt>
                <c:pt idx="6829">
                  <c:v>18.969444444444445</c:v>
                </c:pt>
                <c:pt idx="6830">
                  <c:v>18.972222222222221</c:v>
                </c:pt>
                <c:pt idx="6831">
                  <c:v>18.975000000000001</c:v>
                </c:pt>
                <c:pt idx="6832">
                  <c:v>18.977777777777778</c:v>
                </c:pt>
                <c:pt idx="6833">
                  <c:v>18.980555555555554</c:v>
                </c:pt>
                <c:pt idx="6834">
                  <c:v>18.983333333333334</c:v>
                </c:pt>
                <c:pt idx="6835">
                  <c:v>18.986111111111111</c:v>
                </c:pt>
                <c:pt idx="6836">
                  <c:v>18.988888888888887</c:v>
                </c:pt>
                <c:pt idx="6837">
                  <c:v>18.991666666666667</c:v>
                </c:pt>
                <c:pt idx="6838">
                  <c:v>18.994444444444444</c:v>
                </c:pt>
                <c:pt idx="6839">
                  <c:v>18.997222222222224</c:v>
                </c:pt>
                <c:pt idx="6840">
                  <c:v>19</c:v>
                </c:pt>
                <c:pt idx="6841">
                  <c:v>19.002777777777776</c:v>
                </c:pt>
                <c:pt idx="6842">
                  <c:v>19.005555555555556</c:v>
                </c:pt>
                <c:pt idx="6843">
                  <c:v>19.008333333333333</c:v>
                </c:pt>
                <c:pt idx="6844">
                  <c:v>19.011111111111113</c:v>
                </c:pt>
                <c:pt idx="6845">
                  <c:v>19.013888888888889</c:v>
                </c:pt>
                <c:pt idx="6846">
                  <c:v>19.016666666666666</c:v>
                </c:pt>
                <c:pt idx="6847">
                  <c:v>19.019444444444446</c:v>
                </c:pt>
                <c:pt idx="6848">
                  <c:v>19.022222222222222</c:v>
                </c:pt>
                <c:pt idx="6849">
                  <c:v>19.024999999999999</c:v>
                </c:pt>
                <c:pt idx="6850">
                  <c:v>19.027777777777779</c:v>
                </c:pt>
                <c:pt idx="6851">
                  <c:v>19.030555555555555</c:v>
                </c:pt>
                <c:pt idx="6852">
                  <c:v>19.033333333333335</c:v>
                </c:pt>
                <c:pt idx="6853">
                  <c:v>19.036111111111111</c:v>
                </c:pt>
                <c:pt idx="6854">
                  <c:v>19.038888888888888</c:v>
                </c:pt>
                <c:pt idx="6855">
                  <c:v>19.041666666666668</c:v>
                </c:pt>
                <c:pt idx="6856">
                  <c:v>19.044444444444444</c:v>
                </c:pt>
                <c:pt idx="6857">
                  <c:v>19.047222222222221</c:v>
                </c:pt>
                <c:pt idx="6858">
                  <c:v>19.05</c:v>
                </c:pt>
                <c:pt idx="6859">
                  <c:v>19.052777777777777</c:v>
                </c:pt>
                <c:pt idx="6860">
                  <c:v>19.055555555555557</c:v>
                </c:pt>
                <c:pt idx="6861">
                  <c:v>19.058333333333334</c:v>
                </c:pt>
                <c:pt idx="6862">
                  <c:v>19.06111111111111</c:v>
                </c:pt>
                <c:pt idx="6863">
                  <c:v>19.06388888888889</c:v>
                </c:pt>
                <c:pt idx="6864">
                  <c:v>19.066666666666666</c:v>
                </c:pt>
                <c:pt idx="6865">
                  <c:v>19.069444444444443</c:v>
                </c:pt>
                <c:pt idx="6866">
                  <c:v>19.072222222222223</c:v>
                </c:pt>
                <c:pt idx="6867">
                  <c:v>19.074999999999999</c:v>
                </c:pt>
                <c:pt idx="6868">
                  <c:v>19.077777777777779</c:v>
                </c:pt>
                <c:pt idx="6869">
                  <c:v>19.080555555555556</c:v>
                </c:pt>
                <c:pt idx="6870">
                  <c:v>19.083333333333332</c:v>
                </c:pt>
                <c:pt idx="6871">
                  <c:v>19.086111111111112</c:v>
                </c:pt>
                <c:pt idx="6872">
                  <c:v>19.088888888888889</c:v>
                </c:pt>
                <c:pt idx="6873">
                  <c:v>19.091666666666665</c:v>
                </c:pt>
                <c:pt idx="6874">
                  <c:v>19.094444444444445</c:v>
                </c:pt>
                <c:pt idx="6875">
                  <c:v>19.097222222222221</c:v>
                </c:pt>
                <c:pt idx="6876">
                  <c:v>19.100000000000001</c:v>
                </c:pt>
                <c:pt idx="6877">
                  <c:v>19.102777777777778</c:v>
                </c:pt>
                <c:pt idx="6878">
                  <c:v>19.105555555555554</c:v>
                </c:pt>
                <c:pt idx="6879">
                  <c:v>19.108333333333334</c:v>
                </c:pt>
                <c:pt idx="6880">
                  <c:v>19.111111111111111</c:v>
                </c:pt>
                <c:pt idx="6881">
                  <c:v>19.113888888888887</c:v>
                </c:pt>
                <c:pt idx="6882">
                  <c:v>19.116666666666667</c:v>
                </c:pt>
                <c:pt idx="6883">
                  <c:v>19.119444444444444</c:v>
                </c:pt>
                <c:pt idx="6884">
                  <c:v>19.122222222222224</c:v>
                </c:pt>
                <c:pt idx="6885">
                  <c:v>19.125</c:v>
                </c:pt>
                <c:pt idx="6886">
                  <c:v>19.127777777777776</c:v>
                </c:pt>
                <c:pt idx="6887">
                  <c:v>19.130555555555556</c:v>
                </c:pt>
                <c:pt idx="6888">
                  <c:v>19.133333333333333</c:v>
                </c:pt>
                <c:pt idx="6889">
                  <c:v>19.136111111111113</c:v>
                </c:pt>
                <c:pt idx="6890">
                  <c:v>19.138888888888889</c:v>
                </c:pt>
                <c:pt idx="6891">
                  <c:v>19.141666666666666</c:v>
                </c:pt>
                <c:pt idx="6892">
                  <c:v>19.144444444444446</c:v>
                </c:pt>
                <c:pt idx="6893">
                  <c:v>19.147222222222222</c:v>
                </c:pt>
                <c:pt idx="6894">
                  <c:v>19.149999999999999</c:v>
                </c:pt>
                <c:pt idx="6895">
                  <c:v>19.152777777777779</c:v>
                </c:pt>
                <c:pt idx="6896">
                  <c:v>19.155555555555555</c:v>
                </c:pt>
                <c:pt idx="6897">
                  <c:v>19.158333333333335</c:v>
                </c:pt>
                <c:pt idx="6898">
                  <c:v>19.161111111111111</c:v>
                </c:pt>
                <c:pt idx="6899">
                  <c:v>19.163888888888888</c:v>
                </c:pt>
                <c:pt idx="6900">
                  <c:v>19.166666666666668</c:v>
                </c:pt>
                <c:pt idx="6901">
                  <c:v>19.169444444444444</c:v>
                </c:pt>
                <c:pt idx="6902">
                  <c:v>19.172222222222221</c:v>
                </c:pt>
                <c:pt idx="6903">
                  <c:v>19.175000000000001</c:v>
                </c:pt>
                <c:pt idx="6904">
                  <c:v>19.177777777777777</c:v>
                </c:pt>
                <c:pt idx="6905">
                  <c:v>19.180555555555557</c:v>
                </c:pt>
                <c:pt idx="6906">
                  <c:v>19.183333333333334</c:v>
                </c:pt>
                <c:pt idx="6907">
                  <c:v>19.18611111111111</c:v>
                </c:pt>
                <c:pt idx="6908">
                  <c:v>19.18888888888889</c:v>
                </c:pt>
                <c:pt idx="6909">
                  <c:v>19.191666666666666</c:v>
                </c:pt>
                <c:pt idx="6910">
                  <c:v>19.194444444444443</c:v>
                </c:pt>
                <c:pt idx="6911">
                  <c:v>19.197222222222223</c:v>
                </c:pt>
                <c:pt idx="6912">
                  <c:v>19.2</c:v>
                </c:pt>
                <c:pt idx="6913">
                  <c:v>19.202777777777779</c:v>
                </c:pt>
                <c:pt idx="6914">
                  <c:v>19.205555555555556</c:v>
                </c:pt>
                <c:pt idx="6915">
                  <c:v>19.208333333333332</c:v>
                </c:pt>
                <c:pt idx="6916">
                  <c:v>19.211111111111112</c:v>
                </c:pt>
                <c:pt idx="6917">
                  <c:v>19.213888888888889</c:v>
                </c:pt>
                <c:pt idx="6918">
                  <c:v>19.216666666666665</c:v>
                </c:pt>
                <c:pt idx="6919">
                  <c:v>19.219444444444445</c:v>
                </c:pt>
                <c:pt idx="6920">
                  <c:v>19.222222222222221</c:v>
                </c:pt>
                <c:pt idx="6921">
                  <c:v>19.225000000000001</c:v>
                </c:pt>
                <c:pt idx="6922">
                  <c:v>19.227777777777778</c:v>
                </c:pt>
                <c:pt idx="6923">
                  <c:v>19.230555555555554</c:v>
                </c:pt>
                <c:pt idx="6924">
                  <c:v>19.233333333333334</c:v>
                </c:pt>
                <c:pt idx="6925">
                  <c:v>19.236111111111111</c:v>
                </c:pt>
                <c:pt idx="6926">
                  <c:v>19.238888888888887</c:v>
                </c:pt>
                <c:pt idx="6927">
                  <c:v>19.241666666666667</c:v>
                </c:pt>
                <c:pt idx="6928">
                  <c:v>19.244444444444444</c:v>
                </c:pt>
                <c:pt idx="6929">
                  <c:v>19.247222222222224</c:v>
                </c:pt>
                <c:pt idx="6930">
                  <c:v>19.25</c:v>
                </c:pt>
                <c:pt idx="6931">
                  <c:v>19.252777777777776</c:v>
                </c:pt>
                <c:pt idx="6932">
                  <c:v>19.255555555555556</c:v>
                </c:pt>
                <c:pt idx="6933">
                  <c:v>19.258333333333333</c:v>
                </c:pt>
                <c:pt idx="6934">
                  <c:v>19.261111111111113</c:v>
                </c:pt>
                <c:pt idx="6935">
                  <c:v>19.263888888888889</c:v>
                </c:pt>
                <c:pt idx="6936">
                  <c:v>19.266666666666666</c:v>
                </c:pt>
                <c:pt idx="6937">
                  <c:v>19.269444444444446</c:v>
                </c:pt>
                <c:pt idx="6938">
                  <c:v>19.272222222222222</c:v>
                </c:pt>
                <c:pt idx="6939">
                  <c:v>19.274999999999999</c:v>
                </c:pt>
                <c:pt idx="6940">
                  <c:v>19.277777777777779</c:v>
                </c:pt>
                <c:pt idx="6941">
                  <c:v>19.280555555555555</c:v>
                </c:pt>
                <c:pt idx="6942">
                  <c:v>19.283333333333335</c:v>
                </c:pt>
                <c:pt idx="6943">
                  <c:v>19.286111111111111</c:v>
                </c:pt>
                <c:pt idx="6944">
                  <c:v>19.288888888888888</c:v>
                </c:pt>
                <c:pt idx="6945">
                  <c:v>19.291666666666668</c:v>
                </c:pt>
                <c:pt idx="6946">
                  <c:v>19.294444444444444</c:v>
                </c:pt>
                <c:pt idx="6947">
                  <c:v>19.297222222222221</c:v>
                </c:pt>
                <c:pt idx="6948">
                  <c:v>19.3</c:v>
                </c:pt>
                <c:pt idx="6949">
                  <c:v>19.302777777777777</c:v>
                </c:pt>
                <c:pt idx="6950">
                  <c:v>19.305555555555557</c:v>
                </c:pt>
                <c:pt idx="6951">
                  <c:v>19.308333333333334</c:v>
                </c:pt>
                <c:pt idx="6952">
                  <c:v>19.31111111111111</c:v>
                </c:pt>
                <c:pt idx="6953">
                  <c:v>19.31388888888889</c:v>
                </c:pt>
                <c:pt idx="6954">
                  <c:v>19.316666666666666</c:v>
                </c:pt>
                <c:pt idx="6955">
                  <c:v>19.319444444444443</c:v>
                </c:pt>
                <c:pt idx="6956">
                  <c:v>19.322222222222223</c:v>
                </c:pt>
                <c:pt idx="6957">
                  <c:v>19.324999999999999</c:v>
                </c:pt>
                <c:pt idx="6958">
                  <c:v>19.327777777777779</c:v>
                </c:pt>
                <c:pt idx="6959">
                  <c:v>19.330555555555556</c:v>
                </c:pt>
                <c:pt idx="6960">
                  <c:v>19.333333333333332</c:v>
                </c:pt>
                <c:pt idx="6961">
                  <c:v>19.336111111111112</c:v>
                </c:pt>
                <c:pt idx="6962">
                  <c:v>19.338888888888889</c:v>
                </c:pt>
                <c:pt idx="6963">
                  <c:v>19.341666666666665</c:v>
                </c:pt>
                <c:pt idx="6964">
                  <c:v>19.344444444444445</c:v>
                </c:pt>
                <c:pt idx="6965">
                  <c:v>19.347222222222221</c:v>
                </c:pt>
                <c:pt idx="6966">
                  <c:v>19.350000000000001</c:v>
                </c:pt>
                <c:pt idx="6967">
                  <c:v>19.352777777777778</c:v>
                </c:pt>
                <c:pt idx="6968">
                  <c:v>19.355555555555554</c:v>
                </c:pt>
                <c:pt idx="6969">
                  <c:v>19.358333333333334</c:v>
                </c:pt>
                <c:pt idx="6970">
                  <c:v>19.361111111111111</c:v>
                </c:pt>
                <c:pt idx="6971">
                  <c:v>19.363888888888887</c:v>
                </c:pt>
                <c:pt idx="6972">
                  <c:v>19.366666666666667</c:v>
                </c:pt>
                <c:pt idx="6973">
                  <c:v>19.369444444444444</c:v>
                </c:pt>
                <c:pt idx="6974">
                  <c:v>19.372222222222224</c:v>
                </c:pt>
                <c:pt idx="6975">
                  <c:v>19.375</c:v>
                </c:pt>
                <c:pt idx="6976">
                  <c:v>19.377777777777776</c:v>
                </c:pt>
                <c:pt idx="6977">
                  <c:v>19.380555555555556</c:v>
                </c:pt>
                <c:pt idx="6978">
                  <c:v>19.383333333333333</c:v>
                </c:pt>
                <c:pt idx="6979">
                  <c:v>19.386111111111113</c:v>
                </c:pt>
                <c:pt idx="6980">
                  <c:v>19.388888888888889</c:v>
                </c:pt>
                <c:pt idx="6981">
                  <c:v>19.391666666666666</c:v>
                </c:pt>
                <c:pt idx="6982">
                  <c:v>19.394444444444446</c:v>
                </c:pt>
                <c:pt idx="6983">
                  <c:v>19.397222222222222</c:v>
                </c:pt>
                <c:pt idx="6984">
                  <c:v>19.399999999999999</c:v>
                </c:pt>
                <c:pt idx="6985">
                  <c:v>19.402777777777779</c:v>
                </c:pt>
                <c:pt idx="6986">
                  <c:v>19.405555555555555</c:v>
                </c:pt>
                <c:pt idx="6987">
                  <c:v>19.408333333333335</c:v>
                </c:pt>
                <c:pt idx="6988">
                  <c:v>19.411111111111111</c:v>
                </c:pt>
                <c:pt idx="6989">
                  <c:v>19.413888888888888</c:v>
                </c:pt>
                <c:pt idx="6990">
                  <c:v>19.416666666666668</c:v>
                </c:pt>
                <c:pt idx="6991">
                  <c:v>19.419444444444444</c:v>
                </c:pt>
                <c:pt idx="6992">
                  <c:v>19.422222222222221</c:v>
                </c:pt>
                <c:pt idx="6993">
                  <c:v>19.425000000000001</c:v>
                </c:pt>
                <c:pt idx="6994">
                  <c:v>19.427777777777777</c:v>
                </c:pt>
                <c:pt idx="6995">
                  <c:v>19.430555555555557</c:v>
                </c:pt>
                <c:pt idx="6996">
                  <c:v>19.433333333333334</c:v>
                </c:pt>
                <c:pt idx="6997">
                  <c:v>19.43611111111111</c:v>
                </c:pt>
                <c:pt idx="6998">
                  <c:v>19.43888888888889</c:v>
                </c:pt>
                <c:pt idx="6999">
                  <c:v>19.441666666666666</c:v>
                </c:pt>
                <c:pt idx="7000">
                  <c:v>19.444444444444443</c:v>
                </c:pt>
                <c:pt idx="7001">
                  <c:v>19.447222222222223</c:v>
                </c:pt>
                <c:pt idx="7002">
                  <c:v>19.45</c:v>
                </c:pt>
                <c:pt idx="7003">
                  <c:v>19.452777777777779</c:v>
                </c:pt>
                <c:pt idx="7004">
                  <c:v>19.455555555555556</c:v>
                </c:pt>
                <c:pt idx="7005">
                  <c:v>19.458333333333332</c:v>
                </c:pt>
                <c:pt idx="7006">
                  <c:v>19.461111111111112</c:v>
                </c:pt>
                <c:pt idx="7007">
                  <c:v>19.463888888888889</c:v>
                </c:pt>
                <c:pt idx="7008">
                  <c:v>19.466666666666665</c:v>
                </c:pt>
                <c:pt idx="7009">
                  <c:v>19.469444444444445</c:v>
                </c:pt>
                <c:pt idx="7010">
                  <c:v>19.472222222222221</c:v>
                </c:pt>
                <c:pt idx="7011">
                  <c:v>19.475000000000001</c:v>
                </c:pt>
                <c:pt idx="7012">
                  <c:v>19.477777777777778</c:v>
                </c:pt>
                <c:pt idx="7013">
                  <c:v>19.480555555555554</c:v>
                </c:pt>
                <c:pt idx="7014">
                  <c:v>19.483333333333334</c:v>
                </c:pt>
                <c:pt idx="7015">
                  <c:v>19.486111111111111</c:v>
                </c:pt>
                <c:pt idx="7016">
                  <c:v>19.488888888888887</c:v>
                </c:pt>
                <c:pt idx="7017">
                  <c:v>19.491666666666667</c:v>
                </c:pt>
                <c:pt idx="7018">
                  <c:v>19.494444444444444</c:v>
                </c:pt>
                <c:pt idx="7019">
                  <c:v>19.497222222222224</c:v>
                </c:pt>
                <c:pt idx="7020">
                  <c:v>19.5</c:v>
                </c:pt>
                <c:pt idx="7021">
                  <c:v>19.502777777777776</c:v>
                </c:pt>
                <c:pt idx="7022">
                  <c:v>19.505555555555556</c:v>
                </c:pt>
                <c:pt idx="7023">
                  <c:v>19.508333333333333</c:v>
                </c:pt>
                <c:pt idx="7024">
                  <c:v>19.511111111111113</c:v>
                </c:pt>
                <c:pt idx="7025">
                  <c:v>19.513888888888889</c:v>
                </c:pt>
                <c:pt idx="7026">
                  <c:v>19.516666666666666</c:v>
                </c:pt>
                <c:pt idx="7027">
                  <c:v>19.519444444444446</c:v>
                </c:pt>
                <c:pt idx="7028">
                  <c:v>19.522222222222222</c:v>
                </c:pt>
                <c:pt idx="7029">
                  <c:v>19.524999999999999</c:v>
                </c:pt>
                <c:pt idx="7030">
                  <c:v>19.527777777777779</c:v>
                </c:pt>
                <c:pt idx="7031">
                  <c:v>19.530555555555555</c:v>
                </c:pt>
                <c:pt idx="7032">
                  <c:v>19.533333333333335</c:v>
                </c:pt>
                <c:pt idx="7033">
                  <c:v>19.536111111111111</c:v>
                </c:pt>
                <c:pt idx="7034">
                  <c:v>19.538888888888888</c:v>
                </c:pt>
                <c:pt idx="7035">
                  <c:v>19.541666666666668</c:v>
                </c:pt>
                <c:pt idx="7036">
                  <c:v>19.544444444444444</c:v>
                </c:pt>
                <c:pt idx="7037">
                  <c:v>19.547222222222221</c:v>
                </c:pt>
                <c:pt idx="7038">
                  <c:v>19.55</c:v>
                </c:pt>
                <c:pt idx="7039">
                  <c:v>19.552777777777777</c:v>
                </c:pt>
                <c:pt idx="7040">
                  <c:v>19.555555555555557</c:v>
                </c:pt>
                <c:pt idx="7041">
                  <c:v>19.558333333333334</c:v>
                </c:pt>
                <c:pt idx="7042">
                  <c:v>19.56111111111111</c:v>
                </c:pt>
                <c:pt idx="7043">
                  <c:v>19.56388888888889</c:v>
                </c:pt>
                <c:pt idx="7044">
                  <c:v>19.566666666666666</c:v>
                </c:pt>
                <c:pt idx="7045">
                  <c:v>19.569444444444443</c:v>
                </c:pt>
                <c:pt idx="7046">
                  <c:v>19.572222222222223</c:v>
                </c:pt>
                <c:pt idx="7047">
                  <c:v>19.574999999999999</c:v>
                </c:pt>
                <c:pt idx="7048">
                  <c:v>19.577777777777779</c:v>
                </c:pt>
                <c:pt idx="7049">
                  <c:v>19.580555555555556</c:v>
                </c:pt>
                <c:pt idx="7050">
                  <c:v>19.583333333333332</c:v>
                </c:pt>
                <c:pt idx="7051">
                  <c:v>19.586111111111112</c:v>
                </c:pt>
                <c:pt idx="7052">
                  <c:v>19.588888888888889</c:v>
                </c:pt>
                <c:pt idx="7053">
                  <c:v>19.591666666666665</c:v>
                </c:pt>
                <c:pt idx="7054">
                  <c:v>19.594444444444445</c:v>
                </c:pt>
                <c:pt idx="7055">
                  <c:v>19.597222222222221</c:v>
                </c:pt>
                <c:pt idx="7056">
                  <c:v>19.600000000000001</c:v>
                </c:pt>
                <c:pt idx="7057">
                  <c:v>19.602777777777778</c:v>
                </c:pt>
                <c:pt idx="7058">
                  <c:v>19.605555555555554</c:v>
                </c:pt>
                <c:pt idx="7059">
                  <c:v>19.608333333333334</c:v>
                </c:pt>
                <c:pt idx="7060">
                  <c:v>19.611111111111111</c:v>
                </c:pt>
                <c:pt idx="7061">
                  <c:v>19.613888888888887</c:v>
                </c:pt>
                <c:pt idx="7062">
                  <c:v>19.616666666666667</c:v>
                </c:pt>
                <c:pt idx="7063">
                  <c:v>19.619444444444444</c:v>
                </c:pt>
                <c:pt idx="7064">
                  <c:v>19.622222222222224</c:v>
                </c:pt>
                <c:pt idx="7065">
                  <c:v>19.625</c:v>
                </c:pt>
                <c:pt idx="7066">
                  <c:v>19.627777777777776</c:v>
                </c:pt>
                <c:pt idx="7067">
                  <c:v>19.630555555555556</c:v>
                </c:pt>
                <c:pt idx="7068">
                  <c:v>19.633333333333333</c:v>
                </c:pt>
                <c:pt idx="7069">
                  <c:v>19.636111111111113</c:v>
                </c:pt>
                <c:pt idx="7070">
                  <c:v>19.638888888888889</c:v>
                </c:pt>
                <c:pt idx="7071">
                  <c:v>19.641666666666666</c:v>
                </c:pt>
                <c:pt idx="7072">
                  <c:v>19.644444444444446</c:v>
                </c:pt>
                <c:pt idx="7073">
                  <c:v>19.647222222222222</c:v>
                </c:pt>
                <c:pt idx="7074">
                  <c:v>19.649999999999999</c:v>
                </c:pt>
                <c:pt idx="7075">
                  <c:v>19.652777777777779</c:v>
                </c:pt>
                <c:pt idx="7076">
                  <c:v>19.655555555555555</c:v>
                </c:pt>
                <c:pt idx="7077">
                  <c:v>19.658333333333335</c:v>
                </c:pt>
                <c:pt idx="7078">
                  <c:v>19.661111111111111</c:v>
                </c:pt>
                <c:pt idx="7079">
                  <c:v>19.663888888888888</c:v>
                </c:pt>
                <c:pt idx="7080">
                  <c:v>19.666666666666668</c:v>
                </c:pt>
                <c:pt idx="7081">
                  <c:v>19.669444444444444</c:v>
                </c:pt>
                <c:pt idx="7082">
                  <c:v>19.672222222222221</c:v>
                </c:pt>
                <c:pt idx="7083">
                  <c:v>19.675000000000001</c:v>
                </c:pt>
                <c:pt idx="7084">
                  <c:v>19.677777777777777</c:v>
                </c:pt>
                <c:pt idx="7085">
                  <c:v>19.680555555555557</c:v>
                </c:pt>
                <c:pt idx="7086">
                  <c:v>19.683333333333334</c:v>
                </c:pt>
                <c:pt idx="7087">
                  <c:v>19.68611111111111</c:v>
                </c:pt>
                <c:pt idx="7088">
                  <c:v>19.68888888888889</c:v>
                </c:pt>
                <c:pt idx="7089">
                  <c:v>19.691666666666666</c:v>
                </c:pt>
                <c:pt idx="7090">
                  <c:v>19.694444444444443</c:v>
                </c:pt>
                <c:pt idx="7091">
                  <c:v>19.697222222222223</c:v>
                </c:pt>
                <c:pt idx="7092">
                  <c:v>19.7</c:v>
                </c:pt>
                <c:pt idx="7093">
                  <c:v>19.702777777777779</c:v>
                </c:pt>
                <c:pt idx="7094">
                  <c:v>19.705555555555556</c:v>
                </c:pt>
                <c:pt idx="7095">
                  <c:v>19.708333333333332</c:v>
                </c:pt>
                <c:pt idx="7096">
                  <c:v>19.711111111111112</c:v>
                </c:pt>
                <c:pt idx="7097">
                  <c:v>19.713888888888889</c:v>
                </c:pt>
                <c:pt idx="7098">
                  <c:v>19.716666666666665</c:v>
                </c:pt>
                <c:pt idx="7099">
                  <c:v>19.719444444444445</c:v>
                </c:pt>
                <c:pt idx="7100">
                  <c:v>19.722222222222221</c:v>
                </c:pt>
                <c:pt idx="7101">
                  <c:v>19.725000000000001</c:v>
                </c:pt>
                <c:pt idx="7102">
                  <c:v>19.727777777777778</c:v>
                </c:pt>
                <c:pt idx="7103">
                  <c:v>19.730555555555554</c:v>
                </c:pt>
                <c:pt idx="7104">
                  <c:v>19.733333333333334</c:v>
                </c:pt>
                <c:pt idx="7105">
                  <c:v>19.736111111111111</c:v>
                </c:pt>
                <c:pt idx="7106">
                  <c:v>19.738888888888887</c:v>
                </c:pt>
                <c:pt idx="7107">
                  <c:v>19.741666666666667</c:v>
                </c:pt>
                <c:pt idx="7108">
                  <c:v>19.744444444444444</c:v>
                </c:pt>
                <c:pt idx="7109">
                  <c:v>19.747222222222224</c:v>
                </c:pt>
                <c:pt idx="7110">
                  <c:v>19.75</c:v>
                </c:pt>
                <c:pt idx="7111">
                  <c:v>19.752777777777776</c:v>
                </c:pt>
                <c:pt idx="7112">
                  <c:v>19.755555555555556</c:v>
                </c:pt>
                <c:pt idx="7113">
                  <c:v>19.758333333333333</c:v>
                </c:pt>
                <c:pt idx="7114">
                  <c:v>19.761111111111113</c:v>
                </c:pt>
                <c:pt idx="7115">
                  <c:v>19.763888888888889</c:v>
                </c:pt>
                <c:pt idx="7116">
                  <c:v>19.766666666666666</c:v>
                </c:pt>
                <c:pt idx="7117">
                  <c:v>19.769444444444446</c:v>
                </c:pt>
                <c:pt idx="7118">
                  <c:v>19.772222222222222</c:v>
                </c:pt>
                <c:pt idx="7119">
                  <c:v>19.774999999999999</c:v>
                </c:pt>
                <c:pt idx="7120">
                  <c:v>19.777777777777779</c:v>
                </c:pt>
                <c:pt idx="7121">
                  <c:v>19.780555555555555</c:v>
                </c:pt>
                <c:pt idx="7122">
                  <c:v>19.783333333333335</c:v>
                </c:pt>
                <c:pt idx="7123">
                  <c:v>19.786111111111111</c:v>
                </c:pt>
                <c:pt idx="7124">
                  <c:v>19.788888888888888</c:v>
                </c:pt>
                <c:pt idx="7125">
                  <c:v>19.791666666666668</c:v>
                </c:pt>
                <c:pt idx="7126">
                  <c:v>19.794444444444444</c:v>
                </c:pt>
                <c:pt idx="7127">
                  <c:v>19.797222222222221</c:v>
                </c:pt>
                <c:pt idx="7128">
                  <c:v>19.8</c:v>
                </c:pt>
                <c:pt idx="7129">
                  <c:v>19.802777777777777</c:v>
                </c:pt>
                <c:pt idx="7130">
                  <c:v>19.805555555555557</c:v>
                </c:pt>
                <c:pt idx="7131">
                  <c:v>19.808333333333334</c:v>
                </c:pt>
                <c:pt idx="7132">
                  <c:v>19.81111111111111</c:v>
                </c:pt>
                <c:pt idx="7133">
                  <c:v>19.81388888888889</c:v>
                </c:pt>
                <c:pt idx="7134">
                  <c:v>19.816666666666666</c:v>
                </c:pt>
                <c:pt idx="7135">
                  <c:v>19.819444444444443</c:v>
                </c:pt>
                <c:pt idx="7136">
                  <c:v>19.822222222222223</c:v>
                </c:pt>
                <c:pt idx="7137">
                  <c:v>19.824999999999999</c:v>
                </c:pt>
                <c:pt idx="7138">
                  <c:v>19.827777777777779</c:v>
                </c:pt>
                <c:pt idx="7139">
                  <c:v>19.830555555555556</c:v>
                </c:pt>
                <c:pt idx="7140">
                  <c:v>19.833333333333332</c:v>
                </c:pt>
                <c:pt idx="7141">
                  <c:v>19.836111111111112</c:v>
                </c:pt>
                <c:pt idx="7142">
                  <c:v>19.838888888888889</c:v>
                </c:pt>
                <c:pt idx="7143">
                  <c:v>19.841666666666665</c:v>
                </c:pt>
                <c:pt idx="7144">
                  <c:v>19.844444444444445</c:v>
                </c:pt>
                <c:pt idx="7145">
                  <c:v>19.847222222222221</c:v>
                </c:pt>
                <c:pt idx="7146">
                  <c:v>19.850000000000001</c:v>
                </c:pt>
                <c:pt idx="7147">
                  <c:v>19.852777777777778</c:v>
                </c:pt>
                <c:pt idx="7148">
                  <c:v>19.855555555555554</c:v>
                </c:pt>
                <c:pt idx="7149">
                  <c:v>19.858333333333334</c:v>
                </c:pt>
                <c:pt idx="7150">
                  <c:v>19.861111111111111</c:v>
                </c:pt>
                <c:pt idx="7151">
                  <c:v>19.863888888888887</c:v>
                </c:pt>
                <c:pt idx="7152">
                  <c:v>19.866666666666667</c:v>
                </c:pt>
                <c:pt idx="7153">
                  <c:v>19.869444444444444</c:v>
                </c:pt>
                <c:pt idx="7154">
                  <c:v>19.872222222222224</c:v>
                </c:pt>
                <c:pt idx="7155">
                  <c:v>19.875</c:v>
                </c:pt>
                <c:pt idx="7156">
                  <c:v>19.877777777777776</c:v>
                </c:pt>
                <c:pt idx="7157">
                  <c:v>19.880555555555556</c:v>
                </c:pt>
                <c:pt idx="7158">
                  <c:v>19.883333333333333</c:v>
                </c:pt>
                <c:pt idx="7159">
                  <c:v>19.886111111111113</c:v>
                </c:pt>
                <c:pt idx="7160">
                  <c:v>19.888888888888889</c:v>
                </c:pt>
                <c:pt idx="7161">
                  <c:v>19.891666666666666</c:v>
                </c:pt>
                <c:pt idx="7162">
                  <c:v>19.894444444444446</c:v>
                </c:pt>
                <c:pt idx="7163">
                  <c:v>19.897222222222222</c:v>
                </c:pt>
                <c:pt idx="7164">
                  <c:v>19.899999999999999</c:v>
                </c:pt>
                <c:pt idx="7165">
                  <c:v>19.902777777777779</c:v>
                </c:pt>
                <c:pt idx="7166">
                  <c:v>19.905555555555555</c:v>
                </c:pt>
                <c:pt idx="7167">
                  <c:v>19.908333333333335</c:v>
                </c:pt>
                <c:pt idx="7168">
                  <c:v>19.911111111111111</c:v>
                </c:pt>
                <c:pt idx="7169">
                  <c:v>19.913888888888888</c:v>
                </c:pt>
                <c:pt idx="7170">
                  <c:v>19.916666666666668</c:v>
                </c:pt>
                <c:pt idx="7171">
                  <c:v>19.919444444444444</c:v>
                </c:pt>
                <c:pt idx="7172">
                  <c:v>19.922222222222221</c:v>
                </c:pt>
                <c:pt idx="7173">
                  <c:v>19.925000000000001</c:v>
                </c:pt>
                <c:pt idx="7174">
                  <c:v>19.927777777777777</c:v>
                </c:pt>
                <c:pt idx="7175">
                  <c:v>19.930555555555557</c:v>
                </c:pt>
                <c:pt idx="7176">
                  <c:v>19.933333333333334</c:v>
                </c:pt>
                <c:pt idx="7177">
                  <c:v>19.93611111111111</c:v>
                </c:pt>
                <c:pt idx="7178">
                  <c:v>19.93888888888889</c:v>
                </c:pt>
                <c:pt idx="7179">
                  <c:v>19.941666666666666</c:v>
                </c:pt>
                <c:pt idx="7180">
                  <c:v>19.944444444444443</c:v>
                </c:pt>
                <c:pt idx="7181">
                  <c:v>19.947222222222223</c:v>
                </c:pt>
                <c:pt idx="7182">
                  <c:v>19.95</c:v>
                </c:pt>
                <c:pt idx="7183">
                  <c:v>19.952777777777779</c:v>
                </c:pt>
                <c:pt idx="7184">
                  <c:v>19.955555555555556</c:v>
                </c:pt>
                <c:pt idx="7185">
                  <c:v>19.958333333333332</c:v>
                </c:pt>
                <c:pt idx="7186">
                  <c:v>19.961111111111112</c:v>
                </c:pt>
                <c:pt idx="7187">
                  <c:v>19.963888888888889</c:v>
                </c:pt>
                <c:pt idx="7188">
                  <c:v>19.966666666666665</c:v>
                </c:pt>
                <c:pt idx="7189">
                  <c:v>19.969444444444445</c:v>
                </c:pt>
                <c:pt idx="7190">
                  <c:v>19.972222222222221</c:v>
                </c:pt>
                <c:pt idx="7191">
                  <c:v>19.975000000000001</c:v>
                </c:pt>
                <c:pt idx="7192">
                  <c:v>19.977777777777778</c:v>
                </c:pt>
                <c:pt idx="7193">
                  <c:v>19.980555555555554</c:v>
                </c:pt>
                <c:pt idx="7194">
                  <c:v>19.983333333333334</c:v>
                </c:pt>
                <c:pt idx="7195">
                  <c:v>19.986111111111111</c:v>
                </c:pt>
                <c:pt idx="7196">
                  <c:v>19.988888888888887</c:v>
                </c:pt>
                <c:pt idx="7197">
                  <c:v>19.991666666666667</c:v>
                </c:pt>
                <c:pt idx="7198">
                  <c:v>19.994444444444444</c:v>
                </c:pt>
                <c:pt idx="7199">
                  <c:v>19.997222222222224</c:v>
                </c:pt>
                <c:pt idx="7200">
                  <c:v>20</c:v>
                </c:pt>
                <c:pt idx="7201">
                  <c:v>20.002777777777776</c:v>
                </c:pt>
                <c:pt idx="7202">
                  <c:v>20.005555555555556</c:v>
                </c:pt>
                <c:pt idx="7203">
                  <c:v>20.008333333333333</c:v>
                </c:pt>
                <c:pt idx="7204">
                  <c:v>20.011111111111113</c:v>
                </c:pt>
                <c:pt idx="7205">
                  <c:v>20.013888888888889</c:v>
                </c:pt>
                <c:pt idx="7206">
                  <c:v>20.016666666666666</c:v>
                </c:pt>
                <c:pt idx="7207">
                  <c:v>20.019444444444446</c:v>
                </c:pt>
                <c:pt idx="7208">
                  <c:v>20.022222222222222</c:v>
                </c:pt>
                <c:pt idx="7209">
                  <c:v>20.024999999999999</c:v>
                </c:pt>
                <c:pt idx="7210">
                  <c:v>20.027777777777779</c:v>
                </c:pt>
                <c:pt idx="7211">
                  <c:v>20.030555555555555</c:v>
                </c:pt>
                <c:pt idx="7212">
                  <c:v>20.033333333333335</c:v>
                </c:pt>
                <c:pt idx="7213">
                  <c:v>20.036111111111111</c:v>
                </c:pt>
                <c:pt idx="7214">
                  <c:v>20.038888888888888</c:v>
                </c:pt>
                <c:pt idx="7215">
                  <c:v>20.041666666666668</c:v>
                </c:pt>
                <c:pt idx="7216">
                  <c:v>20.044444444444444</c:v>
                </c:pt>
                <c:pt idx="7217">
                  <c:v>20.047222222222221</c:v>
                </c:pt>
                <c:pt idx="7218">
                  <c:v>20.05</c:v>
                </c:pt>
                <c:pt idx="7219">
                  <c:v>20.052777777777777</c:v>
                </c:pt>
                <c:pt idx="7220">
                  <c:v>20.055555555555557</c:v>
                </c:pt>
                <c:pt idx="7221">
                  <c:v>20.058333333333334</c:v>
                </c:pt>
                <c:pt idx="7222">
                  <c:v>20.06111111111111</c:v>
                </c:pt>
                <c:pt idx="7223">
                  <c:v>20.06388888888889</c:v>
                </c:pt>
                <c:pt idx="7224">
                  <c:v>20.066666666666666</c:v>
                </c:pt>
                <c:pt idx="7225">
                  <c:v>20.069444444444443</c:v>
                </c:pt>
                <c:pt idx="7226">
                  <c:v>20.072222222222223</c:v>
                </c:pt>
                <c:pt idx="7227">
                  <c:v>20.074999999999999</c:v>
                </c:pt>
                <c:pt idx="7228">
                  <c:v>20.077777777777779</c:v>
                </c:pt>
                <c:pt idx="7229">
                  <c:v>20.080555555555556</c:v>
                </c:pt>
                <c:pt idx="7230">
                  <c:v>20.083333333333332</c:v>
                </c:pt>
                <c:pt idx="7231">
                  <c:v>20.086111111111112</c:v>
                </c:pt>
                <c:pt idx="7232">
                  <c:v>20.088888888888889</c:v>
                </c:pt>
                <c:pt idx="7233">
                  <c:v>20.091666666666665</c:v>
                </c:pt>
                <c:pt idx="7234">
                  <c:v>20.094444444444445</c:v>
                </c:pt>
                <c:pt idx="7235">
                  <c:v>20.097222222222221</c:v>
                </c:pt>
                <c:pt idx="7236">
                  <c:v>20.100000000000001</c:v>
                </c:pt>
                <c:pt idx="7237">
                  <c:v>20.102777777777778</c:v>
                </c:pt>
                <c:pt idx="7238">
                  <c:v>20.105555555555554</c:v>
                </c:pt>
                <c:pt idx="7239">
                  <c:v>20.108333333333334</c:v>
                </c:pt>
                <c:pt idx="7240">
                  <c:v>20.111111111111111</c:v>
                </c:pt>
                <c:pt idx="7241">
                  <c:v>20.113888888888887</c:v>
                </c:pt>
                <c:pt idx="7242">
                  <c:v>20.116666666666667</c:v>
                </c:pt>
                <c:pt idx="7243">
                  <c:v>20.119444444444444</c:v>
                </c:pt>
                <c:pt idx="7244">
                  <c:v>20.122222222222224</c:v>
                </c:pt>
                <c:pt idx="7245">
                  <c:v>20.125</c:v>
                </c:pt>
                <c:pt idx="7246">
                  <c:v>20.127777777777776</c:v>
                </c:pt>
                <c:pt idx="7247">
                  <c:v>20.130555555555556</c:v>
                </c:pt>
                <c:pt idx="7248">
                  <c:v>20.133333333333333</c:v>
                </c:pt>
                <c:pt idx="7249">
                  <c:v>20.136111111111113</c:v>
                </c:pt>
                <c:pt idx="7250">
                  <c:v>20.138888888888889</c:v>
                </c:pt>
                <c:pt idx="7251">
                  <c:v>20.141666666666666</c:v>
                </c:pt>
                <c:pt idx="7252">
                  <c:v>20.144444444444446</c:v>
                </c:pt>
                <c:pt idx="7253">
                  <c:v>20.147222222222222</c:v>
                </c:pt>
                <c:pt idx="7254">
                  <c:v>20.149999999999999</c:v>
                </c:pt>
                <c:pt idx="7255">
                  <c:v>20.152777777777779</c:v>
                </c:pt>
                <c:pt idx="7256">
                  <c:v>20.155555555555555</c:v>
                </c:pt>
                <c:pt idx="7257">
                  <c:v>20.158333333333335</c:v>
                </c:pt>
                <c:pt idx="7258">
                  <c:v>20.161111111111111</c:v>
                </c:pt>
                <c:pt idx="7259">
                  <c:v>20.163888888888888</c:v>
                </c:pt>
                <c:pt idx="7260">
                  <c:v>20.166666666666668</c:v>
                </c:pt>
                <c:pt idx="7261">
                  <c:v>20.169444444444444</c:v>
                </c:pt>
                <c:pt idx="7262">
                  <c:v>20.172222222222221</c:v>
                </c:pt>
                <c:pt idx="7263">
                  <c:v>20.175000000000001</c:v>
                </c:pt>
                <c:pt idx="7264">
                  <c:v>20.177777777777777</c:v>
                </c:pt>
                <c:pt idx="7265">
                  <c:v>20.180555555555557</c:v>
                </c:pt>
                <c:pt idx="7266">
                  <c:v>20.183333333333334</c:v>
                </c:pt>
                <c:pt idx="7267">
                  <c:v>20.18611111111111</c:v>
                </c:pt>
                <c:pt idx="7268">
                  <c:v>20.18888888888889</c:v>
                </c:pt>
                <c:pt idx="7269">
                  <c:v>20.191666666666666</c:v>
                </c:pt>
                <c:pt idx="7270">
                  <c:v>20.194444444444443</c:v>
                </c:pt>
                <c:pt idx="7271">
                  <c:v>20.197222222222223</c:v>
                </c:pt>
                <c:pt idx="7272">
                  <c:v>20.2</c:v>
                </c:pt>
                <c:pt idx="7273">
                  <c:v>20.202777777777779</c:v>
                </c:pt>
                <c:pt idx="7274">
                  <c:v>20.205555555555556</c:v>
                </c:pt>
                <c:pt idx="7275">
                  <c:v>20.208333333333332</c:v>
                </c:pt>
                <c:pt idx="7276">
                  <c:v>20.211111111111112</c:v>
                </c:pt>
                <c:pt idx="7277">
                  <c:v>20.213888888888889</c:v>
                </c:pt>
                <c:pt idx="7278">
                  <c:v>20.216666666666665</c:v>
                </c:pt>
                <c:pt idx="7279">
                  <c:v>20.219444444444445</c:v>
                </c:pt>
                <c:pt idx="7280">
                  <c:v>20.222222222222221</c:v>
                </c:pt>
                <c:pt idx="7281">
                  <c:v>20.225000000000001</c:v>
                </c:pt>
                <c:pt idx="7282">
                  <c:v>20.227777777777778</c:v>
                </c:pt>
                <c:pt idx="7283">
                  <c:v>20.230555555555554</c:v>
                </c:pt>
                <c:pt idx="7284">
                  <c:v>20.233333333333334</c:v>
                </c:pt>
                <c:pt idx="7285">
                  <c:v>20.236111111111111</c:v>
                </c:pt>
                <c:pt idx="7286">
                  <c:v>20.238888888888887</c:v>
                </c:pt>
                <c:pt idx="7287">
                  <c:v>20.241666666666667</c:v>
                </c:pt>
                <c:pt idx="7288">
                  <c:v>20.244444444444444</c:v>
                </c:pt>
                <c:pt idx="7289">
                  <c:v>20.247222222222224</c:v>
                </c:pt>
                <c:pt idx="7290">
                  <c:v>20.25</c:v>
                </c:pt>
                <c:pt idx="7291">
                  <c:v>20.252777777777776</c:v>
                </c:pt>
                <c:pt idx="7292">
                  <c:v>20.255555555555556</c:v>
                </c:pt>
                <c:pt idx="7293">
                  <c:v>20.258333333333333</c:v>
                </c:pt>
                <c:pt idx="7294">
                  <c:v>20.261111111111113</c:v>
                </c:pt>
                <c:pt idx="7295">
                  <c:v>20.263888888888889</c:v>
                </c:pt>
                <c:pt idx="7296">
                  <c:v>20.266666666666666</c:v>
                </c:pt>
                <c:pt idx="7297">
                  <c:v>20.269444444444446</c:v>
                </c:pt>
                <c:pt idx="7298">
                  <c:v>20.272222222222222</c:v>
                </c:pt>
                <c:pt idx="7299">
                  <c:v>20.274999999999999</c:v>
                </c:pt>
                <c:pt idx="7300">
                  <c:v>20.277777777777779</c:v>
                </c:pt>
                <c:pt idx="7301">
                  <c:v>20.280555555555555</c:v>
                </c:pt>
                <c:pt idx="7302">
                  <c:v>20.283333333333335</c:v>
                </c:pt>
                <c:pt idx="7303">
                  <c:v>20.286111111111111</c:v>
                </c:pt>
                <c:pt idx="7304">
                  <c:v>20.288888888888888</c:v>
                </c:pt>
                <c:pt idx="7305">
                  <c:v>20.291666666666668</c:v>
                </c:pt>
                <c:pt idx="7306">
                  <c:v>20.294444444444444</c:v>
                </c:pt>
                <c:pt idx="7307">
                  <c:v>20.297222222222221</c:v>
                </c:pt>
                <c:pt idx="7308">
                  <c:v>20.3</c:v>
                </c:pt>
                <c:pt idx="7309">
                  <c:v>20.302777777777777</c:v>
                </c:pt>
                <c:pt idx="7310">
                  <c:v>20.305555555555557</c:v>
                </c:pt>
                <c:pt idx="7311">
                  <c:v>20.308333333333334</c:v>
                </c:pt>
                <c:pt idx="7312">
                  <c:v>20.31111111111111</c:v>
                </c:pt>
                <c:pt idx="7313">
                  <c:v>20.31388888888889</c:v>
                </c:pt>
                <c:pt idx="7314">
                  <c:v>20.316666666666666</c:v>
                </c:pt>
                <c:pt idx="7315">
                  <c:v>20.319444444444443</c:v>
                </c:pt>
                <c:pt idx="7316">
                  <c:v>20.322222222222223</c:v>
                </c:pt>
                <c:pt idx="7317">
                  <c:v>20.324999999999999</c:v>
                </c:pt>
                <c:pt idx="7318">
                  <c:v>20.327777777777779</c:v>
                </c:pt>
                <c:pt idx="7319">
                  <c:v>20.330555555555556</c:v>
                </c:pt>
                <c:pt idx="7320">
                  <c:v>20.333333333333332</c:v>
                </c:pt>
                <c:pt idx="7321">
                  <c:v>20.336111111111112</c:v>
                </c:pt>
                <c:pt idx="7322">
                  <c:v>20.338888888888889</c:v>
                </c:pt>
                <c:pt idx="7323">
                  <c:v>20.341666666666665</c:v>
                </c:pt>
                <c:pt idx="7324">
                  <c:v>20.344444444444445</c:v>
                </c:pt>
                <c:pt idx="7325">
                  <c:v>20.347222222222221</c:v>
                </c:pt>
                <c:pt idx="7326">
                  <c:v>20.350000000000001</c:v>
                </c:pt>
                <c:pt idx="7327">
                  <c:v>20.352777777777778</c:v>
                </c:pt>
                <c:pt idx="7328">
                  <c:v>20.355555555555554</c:v>
                </c:pt>
                <c:pt idx="7329">
                  <c:v>20.358333333333334</c:v>
                </c:pt>
                <c:pt idx="7330">
                  <c:v>20.361111111111111</c:v>
                </c:pt>
                <c:pt idx="7331">
                  <c:v>20.363888888888887</c:v>
                </c:pt>
                <c:pt idx="7332">
                  <c:v>20.366666666666667</c:v>
                </c:pt>
                <c:pt idx="7333">
                  <c:v>20.369444444444444</c:v>
                </c:pt>
                <c:pt idx="7334">
                  <c:v>20.372222222222224</c:v>
                </c:pt>
                <c:pt idx="7335">
                  <c:v>20.375</c:v>
                </c:pt>
                <c:pt idx="7336">
                  <c:v>20.377777777777776</c:v>
                </c:pt>
                <c:pt idx="7337">
                  <c:v>20.380555555555556</c:v>
                </c:pt>
                <c:pt idx="7338">
                  <c:v>20.383333333333333</c:v>
                </c:pt>
                <c:pt idx="7339">
                  <c:v>20.386111111111113</c:v>
                </c:pt>
                <c:pt idx="7340">
                  <c:v>20.388888888888889</c:v>
                </c:pt>
                <c:pt idx="7341">
                  <c:v>20.391666666666666</c:v>
                </c:pt>
                <c:pt idx="7342">
                  <c:v>20.394444444444446</c:v>
                </c:pt>
                <c:pt idx="7343">
                  <c:v>20.397222222222222</c:v>
                </c:pt>
                <c:pt idx="7344">
                  <c:v>20.399999999999999</c:v>
                </c:pt>
                <c:pt idx="7345">
                  <c:v>20.402777777777779</c:v>
                </c:pt>
                <c:pt idx="7346">
                  <c:v>20.405555555555555</c:v>
                </c:pt>
                <c:pt idx="7347">
                  <c:v>20.408333333333335</c:v>
                </c:pt>
                <c:pt idx="7348">
                  <c:v>20.411111111111111</c:v>
                </c:pt>
                <c:pt idx="7349">
                  <c:v>20.413888888888888</c:v>
                </c:pt>
                <c:pt idx="7350">
                  <c:v>20.416666666666668</c:v>
                </c:pt>
                <c:pt idx="7351">
                  <c:v>20.419444444444444</c:v>
                </c:pt>
                <c:pt idx="7352">
                  <c:v>20.422222222222221</c:v>
                </c:pt>
                <c:pt idx="7353">
                  <c:v>20.425000000000001</c:v>
                </c:pt>
                <c:pt idx="7354">
                  <c:v>20.427777777777777</c:v>
                </c:pt>
                <c:pt idx="7355">
                  <c:v>20.430555555555557</c:v>
                </c:pt>
                <c:pt idx="7356">
                  <c:v>20.433333333333334</c:v>
                </c:pt>
                <c:pt idx="7357">
                  <c:v>20.43611111111111</c:v>
                </c:pt>
                <c:pt idx="7358">
                  <c:v>20.43888888888889</c:v>
                </c:pt>
                <c:pt idx="7359">
                  <c:v>20.441666666666666</c:v>
                </c:pt>
                <c:pt idx="7360">
                  <c:v>20.444444444444443</c:v>
                </c:pt>
                <c:pt idx="7361">
                  <c:v>20.447222222222223</c:v>
                </c:pt>
                <c:pt idx="7362">
                  <c:v>20.45</c:v>
                </c:pt>
                <c:pt idx="7363">
                  <c:v>20.452777777777779</c:v>
                </c:pt>
                <c:pt idx="7364">
                  <c:v>20.455555555555556</c:v>
                </c:pt>
                <c:pt idx="7365">
                  <c:v>20.458333333333332</c:v>
                </c:pt>
                <c:pt idx="7366">
                  <c:v>20.461111111111112</c:v>
                </c:pt>
                <c:pt idx="7367">
                  <c:v>20.463888888888889</c:v>
                </c:pt>
                <c:pt idx="7368">
                  <c:v>20.466666666666665</c:v>
                </c:pt>
                <c:pt idx="7369">
                  <c:v>20.469444444444445</c:v>
                </c:pt>
                <c:pt idx="7370">
                  <c:v>20.472222222222221</c:v>
                </c:pt>
                <c:pt idx="7371">
                  <c:v>20.475000000000001</c:v>
                </c:pt>
                <c:pt idx="7372">
                  <c:v>20.477777777777778</c:v>
                </c:pt>
                <c:pt idx="7373">
                  <c:v>20.480555555555554</c:v>
                </c:pt>
                <c:pt idx="7374">
                  <c:v>20.483333333333334</c:v>
                </c:pt>
                <c:pt idx="7375">
                  <c:v>20.486111111111111</c:v>
                </c:pt>
                <c:pt idx="7376">
                  <c:v>20.488888888888887</c:v>
                </c:pt>
                <c:pt idx="7377">
                  <c:v>20.491666666666667</c:v>
                </c:pt>
                <c:pt idx="7378">
                  <c:v>20.494444444444444</c:v>
                </c:pt>
                <c:pt idx="7379">
                  <c:v>20.497222222222224</c:v>
                </c:pt>
                <c:pt idx="7380">
                  <c:v>20.5</c:v>
                </c:pt>
                <c:pt idx="7381">
                  <c:v>20.502777777777776</c:v>
                </c:pt>
                <c:pt idx="7382">
                  <c:v>20.505555555555556</c:v>
                </c:pt>
                <c:pt idx="7383">
                  <c:v>20.508333333333333</c:v>
                </c:pt>
                <c:pt idx="7384">
                  <c:v>20.511111111111113</c:v>
                </c:pt>
                <c:pt idx="7385">
                  <c:v>20.513888888888889</c:v>
                </c:pt>
                <c:pt idx="7386">
                  <c:v>20.516666666666666</c:v>
                </c:pt>
                <c:pt idx="7387">
                  <c:v>20.519444444444446</c:v>
                </c:pt>
                <c:pt idx="7388">
                  <c:v>20.522222222222222</c:v>
                </c:pt>
                <c:pt idx="7389">
                  <c:v>20.524999999999999</c:v>
                </c:pt>
                <c:pt idx="7390">
                  <c:v>20.527777777777779</c:v>
                </c:pt>
                <c:pt idx="7391">
                  <c:v>20.530555555555555</c:v>
                </c:pt>
                <c:pt idx="7392">
                  <c:v>20.533333333333335</c:v>
                </c:pt>
                <c:pt idx="7393">
                  <c:v>20.536111111111111</c:v>
                </c:pt>
                <c:pt idx="7394">
                  <c:v>20.538888888888888</c:v>
                </c:pt>
                <c:pt idx="7395">
                  <c:v>20.541666666666668</c:v>
                </c:pt>
                <c:pt idx="7396">
                  <c:v>20.544444444444444</c:v>
                </c:pt>
                <c:pt idx="7397">
                  <c:v>20.547222222222221</c:v>
                </c:pt>
                <c:pt idx="7398">
                  <c:v>20.55</c:v>
                </c:pt>
                <c:pt idx="7399">
                  <c:v>20.552777777777777</c:v>
                </c:pt>
                <c:pt idx="7400">
                  <c:v>20.555555555555557</c:v>
                </c:pt>
                <c:pt idx="7401">
                  <c:v>20.558333333333334</c:v>
                </c:pt>
                <c:pt idx="7402">
                  <c:v>20.56111111111111</c:v>
                </c:pt>
                <c:pt idx="7403">
                  <c:v>20.56388888888889</c:v>
                </c:pt>
                <c:pt idx="7404">
                  <c:v>20.566666666666666</c:v>
                </c:pt>
                <c:pt idx="7405">
                  <c:v>20.569444444444443</c:v>
                </c:pt>
                <c:pt idx="7406">
                  <c:v>20.572222222222223</c:v>
                </c:pt>
                <c:pt idx="7407">
                  <c:v>20.574999999999999</c:v>
                </c:pt>
                <c:pt idx="7408">
                  <c:v>20.577777777777779</c:v>
                </c:pt>
                <c:pt idx="7409">
                  <c:v>20.580555555555556</c:v>
                </c:pt>
                <c:pt idx="7410">
                  <c:v>20.583333333333332</c:v>
                </c:pt>
                <c:pt idx="7411">
                  <c:v>20.586111111111112</c:v>
                </c:pt>
                <c:pt idx="7412">
                  <c:v>20.588888888888889</c:v>
                </c:pt>
                <c:pt idx="7413">
                  <c:v>20.591666666666665</c:v>
                </c:pt>
                <c:pt idx="7414">
                  <c:v>20.594444444444445</c:v>
                </c:pt>
                <c:pt idx="7415">
                  <c:v>20.597222222222221</c:v>
                </c:pt>
                <c:pt idx="7416">
                  <c:v>20.6</c:v>
                </c:pt>
                <c:pt idx="7417">
                  <c:v>20.602777777777778</c:v>
                </c:pt>
                <c:pt idx="7418">
                  <c:v>20.605555555555554</c:v>
                </c:pt>
                <c:pt idx="7419">
                  <c:v>20.608333333333334</c:v>
                </c:pt>
                <c:pt idx="7420">
                  <c:v>20.611111111111111</c:v>
                </c:pt>
                <c:pt idx="7421">
                  <c:v>20.613888888888887</c:v>
                </c:pt>
                <c:pt idx="7422">
                  <c:v>20.616666666666667</c:v>
                </c:pt>
                <c:pt idx="7423">
                  <c:v>20.619444444444444</c:v>
                </c:pt>
                <c:pt idx="7424">
                  <c:v>20.622222222222224</c:v>
                </c:pt>
                <c:pt idx="7425">
                  <c:v>20.625</c:v>
                </c:pt>
                <c:pt idx="7426">
                  <c:v>20.627777777777776</c:v>
                </c:pt>
                <c:pt idx="7427">
                  <c:v>20.630555555555556</c:v>
                </c:pt>
                <c:pt idx="7428">
                  <c:v>20.633333333333333</c:v>
                </c:pt>
                <c:pt idx="7429">
                  <c:v>20.636111111111113</c:v>
                </c:pt>
                <c:pt idx="7430">
                  <c:v>20.638888888888889</c:v>
                </c:pt>
                <c:pt idx="7431">
                  <c:v>20.641666666666666</c:v>
                </c:pt>
                <c:pt idx="7432">
                  <c:v>20.644444444444446</c:v>
                </c:pt>
                <c:pt idx="7433">
                  <c:v>20.647222222222222</c:v>
                </c:pt>
                <c:pt idx="7434">
                  <c:v>20.65</c:v>
                </c:pt>
                <c:pt idx="7435">
                  <c:v>20.652777777777779</c:v>
                </c:pt>
                <c:pt idx="7436">
                  <c:v>20.655555555555555</c:v>
                </c:pt>
                <c:pt idx="7437">
                  <c:v>20.658333333333335</c:v>
                </c:pt>
                <c:pt idx="7438">
                  <c:v>20.661111111111111</c:v>
                </c:pt>
                <c:pt idx="7439">
                  <c:v>20.663888888888888</c:v>
                </c:pt>
                <c:pt idx="7440">
                  <c:v>20.666666666666668</c:v>
                </c:pt>
                <c:pt idx="7441">
                  <c:v>20.669444444444444</c:v>
                </c:pt>
                <c:pt idx="7442">
                  <c:v>20.672222222222221</c:v>
                </c:pt>
                <c:pt idx="7443">
                  <c:v>20.675000000000001</c:v>
                </c:pt>
                <c:pt idx="7444">
                  <c:v>20.677777777777777</c:v>
                </c:pt>
                <c:pt idx="7445">
                  <c:v>20.680555555555557</c:v>
                </c:pt>
                <c:pt idx="7446">
                  <c:v>20.683333333333334</c:v>
                </c:pt>
                <c:pt idx="7447">
                  <c:v>20.68611111111111</c:v>
                </c:pt>
                <c:pt idx="7448">
                  <c:v>20.68888888888889</c:v>
                </c:pt>
                <c:pt idx="7449">
                  <c:v>20.691666666666666</c:v>
                </c:pt>
                <c:pt idx="7450">
                  <c:v>20.694444444444443</c:v>
                </c:pt>
                <c:pt idx="7451">
                  <c:v>20.697222222222223</c:v>
                </c:pt>
                <c:pt idx="7452">
                  <c:v>20.7</c:v>
                </c:pt>
                <c:pt idx="7453">
                  <c:v>20.702777777777779</c:v>
                </c:pt>
                <c:pt idx="7454">
                  <c:v>20.705555555555556</c:v>
                </c:pt>
                <c:pt idx="7455">
                  <c:v>20.708333333333332</c:v>
                </c:pt>
                <c:pt idx="7456">
                  <c:v>20.711111111111112</c:v>
                </c:pt>
                <c:pt idx="7457">
                  <c:v>20.713888888888889</c:v>
                </c:pt>
                <c:pt idx="7458">
                  <c:v>20.716666666666665</c:v>
                </c:pt>
                <c:pt idx="7459">
                  <c:v>20.719444444444445</c:v>
                </c:pt>
                <c:pt idx="7460">
                  <c:v>20.722222222222221</c:v>
                </c:pt>
                <c:pt idx="7461">
                  <c:v>20.725000000000001</c:v>
                </c:pt>
                <c:pt idx="7462">
                  <c:v>20.727777777777778</c:v>
                </c:pt>
                <c:pt idx="7463">
                  <c:v>20.730555555555554</c:v>
                </c:pt>
                <c:pt idx="7464">
                  <c:v>20.733333333333334</c:v>
                </c:pt>
                <c:pt idx="7465">
                  <c:v>20.736111111111111</c:v>
                </c:pt>
                <c:pt idx="7466">
                  <c:v>20.738888888888887</c:v>
                </c:pt>
                <c:pt idx="7467">
                  <c:v>20.741666666666667</c:v>
                </c:pt>
                <c:pt idx="7468">
                  <c:v>20.744444444444444</c:v>
                </c:pt>
                <c:pt idx="7469">
                  <c:v>20.747222222222224</c:v>
                </c:pt>
                <c:pt idx="7470">
                  <c:v>20.75</c:v>
                </c:pt>
                <c:pt idx="7471">
                  <c:v>20.752777777777776</c:v>
                </c:pt>
                <c:pt idx="7472">
                  <c:v>20.755555555555556</c:v>
                </c:pt>
                <c:pt idx="7473">
                  <c:v>20.758333333333333</c:v>
                </c:pt>
                <c:pt idx="7474">
                  <c:v>20.761111111111113</c:v>
                </c:pt>
                <c:pt idx="7475">
                  <c:v>20.763888888888889</c:v>
                </c:pt>
                <c:pt idx="7476">
                  <c:v>20.766666666666666</c:v>
                </c:pt>
                <c:pt idx="7477">
                  <c:v>20.769444444444446</c:v>
                </c:pt>
                <c:pt idx="7478">
                  <c:v>20.772222222222222</c:v>
                </c:pt>
                <c:pt idx="7479">
                  <c:v>20.774999999999999</c:v>
                </c:pt>
                <c:pt idx="7480">
                  <c:v>20.777777777777779</c:v>
                </c:pt>
                <c:pt idx="7481">
                  <c:v>20.780555555555555</c:v>
                </c:pt>
                <c:pt idx="7482">
                  <c:v>20.783333333333335</c:v>
                </c:pt>
                <c:pt idx="7483">
                  <c:v>20.786111111111111</c:v>
                </c:pt>
                <c:pt idx="7484">
                  <c:v>20.788888888888888</c:v>
                </c:pt>
                <c:pt idx="7485">
                  <c:v>20.791666666666668</c:v>
                </c:pt>
                <c:pt idx="7486">
                  <c:v>20.794444444444444</c:v>
                </c:pt>
                <c:pt idx="7487">
                  <c:v>20.797222222222221</c:v>
                </c:pt>
                <c:pt idx="7488">
                  <c:v>20.8</c:v>
                </c:pt>
                <c:pt idx="7489">
                  <c:v>20.802777777777777</c:v>
                </c:pt>
                <c:pt idx="7490">
                  <c:v>20.805555555555557</c:v>
                </c:pt>
                <c:pt idx="7491">
                  <c:v>20.808333333333334</c:v>
                </c:pt>
                <c:pt idx="7492">
                  <c:v>20.81111111111111</c:v>
                </c:pt>
                <c:pt idx="7493">
                  <c:v>20.81388888888889</c:v>
                </c:pt>
                <c:pt idx="7494">
                  <c:v>20.816666666666666</c:v>
                </c:pt>
                <c:pt idx="7495">
                  <c:v>20.819444444444443</c:v>
                </c:pt>
                <c:pt idx="7496">
                  <c:v>20.822222222222223</c:v>
                </c:pt>
                <c:pt idx="7497">
                  <c:v>20.824999999999999</c:v>
                </c:pt>
                <c:pt idx="7498">
                  <c:v>20.827777777777779</c:v>
                </c:pt>
                <c:pt idx="7499">
                  <c:v>20.830555555555556</c:v>
                </c:pt>
                <c:pt idx="7500">
                  <c:v>20.833333333333332</c:v>
                </c:pt>
                <c:pt idx="7501">
                  <c:v>20.836111111111112</c:v>
                </c:pt>
                <c:pt idx="7502">
                  <c:v>20.838888888888889</c:v>
                </c:pt>
                <c:pt idx="7503">
                  <c:v>20.841666666666665</c:v>
                </c:pt>
                <c:pt idx="7504">
                  <c:v>20.844444444444445</c:v>
                </c:pt>
                <c:pt idx="7505">
                  <c:v>20.847222222222221</c:v>
                </c:pt>
                <c:pt idx="7506">
                  <c:v>20.85</c:v>
                </c:pt>
                <c:pt idx="7507">
                  <c:v>20.852777777777778</c:v>
                </c:pt>
                <c:pt idx="7508">
                  <c:v>20.855555555555554</c:v>
                </c:pt>
                <c:pt idx="7509">
                  <c:v>20.858333333333334</c:v>
                </c:pt>
                <c:pt idx="7510">
                  <c:v>20.861111111111111</c:v>
                </c:pt>
                <c:pt idx="7511">
                  <c:v>20.863888888888887</c:v>
                </c:pt>
                <c:pt idx="7512">
                  <c:v>20.866666666666667</c:v>
                </c:pt>
                <c:pt idx="7513">
                  <c:v>20.869444444444444</c:v>
                </c:pt>
                <c:pt idx="7514">
                  <c:v>20.872222222222224</c:v>
                </c:pt>
                <c:pt idx="7515">
                  <c:v>20.875</c:v>
                </c:pt>
                <c:pt idx="7516">
                  <c:v>20.877777777777776</c:v>
                </c:pt>
                <c:pt idx="7517">
                  <c:v>20.880555555555556</c:v>
                </c:pt>
                <c:pt idx="7518">
                  <c:v>20.883333333333333</c:v>
                </c:pt>
                <c:pt idx="7519">
                  <c:v>20.886111111111113</c:v>
                </c:pt>
                <c:pt idx="7520">
                  <c:v>20.888888888888889</c:v>
                </c:pt>
                <c:pt idx="7521">
                  <c:v>20.891666666666666</c:v>
                </c:pt>
                <c:pt idx="7522">
                  <c:v>20.894444444444446</c:v>
                </c:pt>
                <c:pt idx="7523">
                  <c:v>20.897222222222222</c:v>
                </c:pt>
                <c:pt idx="7524">
                  <c:v>20.9</c:v>
                </c:pt>
                <c:pt idx="7525">
                  <c:v>20.902777777777779</c:v>
                </c:pt>
                <c:pt idx="7526">
                  <c:v>20.905555555555555</c:v>
                </c:pt>
                <c:pt idx="7527">
                  <c:v>20.908333333333335</c:v>
                </c:pt>
                <c:pt idx="7528">
                  <c:v>20.911111111111111</c:v>
                </c:pt>
                <c:pt idx="7529">
                  <c:v>20.913888888888888</c:v>
                </c:pt>
                <c:pt idx="7530">
                  <c:v>20.916666666666668</c:v>
                </c:pt>
                <c:pt idx="7531">
                  <c:v>20.919444444444444</c:v>
                </c:pt>
                <c:pt idx="7532">
                  <c:v>20.922222222222221</c:v>
                </c:pt>
                <c:pt idx="7533">
                  <c:v>20.925000000000001</c:v>
                </c:pt>
                <c:pt idx="7534">
                  <c:v>20.927777777777777</c:v>
                </c:pt>
                <c:pt idx="7535">
                  <c:v>20.930555555555557</c:v>
                </c:pt>
                <c:pt idx="7536">
                  <c:v>20.933333333333334</c:v>
                </c:pt>
                <c:pt idx="7537">
                  <c:v>20.93611111111111</c:v>
                </c:pt>
                <c:pt idx="7538">
                  <c:v>20.93888888888889</c:v>
                </c:pt>
                <c:pt idx="7539">
                  <c:v>20.941666666666666</c:v>
                </c:pt>
                <c:pt idx="7540">
                  <c:v>20.944444444444443</c:v>
                </c:pt>
                <c:pt idx="7541">
                  <c:v>20.947222222222223</c:v>
                </c:pt>
                <c:pt idx="7542">
                  <c:v>20.95</c:v>
                </c:pt>
                <c:pt idx="7543">
                  <c:v>20.952777777777779</c:v>
                </c:pt>
                <c:pt idx="7544">
                  <c:v>20.955555555555556</c:v>
                </c:pt>
                <c:pt idx="7545">
                  <c:v>20.958333333333332</c:v>
                </c:pt>
                <c:pt idx="7546">
                  <c:v>20.961111111111112</c:v>
                </c:pt>
                <c:pt idx="7547">
                  <c:v>20.963888888888889</c:v>
                </c:pt>
                <c:pt idx="7548">
                  <c:v>20.966666666666665</c:v>
                </c:pt>
                <c:pt idx="7549">
                  <c:v>20.969444444444445</c:v>
                </c:pt>
                <c:pt idx="7550">
                  <c:v>20.972222222222221</c:v>
                </c:pt>
                <c:pt idx="7551">
                  <c:v>20.975000000000001</c:v>
                </c:pt>
                <c:pt idx="7552">
                  <c:v>20.977777777777778</c:v>
                </c:pt>
                <c:pt idx="7553">
                  <c:v>20.980555555555554</c:v>
                </c:pt>
                <c:pt idx="7554">
                  <c:v>20.983333333333334</c:v>
                </c:pt>
                <c:pt idx="7555">
                  <c:v>20.986111111111111</c:v>
                </c:pt>
                <c:pt idx="7556">
                  <c:v>20.988888888888887</c:v>
                </c:pt>
                <c:pt idx="7557">
                  <c:v>20.991666666666667</c:v>
                </c:pt>
                <c:pt idx="7558">
                  <c:v>20.994444444444444</c:v>
                </c:pt>
                <c:pt idx="7559">
                  <c:v>20.997222222222224</c:v>
                </c:pt>
                <c:pt idx="7560">
                  <c:v>21</c:v>
                </c:pt>
                <c:pt idx="7561">
                  <c:v>21.002777777777776</c:v>
                </c:pt>
                <c:pt idx="7562">
                  <c:v>21.005555555555556</c:v>
                </c:pt>
                <c:pt idx="7563">
                  <c:v>21.008333333333333</c:v>
                </c:pt>
                <c:pt idx="7564">
                  <c:v>21.011111111111113</c:v>
                </c:pt>
                <c:pt idx="7565">
                  <c:v>21.013888888888889</c:v>
                </c:pt>
                <c:pt idx="7566">
                  <c:v>21.016666666666666</c:v>
                </c:pt>
                <c:pt idx="7567">
                  <c:v>21.019444444444446</c:v>
                </c:pt>
                <c:pt idx="7568">
                  <c:v>21.022222222222222</c:v>
                </c:pt>
                <c:pt idx="7569">
                  <c:v>21.024999999999999</c:v>
                </c:pt>
                <c:pt idx="7570">
                  <c:v>21.027777777777779</c:v>
                </c:pt>
                <c:pt idx="7571">
                  <c:v>21.030555555555555</c:v>
                </c:pt>
                <c:pt idx="7572">
                  <c:v>21.033333333333335</c:v>
                </c:pt>
                <c:pt idx="7573">
                  <c:v>21.036111111111111</c:v>
                </c:pt>
                <c:pt idx="7574">
                  <c:v>21.038888888888888</c:v>
                </c:pt>
                <c:pt idx="7575">
                  <c:v>21.041666666666668</c:v>
                </c:pt>
                <c:pt idx="7576">
                  <c:v>21.044444444444444</c:v>
                </c:pt>
                <c:pt idx="7577">
                  <c:v>21.047222222222221</c:v>
                </c:pt>
                <c:pt idx="7578">
                  <c:v>21.05</c:v>
                </c:pt>
                <c:pt idx="7579">
                  <c:v>21.052777777777777</c:v>
                </c:pt>
                <c:pt idx="7580">
                  <c:v>21.055555555555557</c:v>
                </c:pt>
                <c:pt idx="7581">
                  <c:v>21.058333333333334</c:v>
                </c:pt>
                <c:pt idx="7582">
                  <c:v>21.06111111111111</c:v>
                </c:pt>
                <c:pt idx="7583">
                  <c:v>21.06388888888889</c:v>
                </c:pt>
                <c:pt idx="7584">
                  <c:v>21.066666666666666</c:v>
                </c:pt>
                <c:pt idx="7585">
                  <c:v>21.069444444444443</c:v>
                </c:pt>
                <c:pt idx="7586">
                  <c:v>21.072222222222223</c:v>
                </c:pt>
                <c:pt idx="7587">
                  <c:v>21.074999999999999</c:v>
                </c:pt>
                <c:pt idx="7588">
                  <c:v>21.077777777777779</c:v>
                </c:pt>
                <c:pt idx="7589">
                  <c:v>21.080555555555556</c:v>
                </c:pt>
                <c:pt idx="7590">
                  <c:v>21.083333333333332</c:v>
                </c:pt>
                <c:pt idx="7591">
                  <c:v>21.086111111111112</c:v>
                </c:pt>
                <c:pt idx="7592">
                  <c:v>21.088888888888889</c:v>
                </c:pt>
                <c:pt idx="7593">
                  <c:v>21.091666666666665</c:v>
                </c:pt>
                <c:pt idx="7594">
                  <c:v>21.094444444444445</c:v>
                </c:pt>
                <c:pt idx="7595">
                  <c:v>21.097222222222221</c:v>
                </c:pt>
                <c:pt idx="7596">
                  <c:v>21.1</c:v>
                </c:pt>
                <c:pt idx="7597">
                  <c:v>21.102777777777778</c:v>
                </c:pt>
                <c:pt idx="7598">
                  <c:v>21.105555555555554</c:v>
                </c:pt>
                <c:pt idx="7599">
                  <c:v>21.108333333333334</c:v>
                </c:pt>
                <c:pt idx="7600">
                  <c:v>21.111111111111111</c:v>
                </c:pt>
                <c:pt idx="7601">
                  <c:v>21.113888888888887</c:v>
                </c:pt>
                <c:pt idx="7602">
                  <c:v>21.116666666666667</c:v>
                </c:pt>
                <c:pt idx="7603">
                  <c:v>21.119444444444444</c:v>
                </c:pt>
                <c:pt idx="7604">
                  <c:v>21.122222222222224</c:v>
                </c:pt>
                <c:pt idx="7605">
                  <c:v>21.125</c:v>
                </c:pt>
                <c:pt idx="7606">
                  <c:v>21.127777777777776</c:v>
                </c:pt>
                <c:pt idx="7607">
                  <c:v>21.130555555555556</c:v>
                </c:pt>
                <c:pt idx="7608">
                  <c:v>21.133333333333333</c:v>
                </c:pt>
                <c:pt idx="7609">
                  <c:v>21.136111111111113</c:v>
                </c:pt>
                <c:pt idx="7610">
                  <c:v>21.138888888888889</c:v>
                </c:pt>
                <c:pt idx="7611">
                  <c:v>21.141666666666666</c:v>
                </c:pt>
                <c:pt idx="7612">
                  <c:v>21.144444444444446</c:v>
                </c:pt>
                <c:pt idx="7613">
                  <c:v>21.147222222222222</c:v>
                </c:pt>
                <c:pt idx="7614">
                  <c:v>21.15</c:v>
                </c:pt>
                <c:pt idx="7615">
                  <c:v>21.152777777777779</c:v>
                </c:pt>
                <c:pt idx="7616">
                  <c:v>21.155555555555555</c:v>
                </c:pt>
                <c:pt idx="7617">
                  <c:v>21.158333333333335</c:v>
                </c:pt>
                <c:pt idx="7618">
                  <c:v>21.161111111111111</c:v>
                </c:pt>
                <c:pt idx="7619">
                  <c:v>21.163888888888888</c:v>
                </c:pt>
                <c:pt idx="7620">
                  <c:v>21.166666666666668</c:v>
                </c:pt>
                <c:pt idx="7621">
                  <c:v>21.169444444444444</c:v>
                </c:pt>
                <c:pt idx="7622">
                  <c:v>21.172222222222221</c:v>
                </c:pt>
                <c:pt idx="7623">
                  <c:v>21.175000000000001</c:v>
                </c:pt>
                <c:pt idx="7624">
                  <c:v>21.177777777777777</c:v>
                </c:pt>
                <c:pt idx="7625">
                  <c:v>21.180555555555557</c:v>
                </c:pt>
                <c:pt idx="7626">
                  <c:v>21.183333333333334</c:v>
                </c:pt>
                <c:pt idx="7627">
                  <c:v>21.18611111111111</c:v>
                </c:pt>
                <c:pt idx="7628">
                  <c:v>21.18888888888889</c:v>
                </c:pt>
                <c:pt idx="7629">
                  <c:v>21.191666666666666</c:v>
                </c:pt>
                <c:pt idx="7630">
                  <c:v>21.194444444444443</c:v>
                </c:pt>
                <c:pt idx="7631">
                  <c:v>21.197222222222223</c:v>
                </c:pt>
                <c:pt idx="7632">
                  <c:v>21.2</c:v>
                </c:pt>
                <c:pt idx="7633">
                  <c:v>21.202777777777779</c:v>
                </c:pt>
                <c:pt idx="7634">
                  <c:v>21.205555555555556</c:v>
                </c:pt>
                <c:pt idx="7635">
                  <c:v>21.208333333333332</c:v>
                </c:pt>
                <c:pt idx="7636">
                  <c:v>21.211111111111112</c:v>
                </c:pt>
                <c:pt idx="7637">
                  <c:v>21.213888888888889</c:v>
                </c:pt>
                <c:pt idx="7638">
                  <c:v>21.216666666666665</c:v>
                </c:pt>
                <c:pt idx="7639">
                  <c:v>21.219444444444445</c:v>
                </c:pt>
                <c:pt idx="7640">
                  <c:v>21.222222222222221</c:v>
                </c:pt>
                <c:pt idx="7641">
                  <c:v>21.225000000000001</c:v>
                </c:pt>
                <c:pt idx="7642">
                  <c:v>21.227777777777778</c:v>
                </c:pt>
                <c:pt idx="7643">
                  <c:v>21.230555555555554</c:v>
                </c:pt>
                <c:pt idx="7644">
                  <c:v>21.233333333333334</c:v>
                </c:pt>
                <c:pt idx="7645">
                  <c:v>21.236111111111111</c:v>
                </c:pt>
                <c:pt idx="7646">
                  <c:v>21.238888888888887</c:v>
                </c:pt>
                <c:pt idx="7647">
                  <c:v>21.241666666666667</c:v>
                </c:pt>
                <c:pt idx="7648">
                  <c:v>21.244444444444444</c:v>
                </c:pt>
                <c:pt idx="7649">
                  <c:v>21.247222222222224</c:v>
                </c:pt>
                <c:pt idx="7650">
                  <c:v>21.25</c:v>
                </c:pt>
                <c:pt idx="7651">
                  <c:v>21.252777777777776</c:v>
                </c:pt>
                <c:pt idx="7652">
                  <c:v>21.255555555555556</c:v>
                </c:pt>
                <c:pt idx="7653">
                  <c:v>21.258333333333333</c:v>
                </c:pt>
                <c:pt idx="7654">
                  <c:v>21.261111111111113</c:v>
                </c:pt>
                <c:pt idx="7655">
                  <c:v>21.263888888888889</c:v>
                </c:pt>
                <c:pt idx="7656">
                  <c:v>21.266666666666666</c:v>
                </c:pt>
                <c:pt idx="7657">
                  <c:v>21.269444444444446</c:v>
                </c:pt>
                <c:pt idx="7658">
                  <c:v>21.272222222222222</c:v>
                </c:pt>
                <c:pt idx="7659">
                  <c:v>21.274999999999999</c:v>
                </c:pt>
                <c:pt idx="7660">
                  <c:v>21.277777777777779</c:v>
                </c:pt>
                <c:pt idx="7661">
                  <c:v>21.280555555555555</c:v>
                </c:pt>
                <c:pt idx="7662">
                  <c:v>21.283333333333335</c:v>
                </c:pt>
                <c:pt idx="7663">
                  <c:v>21.286111111111111</c:v>
                </c:pt>
                <c:pt idx="7664">
                  <c:v>21.288888888888888</c:v>
                </c:pt>
                <c:pt idx="7665">
                  <c:v>21.291666666666668</c:v>
                </c:pt>
                <c:pt idx="7666">
                  <c:v>21.294444444444444</c:v>
                </c:pt>
                <c:pt idx="7667">
                  <c:v>21.297222222222221</c:v>
                </c:pt>
                <c:pt idx="7668">
                  <c:v>21.3</c:v>
                </c:pt>
                <c:pt idx="7669">
                  <c:v>21.302777777777777</c:v>
                </c:pt>
                <c:pt idx="7670">
                  <c:v>21.305555555555557</c:v>
                </c:pt>
                <c:pt idx="7671">
                  <c:v>21.308333333333334</c:v>
                </c:pt>
                <c:pt idx="7672">
                  <c:v>21.31111111111111</c:v>
                </c:pt>
                <c:pt idx="7673">
                  <c:v>21.31388888888889</c:v>
                </c:pt>
                <c:pt idx="7674">
                  <c:v>21.316666666666666</c:v>
                </c:pt>
                <c:pt idx="7675">
                  <c:v>21.319444444444443</c:v>
                </c:pt>
                <c:pt idx="7676">
                  <c:v>21.322222222222223</c:v>
                </c:pt>
                <c:pt idx="7677">
                  <c:v>21.324999999999999</c:v>
                </c:pt>
                <c:pt idx="7678">
                  <c:v>21.327777777777779</c:v>
                </c:pt>
                <c:pt idx="7679">
                  <c:v>21.330555555555556</c:v>
                </c:pt>
                <c:pt idx="7680">
                  <c:v>21.333333333333332</c:v>
                </c:pt>
                <c:pt idx="7681">
                  <c:v>21.336111111111112</c:v>
                </c:pt>
                <c:pt idx="7682">
                  <c:v>21.338888888888889</c:v>
                </c:pt>
                <c:pt idx="7683">
                  <c:v>21.341666666666665</c:v>
                </c:pt>
                <c:pt idx="7684">
                  <c:v>21.344444444444445</c:v>
                </c:pt>
                <c:pt idx="7685">
                  <c:v>21.347222222222221</c:v>
                </c:pt>
                <c:pt idx="7686">
                  <c:v>21.35</c:v>
                </c:pt>
                <c:pt idx="7687">
                  <c:v>21.352777777777778</c:v>
                </c:pt>
                <c:pt idx="7688">
                  <c:v>21.355555555555554</c:v>
                </c:pt>
                <c:pt idx="7689">
                  <c:v>21.358333333333334</c:v>
                </c:pt>
                <c:pt idx="7690">
                  <c:v>21.361111111111111</c:v>
                </c:pt>
                <c:pt idx="7691">
                  <c:v>21.363888888888887</c:v>
                </c:pt>
                <c:pt idx="7692">
                  <c:v>21.366666666666667</c:v>
                </c:pt>
                <c:pt idx="7693">
                  <c:v>21.369444444444444</c:v>
                </c:pt>
                <c:pt idx="7694">
                  <c:v>21.372222222222224</c:v>
                </c:pt>
                <c:pt idx="7695">
                  <c:v>21.375</c:v>
                </c:pt>
                <c:pt idx="7696">
                  <c:v>21.377777777777776</c:v>
                </c:pt>
                <c:pt idx="7697">
                  <c:v>21.380555555555556</c:v>
                </c:pt>
                <c:pt idx="7698">
                  <c:v>21.383333333333333</c:v>
                </c:pt>
                <c:pt idx="7699">
                  <c:v>21.386111111111113</c:v>
                </c:pt>
                <c:pt idx="7700">
                  <c:v>21.388888888888889</c:v>
                </c:pt>
                <c:pt idx="7701">
                  <c:v>21.391666666666666</c:v>
                </c:pt>
                <c:pt idx="7702">
                  <c:v>21.394444444444446</c:v>
                </c:pt>
                <c:pt idx="7703">
                  <c:v>21.397222222222222</c:v>
                </c:pt>
                <c:pt idx="7704">
                  <c:v>21.4</c:v>
                </c:pt>
                <c:pt idx="7705">
                  <c:v>21.402777777777779</c:v>
                </c:pt>
                <c:pt idx="7706">
                  <c:v>21.405555555555555</c:v>
                </c:pt>
                <c:pt idx="7707">
                  <c:v>21.408333333333335</c:v>
                </c:pt>
                <c:pt idx="7708">
                  <c:v>21.411111111111111</c:v>
                </c:pt>
                <c:pt idx="7709">
                  <c:v>21.413888888888888</c:v>
                </c:pt>
                <c:pt idx="7710">
                  <c:v>21.416666666666668</c:v>
                </c:pt>
                <c:pt idx="7711">
                  <c:v>21.419444444444444</c:v>
                </c:pt>
                <c:pt idx="7712">
                  <c:v>21.422222222222221</c:v>
                </c:pt>
                <c:pt idx="7713">
                  <c:v>21.425000000000001</c:v>
                </c:pt>
                <c:pt idx="7714">
                  <c:v>21.427777777777777</c:v>
                </c:pt>
                <c:pt idx="7715">
                  <c:v>21.430555555555557</c:v>
                </c:pt>
                <c:pt idx="7716">
                  <c:v>21.433333333333334</c:v>
                </c:pt>
                <c:pt idx="7717">
                  <c:v>21.43611111111111</c:v>
                </c:pt>
                <c:pt idx="7718">
                  <c:v>21.43888888888889</c:v>
                </c:pt>
                <c:pt idx="7719">
                  <c:v>21.441666666666666</c:v>
                </c:pt>
                <c:pt idx="7720">
                  <c:v>21.444444444444443</c:v>
                </c:pt>
                <c:pt idx="7721">
                  <c:v>21.447222222222223</c:v>
                </c:pt>
                <c:pt idx="7722">
                  <c:v>21.45</c:v>
                </c:pt>
                <c:pt idx="7723">
                  <c:v>21.452777777777779</c:v>
                </c:pt>
                <c:pt idx="7724">
                  <c:v>21.455555555555556</c:v>
                </c:pt>
                <c:pt idx="7725">
                  <c:v>21.458333333333332</c:v>
                </c:pt>
                <c:pt idx="7726">
                  <c:v>21.461111111111112</c:v>
                </c:pt>
                <c:pt idx="7727">
                  <c:v>21.463888888888889</c:v>
                </c:pt>
                <c:pt idx="7728">
                  <c:v>21.466666666666665</c:v>
                </c:pt>
                <c:pt idx="7729">
                  <c:v>21.469444444444445</c:v>
                </c:pt>
                <c:pt idx="7730">
                  <c:v>21.472222222222221</c:v>
                </c:pt>
                <c:pt idx="7731">
                  <c:v>21.475000000000001</c:v>
                </c:pt>
                <c:pt idx="7732">
                  <c:v>21.477777777777778</c:v>
                </c:pt>
                <c:pt idx="7733">
                  <c:v>21.480555555555554</c:v>
                </c:pt>
                <c:pt idx="7734">
                  <c:v>21.483333333333334</c:v>
                </c:pt>
                <c:pt idx="7735">
                  <c:v>21.486111111111111</c:v>
                </c:pt>
                <c:pt idx="7736">
                  <c:v>21.488888888888887</c:v>
                </c:pt>
                <c:pt idx="7737">
                  <c:v>21.491666666666667</c:v>
                </c:pt>
                <c:pt idx="7738">
                  <c:v>21.494444444444444</c:v>
                </c:pt>
                <c:pt idx="7739">
                  <c:v>21.497222222222224</c:v>
                </c:pt>
                <c:pt idx="7740">
                  <c:v>21.5</c:v>
                </c:pt>
                <c:pt idx="7741">
                  <c:v>21.502777777777776</c:v>
                </c:pt>
                <c:pt idx="7742">
                  <c:v>21.505555555555556</c:v>
                </c:pt>
                <c:pt idx="7743">
                  <c:v>21.508333333333333</c:v>
                </c:pt>
                <c:pt idx="7744">
                  <c:v>21.511111111111113</c:v>
                </c:pt>
                <c:pt idx="7745">
                  <c:v>21.513888888888889</c:v>
                </c:pt>
                <c:pt idx="7746">
                  <c:v>21.516666666666666</c:v>
                </c:pt>
                <c:pt idx="7747">
                  <c:v>21.519444444444446</c:v>
                </c:pt>
                <c:pt idx="7748">
                  <c:v>21.522222222222222</c:v>
                </c:pt>
                <c:pt idx="7749">
                  <c:v>21.524999999999999</c:v>
                </c:pt>
                <c:pt idx="7750">
                  <c:v>21.527777777777779</c:v>
                </c:pt>
                <c:pt idx="7751">
                  <c:v>21.530555555555555</c:v>
                </c:pt>
                <c:pt idx="7752">
                  <c:v>21.533333333333335</c:v>
                </c:pt>
                <c:pt idx="7753">
                  <c:v>21.536111111111111</c:v>
                </c:pt>
                <c:pt idx="7754">
                  <c:v>21.538888888888888</c:v>
                </c:pt>
                <c:pt idx="7755">
                  <c:v>21.541666666666668</c:v>
                </c:pt>
                <c:pt idx="7756">
                  <c:v>21.544444444444444</c:v>
                </c:pt>
                <c:pt idx="7757">
                  <c:v>21.547222222222221</c:v>
                </c:pt>
                <c:pt idx="7758">
                  <c:v>21.55</c:v>
                </c:pt>
                <c:pt idx="7759">
                  <c:v>21.552777777777777</c:v>
                </c:pt>
                <c:pt idx="7760">
                  <c:v>21.555555555555557</c:v>
                </c:pt>
                <c:pt idx="7761">
                  <c:v>21.558333333333334</c:v>
                </c:pt>
                <c:pt idx="7762">
                  <c:v>21.56111111111111</c:v>
                </c:pt>
                <c:pt idx="7763">
                  <c:v>21.56388888888889</c:v>
                </c:pt>
                <c:pt idx="7764">
                  <c:v>21.566666666666666</c:v>
                </c:pt>
                <c:pt idx="7765">
                  <c:v>21.569444444444443</c:v>
                </c:pt>
                <c:pt idx="7766">
                  <c:v>21.572222222222223</c:v>
                </c:pt>
                <c:pt idx="7767">
                  <c:v>21.574999999999999</c:v>
                </c:pt>
                <c:pt idx="7768">
                  <c:v>21.577777777777779</c:v>
                </c:pt>
                <c:pt idx="7769">
                  <c:v>21.580555555555556</c:v>
                </c:pt>
                <c:pt idx="7770">
                  <c:v>21.583333333333332</c:v>
                </c:pt>
                <c:pt idx="7771">
                  <c:v>21.586111111111112</c:v>
                </c:pt>
                <c:pt idx="7772">
                  <c:v>21.588888888888889</c:v>
                </c:pt>
                <c:pt idx="7773">
                  <c:v>21.591666666666665</c:v>
                </c:pt>
                <c:pt idx="7774">
                  <c:v>21.594444444444445</c:v>
                </c:pt>
                <c:pt idx="7775">
                  <c:v>21.597222222222221</c:v>
                </c:pt>
                <c:pt idx="7776">
                  <c:v>21.6</c:v>
                </c:pt>
                <c:pt idx="7777">
                  <c:v>21.602777777777778</c:v>
                </c:pt>
                <c:pt idx="7778">
                  <c:v>21.605555555555554</c:v>
                </c:pt>
                <c:pt idx="7779">
                  <c:v>21.608333333333334</c:v>
                </c:pt>
                <c:pt idx="7780">
                  <c:v>21.611111111111111</c:v>
                </c:pt>
                <c:pt idx="7781">
                  <c:v>21.613888888888887</c:v>
                </c:pt>
                <c:pt idx="7782">
                  <c:v>21.616666666666667</c:v>
                </c:pt>
                <c:pt idx="7783">
                  <c:v>21.619444444444444</c:v>
                </c:pt>
                <c:pt idx="7784">
                  <c:v>21.622222222222224</c:v>
                </c:pt>
                <c:pt idx="7785">
                  <c:v>21.625</c:v>
                </c:pt>
                <c:pt idx="7786">
                  <c:v>21.627777777777776</c:v>
                </c:pt>
                <c:pt idx="7787">
                  <c:v>21.630555555555556</c:v>
                </c:pt>
                <c:pt idx="7788">
                  <c:v>21.633333333333333</c:v>
                </c:pt>
                <c:pt idx="7789">
                  <c:v>21.636111111111113</c:v>
                </c:pt>
                <c:pt idx="7790">
                  <c:v>21.638888888888889</c:v>
                </c:pt>
                <c:pt idx="7791">
                  <c:v>21.641666666666666</c:v>
                </c:pt>
                <c:pt idx="7792">
                  <c:v>21.644444444444446</c:v>
                </c:pt>
                <c:pt idx="7793">
                  <c:v>21.647222222222222</c:v>
                </c:pt>
                <c:pt idx="7794">
                  <c:v>21.65</c:v>
                </c:pt>
                <c:pt idx="7795">
                  <c:v>21.652777777777779</c:v>
                </c:pt>
                <c:pt idx="7796">
                  <c:v>21.655555555555555</c:v>
                </c:pt>
                <c:pt idx="7797">
                  <c:v>21.658333333333335</c:v>
                </c:pt>
                <c:pt idx="7798">
                  <c:v>21.661111111111111</c:v>
                </c:pt>
                <c:pt idx="7799">
                  <c:v>21.663888888888888</c:v>
                </c:pt>
                <c:pt idx="7800">
                  <c:v>21.666666666666668</c:v>
                </c:pt>
                <c:pt idx="7801">
                  <c:v>21.669444444444444</c:v>
                </c:pt>
                <c:pt idx="7802">
                  <c:v>21.672222222222221</c:v>
                </c:pt>
                <c:pt idx="7803">
                  <c:v>21.675000000000001</c:v>
                </c:pt>
                <c:pt idx="7804">
                  <c:v>21.677777777777777</c:v>
                </c:pt>
                <c:pt idx="7805">
                  <c:v>21.680555555555557</c:v>
                </c:pt>
                <c:pt idx="7806">
                  <c:v>21.683333333333334</c:v>
                </c:pt>
                <c:pt idx="7807">
                  <c:v>21.68611111111111</c:v>
                </c:pt>
                <c:pt idx="7808">
                  <c:v>21.68888888888889</c:v>
                </c:pt>
                <c:pt idx="7809">
                  <c:v>21.691666666666666</c:v>
                </c:pt>
                <c:pt idx="7810">
                  <c:v>21.694444444444443</c:v>
                </c:pt>
                <c:pt idx="7811">
                  <c:v>21.697222222222223</c:v>
                </c:pt>
                <c:pt idx="7812">
                  <c:v>21.7</c:v>
                </c:pt>
                <c:pt idx="7813">
                  <c:v>21.702777777777779</c:v>
                </c:pt>
                <c:pt idx="7814">
                  <c:v>21.705555555555556</c:v>
                </c:pt>
                <c:pt idx="7815">
                  <c:v>21.708333333333332</c:v>
                </c:pt>
                <c:pt idx="7816">
                  <c:v>21.711111111111112</c:v>
                </c:pt>
                <c:pt idx="7817">
                  <c:v>21.713888888888889</c:v>
                </c:pt>
                <c:pt idx="7818">
                  <c:v>21.716666666666665</c:v>
                </c:pt>
                <c:pt idx="7819">
                  <c:v>21.719444444444445</c:v>
                </c:pt>
                <c:pt idx="7820">
                  <c:v>21.722222222222221</c:v>
                </c:pt>
                <c:pt idx="7821">
                  <c:v>21.725000000000001</c:v>
                </c:pt>
                <c:pt idx="7822">
                  <c:v>21.727777777777778</c:v>
                </c:pt>
                <c:pt idx="7823">
                  <c:v>21.730555555555554</c:v>
                </c:pt>
                <c:pt idx="7824">
                  <c:v>21.733333333333334</c:v>
                </c:pt>
                <c:pt idx="7825">
                  <c:v>21.736111111111111</c:v>
                </c:pt>
                <c:pt idx="7826">
                  <c:v>21.738888888888887</c:v>
                </c:pt>
                <c:pt idx="7827">
                  <c:v>21.741666666666667</c:v>
                </c:pt>
                <c:pt idx="7828">
                  <c:v>21.744444444444444</c:v>
                </c:pt>
                <c:pt idx="7829">
                  <c:v>21.747222222222224</c:v>
                </c:pt>
                <c:pt idx="7830">
                  <c:v>21.75</c:v>
                </c:pt>
                <c:pt idx="7831">
                  <c:v>21.752777777777776</c:v>
                </c:pt>
                <c:pt idx="7832">
                  <c:v>21.755555555555556</c:v>
                </c:pt>
                <c:pt idx="7833">
                  <c:v>21.758333333333333</c:v>
                </c:pt>
                <c:pt idx="7834">
                  <c:v>21.761111111111113</c:v>
                </c:pt>
                <c:pt idx="7835">
                  <c:v>21.763888888888889</c:v>
                </c:pt>
                <c:pt idx="7836">
                  <c:v>21.766666666666666</c:v>
                </c:pt>
                <c:pt idx="7837">
                  <c:v>21.769444444444446</c:v>
                </c:pt>
                <c:pt idx="7838">
                  <c:v>21.772222222222222</c:v>
                </c:pt>
                <c:pt idx="7839">
                  <c:v>21.774999999999999</c:v>
                </c:pt>
                <c:pt idx="7840">
                  <c:v>21.777777777777779</c:v>
                </c:pt>
                <c:pt idx="7841">
                  <c:v>21.780555555555555</c:v>
                </c:pt>
                <c:pt idx="7842">
                  <c:v>21.783333333333335</c:v>
                </c:pt>
                <c:pt idx="7843">
                  <c:v>21.786111111111111</c:v>
                </c:pt>
                <c:pt idx="7844">
                  <c:v>21.788888888888888</c:v>
                </c:pt>
                <c:pt idx="7845">
                  <c:v>21.791666666666668</c:v>
                </c:pt>
                <c:pt idx="7846">
                  <c:v>21.794444444444444</c:v>
                </c:pt>
                <c:pt idx="7847">
                  <c:v>21.797222222222221</c:v>
                </c:pt>
                <c:pt idx="7848">
                  <c:v>21.8</c:v>
                </c:pt>
                <c:pt idx="7849">
                  <c:v>21.802777777777777</c:v>
                </c:pt>
                <c:pt idx="7850">
                  <c:v>21.805555555555557</c:v>
                </c:pt>
                <c:pt idx="7851">
                  <c:v>21.808333333333334</c:v>
                </c:pt>
                <c:pt idx="7852">
                  <c:v>21.81111111111111</c:v>
                </c:pt>
                <c:pt idx="7853">
                  <c:v>21.81388888888889</c:v>
                </c:pt>
                <c:pt idx="7854">
                  <c:v>21.816666666666666</c:v>
                </c:pt>
                <c:pt idx="7855">
                  <c:v>21.819444444444443</c:v>
                </c:pt>
                <c:pt idx="7856">
                  <c:v>21.822222222222223</c:v>
                </c:pt>
                <c:pt idx="7857">
                  <c:v>21.824999999999999</c:v>
                </c:pt>
                <c:pt idx="7858">
                  <c:v>21.827777777777779</c:v>
                </c:pt>
                <c:pt idx="7859">
                  <c:v>21.830555555555556</c:v>
                </c:pt>
                <c:pt idx="7860">
                  <c:v>21.833333333333332</c:v>
                </c:pt>
                <c:pt idx="7861">
                  <c:v>21.836111111111112</c:v>
                </c:pt>
                <c:pt idx="7862">
                  <c:v>21.838888888888889</c:v>
                </c:pt>
                <c:pt idx="7863">
                  <c:v>21.841666666666665</c:v>
                </c:pt>
                <c:pt idx="7864">
                  <c:v>21.844444444444445</c:v>
                </c:pt>
                <c:pt idx="7865">
                  <c:v>21.847222222222221</c:v>
                </c:pt>
                <c:pt idx="7866">
                  <c:v>21.85</c:v>
                </c:pt>
                <c:pt idx="7867">
                  <c:v>21.852777777777778</c:v>
                </c:pt>
                <c:pt idx="7868">
                  <c:v>21.855555555555554</c:v>
                </c:pt>
                <c:pt idx="7869">
                  <c:v>21.858333333333334</c:v>
                </c:pt>
                <c:pt idx="7870">
                  <c:v>21.861111111111111</c:v>
                </c:pt>
                <c:pt idx="7871">
                  <c:v>21.863888888888887</c:v>
                </c:pt>
                <c:pt idx="7872">
                  <c:v>21.866666666666667</c:v>
                </c:pt>
                <c:pt idx="7873">
                  <c:v>21.869444444444444</c:v>
                </c:pt>
                <c:pt idx="7874">
                  <c:v>21.872222222222224</c:v>
                </c:pt>
                <c:pt idx="7875">
                  <c:v>21.875</c:v>
                </c:pt>
                <c:pt idx="7876">
                  <c:v>21.877777777777776</c:v>
                </c:pt>
                <c:pt idx="7877">
                  <c:v>21.880555555555556</c:v>
                </c:pt>
                <c:pt idx="7878">
                  <c:v>21.883333333333333</c:v>
                </c:pt>
                <c:pt idx="7879">
                  <c:v>21.886111111111113</c:v>
                </c:pt>
                <c:pt idx="7880">
                  <c:v>21.888888888888889</c:v>
                </c:pt>
                <c:pt idx="7881">
                  <c:v>21.891666666666666</c:v>
                </c:pt>
                <c:pt idx="7882">
                  <c:v>21.894444444444446</c:v>
                </c:pt>
                <c:pt idx="7883">
                  <c:v>21.897222222222222</c:v>
                </c:pt>
                <c:pt idx="7884">
                  <c:v>21.9</c:v>
                </c:pt>
                <c:pt idx="7885">
                  <c:v>21.902777777777779</c:v>
                </c:pt>
                <c:pt idx="7886">
                  <c:v>21.905555555555555</c:v>
                </c:pt>
                <c:pt idx="7887">
                  <c:v>21.908333333333335</c:v>
                </c:pt>
                <c:pt idx="7888">
                  <c:v>21.911111111111111</c:v>
                </c:pt>
                <c:pt idx="7889">
                  <c:v>21.913888888888888</c:v>
                </c:pt>
                <c:pt idx="7890">
                  <c:v>21.916666666666668</c:v>
                </c:pt>
                <c:pt idx="7891">
                  <c:v>21.919444444444444</c:v>
                </c:pt>
                <c:pt idx="7892">
                  <c:v>21.922222222222221</c:v>
                </c:pt>
                <c:pt idx="7893">
                  <c:v>21.925000000000001</c:v>
                </c:pt>
                <c:pt idx="7894">
                  <c:v>21.927777777777777</c:v>
                </c:pt>
                <c:pt idx="7895">
                  <c:v>21.930555555555557</c:v>
                </c:pt>
                <c:pt idx="7896">
                  <c:v>21.933333333333334</c:v>
                </c:pt>
                <c:pt idx="7897">
                  <c:v>21.93611111111111</c:v>
                </c:pt>
                <c:pt idx="7898">
                  <c:v>21.93888888888889</c:v>
                </c:pt>
                <c:pt idx="7899">
                  <c:v>21.941666666666666</c:v>
                </c:pt>
                <c:pt idx="7900">
                  <c:v>21.944444444444443</c:v>
                </c:pt>
                <c:pt idx="7901">
                  <c:v>21.947222222222223</c:v>
                </c:pt>
                <c:pt idx="7902">
                  <c:v>21.95</c:v>
                </c:pt>
                <c:pt idx="7903">
                  <c:v>21.952777777777779</c:v>
                </c:pt>
                <c:pt idx="7904">
                  <c:v>21.955555555555556</c:v>
                </c:pt>
                <c:pt idx="7905">
                  <c:v>21.958333333333332</c:v>
                </c:pt>
                <c:pt idx="7906">
                  <c:v>21.961111111111112</c:v>
                </c:pt>
                <c:pt idx="7907">
                  <c:v>21.963888888888889</c:v>
                </c:pt>
                <c:pt idx="7908">
                  <c:v>21.966666666666665</c:v>
                </c:pt>
                <c:pt idx="7909">
                  <c:v>21.969444444444445</c:v>
                </c:pt>
                <c:pt idx="7910">
                  <c:v>21.972222222222221</c:v>
                </c:pt>
                <c:pt idx="7911">
                  <c:v>21.975000000000001</c:v>
                </c:pt>
                <c:pt idx="7912">
                  <c:v>21.977777777777778</c:v>
                </c:pt>
                <c:pt idx="7913">
                  <c:v>21.980555555555554</c:v>
                </c:pt>
                <c:pt idx="7914">
                  <c:v>21.983333333333334</c:v>
                </c:pt>
                <c:pt idx="7915">
                  <c:v>21.986111111111111</c:v>
                </c:pt>
                <c:pt idx="7916">
                  <c:v>21.988888888888887</c:v>
                </c:pt>
                <c:pt idx="7917">
                  <c:v>21.991666666666667</c:v>
                </c:pt>
                <c:pt idx="7918">
                  <c:v>21.994444444444444</c:v>
                </c:pt>
                <c:pt idx="7919">
                  <c:v>21.997222222222224</c:v>
                </c:pt>
                <c:pt idx="7920">
                  <c:v>22</c:v>
                </c:pt>
                <c:pt idx="7921">
                  <c:v>22.002777777777776</c:v>
                </c:pt>
                <c:pt idx="7922">
                  <c:v>22.005555555555556</c:v>
                </c:pt>
                <c:pt idx="7923">
                  <c:v>22.008333333333333</c:v>
                </c:pt>
                <c:pt idx="7924">
                  <c:v>22.011111111111113</c:v>
                </c:pt>
                <c:pt idx="7925">
                  <c:v>22.013888888888889</c:v>
                </c:pt>
                <c:pt idx="7926">
                  <c:v>22.016666666666666</c:v>
                </c:pt>
                <c:pt idx="7927">
                  <c:v>22.019444444444446</c:v>
                </c:pt>
                <c:pt idx="7928">
                  <c:v>22.022222222222222</c:v>
                </c:pt>
                <c:pt idx="7929">
                  <c:v>22.024999999999999</c:v>
                </c:pt>
                <c:pt idx="7930">
                  <c:v>22.027777777777779</c:v>
                </c:pt>
                <c:pt idx="7931">
                  <c:v>22.030555555555555</c:v>
                </c:pt>
                <c:pt idx="7932">
                  <c:v>22.033333333333335</c:v>
                </c:pt>
                <c:pt idx="7933">
                  <c:v>22.036111111111111</c:v>
                </c:pt>
                <c:pt idx="7934">
                  <c:v>22.038888888888888</c:v>
                </c:pt>
                <c:pt idx="7935">
                  <c:v>22.041666666666668</c:v>
                </c:pt>
                <c:pt idx="7936">
                  <c:v>22.044444444444444</c:v>
                </c:pt>
                <c:pt idx="7937">
                  <c:v>22.047222222222221</c:v>
                </c:pt>
                <c:pt idx="7938">
                  <c:v>22.05</c:v>
                </c:pt>
                <c:pt idx="7939">
                  <c:v>22.052777777777777</c:v>
                </c:pt>
                <c:pt idx="7940">
                  <c:v>22.055555555555557</c:v>
                </c:pt>
                <c:pt idx="7941">
                  <c:v>22.058333333333334</c:v>
                </c:pt>
                <c:pt idx="7942">
                  <c:v>22.06111111111111</c:v>
                </c:pt>
                <c:pt idx="7943">
                  <c:v>22.06388888888889</c:v>
                </c:pt>
                <c:pt idx="7944">
                  <c:v>22.066666666666666</c:v>
                </c:pt>
                <c:pt idx="7945">
                  <c:v>22.069444444444443</c:v>
                </c:pt>
                <c:pt idx="7946">
                  <c:v>22.072222222222223</c:v>
                </c:pt>
                <c:pt idx="7947">
                  <c:v>22.074999999999999</c:v>
                </c:pt>
                <c:pt idx="7948">
                  <c:v>22.077777777777779</c:v>
                </c:pt>
                <c:pt idx="7949">
                  <c:v>22.080555555555556</c:v>
                </c:pt>
                <c:pt idx="7950">
                  <c:v>22.083333333333332</c:v>
                </c:pt>
                <c:pt idx="7951">
                  <c:v>22.086111111111112</c:v>
                </c:pt>
                <c:pt idx="7952">
                  <c:v>22.088888888888889</c:v>
                </c:pt>
                <c:pt idx="7953">
                  <c:v>22.091666666666665</c:v>
                </c:pt>
                <c:pt idx="7954">
                  <c:v>22.094444444444445</c:v>
                </c:pt>
                <c:pt idx="7955">
                  <c:v>22.097222222222221</c:v>
                </c:pt>
                <c:pt idx="7956">
                  <c:v>22.1</c:v>
                </c:pt>
                <c:pt idx="7957">
                  <c:v>22.102777777777778</c:v>
                </c:pt>
                <c:pt idx="7958">
                  <c:v>22.105555555555554</c:v>
                </c:pt>
                <c:pt idx="7959">
                  <c:v>22.108333333333334</c:v>
                </c:pt>
                <c:pt idx="7960">
                  <c:v>22.111111111111111</c:v>
                </c:pt>
                <c:pt idx="7961">
                  <c:v>22.113888888888887</c:v>
                </c:pt>
                <c:pt idx="7962">
                  <c:v>22.116666666666667</c:v>
                </c:pt>
                <c:pt idx="7963">
                  <c:v>22.119444444444444</c:v>
                </c:pt>
                <c:pt idx="7964">
                  <c:v>22.122222222222224</c:v>
                </c:pt>
                <c:pt idx="7965">
                  <c:v>22.125</c:v>
                </c:pt>
                <c:pt idx="7966">
                  <c:v>22.127777777777776</c:v>
                </c:pt>
                <c:pt idx="7967">
                  <c:v>22.130555555555556</c:v>
                </c:pt>
                <c:pt idx="7968">
                  <c:v>22.133333333333333</c:v>
                </c:pt>
                <c:pt idx="7969">
                  <c:v>22.136111111111113</c:v>
                </c:pt>
                <c:pt idx="7970">
                  <c:v>22.138888888888889</c:v>
                </c:pt>
                <c:pt idx="7971">
                  <c:v>22.141666666666666</c:v>
                </c:pt>
                <c:pt idx="7972">
                  <c:v>22.144444444444446</c:v>
                </c:pt>
                <c:pt idx="7973">
                  <c:v>22.147222222222222</c:v>
                </c:pt>
                <c:pt idx="7974">
                  <c:v>22.15</c:v>
                </c:pt>
                <c:pt idx="7975">
                  <c:v>22.152777777777779</c:v>
                </c:pt>
                <c:pt idx="7976">
                  <c:v>22.155555555555555</c:v>
                </c:pt>
                <c:pt idx="7977">
                  <c:v>22.158333333333335</c:v>
                </c:pt>
                <c:pt idx="7978">
                  <c:v>22.161111111111111</c:v>
                </c:pt>
                <c:pt idx="7979">
                  <c:v>22.163888888888888</c:v>
                </c:pt>
                <c:pt idx="7980">
                  <c:v>22.166666666666668</c:v>
                </c:pt>
                <c:pt idx="7981">
                  <c:v>22.169444444444444</c:v>
                </c:pt>
                <c:pt idx="7982">
                  <c:v>22.172222222222221</c:v>
                </c:pt>
                <c:pt idx="7983">
                  <c:v>22.175000000000001</c:v>
                </c:pt>
                <c:pt idx="7984">
                  <c:v>22.177777777777777</c:v>
                </c:pt>
                <c:pt idx="7985">
                  <c:v>22.180555555555557</c:v>
                </c:pt>
                <c:pt idx="7986">
                  <c:v>22.183333333333334</c:v>
                </c:pt>
                <c:pt idx="7987">
                  <c:v>22.18611111111111</c:v>
                </c:pt>
                <c:pt idx="7988">
                  <c:v>22.18888888888889</c:v>
                </c:pt>
                <c:pt idx="7989">
                  <c:v>22.191666666666666</c:v>
                </c:pt>
                <c:pt idx="7990">
                  <c:v>22.194444444444443</c:v>
                </c:pt>
                <c:pt idx="7991">
                  <c:v>22.197222222222223</c:v>
                </c:pt>
                <c:pt idx="7992">
                  <c:v>22.2</c:v>
                </c:pt>
                <c:pt idx="7993">
                  <c:v>22.202777777777779</c:v>
                </c:pt>
                <c:pt idx="7994">
                  <c:v>22.205555555555556</c:v>
                </c:pt>
                <c:pt idx="7995">
                  <c:v>22.208333333333332</c:v>
                </c:pt>
                <c:pt idx="7996">
                  <c:v>22.211111111111112</c:v>
                </c:pt>
                <c:pt idx="7997">
                  <c:v>22.213888888888889</c:v>
                </c:pt>
                <c:pt idx="7998">
                  <c:v>22.216666666666665</c:v>
                </c:pt>
                <c:pt idx="7999">
                  <c:v>22.219444444444445</c:v>
                </c:pt>
                <c:pt idx="8000">
                  <c:v>22.222222222222221</c:v>
                </c:pt>
                <c:pt idx="8001">
                  <c:v>22.225000000000001</c:v>
                </c:pt>
                <c:pt idx="8002">
                  <c:v>22.227777777777778</c:v>
                </c:pt>
                <c:pt idx="8003">
                  <c:v>22.230555555555554</c:v>
                </c:pt>
                <c:pt idx="8004">
                  <c:v>22.233333333333334</c:v>
                </c:pt>
                <c:pt idx="8005">
                  <c:v>22.236111111111111</c:v>
                </c:pt>
                <c:pt idx="8006">
                  <c:v>22.238888888888887</c:v>
                </c:pt>
                <c:pt idx="8007">
                  <c:v>22.241666666666667</c:v>
                </c:pt>
                <c:pt idx="8008">
                  <c:v>22.244444444444444</c:v>
                </c:pt>
                <c:pt idx="8009">
                  <c:v>22.247222222222224</c:v>
                </c:pt>
                <c:pt idx="8010">
                  <c:v>22.25</c:v>
                </c:pt>
                <c:pt idx="8011">
                  <c:v>22.252777777777776</c:v>
                </c:pt>
                <c:pt idx="8012">
                  <c:v>22.255555555555556</c:v>
                </c:pt>
                <c:pt idx="8013">
                  <c:v>22.258333333333333</c:v>
                </c:pt>
                <c:pt idx="8014">
                  <c:v>22.261111111111113</c:v>
                </c:pt>
                <c:pt idx="8015">
                  <c:v>22.263888888888889</c:v>
                </c:pt>
                <c:pt idx="8016">
                  <c:v>22.266666666666666</c:v>
                </c:pt>
                <c:pt idx="8017">
                  <c:v>22.269444444444446</c:v>
                </c:pt>
                <c:pt idx="8018">
                  <c:v>22.272222222222222</c:v>
                </c:pt>
                <c:pt idx="8019">
                  <c:v>22.274999999999999</c:v>
                </c:pt>
                <c:pt idx="8020">
                  <c:v>22.277777777777779</c:v>
                </c:pt>
                <c:pt idx="8021">
                  <c:v>22.280555555555555</c:v>
                </c:pt>
                <c:pt idx="8022">
                  <c:v>22.283333333333335</c:v>
                </c:pt>
                <c:pt idx="8023">
                  <c:v>22.286111111111111</c:v>
                </c:pt>
                <c:pt idx="8024">
                  <c:v>22.288888888888888</c:v>
                </c:pt>
                <c:pt idx="8025">
                  <c:v>22.291666666666668</c:v>
                </c:pt>
                <c:pt idx="8026">
                  <c:v>22.294444444444444</c:v>
                </c:pt>
                <c:pt idx="8027">
                  <c:v>22.297222222222221</c:v>
                </c:pt>
                <c:pt idx="8028">
                  <c:v>22.3</c:v>
                </c:pt>
                <c:pt idx="8029">
                  <c:v>22.302777777777777</c:v>
                </c:pt>
                <c:pt idx="8030">
                  <c:v>22.305555555555557</c:v>
                </c:pt>
                <c:pt idx="8031">
                  <c:v>22.308333333333334</c:v>
                </c:pt>
                <c:pt idx="8032">
                  <c:v>22.31111111111111</c:v>
                </c:pt>
                <c:pt idx="8033">
                  <c:v>22.31388888888889</c:v>
                </c:pt>
                <c:pt idx="8034">
                  <c:v>22.316666666666666</c:v>
                </c:pt>
                <c:pt idx="8035">
                  <c:v>22.319444444444443</c:v>
                </c:pt>
                <c:pt idx="8036">
                  <c:v>22.322222222222223</c:v>
                </c:pt>
                <c:pt idx="8037">
                  <c:v>22.324999999999999</c:v>
                </c:pt>
                <c:pt idx="8038">
                  <c:v>22.327777777777779</c:v>
                </c:pt>
                <c:pt idx="8039">
                  <c:v>22.330555555555556</c:v>
                </c:pt>
                <c:pt idx="8040">
                  <c:v>22.333333333333332</c:v>
                </c:pt>
                <c:pt idx="8041">
                  <c:v>22.336111111111112</c:v>
                </c:pt>
                <c:pt idx="8042">
                  <c:v>22.338888888888889</c:v>
                </c:pt>
                <c:pt idx="8043">
                  <c:v>22.341666666666665</c:v>
                </c:pt>
                <c:pt idx="8044">
                  <c:v>22.344444444444445</c:v>
                </c:pt>
                <c:pt idx="8045">
                  <c:v>22.347222222222221</c:v>
                </c:pt>
                <c:pt idx="8046">
                  <c:v>22.35</c:v>
                </c:pt>
                <c:pt idx="8047">
                  <c:v>22.352777777777778</c:v>
                </c:pt>
                <c:pt idx="8048">
                  <c:v>22.355555555555554</c:v>
                </c:pt>
                <c:pt idx="8049">
                  <c:v>22.358333333333334</c:v>
                </c:pt>
                <c:pt idx="8050">
                  <c:v>22.361111111111111</c:v>
                </c:pt>
                <c:pt idx="8051">
                  <c:v>22.363888888888887</c:v>
                </c:pt>
                <c:pt idx="8052">
                  <c:v>22.366666666666667</c:v>
                </c:pt>
                <c:pt idx="8053">
                  <c:v>22.369444444444444</c:v>
                </c:pt>
                <c:pt idx="8054">
                  <c:v>22.372222222222224</c:v>
                </c:pt>
                <c:pt idx="8055">
                  <c:v>22.375</c:v>
                </c:pt>
                <c:pt idx="8056">
                  <c:v>22.377777777777776</c:v>
                </c:pt>
                <c:pt idx="8057">
                  <c:v>22.380555555555556</c:v>
                </c:pt>
                <c:pt idx="8058">
                  <c:v>22.383333333333333</c:v>
                </c:pt>
                <c:pt idx="8059">
                  <c:v>22.386111111111113</c:v>
                </c:pt>
                <c:pt idx="8060">
                  <c:v>22.388888888888889</c:v>
                </c:pt>
                <c:pt idx="8061">
                  <c:v>22.391666666666666</c:v>
                </c:pt>
                <c:pt idx="8062">
                  <c:v>22.394444444444446</c:v>
                </c:pt>
                <c:pt idx="8063">
                  <c:v>22.397222222222222</c:v>
                </c:pt>
                <c:pt idx="8064">
                  <c:v>22.4</c:v>
                </c:pt>
                <c:pt idx="8065">
                  <c:v>22.402777777777779</c:v>
                </c:pt>
                <c:pt idx="8066">
                  <c:v>22.405555555555555</c:v>
                </c:pt>
                <c:pt idx="8067">
                  <c:v>22.408333333333335</c:v>
                </c:pt>
                <c:pt idx="8068">
                  <c:v>22.411111111111111</c:v>
                </c:pt>
                <c:pt idx="8069">
                  <c:v>22.413888888888888</c:v>
                </c:pt>
                <c:pt idx="8070">
                  <c:v>22.416666666666668</c:v>
                </c:pt>
                <c:pt idx="8071">
                  <c:v>22.419444444444444</c:v>
                </c:pt>
                <c:pt idx="8072">
                  <c:v>22.422222222222221</c:v>
                </c:pt>
                <c:pt idx="8073">
                  <c:v>22.425000000000001</c:v>
                </c:pt>
                <c:pt idx="8074">
                  <c:v>22.427777777777777</c:v>
                </c:pt>
                <c:pt idx="8075">
                  <c:v>22.430555555555557</c:v>
                </c:pt>
                <c:pt idx="8076">
                  <c:v>22.433333333333334</c:v>
                </c:pt>
                <c:pt idx="8077">
                  <c:v>22.43611111111111</c:v>
                </c:pt>
                <c:pt idx="8078">
                  <c:v>22.43888888888889</c:v>
                </c:pt>
                <c:pt idx="8079">
                  <c:v>22.441666666666666</c:v>
                </c:pt>
                <c:pt idx="8080">
                  <c:v>22.444444444444443</c:v>
                </c:pt>
                <c:pt idx="8081">
                  <c:v>22.447222222222223</c:v>
                </c:pt>
                <c:pt idx="8082">
                  <c:v>22.45</c:v>
                </c:pt>
                <c:pt idx="8083">
                  <c:v>22.452777777777779</c:v>
                </c:pt>
                <c:pt idx="8084">
                  <c:v>22.455555555555556</c:v>
                </c:pt>
                <c:pt idx="8085">
                  <c:v>22.458333333333332</c:v>
                </c:pt>
                <c:pt idx="8086">
                  <c:v>22.461111111111112</c:v>
                </c:pt>
                <c:pt idx="8087">
                  <c:v>22.463888888888889</c:v>
                </c:pt>
                <c:pt idx="8088">
                  <c:v>22.466666666666665</c:v>
                </c:pt>
                <c:pt idx="8089">
                  <c:v>22.469444444444445</c:v>
                </c:pt>
                <c:pt idx="8090">
                  <c:v>22.472222222222221</c:v>
                </c:pt>
                <c:pt idx="8091">
                  <c:v>22.475000000000001</c:v>
                </c:pt>
                <c:pt idx="8092">
                  <c:v>22.477777777777778</c:v>
                </c:pt>
                <c:pt idx="8093">
                  <c:v>22.480555555555554</c:v>
                </c:pt>
                <c:pt idx="8094">
                  <c:v>22.483333333333334</c:v>
                </c:pt>
                <c:pt idx="8095">
                  <c:v>22.486111111111111</c:v>
                </c:pt>
                <c:pt idx="8096">
                  <c:v>22.488888888888887</c:v>
                </c:pt>
                <c:pt idx="8097">
                  <c:v>22.491666666666667</c:v>
                </c:pt>
                <c:pt idx="8098">
                  <c:v>22.494444444444444</c:v>
                </c:pt>
                <c:pt idx="8099">
                  <c:v>22.497222222222224</c:v>
                </c:pt>
                <c:pt idx="8100">
                  <c:v>22.5</c:v>
                </c:pt>
                <c:pt idx="8101">
                  <c:v>22.502777777777776</c:v>
                </c:pt>
                <c:pt idx="8102">
                  <c:v>22.505555555555556</c:v>
                </c:pt>
                <c:pt idx="8103">
                  <c:v>22.508333333333333</c:v>
                </c:pt>
                <c:pt idx="8104">
                  <c:v>22.511111111111113</c:v>
                </c:pt>
                <c:pt idx="8105">
                  <c:v>22.513888888888889</c:v>
                </c:pt>
                <c:pt idx="8106">
                  <c:v>22.516666666666666</c:v>
                </c:pt>
                <c:pt idx="8107">
                  <c:v>22.519444444444446</c:v>
                </c:pt>
                <c:pt idx="8108">
                  <c:v>22.522222222222222</c:v>
                </c:pt>
                <c:pt idx="8109">
                  <c:v>22.524999999999999</c:v>
                </c:pt>
                <c:pt idx="8110">
                  <c:v>22.527777777777779</c:v>
                </c:pt>
                <c:pt idx="8111">
                  <c:v>22.530555555555555</c:v>
                </c:pt>
                <c:pt idx="8112">
                  <c:v>22.533333333333335</c:v>
                </c:pt>
                <c:pt idx="8113">
                  <c:v>22.536111111111111</c:v>
                </c:pt>
                <c:pt idx="8114">
                  <c:v>22.538888888888888</c:v>
                </c:pt>
                <c:pt idx="8115">
                  <c:v>22.541666666666668</c:v>
                </c:pt>
                <c:pt idx="8116">
                  <c:v>22.544444444444444</c:v>
                </c:pt>
                <c:pt idx="8117">
                  <c:v>22.547222222222221</c:v>
                </c:pt>
                <c:pt idx="8118">
                  <c:v>22.55</c:v>
                </c:pt>
                <c:pt idx="8119">
                  <c:v>22.552777777777777</c:v>
                </c:pt>
                <c:pt idx="8120">
                  <c:v>22.555555555555557</c:v>
                </c:pt>
                <c:pt idx="8121">
                  <c:v>22.558333333333334</c:v>
                </c:pt>
                <c:pt idx="8122">
                  <c:v>22.56111111111111</c:v>
                </c:pt>
                <c:pt idx="8123">
                  <c:v>22.56388888888889</c:v>
                </c:pt>
                <c:pt idx="8124">
                  <c:v>22.566666666666666</c:v>
                </c:pt>
                <c:pt idx="8125">
                  <c:v>22.569444444444443</c:v>
                </c:pt>
                <c:pt idx="8126">
                  <c:v>22.572222222222223</c:v>
                </c:pt>
                <c:pt idx="8127">
                  <c:v>22.574999999999999</c:v>
                </c:pt>
                <c:pt idx="8128">
                  <c:v>22.577777777777779</c:v>
                </c:pt>
                <c:pt idx="8129">
                  <c:v>22.580555555555556</c:v>
                </c:pt>
                <c:pt idx="8130">
                  <c:v>22.583333333333332</c:v>
                </c:pt>
                <c:pt idx="8131">
                  <c:v>22.586111111111112</c:v>
                </c:pt>
                <c:pt idx="8132">
                  <c:v>22.588888888888889</c:v>
                </c:pt>
                <c:pt idx="8133">
                  <c:v>22.591666666666665</c:v>
                </c:pt>
                <c:pt idx="8134">
                  <c:v>22.594444444444445</c:v>
                </c:pt>
                <c:pt idx="8135">
                  <c:v>22.597222222222221</c:v>
                </c:pt>
                <c:pt idx="8136">
                  <c:v>22.6</c:v>
                </c:pt>
                <c:pt idx="8137">
                  <c:v>22.602777777777778</c:v>
                </c:pt>
                <c:pt idx="8138">
                  <c:v>22.605555555555554</c:v>
                </c:pt>
                <c:pt idx="8139">
                  <c:v>22.608333333333334</c:v>
                </c:pt>
                <c:pt idx="8140">
                  <c:v>22.611111111111111</c:v>
                </c:pt>
                <c:pt idx="8141">
                  <c:v>22.613888888888887</c:v>
                </c:pt>
                <c:pt idx="8142">
                  <c:v>22.616666666666667</c:v>
                </c:pt>
                <c:pt idx="8143">
                  <c:v>22.619444444444444</c:v>
                </c:pt>
                <c:pt idx="8144">
                  <c:v>22.622222222222224</c:v>
                </c:pt>
                <c:pt idx="8145">
                  <c:v>22.625</c:v>
                </c:pt>
                <c:pt idx="8146">
                  <c:v>22.627777777777776</c:v>
                </c:pt>
                <c:pt idx="8147">
                  <c:v>22.630555555555556</c:v>
                </c:pt>
                <c:pt idx="8148">
                  <c:v>22.633333333333333</c:v>
                </c:pt>
                <c:pt idx="8149">
                  <c:v>22.636111111111113</c:v>
                </c:pt>
                <c:pt idx="8150">
                  <c:v>22.638888888888889</c:v>
                </c:pt>
                <c:pt idx="8151">
                  <c:v>22.641666666666666</c:v>
                </c:pt>
                <c:pt idx="8152">
                  <c:v>22.644444444444446</c:v>
                </c:pt>
                <c:pt idx="8153">
                  <c:v>22.647222222222222</c:v>
                </c:pt>
                <c:pt idx="8154">
                  <c:v>22.65</c:v>
                </c:pt>
                <c:pt idx="8155">
                  <c:v>22.652777777777779</c:v>
                </c:pt>
                <c:pt idx="8156">
                  <c:v>22.655555555555555</c:v>
                </c:pt>
                <c:pt idx="8157">
                  <c:v>22.658333333333335</c:v>
                </c:pt>
                <c:pt idx="8158">
                  <c:v>22.661111111111111</c:v>
                </c:pt>
                <c:pt idx="8159">
                  <c:v>22.663888888888888</c:v>
                </c:pt>
                <c:pt idx="8160">
                  <c:v>22.666666666666668</c:v>
                </c:pt>
                <c:pt idx="8161">
                  <c:v>22.669444444444444</c:v>
                </c:pt>
                <c:pt idx="8162">
                  <c:v>22.672222222222221</c:v>
                </c:pt>
                <c:pt idx="8163">
                  <c:v>22.675000000000001</c:v>
                </c:pt>
                <c:pt idx="8164">
                  <c:v>22.677777777777777</c:v>
                </c:pt>
                <c:pt idx="8165">
                  <c:v>22.680555555555557</c:v>
                </c:pt>
                <c:pt idx="8166">
                  <c:v>22.683333333333334</c:v>
                </c:pt>
                <c:pt idx="8167">
                  <c:v>22.68611111111111</c:v>
                </c:pt>
                <c:pt idx="8168">
                  <c:v>22.68888888888889</c:v>
                </c:pt>
                <c:pt idx="8169">
                  <c:v>22.691666666666666</c:v>
                </c:pt>
                <c:pt idx="8170">
                  <c:v>22.694444444444443</c:v>
                </c:pt>
                <c:pt idx="8171">
                  <c:v>22.697222222222223</c:v>
                </c:pt>
                <c:pt idx="8172">
                  <c:v>22.7</c:v>
                </c:pt>
                <c:pt idx="8173">
                  <c:v>22.702777777777779</c:v>
                </c:pt>
                <c:pt idx="8174">
                  <c:v>22.705555555555556</c:v>
                </c:pt>
                <c:pt idx="8175">
                  <c:v>22.708333333333332</c:v>
                </c:pt>
                <c:pt idx="8176">
                  <c:v>22.711111111111112</c:v>
                </c:pt>
                <c:pt idx="8177">
                  <c:v>22.713888888888889</c:v>
                </c:pt>
                <c:pt idx="8178">
                  <c:v>22.716666666666665</c:v>
                </c:pt>
                <c:pt idx="8179">
                  <c:v>22.719444444444445</c:v>
                </c:pt>
                <c:pt idx="8180">
                  <c:v>22.722222222222221</c:v>
                </c:pt>
                <c:pt idx="8181">
                  <c:v>22.725000000000001</c:v>
                </c:pt>
                <c:pt idx="8182">
                  <c:v>22.727777777777778</c:v>
                </c:pt>
                <c:pt idx="8183">
                  <c:v>22.730555555555554</c:v>
                </c:pt>
                <c:pt idx="8184">
                  <c:v>22.733333333333334</c:v>
                </c:pt>
                <c:pt idx="8185">
                  <c:v>22.736111111111111</c:v>
                </c:pt>
                <c:pt idx="8186">
                  <c:v>22.738888888888887</c:v>
                </c:pt>
                <c:pt idx="8187">
                  <c:v>22.741666666666667</c:v>
                </c:pt>
                <c:pt idx="8188">
                  <c:v>22.744444444444444</c:v>
                </c:pt>
                <c:pt idx="8189">
                  <c:v>22.747222222222224</c:v>
                </c:pt>
                <c:pt idx="8190">
                  <c:v>22.75</c:v>
                </c:pt>
                <c:pt idx="8191">
                  <c:v>22.752777777777776</c:v>
                </c:pt>
              </c:numCache>
            </c:numRef>
          </c:xVal>
          <c:yVal>
            <c:numRef>
              <c:f>'20170817Measure_400V'!$C$2:$C$8193</c:f>
              <c:numCache>
                <c:formatCode>General</c:formatCode>
                <c:ptCount val="8192"/>
                <c:pt idx="0" formatCode="0.00E+00">
                  <c:v>-405</c:v>
                </c:pt>
                <c:pt idx="1">
                  <c:v>-402.34031700000003</c:v>
                </c:pt>
                <c:pt idx="2">
                  <c:v>-399.78428700000001</c:v>
                </c:pt>
                <c:pt idx="3">
                  <c:v>-401.91396800000001</c:v>
                </c:pt>
                <c:pt idx="4">
                  <c:v>-402.23889500000001</c:v>
                </c:pt>
                <c:pt idx="5">
                  <c:v>-400.786609</c:v>
                </c:pt>
                <c:pt idx="6">
                  <c:v>-398.93635899999998</c:v>
                </c:pt>
                <c:pt idx="7">
                  <c:v>-399.21168299999999</c:v>
                </c:pt>
                <c:pt idx="8">
                  <c:v>-397.99766799999998</c:v>
                </c:pt>
                <c:pt idx="9">
                  <c:v>-399.90216700000002</c:v>
                </c:pt>
                <c:pt idx="10">
                  <c:v>-400.05890699999998</c:v>
                </c:pt>
                <c:pt idx="11">
                  <c:v>-400.89766300000002</c:v>
                </c:pt>
                <c:pt idx="12">
                  <c:v>-401.71188999999998</c:v>
                </c:pt>
                <c:pt idx="13">
                  <c:v>-402.96074299999998</c:v>
                </c:pt>
                <c:pt idx="14">
                  <c:v>-405.72390300000001</c:v>
                </c:pt>
                <c:pt idx="15">
                  <c:v>-407.25728800000002</c:v>
                </c:pt>
                <c:pt idx="16">
                  <c:v>-408.36749099999997</c:v>
                </c:pt>
                <c:pt idx="17">
                  <c:v>-408.29184099999998</c:v>
                </c:pt>
                <c:pt idx="18">
                  <c:v>-407.73476799999997</c:v>
                </c:pt>
                <c:pt idx="19">
                  <c:v>-407.38342799999998</c:v>
                </c:pt>
                <c:pt idx="20">
                  <c:v>-407.53148299999998</c:v>
                </c:pt>
                <c:pt idx="21">
                  <c:v>-407.67996299999999</c:v>
                </c:pt>
                <c:pt idx="22">
                  <c:v>-407.373942</c:v>
                </c:pt>
                <c:pt idx="23">
                  <c:v>-407.41726599999998</c:v>
                </c:pt>
                <c:pt idx="24">
                  <c:v>-407.41864900000002</c:v>
                </c:pt>
                <c:pt idx="25">
                  <c:v>-407.50262700000002</c:v>
                </c:pt>
                <c:pt idx="26">
                  <c:v>-407.39871299999999</c:v>
                </c:pt>
                <c:pt idx="27">
                  <c:v>-407.395579</c:v>
                </c:pt>
                <c:pt idx="28">
                  <c:v>-407.32449500000001</c:v>
                </c:pt>
                <c:pt idx="29">
                  <c:v>-406.96985599999999</c:v>
                </c:pt>
                <c:pt idx="30">
                  <c:v>-406.70273100000003</c:v>
                </c:pt>
                <c:pt idx="31">
                  <c:v>-406.66341399999999</c:v>
                </c:pt>
                <c:pt idx="32">
                  <c:v>-406.60819800000002</c:v>
                </c:pt>
                <c:pt idx="33">
                  <c:v>-406.59635900000001</c:v>
                </c:pt>
                <c:pt idx="34">
                  <c:v>-405.59682600000002</c:v>
                </c:pt>
                <c:pt idx="35">
                  <c:v>-406.10948999999999</c:v>
                </c:pt>
                <c:pt idx="36">
                  <c:v>-402.88517000000002</c:v>
                </c:pt>
                <c:pt idx="37">
                  <c:v>-402.92277799999999</c:v>
                </c:pt>
                <c:pt idx="38">
                  <c:v>-404.25086900000002</c:v>
                </c:pt>
                <c:pt idx="39">
                  <c:v>-405.06752</c:v>
                </c:pt>
                <c:pt idx="40">
                  <c:v>-405.55357299999997</c:v>
                </c:pt>
                <c:pt idx="41">
                  <c:v>-403.36210199999999</c:v>
                </c:pt>
                <c:pt idx="42">
                  <c:v>-402.458101</c:v>
                </c:pt>
                <c:pt idx="43">
                  <c:v>-400.59293000000002</c:v>
                </c:pt>
                <c:pt idx="44">
                  <c:v>-400.38469400000002</c:v>
                </c:pt>
                <c:pt idx="45">
                  <c:v>-399.77480300000002</c:v>
                </c:pt>
                <c:pt idx="46">
                  <c:v>-399.60352399999999</c:v>
                </c:pt>
                <c:pt idx="47">
                  <c:v>-399.61503299999998</c:v>
                </c:pt>
                <c:pt idx="48">
                  <c:v>-399.465034</c:v>
                </c:pt>
                <c:pt idx="49">
                  <c:v>-400.42105199999997</c:v>
                </c:pt>
                <c:pt idx="50">
                  <c:v>-402.46452699999998</c:v>
                </c:pt>
                <c:pt idx="51">
                  <c:v>-403.74827800000003</c:v>
                </c:pt>
                <c:pt idx="52">
                  <c:v>-403.94121899999999</c:v>
                </c:pt>
                <c:pt idx="53">
                  <c:v>-404.19842499999999</c:v>
                </c:pt>
                <c:pt idx="54">
                  <c:v>-403.419738</c:v>
                </c:pt>
                <c:pt idx="55">
                  <c:v>-401.00367</c:v>
                </c:pt>
                <c:pt idx="56">
                  <c:v>-400.38545900000003</c:v>
                </c:pt>
                <c:pt idx="57">
                  <c:v>-402.466725</c:v>
                </c:pt>
                <c:pt idx="58">
                  <c:v>-400.34434099999999</c:v>
                </c:pt>
                <c:pt idx="59">
                  <c:v>-400.14054299999998</c:v>
                </c:pt>
                <c:pt idx="60">
                  <c:v>-400.88219400000003</c:v>
                </c:pt>
                <c:pt idx="61">
                  <c:v>-400.345279</c:v>
                </c:pt>
                <c:pt idx="62">
                  <c:v>-399.769183</c:v>
                </c:pt>
                <c:pt idx="63">
                  <c:v>-400.42769600000003</c:v>
                </c:pt>
                <c:pt idx="64">
                  <c:v>-400.48366600000003</c:v>
                </c:pt>
                <c:pt idx="65">
                  <c:v>-399.760176</c:v>
                </c:pt>
                <c:pt idx="66">
                  <c:v>-399.51523500000002</c:v>
                </c:pt>
                <c:pt idx="67">
                  <c:v>-399.53162500000002</c:v>
                </c:pt>
                <c:pt idx="68">
                  <c:v>-398.72200099999998</c:v>
                </c:pt>
                <c:pt idx="69">
                  <c:v>-401.933224</c:v>
                </c:pt>
                <c:pt idx="70">
                  <c:v>-402.11235499999998</c:v>
                </c:pt>
                <c:pt idx="71">
                  <c:v>-402.19491099999999</c:v>
                </c:pt>
                <c:pt idx="72">
                  <c:v>-402.22162800000001</c:v>
                </c:pt>
                <c:pt idx="73">
                  <c:v>-402.35037399999999</c:v>
                </c:pt>
                <c:pt idx="74">
                  <c:v>-402.407872</c:v>
                </c:pt>
                <c:pt idx="75">
                  <c:v>-402.12622499999998</c:v>
                </c:pt>
                <c:pt idx="76">
                  <c:v>-402.29968500000001</c:v>
                </c:pt>
                <c:pt idx="77">
                  <c:v>-402.32799899999998</c:v>
                </c:pt>
                <c:pt idx="78">
                  <c:v>-402.413543</c:v>
                </c:pt>
                <c:pt idx="79">
                  <c:v>-402.40649999999999</c:v>
                </c:pt>
                <c:pt idx="80">
                  <c:v>-402.41040900000002</c:v>
                </c:pt>
                <c:pt idx="81">
                  <c:v>-402.416202</c:v>
                </c:pt>
                <c:pt idx="82">
                  <c:v>-404.50161100000003</c:v>
                </c:pt>
                <c:pt idx="83">
                  <c:v>-404.51441399999999</c:v>
                </c:pt>
                <c:pt idx="84">
                  <c:v>-404.41235799999998</c:v>
                </c:pt>
                <c:pt idx="85">
                  <c:v>-404.44769100000002</c:v>
                </c:pt>
                <c:pt idx="86">
                  <c:v>-404.45498700000002</c:v>
                </c:pt>
                <c:pt idx="87">
                  <c:v>-404.47928000000002</c:v>
                </c:pt>
                <c:pt idx="88">
                  <c:v>-404.43537500000002</c:v>
                </c:pt>
                <c:pt idx="89">
                  <c:v>-403.47230400000001</c:v>
                </c:pt>
                <c:pt idx="90">
                  <c:v>-402.978791</c:v>
                </c:pt>
                <c:pt idx="91">
                  <c:v>-402.76383199999998</c:v>
                </c:pt>
                <c:pt idx="92">
                  <c:v>-402.77208300000001</c:v>
                </c:pt>
                <c:pt idx="93">
                  <c:v>-402.63080500000001</c:v>
                </c:pt>
                <c:pt idx="94">
                  <c:v>-402.58118400000001</c:v>
                </c:pt>
                <c:pt idx="95">
                  <c:v>-402.596227</c:v>
                </c:pt>
                <c:pt idx="96">
                  <c:v>-402.61276400000003</c:v>
                </c:pt>
                <c:pt idx="97">
                  <c:v>-402.44658299999998</c:v>
                </c:pt>
                <c:pt idx="98">
                  <c:v>-402.49289499999998</c:v>
                </c:pt>
                <c:pt idx="99">
                  <c:v>-402.45932499999998</c:v>
                </c:pt>
                <c:pt idx="100">
                  <c:v>-402.50726900000001</c:v>
                </c:pt>
                <c:pt idx="101">
                  <c:v>-402.58682900000002</c:v>
                </c:pt>
                <c:pt idx="102">
                  <c:v>-402.28609999999998</c:v>
                </c:pt>
                <c:pt idx="103">
                  <c:v>-402.39519100000001</c:v>
                </c:pt>
                <c:pt idx="104">
                  <c:v>-403.52410400000002</c:v>
                </c:pt>
                <c:pt idx="105">
                  <c:v>-403.50774999999999</c:v>
                </c:pt>
                <c:pt idx="106">
                  <c:v>-403.305342</c:v>
                </c:pt>
                <c:pt idx="107">
                  <c:v>-403.53645499999999</c:v>
                </c:pt>
                <c:pt idx="108">
                  <c:v>-403.674599</c:v>
                </c:pt>
                <c:pt idx="109">
                  <c:v>-403.88187099999999</c:v>
                </c:pt>
                <c:pt idx="110">
                  <c:v>-403.45157899999998</c:v>
                </c:pt>
                <c:pt idx="111">
                  <c:v>-403.422257</c:v>
                </c:pt>
                <c:pt idx="112">
                  <c:v>-403.24701800000003</c:v>
                </c:pt>
                <c:pt idx="113">
                  <c:v>-403.00019200000003</c:v>
                </c:pt>
                <c:pt idx="114">
                  <c:v>-403.080871</c:v>
                </c:pt>
                <c:pt idx="115">
                  <c:v>-403.293406</c:v>
                </c:pt>
                <c:pt idx="116">
                  <c:v>-403.35205100000002</c:v>
                </c:pt>
                <c:pt idx="117">
                  <c:v>-403.17590899999999</c:v>
                </c:pt>
                <c:pt idx="118">
                  <c:v>-403.11373700000001</c:v>
                </c:pt>
                <c:pt idx="119">
                  <c:v>-403.155281</c:v>
                </c:pt>
                <c:pt idx="120">
                  <c:v>-403.18035600000002</c:v>
                </c:pt>
                <c:pt idx="121">
                  <c:v>-403.36373400000002</c:v>
                </c:pt>
                <c:pt idx="122">
                  <c:v>-403.20814899999999</c:v>
                </c:pt>
                <c:pt idx="123">
                  <c:v>-403.07802299999997</c:v>
                </c:pt>
                <c:pt idx="124">
                  <c:v>-403.13325400000002</c:v>
                </c:pt>
                <c:pt idx="125">
                  <c:v>-403.222645</c:v>
                </c:pt>
                <c:pt idx="126">
                  <c:v>-403.25570299999998</c:v>
                </c:pt>
                <c:pt idx="127">
                  <c:v>-403.46249699999998</c:v>
                </c:pt>
                <c:pt idx="128">
                  <c:v>-402.96948800000001</c:v>
                </c:pt>
                <c:pt idx="129">
                  <c:v>-402.86462699999998</c:v>
                </c:pt>
                <c:pt idx="130">
                  <c:v>-403.01009299999998</c:v>
                </c:pt>
                <c:pt idx="131">
                  <c:v>-402.92442799999998</c:v>
                </c:pt>
                <c:pt idx="132">
                  <c:v>-402.74735500000003</c:v>
                </c:pt>
                <c:pt idx="133">
                  <c:v>-402.85321499999998</c:v>
                </c:pt>
                <c:pt idx="134">
                  <c:v>-403.21535</c:v>
                </c:pt>
                <c:pt idx="135">
                  <c:v>-403.09335299999998</c:v>
                </c:pt>
                <c:pt idx="136">
                  <c:v>-403.17717699999997</c:v>
                </c:pt>
                <c:pt idx="137">
                  <c:v>-403.12987600000002</c:v>
                </c:pt>
                <c:pt idx="138">
                  <c:v>-403.17080199999998</c:v>
                </c:pt>
                <c:pt idx="139">
                  <c:v>-403.25455599999998</c:v>
                </c:pt>
                <c:pt idx="140">
                  <c:v>-403.26889599999998</c:v>
                </c:pt>
                <c:pt idx="141">
                  <c:v>-403.25266199999999</c:v>
                </c:pt>
                <c:pt idx="142">
                  <c:v>-403.22444400000001</c:v>
                </c:pt>
                <c:pt idx="143">
                  <c:v>-403.21090199999998</c:v>
                </c:pt>
                <c:pt idx="144">
                  <c:v>-403.19598100000002</c:v>
                </c:pt>
                <c:pt idx="145">
                  <c:v>-403.27558499999998</c:v>
                </c:pt>
                <c:pt idx="146">
                  <c:v>-403.36998699999998</c:v>
                </c:pt>
                <c:pt idx="147">
                  <c:v>-403.30028600000003</c:v>
                </c:pt>
                <c:pt idx="148">
                  <c:v>-403.33864999999997</c:v>
                </c:pt>
                <c:pt idx="149">
                  <c:v>-403.35780999999997</c:v>
                </c:pt>
                <c:pt idx="150">
                  <c:v>-403.18281400000001</c:v>
                </c:pt>
                <c:pt idx="151">
                  <c:v>-403.10331500000001</c:v>
                </c:pt>
                <c:pt idx="152">
                  <c:v>-402.95887399999998</c:v>
                </c:pt>
                <c:pt idx="153">
                  <c:v>-402.965867</c:v>
                </c:pt>
                <c:pt idx="154">
                  <c:v>-402.96901100000002</c:v>
                </c:pt>
                <c:pt idx="155">
                  <c:v>-402.97746999999998</c:v>
                </c:pt>
                <c:pt idx="156">
                  <c:v>-403.04203899999999</c:v>
                </c:pt>
                <c:pt idx="157">
                  <c:v>-403.05210499999998</c:v>
                </c:pt>
                <c:pt idx="158">
                  <c:v>-403.01835299999999</c:v>
                </c:pt>
                <c:pt idx="159">
                  <c:v>-403.03132900000003</c:v>
                </c:pt>
                <c:pt idx="160">
                  <c:v>-403.05920200000003</c:v>
                </c:pt>
                <c:pt idx="161">
                  <c:v>-403.01016199999998</c:v>
                </c:pt>
                <c:pt idx="162">
                  <c:v>-403.01803100000001</c:v>
                </c:pt>
                <c:pt idx="163">
                  <c:v>-402.98006700000002</c:v>
                </c:pt>
                <c:pt idx="164">
                  <c:v>-403.05377299999998</c:v>
                </c:pt>
                <c:pt idx="165">
                  <c:v>-403.11187100000001</c:v>
                </c:pt>
                <c:pt idx="166">
                  <c:v>-403.10987299999999</c:v>
                </c:pt>
                <c:pt idx="167">
                  <c:v>-403.04022300000003</c:v>
                </c:pt>
                <c:pt idx="168">
                  <c:v>-403.00067000000001</c:v>
                </c:pt>
                <c:pt idx="169">
                  <c:v>-403.01167400000003</c:v>
                </c:pt>
                <c:pt idx="170">
                  <c:v>-403.01526899999999</c:v>
                </c:pt>
                <c:pt idx="171">
                  <c:v>-403.03627999999998</c:v>
                </c:pt>
                <c:pt idx="172">
                  <c:v>-403.04218700000001</c:v>
                </c:pt>
                <c:pt idx="173">
                  <c:v>-403.08063700000002</c:v>
                </c:pt>
                <c:pt idx="174">
                  <c:v>-403.01435700000002</c:v>
                </c:pt>
                <c:pt idx="175">
                  <c:v>-402.93661300000002</c:v>
                </c:pt>
                <c:pt idx="176">
                  <c:v>-402.95496500000002</c:v>
                </c:pt>
                <c:pt idx="177">
                  <c:v>-402.884795</c:v>
                </c:pt>
                <c:pt idx="178">
                  <c:v>-403.001529</c:v>
                </c:pt>
                <c:pt idx="179">
                  <c:v>-402.92154399999998</c:v>
                </c:pt>
                <c:pt idx="180">
                  <c:v>-402.888712</c:v>
                </c:pt>
                <c:pt idx="181">
                  <c:v>-402.90491100000003</c:v>
                </c:pt>
                <c:pt idx="182">
                  <c:v>-402.85848700000003</c:v>
                </c:pt>
                <c:pt idx="183">
                  <c:v>-402.82010500000001</c:v>
                </c:pt>
                <c:pt idx="184">
                  <c:v>-402.82690600000001</c:v>
                </c:pt>
                <c:pt idx="185">
                  <c:v>-402.807884</c:v>
                </c:pt>
                <c:pt idx="186">
                  <c:v>-402.54132499999997</c:v>
                </c:pt>
                <c:pt idx="187">
                  <c:v>-402.476001</c:v>
                </c:pt>
                <c:pt idx="188">
                  <c:v>-402.50655699999999</c:v>
                </c:pt>
                <c:pt idx="189">
                  <c:v>-402.48362700000001</c:v>
                </c:pt>
                <c:pt idx="190">
                  <c:v>-402.52373699999998</c:v>
                </c:pt>
                <c:pt idx="191">
                  <c:v>-402.434033</c:v>
                </c:pt>
                <c:pt idx="192">
                  <c:v>-402.46711599999998</c:v>
                </c:pt>
                <c:pt idx="193">
                  <c:v>-402.46268600000002</c:v>
                </c:pt>
                <c:pt idx="194">
                  <c:v>-402.55136599999997</c:v>
                </c:pt>
                <c:pt idx="195">
                  <c:v>-402.62782499999997</c:v>
                </c:pt>
                <c:pt idx="196">
                  <c:v>-402.642225</c:v>
                </c:pt>
                <c:pt idx="197">
                  <c:v>-402.56256999999999</c:v>
                </c:pt>
                <c:pt idx="198">
                  <c:v>-402.48170699999997</c:v>
                </c:pt>
                <c:pt idx="199">
                  <c:v>-402.64795700000002</c:v>
                </c:pt>
                <c:pt idx="200">
                  <c:v>-402.64781799999997</c:v>
                </c:pt>
                <c:pt idx="201">
                  <c:v>-402.73630600000001</c:v>
                </c:pt>
                <c:pt idx="202">
                  <c:v>-402.62479300000001</c:v>
                </c:pt>
                <c:pt idx="203">
                  <c:v>-402.61704500000002</c:v>
                </c:pt>
                <c:pt idx="204">
                  <c:v>-402.703102</c:v>
                </c:pt>
                <c:pt idx="205">
                  <c:v>-405.06424299999998</c:v>
                </c:pt>
                <c:pt idx="206">
                  <c:v>-405.75942500000002</c:v>
                </c:pt>
                <c:pt idx="207">
                  <c:v>-405.67188399999998</c:v>
                </c:pt>
                <c:pt idx="208">
                  <c:v>-404.81213700000001</c:v>
                </c:pt>
                <c:pt idx="209">
                  <c:v>-404.566891</c:v>
                </c:pt>
                <c:pt idx="210">
                  <c:v>-404.22596499999997</c:v>
                </c:pt>
                <c:pt idx="211">
                  <c:v>-404.10858899999999</c:v>
                </c:pt>
                <c:pt idx="212">
                  <c:v>-404.15487400000001</c:v>
                </c:pt>
                <c:pt idx="213">
                  <c:v>-404.18966</c:v>
                </c:pt>
                <c:pt idx="214">
                  <c:v>-404.33164199999999</c:v>
                </c:pt>
                <c:pt idx="215">
                  <c:v>-404.20200299999999</c:v>
                </c:pt>
                <c:pt idx="216">
                  <c:v>-404.66490700000003</c:v>
                </c:pt>
                <c:pt idx="217">
                  <c:v>-404.98724499999997</c:v>
                </c:pt>
                <c:pt idx="218">
                  <c:v>-404.97769199999999</c:v>
                </c:pt>
                <c:pt idx="219">
                  <c:v>-404.77756699999998</c:v>
                </c:pt>
                <c:pt idx="220">
                  <c:v>-404.83013999999997</c:v>
                </c:pt>
                <c:pt idx="221">
                  <c:v>-405.67633999999998</c:v>
                </c:pt>
                <c:pt idx="222">
                  <c:v>-405.99496199999999</c:v>
                </c:pt>
                <c:pt idx="223">
                  <c:v>-405.41501699999998</c:v>
                </c:pt>
                <c:pt idx="224">
                  <c:v>-405.79560900000001</c:v>
                </c:pt>
                <c:pt idx="225">
                  <c:v>-405.93636800000002</c:v>
                </c:pt>
                <c:pt idx="226">
                  <c:v>-405.94997899999998</c:v>
                </c:pt>
                <c:pt idx="227">
                  <c:v>-406.22731800000003</c:v>
                </c:pt>
                <c:pt idx="228">
                  <c:v>-405.33596399999999</c:v>
                </c:pt>
                <c:pt idx="229">
                  <c:v>-405.325177</c:v>
                </c:pt>
                <c:pt idx="230">
                  <c:v>-405.05815699999999</c:v>
                </c:pt>
                <c:pt idx="231">
                  <c:v>-405.04219399999999</c:v>
                </c:pt>
                <c:pt idx="232">
                  <c:v>-404.48888899999997</c:v>
                </c:pt>
                <c:pt idx="233">
                  <c:v>-404.64752900000002</c:v>
                </c:pt>
                <c:pt idx="234">
                  <c:v>-404.682367</c:v>
                </c:pt>
                <c:pt idx="235">
                  <c:v>-404.53200299999997</c:v>
                </c:pt>
                <c:pt idx="236">
                  <c:v>-404.69949600000001</c:v>
                </c:pt>
                <c:pt idx="237">
                  <c:v>-404.70877999999999</c:v>
                </c:pt>
                <c:pt idx="238">
                  <c:v>-405.01828999999998</c:v>
                </c:pt>
                <c:pt idx="239">
                  <c:v>-405.07551000000001</c:v>
                </c:pt>
                <c:pt idx="240">
                  <c:v>-406.09596800000003</c:v>
                </c:pt>
                <c:pt idx="241">
                  <c:v>-405.160168</c:v>
                </c:pt>
                <c:pt idx="242">
                  <c:v>-405.13809700000002</c:v>
                </c:pt>
                <c:pt idx="243">
                  <c:v>-404.840643</c:v>
                </c:pt>
                <c:pt idx="244">
                  <c:v>-404.60688900000002</c:v>
                </c:pt>
                <c:pt idx="245">
                  <c:v>-404.60676699999999</c:v>
                </c:pt>
                <c:pt idx="246">
                  <c:v>-404.68246299999998</c:v>
                </c:pt>
                <c:pt idx="247">
                  <c:v>-404.70019000000002</c:v>
                </c:pt>
                <c:pt idx="248">
                  <c:v>-404.85708699999998</c:v>
                </c:pt>
                <c:pt idx="249">
                  <c:v>-404.85288300000002</c:v>
                </c:pt>
                <c:pt idx="250">
                  <c:v>-404.85910200000001</c:v>
                </c:pt>
                <c:pt idx="251">
                  <c:v>-404.84937400000001</c:v>
                </c:pt>
                <c:pt idx="252">
                  <c:v>-404.82171899999997</c:v>
                </c:pt>
                <c:pt idx="253">
                  <c:v>-404.82414299999999</c:v>
                </c:pt>
                <c:pt idx="254">
                  <c:v>-404.91911900000002</c:v>
                </c:pt>
                <c:pt idx="255">
                  <c:v>-404.97466400000002</c:v>
                </c:pt>
                <c:pt idx="256">
                  <c:v>-404.60590100000002</c:v>
                </c:pt>
                <c:pt idx="257">
                  <c:v>-404.67889300000002</c:v>
                </c:pt>
                <c:pt idx="258">
                  <c:v>-404.83828999999997</c:v>
                </c:pt>
                <c:pt idx="259">
                  <c:v>-405.27513900000002</c:v>
                </c:pt>
                <c:pt idx="260">
                  <c:v>-405.32452499999999</c:v>
                </c:pt>
                <c:pt idx="261">
                  <c:v>-405.34843599999999</c:v>
                </c:pt>
                <c:pt idx="262">
                  <c:v>-405.48142100000001</c:v>
                </c:pt>
                <c:pt idx="263">
                  <c:v>-405.55777599999999</c:v>
                </c:pt>
                <c:pt idx="264">
                  <c:v>-405.25261899999998</c:v>
                </c:pt>
                <c:pt idx="265">
                  <c:v>-405.555657</c:v>
                </c:pt>
                <c:pt idx="266">
                  <c:v>-405.48673700000001</c:v>
                </c:pt>
                <c:pt idx="267">
                  <c:v>-405.72092500000002</c:v>
                </c:pt>
                <c:pt idx="268">
                  <c:v>-405.730391</c:v>
                </c:pt>
                <c:pt idx="269">
                  <c:v>-405.938828</c:v>
                </c:pt>
                <c:pt idx="270">
                  <c:v>-405.84023000000002</c:v>
                </c:pt>
                <c:pt idx="271">
                  <c:v>-405.90994899999998</c:v>
                </c:pt>
                <c:pt idx="272">
                  <c:v>-405.94993099999999</c:v>
                </c:pt>
                <c:pt idx="273">
                  <c:v>-405.94483200000002</c:v>
                </c:pt>
                <c:pt idx="274">
                  <c:v>-406.12603999999999</c:v>
                </c:pt>
                <c:pt idx="275">
                  <c:v>-406.07416799999999</c:v>
                </c:pt>
                <c:pt idx="276">
                  <c:v>-406.00544000000002</c:v>
                </c:pt>
                <c:pt idx="277">
                  <c:v>-405.965982</c:v>
                </c:pt>
                <c:pt idx="278">
                  <c:v>-406.12051400000001</c:v>
                </c:pt>
                <c:pt idx="279">
                  <c:v>-406.02689299999997</c:v>
                </c:pt>
                <c:pt idx="280">
                  <c:v>-406.08682399999998</c:v>
                </c:pt>
                <c:pt idx="281">
                  <c:v>-406.07669700000002</c:v>
                </c:pt>
                <c:pt idx="282">
                  <c:v>-406.17986300000001</c:v>
                </c:pt>
                <c:pt idx="283">
                  <c:v>-406.11970700000001</c:v>
                </c:pt>
                <c:pt idx="284">
                  <c:v>-405.98885899999999</c:v>
                </c:pt>
                <c:pt idx="285">
                  <c:v>-405.77827000000002</c:v>
                </c:pt>
                <c:pt idx="286">
                  <c:v>-405.74286599999999</c:v>
                </c:pt>
                <c:pt idx="287">
                  <c:v>-405.512968</c:v>
                </c:pt>
                <c:pt idx="288">
                  <c:v>-405.37874199999999</c:v>
                </c:pt>
                <c:pt idx="289">
                  <c:v>-405.34797800000001</c:v>
                </c:pt>
                <c:pt idx="290">
                  <c:v>-405.45799</c:v>
                </c:pt>
                <c:pt idx="291">
                  <c:v>-405.57368100000002</c:v>
                </c:pt>
                <c:pt idx="292">
                  <c:v>-405.551064</c:v>
                </c:pt>
                <c:pt idx="293">
                  <c:v>-405.55439000000001</c:v>
                </c:pt>
                <c:pt idx="294">
                  <c:v>-405.56594200000001</c:v>
                </c:pt>
                <c:pt idx="295">
                  <c:v>-405.65287699999999</c:v>
                </c:pt>
                <c:pt idx="296">
                  <c:v>-405.700378</c:v>
                </c:pt>
                <c:pt idx="297">
                  <c:v>-405.61809</c:v>
                </c:pt>
                <c:pt idx="298">
                  <c:v>-405.46854999999999</c:v>
                </c:pt>
                <c:pt idx="299">
                  <c:v>-405.52981799999998</c:v>
                </c:pt>
                <c:pt idx="300">
                  <c:v>-405.51980400000002</c:v>
                </c:pt>
                <c:pt idx="301">
                  <c:v>-405.42268300000001</c:v>
                </c:pt>
                <c:pt idx="302">
                  <c:v>-405.47933</c:v>
                </c:pt>
                <c:pt idx="303">
                  <c:v>-405.35232000000002</c:v>
                </c:pt>
                <c:pt idx="304">
                  <c:v>-405.34933999999998</c:v>
                </c:pt>
                <c:pt idx="305">
                  <c:v>-405.41271</c:v>
                </c:pt>
                <c:pt idx="306">
                  <c:v>-405.555971</c:v>
                </c:pt>
                <c:pt idx="307">
                  <c:v>-405.67494499999998</c:v>
                </c:pt>
                <c:pt idx="308">
                  <c:v>-405.62632300000001</c:v>
                </c:pt>
                <c:pt idx="309">
                  <c:v>-405.51880599999998</c:v>
                </c:pt>
                <c:pt idx="310">
                  <c:v>-405.713753</c:v>
                </c:pt>
                <c:pt idx="311">
                  <c:v>-405.67436400000003</c:v>
                </c:pt>
                <c:pt idx="312">
                  <c:v>-405.71806099999998</c:v>
                </c:pt>
                <c:pt idx="313">
                  <c:v>-405.57925</c:v>
                </c:pt>
                <c:pt idx="314">
                  <c:v>-405.72734500000001</c:v>
                </c:pt>
                <c:pt idx="315">
                  <c:v>-405.82709999999997</c:v>
                </c:pt>
                <c:pt idx="316">
                  <c:v>-405.92614200000003</c:v>
                </c:pt>
                <c:pt idx="317">
                  <c:v>-405.81150100000002</c:v>
                </c:pt>
                <c:pt idx="318">
                  <c:v>-405.5881</c:v>
                </c:pt>
                <c:pt idx="319">
                  <c:v>-405.45131199999997</c:v>
                </c:pt>
                <c:pt idx="320">
                  <c:v>-405.732212</c:v>
                </c:pt>
                <c:pt idx="321">
                  <c:v>-405.77042</c:v>
                </c:pt>
                <c:pt idx="322">
                  <c:v>-405.762811</c:v>
                </c:pt>
                <c:pt idx="323">
                  <c:v>-405.76404300000002</c:v>
                </c:pt>
                <c:pt idx="324">
                  <c:v>-405.63018199999999</c:v>
                </c:pt>
                <c:pt idx="325">
                  <c:v>-405.51059900000001</c:v>
                </c:pt>
                <c:pt idx="326">
                  <c:v>-405.58081199999998</c:v>
                </c:pt>
                <c:pt idx="327">
                  <c:v>-405.46000500000002</c:v>
                </c:pt>
                <c:pt idx="328">
                  <c:v>-405.37176899999997</c:v>
                </c:pt>
                <c:pt idx="329">
                  <c:v>-405.41807399999999</c:v>
                </c:pt>
                <c:pt idx="330">
                  <c:v>-405.51231999999999</c:v>
                </c:pt>
                <c:pt idx="331">
                  <c:v>-405.44521600000002</c:v>
                </c:pt>
                <c:pt idx="332">
                  <c:v>-405.35095000000001</c:v>
                </c:pt>
                <c:pt idx="333">
                  <c:v>-405.42646300000001</c:v>
                </c:pt>
                <c:pt idx="334">
                  <c:v>-405.466677</c:v>
                </c:pt>
                <c:pt idx="335">
                  <c:v>-405.51547399999998</c:v>
                </c:pt>
                <c:pt idx="336">
                  <c:v>-405.55861599999997</c:v>
                </c:pt>
                <c:pt idx="337">
                  <c:v>-405.59380800000002</c:v>
                </c:pt>
                <c:pt idx="338">
                  <c:v>-405.30371200000002</c:v>
                </c:pt>
                <c:pt idx="339">
                  <c:v>-405.38797799999998</c:v>
                </c:pt>
                <c:pt idx="340">
                  <c:v>-405.06649099999998</c:v>
                </c:pt>
                <c:pt idx="341">
                  <c:v>-406.05134800000002</c:v>
                </c:pt>
                <c:pt idx="342">
                  <c:v>-406.26550900000001</c:v>
                </c:pt>
                <c:pt idx="343">
                  <c:v>-406.42021699999998</c:v>
                </c:pt>
                <c:pt idx="344">
                  <c:v>-406.41670699999997</c:v>
                </c:pt>
                <c:pt idx="345">
                  <c:v>-406.43872499999998</c:v>
                </c:pt>
                <c:pt idx="346">
                  <c:v>-406.41821099999999</c:v>
                </c:pt>
                <c:pt idx="347">
                  <c:v>-406.26053200000001</c:v>
                </c:pt>
                <c:pt idx="348">
                  <c:v>-406.31843800000001</c:v>
                </c:pt>
                <c:pt idx="349">
                  <c:v>-406.28629100000001</c:v>
                </c:pt>
                <c:pt idx="350">
                  <c:v>-406.53045400000002</c:v>
                </c:pt>
                <c:pt idx="351">
                  <c:v>-406.29338899999999</c:v>
                </c:pt>
                <c:pt idx="352">
                  <c:v>-406.67972300000002</c:v>
                </c:pt>
                <c:pt idx="353">
                  <c:v>-406.56</c:v>
                </c:pt>
                <c:pt idx="354">
                  <c:v>-406.81670300000002</c:v>
                </c:pt>
                <c:pt idx="355">
                  <c:v>-406.60771999999997</c:v>
                </c:pt>
                <c:pt idx="356">
                  <c:v>-406.65303999999998</c:v>
                </c:pt>
                <c:pt idx="357">
                  <c:v>-406.819118</c:v>
                </c:pt>
                <c:pt idx="358">
                  <c:v>-407.00502399999999</c:v>
                </c:pt>
                <c:pt idx="359">
                  <c:v>-406.57301999999999</c:v>
                </c:pt>
                <c:pt idx="360">
                  <c:v>-406.40558800000002</c:v>
                </c:pt>
                <c:pt idx="361">
                  <c:v>-406.33347199999997</c:v>
                </c:pt>
                <c:pt idx="362">
                  <c:v>-406.38458000000003</c:v>
                </c:pt>
                <c:pt idx="363">
                  <c:v>-406.395445</c:v>
                </c:pt>
                <c:pt idx="364">
                  <c:v>-406.31989800000002</c:v>
                </c:pt>
                <c:pt idx="365">
                  <c:v>-406.33824299999998</c:v>
                </c:pt>
                <c:pt idx="366">
                  <c:v>-406.33633200000003</c:v>
                </c:pt>
                <c:pt idx="367">
                  <c:v>-406.339336</c:v>
                </c:pt>
                <c:pt idx="368">
                  <c:v>-406.46881300000001</c:v>
                </c:pt>
                <c:pt idx="369">
                  <c:v>-406.51409999999998</c:v>
                </c:pt>
                <c:pt idx="370">
                  <c:v>-406.58661699999999</c:v>
                </c:pt>
                <c:pt idx="371">
                  <c:v>-406.46783399999998</c:v>
                </c:pt>
                <c:pt idx="372">
                  <c:v>-406.46785999999997</c:v>
                </c:pt>
                <c:pt idx="373">
                  <c:v>-406.507925</c:v>
                </c:pt>
                <c:pt idx="374">
                  <c:v>-406.43030399999998</c:v>
                </c:pt>
                <c:pt idx="375">
                  <c:v>-406.442115</c:v>
                </c:pt>
                <c:pt idx="376">
                  <c:v>-406.34421800000001</c:v>
                </c:pt>
                <c:pt idx="377">
                  <c:v>-406.56357300000002</c:v>
                </c:pt>
                <c:pt idx="378">
                  <c:v>-406.445154</c:v>
                </c:pt>
                <c:pt idx="379">
                  <c:v>-406.222013</c:v>
                </c:pt>
                <c:pt idx="380">
                  <c:v>-406.29973899999999</c:v>
                </c:pt>
                <c:pt idx="381">
                  <c:v>-406.37259299999999</c:v>
                </c:pt>
                <c:pt idx="382">
                  <c:v>-406.41260199999999</c:v>
                </c:pt>
                <c:pt idx="383">
                  <c:v>-406.48187899999999</c:v>
                </c:pt>
                <c:pt idx="384">
                  <c:v>-406.52281399999998</c:v>
                </c:pt>
                <c:pt idx="385">
                  <c:v>-406.533097</c:v>
                </c:pt>
                <c:pt idx="386">
                  <c:v>-406.54343299999999</c:v>
                </c:pt>
                <c:pt idx="387">
                  <c:v>-406.493831</c:v>
                </c:pt>
                <c:pt idx="388">
                  <c:v>-406.50516499999998</c:v>
                </c:pt>
                <c:pt idx="389">
                  <c:v>-406.48737599999998</c:v>
                </c:pt>
                <c:pt idx="390">
                  <c:v>-406.47078599999998</c:v>
                </c:pt>
                <c:pt idx="391">
                  <c:v>-406.34872100000001</c:v>
                </c:pt>
                <c:pt idx="392">
                  <c:v>-406.23506900000001</c:v>
                </c:pt>
                <c:pt idx="393">
                  <c:v>-406.27952199999999</c:v>
                </c:pt>
                <c:pt idx="394">
                  <c:v>-406.67337700000002</c:v>
                </c:pt>
                <c:pt idx="395">
                  <c:v>-406.66312099999999</c:v>
                </c:pt>
                <c:pt idx="396">
                  <c:v>-405.71305699999999</c:v>
                </c:pt>
                <c:pt idx="397">
                  <c:v>-405.98725200000001</c:v>
                </c:pt>
                <c:pt idx="398">
                  <c:v>-405.96863999999999</c:v>
                </c:pt>
                <c:pt idx="399">
                  <c:v>-406.30098600000002</c:v>
                </c:pt>
                <c:pt idx="400">
                  <c:v>-406.06703099999999</c:v>
                </c:pt>
                <c:pt idx="401">
                  <c:v>-406.17198200000001</c:v>
                </c:pt>
                <c:pt idx="402">
                  <c:v>-406.15235699999999</c:v>
                </c:pt>
                <c:pt idx="403">
                  <c:v>-406.07444800000002</c:v>
                </c:pt>
                <c:pt idx="404">
                  <c:v>-406.07193899999999</c:v>
                </c:pt>
                <c:pt idx="405">
                  <c:v>-406.24888099999998</c:v>
                </c:pt>
                <c:pt idx="406">
                  <c:v>-406.179847</c:v>
                </c:pt>
                <c:pt idx="407">
                  <c:v>-406.21077500000001</c:v>
                </c:pt>
                <c:pt idx="408">
                  <c:v>-405.98838999999998</c:v>
                </c:pt>
                <c:pt idx="409">
                  <c:v>-405.96758899999998</c:v>
                </c:pt>
                <c:pt idx="410">
                  <c:v>-405.96051799999998</c:v>
                </c:pt>
                <c:pt idx="411">
                  <c:v>-405.88349499999998</c:v>
                </c:pt>
                <c:pt idx="412">
                  <c:v>-405.72837900000002</c:v>
                </c:pt>
                <c:pt idx="413">
                  <c:v>-405.80507299999999</c:v>
                </c:pt>
                <c:pt idx="414">
                  <c:v>-405.76308799999998</c:v>
                </c:pt>
                <c:pt idx="415">
                  <c:v>-405.75157100000001</c:v>
                </c:pt>
                <c:pt idx="416">
                  <c:v>-405.65920899999998</c:v>
                </c:pt>
                <c:pt idx="417">
                  <c:v>-405.93203199999999</c:v>
                </c:pt>
                <c:pt idx="418">
                  <c:v>-406.09524199999998</c:v>
                </c:pt>
                <c:pt idx="419">
                  <c:v>-406.11342000000002</c:v>
                </c:pt>
                <c:pt idx="420">
                  <c:v>-406.06759599999998</c:v>
                </c:pt>
                <c:pt idx="421">
                  <c:v>-406.10878300000002</c:v>
                </c:pt>
                <c:pt idx="422">
                  <c:v>-406.199614</c:v>
                </c:pt>
                <c:pt idx="423">
                  <c:v>-406.08246600000001</c:v>
                </c:pt>
                <c:pt idx="424">
                  <c:v>-406.08521100000002</c:v>
                </c:pt>
                <c:pt idx="425">
                  <c:v>-406.24264499999998</c:v>
                </c:pt>
                <c:pt idx="426">
                  <c:v>-406.03306199999997</c:v>
                </c:pt>
                <c:pt idx="427">
                  <c:v>-405.92266000000001</c:v>
                </c:pt>
                <c:pt idx="428">
                  <c:v>-405.79662300000001</c:v>
                </c:pt>
                <c:pt idx="429">
                  <c:v>-405.89245199999999</c:v>
                </c:pt>
                <c:pt idx="430">
                  <c:v>-405.81492400000002</c:v>
                </c:pt>
                <c:pt idx="431">
                  <c:v>-405.80422299999998</c:v>
                </c:pt>
                <c:pt idx="432">
                  <c:v>-405.899496</c:v>
                </c:pt>
                <c:pt idx="433">
                  <c:v>-405.728746</c:v>
                </c:pt>
                <c:pt idx="434">
                  <c:v>-405.665592</c:v>
                </c:pt>
                <c:pt idx="435">
                  <c:v>-405.64618899999999</c:v>
                </c:pt>
                <c:pt idx="436">
                  <c:v>-405.64869099999999</c:v>
                </c:pt>
                <c:pt idx="437">
                  <c:v>-405.76896900000003</c:v>
                </c:pt>
                <c:pt idx="438">
                  <c:v>-405.88158600000003</c:v>
                </c:pt>
                <c:pt idx="439">
                  <c:v>-405.48461900000001</c:v>
                </c:pt>
                <c:pt idx="440">
                  <c:v>-405.47994599999998</c:v>
                </c:pt>
                <c:pt idx="441">
                  <c:v>-405.428607</c:v>
                </c:pt>
                <c:pt idx="442">
                  <c:v>-405.484872</c:v>
                </c:pt>
                <c:pt idx="443">
                  <c:v>-405.45962500000002</c:v>
                </c:pt>
                <c:pt idx="444">
                  <c:v>-405.44009</c:v>
                </c:pt>
                <c:pt idx="445">
                  <c:v>-405.51061700000002</c:v>
                </c:pt>
                <c:pt idx="446">
                  <c:v>-405.493132</c:v>
                </c:pt>
                <c:pt idx="447">
                  <c:v>-405.593999</c:v>
                </c:pt>
                <c:pt idx="448">
                  <c:v>-405.55569500000001</c:v>
                </c:pt>
                <c:pt idx="449">
                  <c:v>-405.52334999999999</c:v>
                </c:pt>
                <c:pt idx="450">
                  <c:v>-405.57198099999999</c:v>
                </c:pt>
                <c:pt idx="451">
                  <c:v>-405.42924199999999</c:v>
                </c:pt>
                <c:pt idx="452">
                  <c:v>-405.39936299999999</c:v>
                </c:pt>
                <c:pt idx="453">
                  <c:v>-405.28708499999999</c:v>
                </c:pt>
                <c:pt idx="454">
                  <c:v>-405.33805999999998</c:v>
                </c:pt>
                <c:pt idx="455">
                  <c:v>-405.44656800000001</c:v>
                </c:pt>
                <c:pt idx="456">
                  <c:v>-405.49447900000001</c:v>
                </c:pt>
                <c:pt idx="457">
                  <c:v>-405.53372000000002</c:v>
                </c:pt>
                <c:pt idx="458">
                  <c:v>-405.479401</c:v>
                </c:pt>
                <c:pt idx="459">
                  <c:v>-405.45797399999998</c:v>
                </c:pt>
                <c:pt idx="460">
                  <c:v>-405.378987</c:v>
                </c:pt>
                <c:pt idx="461">
                  <c:v>-405.372004</c:v>
                </c:pt>
                <c:pt idx="462">
                  <c:v>-405.24614000000003</c:v>
                </c:pt>
                <c:pt idx="463">
                  <c:v>-405.16626000000002</c:v>
                </c:pt>
                <c:pt idx="464">
                  <c:v>-405.12711400000001</c:v>
                </c:pt>
                <c:pt idx="465">
                  <c:v>-405.16002400000002</c:v>
                </c:pt>
                <c:pt idx="466">
                  <c:v>-405.09781800000002</c:v>
                </c:pt>
                <c:pt idx="467">
                  <c:v>-405.16138699999999</c:v>
                </c:pt>
                <c:pt idx="468">
                  <c:v>-405.171941</c:v>
                </c:pt>
                <c:pt idx="469">
                  <c:v>-405.21639399999998</c:v>
                </c:pt>
                <c:pt idx="470">
                  <c:v>-405.22526199999999</c:v>
                </c:pt>
                <c:pt idx="471">
                  <c:v>-405.274787</c:v>
                </c:pt>
                <c:pt idx="472">
                  <c:v>-405.22569700000003</c:v>
                </c:pt>
                <c:pt idx="473">
                  <c:v>-405.234712</c:v>
                </c:pt>
                <c:pt idx="474">
                  <c:v>-405.122972</c:v>
                </c:pt>
                <c:pt idx="475">
                  <c:v>-405.02888899999999</c:v>
                </c:pt>
                <c:pt idx="476">
                  <c:v>-405.12252000000001</c:v>
                </c:pt>
                <c:pt idx="477">
                  <c:v>-405.138372</c:v>
                </c:pt>
                <c:pt idx="478">
                  <c:v>-405.13099699999998</c:v>
                </c:pt>
                <c:pt idx="479">
                  <c:v>-405.173157</c:v>
                </c:pt>
                <c:pt idx="480">
                  <c:v>-405.245994</c:v>
                </c:pt>
                <c:pt idx="481">
                  <c:v>-405.29761300000001</c:v>
                </c:pt>
                <c:pt idx="482">
                  <c:v>-405.262767</c:v>
                </c:pt>
                <c:pt idx="483">
                  <c:v>-405.33041800000001</c:v>
                </c:pt>
                <c:pt idx="484">
                  <c:v>-405.28015599999998</c:v>
                </c:pt>
                <c:pt idx="485">
                  <c:v>-405.28155500000003</c:v>
                </c:pt>
                <c:pt idx="486">
                  <c:v>-405.29849999999999</c:v>
                </c:pt>
                <c:pt idx="487">
                  <c:v>-405.37776500000001</c:v>
                </c:pt>
                <c:pt idx="488">
                  <c:v>-405.39058399999999</c:v>
                </c:pt>
                <c:pt idx="489">
                  <c:v>-405.31453399999998</c:v>
                </c:pt>
                <c:pt idx="490">
                  <c:v>-405.39420699999999</c:v>
                </c:pt>
                <c:pt idx="491">
                  <c:v>-405.32313399999998</c:v>
                </c:pt>
                <c:pt idx="492">
                  <c:v>-405.41807599999999</c:v>
                </c:pt>
                <c:pt idx="493">
                  <c:v>-405.304103</c:v>
                </c:pt>
                <c:pt idx="494">
                  <c:v>-405.35281900000001</c:v>
                </c:pt>
                <c:pt idx="495">
                  <c:v>-405.49977000000001</c:v>
                </c:pt>
                <c:pt idx="496">
                  <c:v>-405.48820999999998</c:v>
                </c:pt>
                <c:pt idx="497">
                  <c:v>-405.48764399999999</c:v>
                </c:pt>
                <c:pt idx="498">
                  <c:v>-405.39920699999999</c:v>
                </c:pt>
                <c:pt idx="499">
                  <c:v>-405.318422</c:v>
                </c:pt>
                <c:pt idx="500">
                  <c:v>-405.308426</c:v>
                </c:pt>
                <c:pt idx="501">
                  <c:v>-405.432118</c:v>
                </c:pt>
                <c:pt idx="502">
                  <c:v>-405.422391</c:v>
                </c:pt>
                <c:pt idx="503">
                  <c:v>-405.51140800000002</c:v>
                </c:pt>
                <c:pt idx="504">
                  <c:v>-405.51992999999999</c:v>
                </c:pt>
                <c:pt idx="505">
                  <c:v>-405.42098299999998</c:v>
                </c:pt>
                <c:pt idx="506">
                  <c:v>-405.32655399999999</c:v>
                </c:pt>
                <c:pt idx="507">
                  <c:v>-405.40510499999999</c:v>
                </c:pt>
                <c:pt idx="508">
                  <c:v>-405.39902499999999</c:v>
                </c:pt>
                <c:pt idx="509">
                  <c:v>-405.46391499999999</c:v>
                </c:pt>
                <c:pt idx="510">
                  <c:v>-405.53439900000001</c:v>
                </c:pt>
                <c:pt idx="511">
                  <c:v>-405.52326299999999</c:v>
                </c:pt>
                <c:pt idx="512">
                  <c:v>-405.512519</c:v>
                </c:pt>
                <c:pt idx="513">
                  <c:v>-405.44869799999998</c:v>
                </c:pt>
                <c:pt idx="514">
                  <c:v>-405.43800700000003</c:v>
                </c:pt>
                <c:pt idx="515">
                  <c:v>-405.42074000000002</c:v>
                </c:pt>
                <c:pt idx="516">
                  <c:v>-405.540053</c:v>
                </c:pt>
                <c:pt idx="517">
                  <c:v>-405.53556200000003</c:v>
                </c:pt>
                <c:pt idx="518">
                  <c:v>-405.40060699999998</c:v>
                </c:pt>
                <c:pt idx="519">
                  <c:v>-405.40092800000002</c:v>
                </c:pt>
                <c:pt idx="520">
                  <c:v>-405.48031500000002</c:v>
                </c:pt>
                <c:pt idx="521">
                  <c:v>-405.52422799999999</c:v>
                </c:pt>
                <c:pt idx="522">
                  <c:v>-405.57944300000003</c:v>
                </c:pt>
                <c:pt idx="523">
                  <c:v>-405.59566699999999</c:v>
                </c:pt>
                <c:pt idx="524">
                  <c:v>-405.51360699999998</c:v>
                </c:pt>
                <c:pt idx="525">
                  <c:v>-405.62105600000001</c:v>
                </c:pt>
                <c:pt idx="526">
                  <c:v>-405.523706</c:v>
                </c:pt>
                <c:pt idx="527">
                  <c:v>-405.49520200000001</c:v>
                </c:pt>
                <c:pt idx="528">
                  <c:v>-405.59266300000002</c:v>
                </c:pt>
                <c:pt idx="529">
                  <c:v>-405.61242299999998</c:v>
                </c:pt>
                <c:pt idx="530">
                  <c:v>-405.63453700000002</c:v>
                </c:pt>
                <c:pt idx="531">
                  <c:v>-405.62243699999999</c:v>
                </c:pt>
                <c:pt idx="532">
                  <c:v>-405.61792800000001</c:v>
                </c:pt>
                <c:pt idx="533">
                  <c:v>-405.629819</c:v>
                </c:pt>
                <c:pt idx="534">
                  <c:v>-405.73554999999999</c:v>
                </c:pt>
                <c:pt idx="535">
                  <c:v>-405.80792500000001</c:v>
                </c:pt>
                <c:pt idx="536">
                  <c:v>-405.66974599999998</c:v>
                </c:pt>
                <c:pt idx="537">
                  <c:v>-405.67942099999999</c:v>
                </c:pt>
                <c:pt idx="538">
                  <c:v>-405.67581100000001</c:v>
                </c:pt>
                <c:pt idx="539">
                  <c:v>-405.70652999999999</c:v>
                </c:pt>
                <c:pt idx="540">
                  <c:v>-405.705106</c:v>
                </c:pt>
                <c:pt idx="541">
                  <c:v>-405.76644299999998</c:v>
                </c:pt>
                <c:pt idx="542">
                  <c:v>-405.76795499999997</c:v>
                </c:pt>
                <c:pt idx="543">
                  <c:v>-405.72208699999999</c:v>
                </c:pt>
                <c:pt idx="544">
                  <c:v>-405.67331899999999</c:v>
                </c:pt>
                <c:pt idx="545">
                  <c:v>-405.72914100000003</c:v>
                </c:pt>
                <c:pt idx="546">
                  <c:v>-405.83471200000002</c:v>
                </c:pt>
                <c:pt idx="547">
                  <c:v>-405.72313700000001</c:v>
                </c:pt>
                <c:pt idx="548">
                  <c:v>-405.668001</c:v>
                </c:pt>
                <c:pt idx="549">
                  <c:v>-405.776276</c:v>
                </c:pt>
                <c:pt idx="550">
                  <c:v>-405.79951799999998</c:v>
                </c:pt>
                <c:pt idx="551">
                  <c:v>-405.85425500000002</c:v>
                </c:pt>
                <c:pt idx="552">
                  <c:v>-405.79381100000001</c:v>
                </c:pt>
                <c:pt idx="553">
                  <c:v>-405.84115800000001</c:v>
                </c:pt>
                <c:pt idx="554">
                  <c:v>-405.80292500000002</c:v>
                </c:pt>
                <c:pt idx="555">
                  <c:v>-405.799781</c:v>
                </c:pt>
                <c:pt idx="556">
                  <c:v>-405.827113</c:v>
                </c:pt>
                <c:pt idx="557">
                  <c:v>-405.60422199999999</c:v>
                </c:pt>
                <c:pt idx="558">
                  <c:v>-405.646591</c:v>
                </c:pt>
                <c:pt idx="559">
                  <c:v>-405.520399</c:v>
                </c:pt>
                <c:pt idx="560">
                  <c:v>-405.51648899999998</c:v>
                </c:pt>
                <c:pt idx="561">
                  <c:v>-405.66107</c:v>
                </c:pt>
                <c:pt idx="562">
                  <c:v>-405.62224500000002</c:v>
                </c:pt>
                <c:pt idx="563">
                  <c:v>-405.61799100000002</c:v>
                </c:pt>
                <c:pt idx="564">
                  <c:v>-405.57288599999998</c:v>
                </c:pt>
                <c:pt idx="565">
                  <c:v>-405.593142</c:v>
                </c:pt>
                <c:pt idx="566">
                  <c:v>-405.64034700000002</c:v>
                </c:pt>
                <c:pt idx="567">
                  <c:v>-405.55774600000001</c:v>
                </c:pt>
                <c:pt idx="568">
                  <c:v>-405.66618599999998</c:v>
                </c:pt>
                <c:pt idx="569">
                  <c:v>-405.701572</c:v>
                </c:pt>
                <c:pt idx="570">
                  <c:v>-405.64791100000002</c:v>
                </c:pt>
                <c:pt idx="571">
                  <c:v>-405.67021499999998</c:v>
                </c:pt>
                <c:pt idx="572">
                  <c:v>-405.63628199999999</c:v>
                </c:pt>
                <c:pt idx="573">
                  <c:v>-405.530822</c:v>
                </c:pt>
                <c:pt idx="574">
                  <c:v>-405.54764499999999</c:v>
                </c:pt>
                <c:pt idx="575">
                  <c:v>-405.52525400000002</c:v>
                </c:pt>
                <c:pt idx="576">
                  <c:v>-405.517515</c:v>
                </c:pt>
                <c:pt idx="577">
                  <c:v>-405.517515</c:v>
                </c:pt>
                <c:pt idx="578">
                  <c:v>-405.60954800000002</c:v>
                </c:pt>
                <c:pt idx="579">
                  <c:v>-405.51170400000001</c:v>
                </c:pt>
                <c:pt idx="580">
                  <c:v>-405.60706299999998</c:v>
                </c:pt>
                <c:pt idx="581">
                  <c:v>-405.583978</c:v>
                </c:pt>
                <c:pt idx="582">
                  <c:v>-405.58045299999998</c:v>
                </c:pt>
                <c:pt idx="583">
                  <c:v>-405.52391799999998</c:v>
                </c:pt>
                <c:pt idx="584">
                  <c:v>-405.50472300000001</c:v>
                </c:pt>
                <c:pt idx="585">
                  <c:v>-405.533593</c:v>
                </c:pt>
                <c:pt idx="586">
                  <c:v>-405.52510000000001</c:v>
                </c:pt>
                <c:pt idx="587">
                  <c:v>-405.57247999999998</c:v>
                </c:pt>
                <c:pt idx="588">
                  <c:v>-405.56905699999999</c:v>
                </c:pt>
                <c:pt idx="589">
                  <c:v>-405.57789100000002</c:v>
                </c:pt>
                <c:pt idx="590">
                  <c:v>-405.57145500000001</c:v>
                </c:pt>
                <c:pt idx="591">
                  <c:v>-405.55884400000002</c:v>
                </c:pt>
                <c:pt idx="592">
                  <c:v>-405.60832499999998</c:v>
                </c:pt>
                <c:pt idx="593">
                  <c:v>-405.500294</c:v>
                </c:pt>
                <c:pt idx="594">
                  <c:v>-405.51807400000001</c:v>
                </c:pt>
                <c:pt idx="595">
                  <c:v>-405.57979399999999</c:v>
                </c:pt>
                <c:pt idx="596">
                  <c:v>-405.584068</c:v>
                </c:pt>
                <c:pt idx="597">
                  <c:v>-405.55791399999998</c:v>
                </c:pt>
                <c:pt idx="598">
                  <c:v>-405.62917099999999</c:v>
                </c:pt>
                <c:pt idx="599">
                  <c:v>-405.57261999999997</c:v>
                </c:pt>
                <c:pt idx="600">
                  <c:v>-405.565878</c:v>
                </c:pt>
                <c:pt idx="601">
                  <c:v>-405.49077299999999</c:v>
                </c:pt>
                <c:pt idx="602">
                  <c:v>-405.49325800000003</c:v>
                </c:pt>
                <c:pt idx="603">
                  <c:v>-405.48987899999997</c:v>
                </c:pt>
                <c:pt idx="604">
                  <c:v>-405.537128</c:v>
                </c:pt>
                <c:pt idx="605">
                  <c:v>-405.52439399999997</c:v>
                </c:pt>
                <c:pt idx="606">
                  <c:v>-405.58777300000003</c:v>
                </c:pt>
                <c:pt idx="607">
                  <c:v>-405.56711100000001</c:v>
                </c:pt>
                <c:pt idx="608">
                  <c:v>-405.513079</c:v>
                </c:pt>
                <c:pt idx="609">
                  <c:v>-405.47852899999998</c:v>
                </c:pt>
                <c:pt idx="610">
                  <c:v>-405.54341899999997</c:v>
                </c:pt>
                <c:pt idx="611">
                  <c:v>-405.47005100000001</c:v>
                </c:pt>
                <c:pt idx="612">
                  <c:v>-405.47681799999998</c:v>
                </c:pt>
                <c:pt idx="613">
                  <c:v>-405.48029300000002</c:v>
                </c:pt>
                <c:pt idx="614">
                  <c:v>-405.509998</c:v>
                </c:pt>
                <c:pt idx="615">
                  <c:v>-405.43694299999999</c:v>
                </c:pt>
                <c:pt idx="616">
                  <c:v>-405.37106199999999</c:v>
                </c:pt>
                <c:pt idx="617">
                  <c:v>-405.30273199999999</c:v>
                </c:pt>
                <c:pt idx="618">
                  <c:v>-405.37154900000002</c:v>
                </c:pt>
                <c:pt idx="619">
                  <c:v>-405.358</c:v>
                </c:pt>
                <c:pt idx="620">
                  <c:v>-405.629053</c:v>
                </c:pt>
                <c:pt idx="621">
                  <c:v>-405.797934</c:v>
                </c:pt>
                <c:pt idx="622">
                  <c:v>-405.665121</c:v>
                </c:pt>
                <c:pt idx="623">
                  <c:v>-405.57309600000002</c:v>
                </c:pt>
                <c:pt idx="624">
                  <c:v>-405.57302800000002</c:v>
                </c:pt>
                <c:pt idx="625">
                  <c:v>-405.69005700000002</c:v>
                </c:pt>
                <c:pt idx="626">
                  <c:v>-405.69581699999998</c:v>
                </c:pt>
                <c:pt idx="627">
                  <c:v>-405.71828799999997</c:v>
                </c:pt>
                <c:pt idx="628">
                  <c:v>-405.84883300000001</c:v>
                </c:pt>
                <c:pt idx="629">
                  <c:v>-405.847712</c:v>
                </c:pt>
                <c:pt idx="630">
                  <c:v>-405.99154499999997</c:v>
                </c:pt>
                <c:pt idx="631">
                  <c:v>-405.85837099999998</c:v>
                </c:pt>
                <c:pt idx="632">
                  <c:v>-405.68935900000002</c:v>
                </c:pt>
                <c:pt idx="633">
                  <c:v>-405.65508299999999</c:v>
                </c:pt>
                <c:pt idx="634">
                  <c:v>-405.70413300000001</c:v>
                </c:pt>
                <c:pt idx="635">
                  <c:v>-405.82730299999997</c:v>
                </c:pt>
                <c:pt idx="636">
                  <c:v>-405.94785999999999</c:v>
                </c:pt>
                <c:pt idx="637">
                  <c:v>-405.95804800000002</c:v>
                </c:pt>
                <c:pt idx="638">
                  <c:v>-405.84344900000002</c:v>
                </c:pt>
                <c:pt idx="639">
                  <c:v>-405.88947400000001</c:v>
                </c:pt>
                <c:pt idx="640">
                  <c:v>-405.91380400000003</c:v>
                </c:pt>
                <c:pt idx="641">
                  <c:v>-405.94431500000002</c:v>
                </c:pt>
                <c:pt idx="642">
                  <c:v>-405.92386900000002</c:v>
                </c:pt>
                <c:pt idx="643">
                  <c:v>-406.01578799999999</c:v>
                </c:pt>
                <c:pt idx="644">
                  <c:v>-405.98361799999998</c:v>
                </c:pt>
                <c:pt idx="645">
                  <c:v>-406.03101600000002</c:v>
                </c:pt>
                <c:pt idx="646">
                  <c:v>-406.06644399999999</c:v>
                </c:pt>
                <c:pt idx="647">
                  <c:v>-405.84456299999999</c:v>
                </c:pt>
                <c:pt idx="648">
                  <c:v>-405.79832800000003</c:v>
                </c:pt>
                <c:pt idx="649">
                  <c:v>-405.95734599999997</c:v>
                </c:pt>
                <c:pt idx="650">
                  <c:v>-406.00379600000002</c:v>
                </c:pt>
                <c:pt idx="651">
                  <c:v>-406.01969100000002</c:v>
                </c:pt>
                <c:pt idx="652">
                  <c:v>-406.02567699999997</c:v>
                </c:pt>
                <c:pt idx="653">
                  <c:v>-406.09977300000003</c:v>
                </c:pt>
                <c:pt idx="654">
                  <c:v>-406.06028900000001</c:v>
                </c:pt>
                <c:pt idx="655">
                  <c:v>-406.06683700000002</c:v>
                </c:pt>
                <c:pt idx="656">
                  <c:v>-406.04991799999999</c:v>
                </c:pt>
                <c:pt idx="657">
                  <c:v>-405.97341499999999</c:v>
                </c:pt>
                <c:pt idx="658">
                  <c:v>-405.95138800000001</c:v>
                </c:pt>
                <c:pt idx="659">
                  <c:v>-405.969089</c:v>
                </c:pt>
                <c:pt idx="660">
                  <c:v>-405.90119399999998</c:v>
                </c:pt>
                <c:pt idx="661">
                  <c:v>-405.928831</c:v>
                </c:pt>
                <c:pt idx="662">
                  <c:v>-405.92264</c:v>
                </c:pt>
                <c:pt idx="663">
                  <c:v>-405.919399</c:v>
                </c:pt>
                <c:pt idx="664">
                  <c:v>-405.94110699999999</c:v>
                </c:pt>
                <c:pt idx="665">
                  <c:v>-405.88706300000001</c:v>
                </c:pt>
                <c:pt idx="666">
                  <c:v>-405.85409199999998</c:v>
                </c:pt>
                <c:pt idx="667">
                  <c:v>-405.78050000000002</c:v>
                </c:pt>
                <c:pt idx="668">
                  <c:v>-405.75206300000002</c:v>
                </c:pt>
                <c:pt idx="669">
                  <c:v>-405.77022599999998</c:v>
                </c:pt>
                <c:pt idx="670">
                  <c:v>-405.83908500000001</c:v>
                </c:pt>
                <c:pt idx="671">
                  <c:v>-405.82554299999998</c:v>
                </c:pt>
                <c:pt idx="672">
                  <c:v>-405.774967</c:v>
                </c:pt>
                <c:pt idx="673">
                  <c:v>-405.61815000000001</c:v>
                </c:pt>
                <c:pt idx="674">
                  <c:v>-405.66965499999998</c:v>
                </c:pt>
                <c:pt idx="675">
                  <c:v>-405.69862899999998</c:v>
                </c:pt>
                <c:pt idx="676">
                  <c:v>-405.64404999999999</c:v>
                </c:pt>
                <c:pt idx="677">
                  <c:v>-405.66575499999999</c:v>
                </c:pt>
                <c:pt idx="678">
                  <c:v>-405.59018099999997</c:v>
                </c:pt>
                <c:pt idx="679">
                  <c:v>-405.617594</c:v>
                </c:pt>
                <c:pt idx="680">
                  <c:v>-405.64801</c:v>
                </c:pt>
                <c:pt idx="681">
                  <c:v>-405.63025599999997</c:v>
                </c:pt>
                <c:pt idx="682">
                  <c:v>-405.60642200000001</c:v>
                </c:pt>
                <c:pt idx="683">
                  <c:v>-405.64890500000001</c:v>
                </c:pt>
                <c:pt idx="684">
                  <c:v>-405.74336099999999</c:v>
                </c:pt>
                <c:pt idx="685">
                  <c:v>-405.80656699999997</c:v>
                </c:pt>
                <c:pt idx="686">
                  <c:v>-405.74621999999999</c:v>
                </c:pt>
                <c:pt idx="687">
                  <c:v>-405.696686</c:v>
                </c:pt>
                <c:pt idx="688">
                  <c:v>-405.65511700000002</c:v>
                </c:pt>
                <c:pt idx="689">
                  <c:v>-405.62712099999999</c:v>
                </c:pt>
                <c:pt idx="690">
                  <c:v>-405.66651999999999</c:v>
                </c:pt>
                <c:pt idx="691">
                  <c:v>-405.70489300000003</c:v>
                </c:pt>
                <c:pt idx="692">
                  <c:v>-405.69103899999999</c:v>
                </c:pt>
                <c:pt idx="693">
                  <c:v>-405.57822199999998</c:v>
                </c:pt>
                <c:pt idx="694">
                  <c:v>-405.68356299999999</c:v>
                </c:pt>
                <c:pt idx="695">
                  <c:v>-405.68616700000001</c:v>
                </c:pt>
                <c:pt idx="696">
                  <c:v>-405.73430300000001</c:v>
                </c:pt>
                <c:pt idx="697">
                  <c:v>-405.77547199999998</c:v>
                </c:pt>
                <c:pt idx="698">
                  <c:v>-405.84999599999998</c:v>
                </c:pt>
                <c:pt idx="699">
                  <c:v>-405.77500400000002</c:v>
                </c:pt>
                <c:pt idx="700">
                  <c:v>-405.804664</c:v>
                </c:pt>
                <c:pt idx="701">
                  <c:v>-405.86920700000002</c:v>
                </c:pt>
                <c:pt idx="702">
                  <c:v>-405.792079</c:v>
                </c:pt>
                <c:pt idx="703">
                  <c:v>-405.614059</c:v>
                </c:pt>
                <c:pt idx="704">
                  <c:v>-405.63030199999997</c:v>
                </c:pt>
                <c:pt idx="705">
                  <c:v>-405.56102499999997</c:v>
                </c:pt>
                <c:pt idx="706">
                  <c:v>-405.50453299999998</c:v>
                </c:pt>
                <c:pt idx="707">
                  <c:v>-405.57370600000002</c:v>
                </c:pt>
                <c:pt idx="708">
                  <c:v>-405.56584500000002</c:v>
                </c:pt>
                <c:pt idx="709">
                  <c:v>-405.52449300000001</c:v>
                </c:pt>
                <c:pt idx="710">
                  <c:v>-405.54341099999999</c:v>
                </c:pt>
                <c:pt idx="711">
                  <c:v>-405.56526500000001</c:v>
                </c:pt>
                <c:pt idx="712">
                  <c:v>-405.576503</c:v>
                </c:pt>
                <c:pt idx="713">
                  <c:v>-405.49163600000003</c:v>
                </c:pt>
                <c:pt idx="714">
                  <c:v>-405.14047699999998</c:v>
                </c:pt>
                <c:pt idx="715">
                  <c:v>-405.14177100000001</c:v>
                </c:pt>
                <c:pt idx="716">
                  <c:v>-405.464225</c:v>
                </c:pt>
                <c:pt idx="717">
                  <c:v>-405.45548700000001</c:v>
                </c:pt>
                <c:pt idx="718">
                  <c:v>-405.49194</c:v>
                </c:pt>
                <c:pt idx="719">
                  <c:v>-405.62743799999998</c:v>
                </c:pt>
                <c:pt idx="720">
                  <c:v>-405.55021499999998</c:v>
                </c:pt>
                <c:pt idx="721">
                  <c:v>-405.61534</c:v>
                </c:pt>
                <c:pt idx="722">
                  <c:v>-405.55263000000002</c:v>
                </c:pt>
                <c:pt idx="723">
                  <c:v>-405.56105400000001</c:v>
                </c:pt>
                <c:pt idx="724">
                  <c:v>-405.536743</c:v>
                </c:pt>
                <c:pt idx="725">
                  <c:v>-405.55131599999999</c:v>
                </c:pt>
                <c:pt idx="726">
                  <c:v>-405.51829400000003</c:v>
                </c:pt>
                <c:pt idx="727">
                  <c:v>-405.56338199999999</c:v>
                </c:pt>
                <c:pt idx="728">
                  <c:v>-405.55070899999998</c:v>
                </c:pt>
                <c:pt idx="729">
                  <c:v>-405.584383</c:v>
                </c:pt>
                <c:pt idx="730">
                  <c:v>-405.57318900000001</c:v>
                </c:pt>
                <c:pt idx="731">
                  <c:v>-405.61077299999999</c:v>
                </c:pt>
                <c:pt idx="732">
                  <c:v>-405.66555299999999</c:v>
                </c:pt>
                <c:pt idx="733">
                  <c:v>-405.546899</c:v>
                </c:pt>
                <c:pt idx="734">
                  <c:v>-405.589179</c:v>
                </c:pt>
                <c:pt idx="735">
                  <c:v>-405.55390799999998</c:v>
                </c:pt>
                <c:pt idx="736">
                  <c:v>-405.60389199999997</c:v>
                </c:pt>
                <c:pt idx="737">
                  <c:v>-405.69446599999998</c:v>
                </c:pt>
                <c:pt idx="738">
                  <c:v>-405.62222000000003</c:v>
                </c:pt>
                <c:pt idx="739">
                  <c:v>-405.653819</c:v>
                </c:pt>
                <c:pt idx="740">
                  <c:v>-405.71389799999997</c:v>
                </c:pt>
                <c:pt idx="741">
                  <c:v>-405.72024699999997</c:v>
                </c:pt>
                <c:pt idx="742">
                  <c:v>-405.76022799999998</c:v>
                </c:pt>
                <c:pt idx="743">
                  <c:v>-405.67634900000002</c:v>
                </c:pt>
                <c:pt idx="744">
                  <c:v>-405.69790699999999</c:v>
                </c:pt>
                <c:pt idx="745">
                  <c:v>-405.71963</c:v>
                </c:pt>
                <c:pt idx="746">
                  <c:v>-405.75954899999999</c:v>
                </c:pt>
                <c:pt idx="747">
                  <c:v>-405.734915</c:v>
                </c:pt>
                <c:pt idx="748">
                  <c:v>-405.69690600000001</c:v>
                </c:pt>
                <c:pt idx="749">
                  <c:v>-405.69380799999999</c:v>
                </c:pt>
                <c:pt idx="750">
                  <c:v>-405.71230800000001</c:v>
                </c:pt>
                <c:pt idx="751">
                  <c:v>-405.65232400000002</c:v>
                </c:pt>
                <c:pt idx="752">
                  <c:v>-405.61928399999999</c:v>
                </c:pt>
                <c:pt idx="753">
                  <c:v>-405.613631</c:v>
                </c:pt>
                <c:pt idx="754">
                  <c:v>-405.71352200000001</c:v>
                </c:pt>
                <c:pt idx="755">
                  <c:v>-405.68951700000002</c:v>
                </c:pt>
                <c:pt idx="756">
                  <c:v>-405.54364199999998</c:v>
                </c:pt>
                <c:pt idx="757">
                  <c:v>-405.532419</c:v>
                </c:pt>
                <c:pt idx="758">
                  <c:v>-405.530753</c:v>
                </c:pt>
                <c:pt idx="759">
                  <c:v>-405.48712399999999</c:v>
                </c:pt>
                <c:pt idx="760">
                  <c:v>-405.51510999999999</c:v>
                </c:pt>
                <c:pt idx="761">
                  <c:v>-405.53109999999998</c:v>
                </c:pt>
                <c:pt idx="762">
                  <c:v>-405.39172100000002</c:v>
                </c:pt>
                <c:pt idx="763">
                  <c:v>-405.07917900000001</c:v>
                </c:pt>
                <c:pt idx="764">
                  <c:v>-404.92634700000002</c:v>
                </c:pt>
                <c:pt idx="765">
                  <c:v>-404.64768500000002</c:v>
                </c:pt>
                <c:pt idx="766">
                  <c:v>-405.0446</c:v>
                </c:pt>
                <c:pt idx="767">
                  <c:v>-405.22659800000002</c:v>
                </c:pt>
                <c:pt idx="768">
                  <c:v>-404.870003</c:v>
                </c:pt>
                <c:pt idx="769">
                  <c:v>-404.79769499999998</c:v>
                </c:pt>
                <c:pt idx="770">
                  <c:v>-404.86200400000001</c:v>
                </c:pt>
                <c:pt idx="771">
                  <c:v>-404.924035</c:v>
                </c:pt>
                <c:pt idx="772">
                  <c:v>-405.18690400000003</c:v>
                </c:pt>
                <c:pt idx="773">
                  <c:v>-405.27223300000003</c:v>
                </c:pt>
                <c:pt idx="774">
                  <c:v>-405.74079699999999</c:v>
                </c:pt>
                <c:pt idx="775">
                  <c:v>-405.92804000000001</c:v>
                </c:pt>
                <c:pt idx="776">
                  <c:v>-405.99800199999999</c:v>
                </c:pt>
                <c:pt idx="777">
                  <c:v>-406.19692900000001</c:v>
                </c:pt>
                <c:pt idx="778">
                  <c:v>-406.419985</c:v>
                </c:pt>
                <c:pt idx="779">
                  <c:v>-406.47117800000001</c:v>
                </c:pt>
                <c:pt idx="780">
                  <c:v>-406.55945100000002</c:v>
                </c:pt>
                <c:pt idx="781">
                  <c:v>-406.62065899999999</c:v>
                </c:pt>
                <c:pt idx="782">
                  <c:v>-406.72408799999999</c:v>
                </c:pt>
                <c:pt idx="783">
                  <c:v>-406.94472000000002</c:v>
                </c:pt>
                <c:pt idx="784">
                  <c:v>-407.17076200000002</c:v>
                </c:pt>
                <c:pt idx="785">
                  <c:v>-407.31863600000003</c:v>
                </c:pt>
                <c:pt idx="786">
                  <c:v>-407.41291899999999</c:v>
                </c:pt>
                <c:pt idx="787">
                  <c:v>-407.372322</c:v>
                </c:pt>
                <c:pt idx="788">
                  <c:v>-407.630199</c:v>
                </c:pt>
                <c:pt idx="789">
                  <c:v>-407.64211499999999</c:v>
                </c:pt>
                <c:pt idx="790">
                  <c:v>-407.59634999999997</c:v>
                </c:pt>
                <c:pt idx="791">
                  <c:v>-407.796156</c:v>
                </c:pt>
                <c:pt idx="792">
                  <c:v>-407.71510899999998</c:v>
                </c:pt>
                <c:pt idx="793">
                  <c:v>-407.85643399999998</c:v>
                </c:pt>
                <c:pt idx="794">
                  <c:v>-408.116288</c:v>
                </c:pt>
                <c:pt idx="795">
                  <c:v>-408.14666899999997</c:v>
                </c:pt>
                <c:pt idx="796">
                  <c:v>-408.01616999999999</c:v>
                </c:pt>
                <c:pt idx="797">
                  <c:v>-408.05263200000002</c:v>
                </c:pt>
                <c:pt idx="798">
                  <c:v>-408.07992200000001</c:v>
                </c:pt>
                <c:pt idx="799">
                  <c:v>-408.05390899999998</c:v>
                </c:pt>
                <c:pt idx="800">
                  <c:v>-408.18192800000003</c:v>
                </c:pt>
                <c:pt idx="801">
                  <c:v>-408.05808500000001</c:v>
                </c:pt>
                <c:pt idx="802">
                  <c:v>-408.13754299999999</c:v>
                </c:pt>
                <c:pt idx="803">
                  <c:v>-408.25173000000001</c:v>
                </c:pt>
                <c:pt idx="804">
                  <c:v>-408.51254299999999</c:v>
                </c:pt>
                <c:pt idx="805">
                  <c:v>-407.98296199999999</c:v>
                </c:pt>
                <c:pt idx="806">
                  <c:v>-408.04661199999998</c:v>
                </c:pt>
                <c:pt idx="807">
                  <c:v>-407.70889799999998</c:v>
                </c:pt>
                <c:pt idx="808">
                  <c:v>-407.82593700000001</c:v>
                </c:pt>
                <c:pt idx="809">
                  <c:v>-407.96707500000002</c:v>
                </c:pt>
                <c:pt idx="810">
                  <c:v>-407.78847400000001</c:v>
                </c:pt>
                <c:pt idx="811">
                  <c:v>-407.87605200000002</c:v>
                </c:pt>
                <c:pt idx="812">
                  <c:v>-407.81002599999999</c:v>
                </c:pt>
                <c:pt idx="813">
                  <c:v>-408.11258800000002</c:v>
                </c:pt>
                <c:pt idx="814">
                  <c:v>-407.76175000000001</c:v>
                </c:pt>
                <c:pt idx="815">
                  <c:v>-407.99463500000002</c:v>
                </c:pt>
                <c:pt idx="816">
                  <c:v>-408.624099</c:v>
                </c:pt>
                <c:pt idx="817">
                  <c:v>-408.47785900000002</c:v>
                </c:pt>
                <c:pt idx="818">
                  <c:v>-408.47242899999998</c:v>
                </c:pt>
                <c:pt idx="819">
                  <c:v>-408.90599200000003</c:v>
                </c:pt>
                <c:pt idx="820">
                  <c:v>-408.58073999999999</c:v>
                </c:pt>
                <c:pt idx="821">
                  <c:v>-408.83525600000002</c:v>
                </c:pt>
                <c:pt idx="822">
                  <c:v>-408.24491599999999</c:v>
                </c:pt>
                <c:pt idx="823">
                  <c:v>-408.15415300000001</c:v>
                </c:pt>
                <c:pt idx="824">
                  <c:v>-408.19102900000001</c:v>
                </c:pt>
                <c:pt idx="825">
                  <c:v>-408.11147399999999</c:v>
                </c:pt>
                <c:pt idx="826">
                  <c:v>-407.75771500000002</c:v>
                </c:pt>
                <c:pt idx="827">
                  <c:v>-408.57277499999998</c:v>
                </c:pt>
                <c:pt idx="828">
                  <c:v>-408.33456200000001</c:v>
                </c:pt>
                <c:pt idx="829">
                  <c:v>-408.32657899999998</c:v>
                </c:pt>
                <c:pt idx="830">
                  <c:v>-409.11921799999999</c:v>
                </c:pt>
                <c:pt idx="831">
                  <c:v>-409.60432900000001</c:v>
                </c:pt>
                <c:pt idx="832">
                  <c:v>-409.22936800000002</c:v>
                </c:pt>
                <c:pt idx="833">
                  <c:v>-409.05497300000002</c:v>
                </c:pt>
                <c:pt idx="834">
                  <c:v>-409.87204300000002</c:v>
                </c:pt>
                <c:pt idx="835">
                  <c:v>-409.00127500000002</c:v>
                </c:pt>
                <c:pt idx="836">
                  <c:v>-409.45599499999997</c:v>
                </c:pt>
                <c:pt idx="837">
                  <c:v>-409.195471</c:v>
                </c:pt>
                <c:pt idx="838">
                  <c:v>-408.66560299999998</c:v>
                </c:pt>
                <c:pt idx="839">
                  <c:v>-408.94963300000001</c:v>
                </c:pt>
                <c:pt idx="840">
                  <c:v>-408.61865</c:v>
                </c:pt>
                <c:pt idx="841">
                  <c:v>-408.79771299999999</c:v>
                </c:pt>
                <c:pt idx="842">
                  <c:v>-409.245475</c:v>
                </c:pt>
                <c:pt idx="843">
                  <c:v>-408.67039199999999</c:v>
                </c:pt>
                <c:pt idx="844">
                  <c:v>-409.12971299999998</c:v>
                </c:pt>
                <c:pt idx="845">
                  <c:v>-408.73449099999999</c:v>
                </c:pt>
                <c:pt idx="846">
                  <c:v>-408.98731800000002</c:v>
                </c:pt>
                <c:pt idx="847">
                  <c:v>-409.02852100000001</c:v>
                </c:pt>
                <c:pt idx="848">
                  <c:v>-408.57979999999998</c:v>
                </c:pt>
                <c:pt idx="849">
                  <c:v>-408.38470999999998</c:v>
                </c:pt>
                <c:pt idx="850">
                  <c:v>-408.339718</c:v>
                </c:pt>
                <c:pt idx="851">
                  <c:v>-408.237325</c:v>
                </c:pt>
                <c:pt idx="852">
                  <c:v>-407.89150699999999</c:v>
                </c:pt>
                <c:pt idx="853">
                  <c:v>-407.8186</c:v>
                </c:pt>
                <c:pt idx="854">
                  <c:v>-407.63519400000001</c:v>
                </c:pt>
                <c:pt idx="855">
                  <c:v>-407.737953</c:v>
                </c:pt>
                <c:pt idx="856">
                  <c:v>-407.45854500000002</c:v>
                </c:pt>
                <c:pt idx="857">
                  <c:v>-407.30735399999998</c:v>
                </c:pt>
                <c:pt idx="858">
                  <c:v>-406.85880400000002</c:v>
                </c:pt>
                <c:pt idx="859">
                  <c:v>-406.52613600000001</c:v>
                </c:pt>
                <c:pt idx="860">
                  <c:v>-406.079522</c:v>
                </c:pt>
                <c:pt idx="861">
                  <c:v>-405.71178300000003</c:v>
                </c:pt>
                <c:pt idx="862">
                  <c:v>-405.42340300000001</c:v>
                </c:pt>
                <c:pt idx="863">
                  <c:v>-405.15724899999998</c:v>
                </c:pt>
                <c:pt idx="864">
                  <c:v>-405.11440299999998</c:v>
                </c:pt>
                <c:pt idx="865">
                  <c:v>-404.75070099999999</c:v>
                </c:pt>
                <c:pt idx="866">
                  <c:v>-404.73297300000002</c:v>
                </c:pt>
                <c:pt idx="867">
                  <c:v>-404.36785800000001</c:v>
                </c:pt>
                <c:pt idx="868">
                  <c:v>-404.257317</c:v>
                </c:pt>
                <c:pt idx="869">
                  <c:v>-403.99912799999998</c:v>
                </c:pt>
                <c:pt idx="870">
                  <c:v>-403.77486399999998</c:v>
                </c:pt>
                <c:pt idx="871">
                  <c:v>-403.570179</c:v>
                </c:pt>
                <c:pt idx="872">
                  <c:v>-403.45574599999998</c:v>
                </c:pt>
                <c:pt idx="873">
                  <c:v>-403.35524400000003</c:v>
                </c:pt>
                <c:pt idx="874">
                  <c:v>-403.16305</c:v>
                </c:pt>
                <c:pt idx="875">
                  <c:v>-403.12990500000001</c:v>
                </c:pt>
                <c:pt idx="876">
                  <c:v>-403.04933</c:v>
                </c:pt>
                <c:pt idx="877">
                  <c:v>-402.82524899999999</c:v>
                </c:pt>
                <c:pt idx="878">
                  <c:v>-402.722151</c:v>
                </c:pt>
                <c:pt idx="879">
                  <c:v>-402.63161200000002</c:v>
                </c:pt>
                <c:pt idx="880">
                  <c:v>-402.61389300000002</c:v>
                </c:pt>
                <c:pt idx="881">
                  <c:v>-402.49612500000001</c:v>
                </c:pt>
                <c:pt idx="882">
                  <c:v>-402.51737900000001</c:v>
                </c:pt>
                <c:pt idx="883">
                  <c:v>-402.49541299999999</c:v>
                </c:pt>
                <c:pt idx="884">
                  <c:v>-402.48029100000002</c:v>
                </c:pt>
                <c:pt idx="885">
                  <c:v>-402.432503</c:v>
                </c:pt>
                <c:pt idx="886">
                  <c:v>-402.36622299999999</c:v>
                </c:pt>
                <c:pt idx="887">
                  <c:v>-402.31869599999999</c:v>
                </c:pt>
                <c:pt idx="888">
                  <c:v>-402.33426900000001</c:v>
                </c:pt>
                <c:pt idx="889">
                  <c:v>-402.28588200000002</c:v>
                </c:pt>
                <c:pt idx="890">
                  <c:v>-402.22069599999998</c:v>
                </c:pt>
                <c:pt idx="891">
                  <c:v>-402.18525899999997</c:v>
                </c:pt>
                <c:pt idx="892">
                  <c:v>-402.21657900000002</c:v>
                </c:pt>
                <c:pt idx="893">
                  <c:v>-402.17351600000001</c:v>
                </c:pt>
                <c:pt idx="894">
                  <c:v>-402.10657500000002</c:v>
                </c:pt>
                <c:pt idx="895">
                  <c:v>-402.02576399999998</c:v>
                </c:pt>
                <c:pt idx="896">
                  <c:v>-402.00600500000002</c:v>
                </c:pt>
                <c:pt idx="897">
                  <c:v>-401.99204700000001</c:v>
                </c:pt>
                <c:pt idx="898">
                  <c:v>-402.07027799999997</c:v>
                </c:pt>
                <c:pt idx="899">
                  <c:v>-402.16437000000002</c:v>
                </c:pt>
                <c:pt idx="900">
                  <c:v>-402.07858199999998</c:v>
                </c:pt>
                <c:pt idx="901">
                  <c:v>-402.08419300000003</c:v>
                </c:pt>
                <c:pt idx="902">
                  <c:v>-402.09114099999999</c:v>
                </c:pt>
                <c:pt idx="903">
                  <c:v>-402.072181</c:v>
                </c:pt>
                <c:pt idx="904">
                  <c:v>-402.09725600000002</c:v>
                </c:pt>
                <c:pt idx="905">
                  <c:v>-402.08032800000001</c:v>
                </c:pt>
                <c:pt idx="906">
                  <c:v>-402.00590899999997</c:v>
                </c:pt>
                <c:pt idx="907">
                  <c:v>-402.09066300000001</c:v>
                </c:pt>
                <c:pt idx="908">
                  <c:v>-402.07656700000001</c:v>
                </c:pt>
                <c:pt idx="909">
                  <c:v>-402.16233699999998</c:v>
                </c:pt>
                <c:pt idx="910">
                  <c:v>-402.18086299999999</c:v>
                </c:pt>
                <c:pt idx="911">
                  <c:v>-402.17070999999999</c:v>
                </c:pt>
                <c:pt idx="912">
                  <c:v>-402.183539</c:v>
                </c:pt>
                <c:pt idx="913">
                  <c:v>-402.14563500000003</c:v>
                </c:pt>
                <c:pt idx="914">
                  <c:v>-402.156969</c:v>
                </c:pt>
                <c:pt idx="915">
                  <c:v>-402.06737700000002</c:v>
                </c:pt>
                <c:pt idx="916">
                  <c:v>-402.205105</c:v>
                </c:pt>
                <c:pt idx="917">
                  <c:v>-402.25915500000002</c:v>
                </c:pt>
                <c:pt idx="918">
                  <c:v>-402.26804900000002</c:v>
                </c:pt>
                <c:pt idx="919">
                  <c:v>-402.15912400000002</c:v>
                </c:pt>
                <c:pt idx="920">
                  <c:v>-402.22720099999998</c:v>
                </c:pt>
                <c:pt idx="921">
                  <c:v>-402.26809300000002</c:v>
                </c:pt>
                <c:pt idx="922">
                  <c:v>-402.30136800000002</c:v>
                </c:pt>
                <c:pt idx="923">
                  <c:v>-402.33005600000001</c:v>
                </c:pt>
                <c:pt idx="924">
                  <c:v>-402.229173</c:v>
                </c:pt>
                <c:pt idx="925">
                  <c:v>-402.29324600000001</c:v>
                </c:pt>
                <c:pt idx="926">
                  <c:v>-402.32575700000001</c:v>
                </c:pt>
                <c:pt idx="927">
                  <c:v>-402.35160500000001</c:v>
                </c:pt>
                <c:pt idx="928">
                  <c:v>-402.24156699999997</c:v>
                </c:pt>
                <c:pt idx="929">
                  <c:v>-402.297459</c:v>
                </c:pt>
                <c:pt idx="930">
                  <c:v>-402.29042399999997</c:v>
                </c:pt>
                <c:pt idx="931">
                  <c:v>-402.27172400000001</c:v>
                </c:pt>
                <c:pt idx="932">
                  <c:v>-402.29185699999999</c:v>
                </c:pt>
                <c:pt idx="933">
                  <c:v>-402.37477799999999</c:v>
                </c:pt>
                <c:pt idx="934">
                  <c:v>-402.33289600000001</c:v>
                </c:pt>
                <c:pt idx="935">
                  <c:v>-402.33404300000001</c:v>
                </c:pt>
                <c:pt idx="936">
                  <c:v>-402.33433000000002</c:v>
                </c:pt>
                <c:pt idx="937">
                  <c:v>-402.44070299999998</c:v>
                </c:pt>
                <c:pt idx="938">
                  <c:v>-402.47279500000002</c:v>
                </c:pt>
                <c:pt idx="939">
                  <c:v>-402.42276600000002</c:v>
                </c:pt>
                <c:pt idx="940">
                  <c:v>-402.362506</c:v>
                </c:pt>
                <c:pt idx="941">
                  <c:v>-402.42505899999998</c:v>
                </c:pt>
                <c:pt idx="942">
                  <c:v>-402.32534800000002</c:v>
                </c:pt>
                <c:pt idx="943">
                  <c:v>-402.30864600000001</c:v>
                </c:pt>
                <c:pt idx="944">
                  <c:v>-402.27229699999998</c:v>
                </c:pt>
                <c:pt idx="945">
                  <c:v>-402.30474600000002</c:v>
                </c:pt>
                <c:pt idx="946">
                  <c:v>-402.377185</c:v>
                </c:pt>
                <c:pt idx="947">
                  <c:v>-402.41549700000002</c:v>
                </c:pt>
                <c:pt idx="948">
                  <c:v>-402.436194</c:v>
                </c:pt>
                <c:pt idx="949">
                  <c:v>-402.48096900000002</c:v>
                </c:pt>
                <c:pt idx="950">
                  <c:v>-402.54159399999998</c:v>
                </c:pt>
                <c:pt idx="951">
                  <c:v>-402.517831</c:v>
                </c:pt>
                <c:pt idx="952">
                  <c:v>-402.53046799999998</c:v>
                </c:pt>
                <c:pt idx="953">
                  <c:v>-402.55385799999999</c:v>
                </c:pt>
                <c:pt idx="954">
                  <c:v>-402.53527100000002</c:v>
                </c:pt>
                <c:pt idx="955">
                  <c:v>-402.50779</c:v>
                </c:pt>
                <c:pt idx="956">
                  <c:v>-402.52945199999999</c:v>
                </c:pt>
                <c:pt idx="957">
                  <c:v>-402.56625200000002</c:v>
                </c:pt>
                <c:pt idx="958">
                  <c:v>-402.57787400000001</c:v>
                </c:pt>
                <c:pt idx="959">
                  <c:v>-402.599536</c:v>
                </c:pt>
                <c:pt idx="960">
                  <c:v>-402.64837499999999</c:v>
                </c:pt>
                <c:pt idx="961">
                  <c:v>-402.62749400000001</c:v>
                </c:pt>
                <c:pt idx="962">
                  <c:v>-402.68006000000003</c:v>
                </c:pt>
                <c:pt idx="963">
                  <c:v>-402.70781899999997</c:v>
                </c:pt>
                <c:pt idx="964">
                  <c:v>-402.71483699999999</c:v>
                </c:pt>
                <c:pt idx="965">
                  <c:v>-402.72453000000002</c:v>
                </c:pt>
                <c:pt idx="966">
                  <c:v>-402.785999</c:v>
                </c:pt>
                <c:pt idx="967">
                  <c:v>-402.78118599999999</c:v>
                </c:pt>
                <c:pt idx="968">
                  <c:v>-402.799643</c:v>
                </c:pt>
                <c:pt idx="969">
                  <c:v>-402.78412200000002</c:v>
                </c:pt>
                <c:pt idx="970">
                  <c:v>-402.91781099999997</c:v>
                </c:pt>
                <c:pt idx="971">
                  <c:v>-402.93627700000002</c:v>
                </c:pt>
                <c:pt idx="972">
                  <c:v>-402.98364800000002</c:v>
                </c:pt>
                <c:pt idx="973">
                  <c:v>-402.97103700000002</c:v>
                </c:pt>
                <c:pt idx="974">
                  <c:v>-402.82299999999998</c:v>
                </c:pt>
                <c:pt idx="975">
                  <c:v>-402.834855</c:v>
                </c:pt>
                <c:pt idx="976">
                  <c:v>-402.82076699999999</c:v>
                </c:pt>
                <c:pt idx="977">
                  <c:v>-402.83633200000003</c:v>
                </c:pt>
                <c:pt idx="978">
                  <c:v>-402.73315600000001</c:v>
                </c:pt>
                <c:pt idx="979">
                  <c:v>-402.83820800000001</c:v>
                </c:pt>
                <c:pt idx="980">
                  <c:v>-402.88407699999999</c:v>
                </c:pt>
                <c:pt idx="981">
                  <c:v>-402.88976600000001</c:v>
                </c:pt>
                <c:pt idx="982">
                  <c:v>-402.97116699999998</c:v>
                </c:pt>
                <c:pt idx="983">
                  <c:v>-403.01409100000001</c:v>
                </c:pt>
                <c:pt idx="984">
                  <c:v>-403.08352400000001</c:v>
                </c:pt>
                <c:pt idx="985">
                  <c:v>-403.07777399999998</c:v>
                </c:pt>
                <c:pt idx="986">
                  <c:v>-403.049329</c:v>
                </c:pt>
                <c:pt idx="987">
                  <c:v>-403.02253400000001</c:v>
                </c:pt>
                <c:pt idx="988">
                  <c:v>-403.00551899999999</c:v>
                </c:pt>
                <c:pt idx="989">
                  <c:v>-403.05045799999999</c:v>
                </c:pt>
                <c:pt idx="990">
                  <c:v>-403.11447099999998</c:v>
                </c:pt>
                <c:pt idx="991">
                  <c:v>-403.10332599999998</c:v>
                </c:pt>
                <c:pt idx="992">
                  <c:v>-403.11566900000003</c:v>
                </c:pt>
                <c:pt idx="993">
                  <c:v>-403.17796299999998</c:v>
                </c:pt>
                <c:pt idx="994">
                  <c:v>-403.268215</c:v>
                </c:pt>
                <c:pt idx="995">
                  <c:v>-403.33718699999997</c:v>
                </c:pt>
                <c:pt idx="996">
                  <c:v>-403.32163200000002</c:v>
                </c:pt>
                <c:pt idx="997">
                  <c:v>-403.34417999999999</c:v>
                </c:pt>
                <c:pt idx="998">
                  <c:v>-403.42116900000002</c:v>
                </c:pt>
                <c:pt idx="999">
                  <c:v>-403.32499300000001</c:v>
                </c:pt>
                <c:pt idx="1000">
                  <c:v>-403.29146600000001</c:v>
                </c:pt>
                <c:pt idx="1001">
                  <c:v>-403.29235199999999</c:v>
                </c:pt>
                <c:pt idx="1002">
                  <c:v>-403.32101499999999</c:v>
                </c:pt>
                <c:pt idx="1003">
                  <c:v>-403.36716999999999</c:v>
                </c:pt>
                <c:pt idx="1004">
                  <c:v>-403.34137399999997</c:v>
                </c:pt>
                <c:pt idx="1005">
                  <c:v>-403.119865</c:v>
                </c:pt>
                <c:pt idx="1006">
                  <c:v>-403.11492299999998</c:v>
                </c:pt>
                <c:pt idx="1007">
                  <c:v>-403.139903</c:v>
                </c:pt>
                <c:pt idx="1008">
                  <c:v>-403.11782499999998</c:v>
                </c:pt>
                <c:pt idx="1009">
                  <c:v>-403.23924899999997</c:v>
                </c:pt>
                <c:pt idx="1010">
                  <c:v>-403.18999300000002</c:v>
                </c:pt>
                <c:pt idx="1011">
                  <c:v>-403.20235200000002</c:v>
                </c:pt>
                <c:pt idx="1012">
                  <c:v>-403.21947999999998</c:v>
                </c:pt>
                <c:pt idx="1013">
                  <c:v>-403.29048599999999</c:v>
                </c:pt>
                <c:pt idx="1014">
                  <c:v>-403.29271699999998</c:v>
                </c:pt>
                <c:pt idx="1015">
                  <c:v>-403.32676400000003</c:v>
                </c:pt>
                <c:pt idx="1016">
                  <c:v>-403.369846</c:v>
                </c:pt>
                <c:pt idx="1017">
                  <c:v>-403.35473200000001</c:v>
                </c:pt>
                <c:pt idx="1018">
                  <c:v>-403.323646</c:v>
                </c:pt>
                <c:pt idx="1019">
                  <c:v>-403.25830500000001</c:v>
                </c:pt>
                <c:pt idx="1020">
                  <c:v>-403.23298599999998</c:v>
                </c:pt>
                <c:pt idx="1021">
                  <c:v>-403.24706600000002</c:v>
                </c:pt>
                <c:pt idx="1022">
                  <c:v>-403.29769399999998</c:v>
                </c:pt>
                <c:pt idx="1023">
                  <c:v>-403.32453299999997</c:v>
                </c:pt>
                <c:pt idx="1024">
                  <c:v>-403.331525</c:v>
                </c:pt>
                <c:pt idx="1025">
                  <c:v>-403.171266</c:v>
                </c:pt>
                <c:pt idx="1026">
                  <c:v>-403.09363400000001</c:v>
                </c:pt>
                <c:pt idx="1027">
                  <c:v>-403.17711200000002</c:v>
                </c:pt>
                <c:pt idx="1028">
                  <c:v>-403.175453</c:v>
                </c:pt>
                <c:pt idx="1029">
                  <c:v>-403.215529</c:v>
                </c:pt>
                <c:pt idx="1030">
                  <c:v>-403.25241699999998</c:v>
                </c:pt>
                <c:pt idx="1031">
                  <c:v>-403.26969200000002</c:v>
                </c:pt>
                <c:pt idx="1032">
                  <c:v>-403.26915300000002</c:v>
                </c:pt>
                <c:pt idx="1033">
                  <c:v>-403.22999800000002</c:v>
                </c:pt>
                <c:pt idx="1034">
                  <c:v>-402.676378</c:v>
                </c:pt>
                <c:pt idx="1035">
                  <c:v>-402.878693</c:v>
                </c:pt>
                <c:pt idx="1036">
                  <c:v>-403.00436400000001</c:v>
                </c:pt>
                <c:pt idx="1037">
                  <c:v>-403.25457899999998</c:v>
                </c:pt>
                <c:pt idx="1038">
                  <c:v>-403.16693199999997</c:v>
                </c:pt>
                <c:pt idx="1039">
                  <c:v>-403.18254100000001</c:v>
                </c:pt>
                <c:pt idx="1040">
                  <c:v>-403.212063</c:v>
                </c:pt>
                <c:pt idx="1041">
                  <c:v>-403.19048800000002</c:v>
                </c:pt>
                <c:pt idx="1042">
                  <c:v>-403.18008300000002</c:v>
                </c:pt>
                <c:pt idx="1043">
                  <c:v>-403.29744299999999</c:v>
                </c:pt>
                <c:pt idx="1044">
                  <c:v>-403.24229800000001</c:v>
                </c:pt>
                <c:pt idx="1045">
                  <c:v>-403.295976</c:v>
                </c:pt>
                <c:pt idx="1046">
                  <c:v>-403.27989000000002</c:v>
                </c:pt>
                <c:pt idx="1047">
                  <c:v>-403.299466</c:v>
                </c:pt>
                <c:pt idx="1048">
                  <c:v>-403.24103000000002</c:v>
                </c:pt>
                <c:pt idx="1049">
                  <c:v>-403.249638</c:v>
                </c:pt>
                <c:pt idx="1050">
                  <c:v>-403.246016</c:v>
                </c:pt>
                <c:pt idx="1051">
                  <c:v>-403.28491000000002</c:v>
                </c:pt>
                <c:pt idx="1052">
                  <c:v>-403.27642400000002</c:v>
                </c:pt>
                <c:pt idx="1053">
                  <c:v>-403.32176299999998</c:v>
                </c:pt>
                <c:pt idx="1054">
                  <c:v>-403.34344199999998</c:v>
                </c:pt>
                <c:pt idx="1055">
                  <c:v>-403.36849999999998</c:v>
                </c:pt>
                <c:pt idx="1056">
                  <c:v>-403.34408500000001</c:v>
                </c:pt>
                <c:pt idx="1057">
                  <c:v>-403.26872900000001</c:v>
                </c:pt>
                <c:pt idx="1058">
                  <c:v>-403.29218900000001</c:v>
                </c:pt>
                <c:pt idx="1059">
                  <c:v>-403.28471100000002</c:v>
                </c:pt>
                <c:pt idx="1060">
                  <c:v>-403.30729300000002</c:v>
                </c:pt>
                <c:pt idx="1061">
                  <c:v>-403.39576499999998</c:v>
                </c:pt>
                <c:pt idx="1062">
                  <c:v>-403.43260099999998</c:v>
                </c:pt>
                <c:pt idx="1063">
                  <c:v>-403.36890099999999</c:v>
                </c:pt>
                <c:pt idx="1064">
                  <c:v>-403.50527399999999</c:v>
                </c:pt>
                <c:pt idx="1065">
                  <c:v>-403.51695599999999</c:v>
                </c:pt>
                <c:pt idx="1066">
                  <c:v>-403.54191100000003</c:v>
                </c:pt>
                <c:pt idx="1067">
                  <c:v>-403.55967099999998</c:v>
                </c:pt>
                <c:pt idx="1068">
                  <c:v>-403.59848699999998</c:v>
                </c:pt>
                <c:pt idx="1069">
                  <c:v>-403.61306100000002</c:v>
                </c:pt>
                <c:pt idx="1070">
                  <c:v>-403.58247899999998</c:v>
                </c:pt>
                <c:pt idx="1071">
                  <c:v>-403.59037599999999</c:v>
                </c:pt>
                <c:pt idx="1072">
                  <c:v>-403.63180599999998</c:v>
                </c:pt>
                <c:pt idx="1073">
                  <c:v>-403.65151400000002</c:v>
                </c:pt>
                <c:pt idx="1074">
                  <c:v>-403.52386999999999</c:v>
                </c:pt>
                <c:pt idx="1075">
                  <c:v>-403.49493799999999</c:v>
                </c:pt>
                <c:pt idx="1076">
                  <c:v>-403.59723700000001</c:v>
                </c:pt>
                <c:pt idx="1077">
                  <c:v>-403.64229</c:v>
                </c:pt>
                <c:pt idx="1078">
                  <c:v>-403.60688699999997</c:v>
                </c:pt>
                <c:pt idx="1079">
                  <c:v>-403.55750999999998</c:v>
                </c:pt>
                <c:pt idx="1080">
                  <c:v>-403.48961400000002</c:v>
                </c:pt>
                <c:pt idx="1081">
                  <c:v>-403.46534600000001</c:v>
                </c:pt>
                <c:pt idx="1082">
                  <c:v>-403.58799599999998</c:v>
                </c:pt>
                <c:pt idx="1083">
                  <c:v>-403.62009899999998</c:v>
                </c:pt>
                <c:pt idx="1084">
                  <c:v>-403.62197500000002</c:v>
                </c:pt>
                <c:pt idx="1085">
                  <c:v>-403.65563100000003</c:v>
                </c:pt>
                <c:pt idx="1086">
                  <c:v>-403.689818</c:v>
                </c:pt>
                <c:pt idx="1087">
                  <c:v>-403.61829999999998</c:v>
                </c:pt>
                <c:pt idx="1088">
                  <c:v>-403.63382200000001</c:v>
                </c:pt>
                <c:pt idx="1089">
                  <c:v>-403.61737099999999</c:v>
                </c:pt>
                <c:pt idx="1090">
                  <c:v>-403.61223000000001</c:v>
                </c:pt>
                <c:pt idx="1091">
                  <c:v>-403.621646</c:v>
                </c:pt>
                <c:pt idx="1092">
                  <c:v>-403.64850100000001</c:v>
                </c:pt>
                <c:pt idx="1093">
                  <c:v>-403.65112399999998</c:v>
                </c:pt>
                <c:pt idx="1094">
                  <c:v>-403.687004</c:v>
                </c:pt>
                <c:pt idx="1095">
                  <c:v>-403.70508699999999</c:v>
                </c:pt>
                <c:pt idx="1096">
                  <c:v>-403.64908300000002</c:v>
                </c:pt>
                <c:pt idx="1097">
                  <c:v>-403.65817600000003</c:v>
                </c:pt>
                <c:pt idx="1098">
                  <c:v>-403.71439900000001</c:v>
                </c:pt>
                <c:pt idx="1099">
                  <c:v>-403.70430499999998</c:v>
                </c:pt>
                <c:pt idx="1100">
                  <c:v>-403.63381399999997</c:v>
                </c:pt>
                <c:pt idx="1101">
                  <c:v>-403.64187399999997</c:v>
                </c:pt>
                <c:pt idx="1102">
                  <c:v>-403.58502700000003</c:v>
                </c:pt>
                <c:pt idx="1103">
                  <c:v>-403.60693099999997</c:v>
                </c:pt>
                <c:pt idx="1104">
                  <c:v>-403.57375200000001</c:v>
                </c:pt>
                <c:pt idx="1105">
                  <c:v>-403.58113600000001</c:v>
                </c:pt>
                <c:pt idx="1106">
                  <c:v>-403.54139099999998</c:v>
                </c:pt>
                <c:pt idx="1107">
                  <c:v>-403.53686499999998</c:v>
                </c:pt>
                <c:pt idx="1108">
                  <c:v>-403.55954300000002</c:v>
                </c:pt>
                <c:pt idx="1109">
                  <c:v>-403.55650400000002</c:v>
                </c:pt>
                <c:pt idx="1110">
                  <c:v>-403.53693399999997</c:v>
                </c:pt>
                <c:pt idx="1111">
                  <c:v>-403.54436900000002</c:v>
                </c:pt>
                <c:pt idx="1112">
                  <c:v>-403.55685</c:v>
                </c:pt>
                <c:pt idx="1113">
                  <c:v>-403.50885199999999</c:v>
                </c:pt>
                <c:pt idx="1114">
                  <c:v>-403.49912499999999</c:v>
                </c:pt>
                <c:pt idx="1115">
                  <c:v>-403.49080600000002</c:v>
                </c:pt>
                <c:pt idx="1116">
                  <c:v>-403.42561999999998</c:v>
                </c:pt>
                <c:pt idx="1117">
                  <c:v>-403.37981200000002</c:v>
                </c:pt>
                <c:pt idx="1118">
                  <c:v>-403.401995</c:v>
                </c:pt>
                <c:pt idx="1119">
                  <c:v>-403.362866</c:v>
                </c:pt>
                <c:pt idx="1120">
                  <c:v>-403.37498299999999</c:v>
                </c:pt>
                <c:pt idx="1121">
                  <c:v>-403.38048199999997</c:v>
                </c:pt>
                <c:pt idx="1122">
                  <c:v>-403.392989</c:v>
                </c:pt>
                <c:pt idx="1123">
                  <c:v>-403.42683599999998</c:v>
                </c:pt>
                <c:pt idx="1124">
                  <c:v>-403.50402600000001</c:v>
                </c:pt>
                <c:pt idx="1125">
                  <c:v>-403.47638799999999</c:v>
                </c:pt>
                <c:pt idx="1126">
                  <c:v>-403.41885400000001</c:v>
                </c:pt>
                <c:pt idx="1127">
                  <c:v>-403.45398799999998</c:v>
                </c:pt>
                <c:pt idx="1128">
                  <c:v>-403.50028300000002</c:v>
                </c:pt>
                <c:pt idx="1129">
                  <c:v>-403.49038100000001</c:v>
                </c:pt>
                <c:pt idx="1130">
                  <c:v>-403.43779799999999</c:v>
                </c:pt>
                <c:pt idx="1131">
                  <c:v>-403.45876500000003</c:v>
                </c:pt>
                <c:pt idx="1132">
                  <c:v>-403.50523299999998</c:v>
                </c:pt>
                <c:pt idx="1133">
                  <c:v>-403.579341</c:v>
                </c:pt>
                <c:pt idx="1134">
                  <c:v>-403.50906500000002</c:v>
                </c:pt>
                <c:pt idx="1135">
                  <c:v>-403.51102900000001</c:v>
                </c:pt>
                <c:pt idx="1136">
                  <c:v>-403.45836700000001</c:v>
                </c:pt>
                <c:pt idx="1137">
                  <c:v>-403.40712200000002</c:v>
                </c:pt>
                <c:pt idx="1138">
                  <c:v>-403.39507500000002</c:v>
                </c:pt>
                <c:pt idx="1139">
                  <c:v>-403.379076</c:v>
                </c:pt>
                <c:pt idx="1140">
                  <c:v>-403.427706</c:v>
                </c:pt>
                <c:pt idx="1141">
                  <c:v>-403.43839800000001</c:v>
                </c:pt>
                <c:pt idx="1142">
                  <c:v>-403.48235599999998</c:v>
                </c:pt>
                <c:pt idx="1143">
                  <c:v>-403.44843900000001</c:v>
                </c:pt>
                <c:pt idx="1144">
                  <c:v>-403.45507500000002</c:v>
                </c:pt>
                <c:pt idx="1145">
                  <c:v>-403.47186399999998</c:v>
                </c:pt>
                <c:pt idx="1146">
                  <c:v>-403.42242499999998</c:v>
                </c:pt>
                <c:pt idx="1147">
                  <c:v>-403.45919199999997</c:v>
                </c:pt>
                <c:pt idx="1148">
                  <c:v>-403.33967699999999</c:v>
                </c:pt>
                <c:pt idx="1149">
                  <c:v>-403.20803799999999</c:v>
                </c:pt>
                <c:pt idx="1150">
                  <c:v>-403.15648900000002</c:v>
                </c:pt>
                <c:pt idx="1151">
                  <c:v>-403.10281099999997</c:v>
                </c:pt>
                <c:pt idx="1152">
                  <c:v>-403.12007</c:v>
                </c:pt>
                <c:pt idx="1153">
                  <c:v>-403.14281699999998</c:v>
                </c:pt>
                <c:pt idx="1154">
                  <c:v>-403.17157600000002</c:v>
                </c:pt>
                <c:pt idx="1155">
                  <c:v>-403.14179300000001</c:v>
                </c:pt>
                <c:pt idx="1156">
                  <c:v>-403.17963600000002</c:v>
                </c:pt>
                <c:pt idx="1157">
                  <c:v>-403.12654900000001</c:v>
                </c:pt>
                <c:pt idx="1158">
                  <c:v>-403.13667800000002</c:v>
                </c:pt>
                <c:pt idx="1159">
                  <c:v>-403.09612299999998</c:v>
                </c:pt>
                <c:pt idx="1160">
                  <c:v>-403.13906500000002</c:v>
                </c:pt>
                <c:pt idx="1161">
                  <c:v>-403.12932899999998</c:v>
                </c:pt>
                <c:pt idx="1162">
                  <c:v>-403.14175</c:v>
                </c:pt>
                <c:pt idx="1163">
                  <c:v>-403.12478700000003</c:v>
                </c:pt>
                <c:pt idx="1164">
                  <c:v>-403.149811</c:v>
                </c:pt>
                <c:pt idx="1165">
                  <c:v>-403.19688600000001</c:v>
                </c:pt>
                <c:pt idx="1166">
                  <c:v>-403.17994099999999</c:v>
                </c:pt>
                <c:pt idx="1167">
                  <c:v>-403.16723400000001</c:v>
                </c:pt>
                <c:pt idx="1168">
                  <c:v>-403.15090500000002</c:v>
                </c:pt>
                <c:pt idx="1169">
                  <c:v>-403.17249700000002</c:v>
                </c:pt>
                <c:pt idx="1170">
                  <c:v>-403.22694799999999</c:v>
                </c:pt>
                <c:pt idx="1171">
                  <c:v>-403.235928</c:v>
                </c:pt>
                <c:pt idx="1172">
                  <c:v>-403.22734700000001</c:v>
                </c:pt>
                <c:pt idx="1173">
                  <c:v>-403.206952</c:v>
                </c:pt>
                <c:pt idx="1174">
                  <c:v>-403.17093299999999</c:v>
                </c:pt>
                <c:pt idx="1175">
                  <c:v>-403.18423100000001</c:v>
                </c:pt>
                <c:pt idx="1176">
                  <c:v>-403.193646</c:v>
                </c:pt>
                <c:pt idx="1177">
                  <c:v>-403.25979599999999</c:v>
                </c:pt>
                <c:pt idx="1178">
                  <c:v>-403.172011</c:v>
                </c:pt>
                <c:pt idx="1179">
                  <c:v>-403.19414999999998</c:v>
                </c:pt>
                <c:pt idx="1180">
                  <c:v>-403.20732700000002</c:v>
                </c:pt>
                <c:pt idx="1181">
                  <c:v>-403.17143700000003</c:v>
                </c:pt>
                <c:pt idx="1182">
                  <c:v>-403.13875400000001</c:v>
                </c:pt>
                <c:pt idx="1183">
                  <c:v>-403.136009</c:v>
                </c:pt>
                <c:pt idx="1184">
                  <c:v>-403.10037199999999</c:v>
                </c:pt>
                <c:pt idx="1185">
                  <c:v>-403.11641400000002</c:v>
                </c:pt>
                <c:pt idx="1186">
                  <c:v>-403.10675500000002</c:v>
                </c:pt>
                <c:pt idx="1187">
                  <c:v>-403.11261000000002</c:v>
                </c:pt>
                <c:pt idx="1188">
                  <c:v>-403.10986600000001</c:v>
                </c:pt>
                <c:pt idx="1189">
                  <c:v>-403.16420199999999</c:v>
                </c:pt>
                <c:pt idx="1190">
                  <c:v>-403.15783599999997</c:v>
                </c:pt>
                <c:pt idx="1191">
                  <c:v>-403.13566100000003</c:v>
                </c:pt>
                <c:pt idx="1192">
                  <c:v>-403.07039800000001</c:v>
                </c:pt>
                <c:pt idx="1193">
                  <c:v>-403.07010300000002</c:v>
                </c:pt>
                <c:pt idx="1194">
                  <c:v>-403.11367000000001</c:v>
                </c:pt>
                <c:pt idx="1195">
                  <c:v>-403.07305500000001</c:v>
                </c:pt>
                <c:pt idx="1196">
                  <c:v>-403.050568</c:v>
                </c:pt>
                <c:pt idx="1197">
                  <c:v>-403.05174899999997</c:v>
                </c:pt>
                <c:pt idx="1198">
                  <c:v>-402.99364200000002</c:v>
                </c:pt>
                <c:pt idx="1199">
                  <c:v>-402.89260200000001</c:v>
                </c:pt>
                <c:pt idx="1200">
                  <c:v>-402.95244600000001</c:v>
                </c:pt>
                <c:pt idx="1201">
                  <c:v>-403.01002399999999</c:v>
                </c:pt>
                <c:pt idx="1202">
                  <c:v>-403.05105400000002</c:v>
                </c:pt>
                <c:pt idx="1203">
                  <c:v>-403.03377899999998</c:v>
                </c:pt>
                <c:pt idx="1204">
                  <c:v>-403.01495699999998</c:v>
                </c:pt>
                <c:pt idx="1205">
                  <c:v>-402.99184400000001</c:v>
                </c:pt>
                <c:pt idx="1206">
                  <c:v>-403.02869800000002</c:v>
                </c:pt>
                <c:pt idx="1207">
                  <c:v>-402.94464599999998</c:v>
                </c:pt>
                <c:pt idx="1208">
                  <c:v>-402.91458599999999</c:v>
                </c:pt>
                <c:pt idx="1209">
                  <c:v>-402.928248</c:v>
                </c:pt>
                <c:pt idx="1210">
                  <c:v>-402.88394299999999</c:v>
                </c:pt>
                <c:pt idx="1211">
                  <c:v>-402.90353699999997</c:v>
                </c:pt>
                <c:pt idx="1212">
                  <c:v>-402.88634000000002</c:v>
                </c:pt>
                <c:pt idx="1213">
                  <c:v>-402.89115199999998</c:v>
                </c:pt>
                <c:pt idx="1214">
                  <c:v>-402.92355800000001</c:v>
                </c:pt>
                <c:pt idx="1215">
                  <c:v>-402.90857499999998</c:v>
                </c:pt>
                <c:pt idx="1216">
                  <c:v>-402.83925499999998</c:v>
                </c:pt>
                <c:pt idx="1217">
                  <c:v>-402.87782800000002</c:v>
                </c:pt>
                <c:pt idx="1218">
                  <c:v>-402.82154500000001</c:v>
                </c:pt>
                <c:pt idx="1219">
                  <c:v>-402.77490299999999</c:v>
                </c:pt>
                <c:pt idx="1220">
                  <c:v>-402.697271</c:v>
                </c:pt>
                <c:pt idx="1221">
                  <c:v>-402.79872799999998</c:v>
                </c:pt>
                <c:pt idx="1222">
                  <c:v>-402.83319299999999</c:v>
                </c:pt>
                <c:pt idx="1223">
                  <c:v>-402.80803900000001</c:v>
                </c:pt>
                <c:pt idx="1224">
                  <c:v>-402.78315500000002</c:v>
                </c:pt>
                <c:pt idx="1225">
                  <c:v>-402.729626</c:v>
                </c:pt>
                <c:pt idx="1226">
                  <c:v>-402.730503</c:v>
                </c:pt>
                <c:pt idx="1227">
                  <c:v>-402.69120800000002</c:v>
                </c:pt>
                <c:pt idx="1228">
                  <c:v>-402.73742499999997</c:v>
                </c:pt>
                <c:pt idx="1229">
                  <c:v>-402.72018400000002</c:v>
                </c:pt>
                <c:pt idx="1230">
                  <c:v>-402.71606700000001</c:v>
                </c:pt>
                <c:pt idx="1231">
                  <c:v>-402.76030300000002</c:v>
                </c:pt>
                <c:pt idx="1232">
                  <c:v>-402.70962200000002</c:v>
                </c:pt>
                <c:pt idx="1233">
                  <c:v>-402.697046</c:v>
                </c:pt>
                <c:pt idx="1234">
                  <c:v>-402.70619099999999</c:v>
                </c:pt>
                <c:pt idx="1235">
                  <c:v>-402.703846</c:v>
                </c:pt>
                <c:pt idx="1236">
                  <c:v>-402.75747999999999</c:v>
                </c:pt>
                <c:pt idx="1237">
                  <c:v>-402.72085399999997</c:v>
                </c:pt>
                <c:pt idx="1238">
                  <c:v>-402.65214099999997</c:v>
                </c:pt>
                <c:pt idx="1239">
                  <c:v>-402.57869499999998</c:v>
                </c:pt>
                <c:pt idx="1240">
                  <c:v>-402.495904</c:v>
                </c:pt>
                <c:pt idx="1241">
                  <c:v>-402.389366</c:v>
                </c:pt>
                <c:pt idx="1242">
                  <c:v>-402.457244</c:v>
                </c:pt>
                <c:pt idx="1243">
                  <c:v>-402.42702600000001</c:v>
                </c:pt>
                <c:pt idx="1244">
                  <c:v>-402.45574099999999</c:v>
                </c:pt>
                <c:pt idx="1245">
                  <c:v>-402.43894299999999</c:v>
                </c:pt>
                <c:pt idx="1246">
                  <c:v>-402.466207</c:v>
                </c:pt>
                <c:pt idx="1247">
                  <c:v>-402.501193</c:v>
                </c:pt>
                <c:pt idx="1248">
                  <c:v>-402.46405299999998</c:v>
                </c:pt>
                <c:pt idx="1249">
                  <c:v>-402.44950499999999</c:v>
                </c:pt>
                <c:pt idx="1250">
                  <c:v>-402.45596699999999</c:v>
                </c:pt>
                <c:pt idx="1251">
                  <c:v>-402.57040000000001</c:v>
                </c:pt>
                <c:pt idx="1252">
                  <c:v>-402.60677600000002</c:v>
                </c:pt>
                <c:pt idx="1253">
                  <c:v>-402.60141599999997</c:v>
                </c:pt>
                <c:pt idx="1254">
                  <c:v>-402.616086</c:v>
                </c:pt>
                <c:pt idx="1255">
                  <c:v>-402.58629500000001</c:v>
                </c:pt>
                <c:pt idx="1256">
                  <c:v>-402.59577100000001</c:v>
                </c:pt>
                <c:pt idx="1257">
                  <c:v>-402.62465099999997</c:v>
                </c:pt>
                <c:pt idx="1258">
                  <c:v>-402.61729400000002</c:v>
                </c:pt>
                <c:pt idx="1259">
                  <c:v>-402.66128700000002</c:v>
                </c:pt>
                <c:pt idx="1260">
                  <c:v>-402.66324900000001</c:v>
                </c:pt>
                <c:pt idx="1261">
                  <c:v>-402.689706</c:v>
                </c:pt>
                <c:pt idx="1262">
                  <c:v>-402.68390399999998</c:v>
                </c:pt>
                <c:pt idx="1263">
                  <c:v>-402.62553700000001</c:v>
                </c:pt>
                <c:pt idx="1264">
                  <c:v>-402.53994</c:v>
                </c:pt>
                <c:pt idx="1265">
                  <c:v>-402.52408000000003</c:v>
                </c:pt>
                <c:pt idx="1266">
                  <c:v>-402.46418299999999</c:v>
                </c:pt>
                <c:pt idx="1267">
                  <c:v>-402.47762899999998</c:v>
                </c:pt>
                <c:pt idx="1268">
                  <c:v>-402.479826</c:v>
                </c:pt>
                <c:pt idx="1269">
                  <c:v>-402.55278600000003</c:v>
                </c:pt>
                <c:pt idx="1270">
                  <c:v>-402.58424500000001</c:v>
                </c:pt>
                <c:pt idx="1271">
                  <c:v>-402.56805600000001</c:v>
                </c:pt>
                <c:pt idx="1272">
                  <c:v>-402.64435900000001</c:v>
                </c:pt>
                <c:pt idx="1273">
                  <c:v>-402.586521</c:v>
                </c:pt>
                <c:pt idx="1274">
                  <c:v>-402.62256600000001</c:v>
                </c:pt>
                <c:pt idx="1275">
                  <c:v>-402.61002500000001</c:v>
                </c:pt>
                <c:pt idx="1276">
                  <c:v>-402.56949700000001</c:v>
                </c:pt>
                <c:pt idx="1277">
                  <c:v>-402.60427499999997</c:v>
                </c:pt>
                <c:pt idx="1278">
                  <c:v>-402.62048199999998</c:v>
                </c:pt>
                <c:pt idx="1279">
                  <c:v>-402.59796</c:v>
                </c:pt>
                <c:pt idx="1280">
                  <c:v>-402.600705</c:v>
                </c:pt>
                <c:pt idx="1281">
                  <c:v>-402.58176099999997</c:v>
                </c:pt>
                <c:pt idx="1282">
                  <c:v>-402.57295399999998</c:v>
                </c:pt>
                <c:pt idx="1283">
                  <c:v>-402.60143399999998</c:v>
                </c:pt>
                <c:pt idx="1284">
                  <c:v>-402.55456600000002</c:v>
                </c:pt>
                <c:pt idx="1285">
                  <c:v>-402.53655199999997</c:v>
                </c:pt>
                <c:pt idx="1286">
                  <c:v>-402.51739199999997</c:v>
                </c:pt>
                <c:pt idx="1287">
                  <c:v>-402.55247300000002</c:v>
                </c:pt>
                <c:pt idx="1288">
                  <c:v>-402.52478300000001</c:v>
                </c:pt>
                <c:pt idx="1289">
                  <c:v>-402.51801699999999</c:v>
                </c:pt>
                <c:pt idx="1290">
                  <c:v>-402.476291</c:v>
                </c:pt>
                <c:pt idx="1291">
                  <c:v>-402.44376399999999</c:v>
                </c:pt>
                <c:pt idx="1292">
                  <c:v>-402.442634</c:v>
                </c:pt>
                <c:pt idx="1293">
                  <c:v>-402.477846</c:v>
                </c:pt>
                <c:pt idx="1294">
                  <c:v>-402.49935199999999</c:v>
                </c:pt>
                <c:pt idx="1295">
                  <c:v>-402.49948999999998</c:v>
                </c:pt>
                <c:pt idx="1296">
                  <c:v>-402.51357899999999</c:v>
                </c:pt>
                <c:pt idx="1297">
                  <c:v>-402.554844</c:v>
                </c:pt>
                <c:pt idx="1298">
                  <c:v>-402.55592200000001</c:v>
                </c:pt>
                <c:pt idx="1299">
                  <c:v>-402.51964199999998</c:v>
                </c:pt>
                <c:pt idx="1300">
                  <c:v>-402.52808399999998</c:v>
                </c:pt>
                <c:pt idx="1301">
                  <c:v>-402.52554800000001</c:v>
                </c:pt>
                <c:pt idx="1302">
                  <c:v>-402.46011900000002</c:v>
                </c:pt>
                <c:pt idx="1303">
                  <c:v>-402.42274400000002</c:v>
                </c:pt>
                <c:pt idx="1304">
                  <c:v>-402.49766599999998</c:v>
                </c:pt>
                <c:pt idx="1305">
                  <c:v>-402.55755399999998</c:v>
                </c:pt>
                <c:pt idx="1306">
                  <c:v>-402.50577800000002</c:v>
                </c:pt>
                <c:pt idx="1307">
                  <c:v>-402.53854999999999</c:v>
                </c:pt>
                <c:pt idx="1308">
                  <c:v>-402.56798600000002</c:v>
                </c:pt>
                <c:pt idx="1309">
                  <c:v>-402.61817100000002</c:v>
                </c:pt>
                <c:pt idx="1310">
                  <c:v>-402.49795399999999</c:v>
                </c:pt>
                <c:pt idx="1311">
                  <c:v>-402.45141599999999</c:v>
                </c:pt>
                <c:pt idx="1312">
                  <c:v>-402.47158400000001</c:v>
                </c:pt>
                <c:pt idx="1313">
                  <c:v>-402.45970199999999</c:v>
                </c:pt>
                <c:pt idx="1314">
                  <c:v>-402.428946</c:v>
                </c:pt>
                <c:pt idx="1315">
                  <c:v>-402.57971099999997</c:v>
                </c:pt>
                <c:pt idx="1316">
                  <c:v>-402.42096400000003</c:v>
                </c:pt>
                <c:pt idx="1317">
                  <c:v>-402.40268900000001</c:v>
                </c:pt>
                <c:pt idx="1318">
                  <c:v>-402.46741500000002</c:v>
                </c:pt>
                <c:pt idx="1319">
                  <c:v>-402.48610600000001</c:v>
                </c:pt>
                <c:pt idx="1320">
                  <c:v>-402.53300000000002</c:v>
                </c:pt>
                <c:pt idx="1321">
                  <c:v>-402.53451100000001</c:v>
                </c:pt>
                <c:pt idx="1322">
                  <c:v>-402.635603</c:v>
                </c:pt>
                <c:pt idx="1323">
                  <c:v>-402.68311399999999</c:v>
                </c:pt>
                <c:pt idx="1324">
                  <c:v>-402.16168900000002</c:v>
                </c:pt>
                <c:pt idx="1325">
                  <c:v>-402.17951199999999</c:v>
                </c:pt>
                <c:pt idx="1326">
                  <c:v>-402.12487900000002</c:v>
                </c:pt>
                <c:pt idx="1327">
                  <c:v>-402.12393200000002</c:v>
                </c:pt>
                <c:pt idx="1328">
                  <c:v>-402.06620800000002</c:v>
                </c:pt>
                <c:pt idx="1329">
                  <c:v>-401.94976800000001</c:v>
                </c:pt>
                <c:pt idx="1330">
                  <c:v>-401.94854400000003</c:v>
                </c:pt>
                <c:pt idx="1331">
                  <c:v>-401.94076999999999</c:v>
                </c:pt>
                <c:pt idx="1332">
                  <c:v>-401.92966999999999</c:v>
                </c:pt>
                <c:pt idx="1333">
                  <c:v>-401.878242</c:v>
                </c:pt>
                <c:pt idx="1334">
                  <c:v>-401.85840400000001</c:v>
                </c:pt>
                <c:pt idx="1335">
                  <c:v>-401.59490799999998</c:v>
                </c:pt>
                <c:pt idx="1336">
                  <c:v>-401.55966100000001</c:v>
                </c:pt>
                <c:pt idx="1337">
                  <c:v>-401.56648799999999</c:v>
                </c:pt>
                <c:pt idx="1338">
                  <c:v>-401.508173</c:v>
                </c:pt>
                <c:pt idx="1339">
                  <c:v>-401.39657999999997</c:v>
                </c:pt>
                <c:pt idx="1340">
                  <c:v>-401.40664600000002</c:v>
                </c:pt>
                <c:pt idx="1341">
                  <c:v>-401.38851899999997</c:v>
                </c:pt>
                <c:pt idx="1342">
                  <c:v>-401.489195</c:v>
                </c:pt>
                <c:pt idx="1343">
                  <c:v>-401.48439100000002</c:v>
                </c:pt>
                <c:pt idx="1344">
                  <c:v>-401.45480800000001</c:v>
                </c:pt>
                <c:pt idx="1345">
                  <c:v>-401.45287999999999</c:v>
                </c:pt>
                <c:pt idx="1346">
                  <c:v>-401.51112599999999</c:v>
                </c:pt>
                <c:pt idx="1347">
                  <c:v>-401.55949600000002</c:v>
                </c:pt>
                <c:pt idx="1348">
                  <c:v>-401.57550400000002</c:v>
                </c:pt>
                <c:pt idx="1349">
                  <c:v>-401.54035299999998</c:v>
                </c:pt>
                <c:pt idx="1350">
                  <c:v>-401.54434800000001</c:v>
                </c:pt>
                <c:pt idx="1351">
                  <c:v>-401.54291499999999</c:v>
                </c:pt>
                <c:pt idx="1352">
                  <c:v>-401.54659800000002</c:v>
                </c:pt>
                <c:pt idx="1353">
                  <c:v>-401.54137800000001</c:v>
                </c:pt>
                <c:pt idx="1354">
                  <c:v>-401.57888300000002</c:v>
                </c:pt>
                <c:pt idx="1355">
                  <c:v>-401.59321399999999</c:v>
                </c:pt>
                <c:pt idx="1356">
                  <c:v>-401.55965300000003</c:v>
                </c:pt>
                <c:pt idx="1357">
                  <c:v>-401.52095800000001</c:v>
                </c:pt>
                <c:pt idx="1358">
                  <c:v>-401.534178</c:v>
                </c:pt>
                <c:pt idx="1359">
                  <c:v>-401.50703499999997</c:v>
                </c:pt>
                <c:pt idx="1360">
                  <c:v>-401.51561600000002</c:v>
                </c:pt>
                <c:pt idx="1361">
                  <c:v>-401.48696200000001</c:v>
                </c:pt>
                <c:pt idx="1362">
                  <c:v>-401.40028000000001</c:v>
                </c:pt>
                <c:pt idx="1363">
                  <c:v>-401.41589699999997</c:v>
                </c:pt>
                <c:pt idx="1364">
                  <c:v>-401.41270900000001</c:v>
                </c:pt>
                <c:pt idx="1365">
                  <c:v>-401.39243699999997</c:v>
                </c:pt>
                <c:pt idx="1366">
                  <c:v>-401.337604</c:v>
                </c:pt>
                <c:pt idx="1367">
                  <c:v>-401.37184300000001</c:v>
                </c:pt>
                <c:pt idx="1368">
                  <c:v>-401.353004</c:v>
                </c:pt>
                <c:pt idx="1369">
                  <c:v>-401.37094000000002</c:v>
                </c:pt>
                <c:pt idx="1370">
                  <c:v>-401.32847600000002</c:v>
                </c:pt>
                <c:pt idx="1371">
                  <c:v>-401.28373599999998</c:v>
                </c:pt>
                <c:pt idx="1372">
                  <c:v>-401.18385999999998</c:v>
                </c:pt>
                <c:pt idx="1373">
                  <c:v>-401.18427700000001</c:v>
                </c:pt>
                <c:pt idx="1374">
                  <c:v>-401.17285500000003</c:v>
                </c:pt>
                <c:pt idx="1375">
                  <c:v>-401.22968500000002</c:v>
                </c:pt>
                <c:pt idx="1376">
                  <c:v>-401.19250199999999</c:v>
                </c:pt>
                <c:pt idx="1377">
                  <c:v>-401.19662799999998</c:v>
                </c:pt>
                <c:pt idx="1378">
                  <c:v>-401.17148300000002</c:v>
                </c:pt>
                <c:pt idx="1379">
                  <c:v>-401.17487</c:v>
                </c:pt>
                <c:pt idx="1380">
                  <c:v>-401.20853599999998</c:v>
                </c:pt>
                <c:pt idx="1381">
                  <c:v>-401.21755999999999</c:v>
                </c:pt>
                <c:pt idx="1382">
                  <c:v>-401.20110899999997</c:v>
                </c:pt>
                <c:pt idx="1383">
                  <c:v>-401.15286900000001</c:v>
                </c:pt>
                <c:pt idx="1384">
                  <c:v>-401.10638399999999</c:v>
                </c:pt>
                <c:pt idx="1385">
                  <c:v>-401.04898900000001</c:v>
                </c:pt>
                <c:pt idx="1386">
                  <c:v>-400.96979299999998</c:v>
                </c:pt>
                <c:pt idx="1387">
                  <c:v>-401.02757000000003</c:v>
                </c:pt>
                <c:pt idx="1388">
                  <c:v>-401.01256999999998</c:v>
                </c:pt>
                <c:pt idx="1389">
                  <c:v>-400.95581800000002</c:v>
                </c:pt>
                <c:pt idx="1390">
                  <c:v>-400.91948600000001</c:v>
                </c:pt>
                <c:pt idx="1391">
                  <c:v>-400.91810500000003</c:v>
                </c:pt>
                <c:pt idx="1392">
                  <c:v>-400.92390699999999</c:v>
                </c:pt>
                <c:pt idx="1393">
                  <c:v>-400.97204299999999</c:v>
                </c:pt>
                <c:pt idx="1394">
                  <c:v>-400.97085299999998</c:v>
                </c:pt>
                <c:pt idx="1395">
                  <c:v>-400.97455300000001</c:v>
                </c:pt>
                <c:pt idx="1396">
                  <c:v>-400.98301300000003</c:v>
                </c:pt>
                <c:pt idx="1397">
                  <c:v>-401.01733899999999</c:v>
                </c:pt>
                <c:pt idx="1398">
                  <c:v>-400.94771400000002</c:v>
                </c:pt>
                <c:pt idx="1399">
                  <c:v>-400.88709699999998</c:v>
                </c:pt>
                <c:pt idx="1400">
                  <c:v>-400.84383400000002</c:v>
                </c:pt>
                <c:pt idx="1401">
                  <c:v>-400.76073000000002</c:v>
                </c:pt>
                <c:pt idx="1402">
                  <c:v>-400.63104499999997</c:v>
                </c:pt>
                <c:pt idx="1403">
                  <c:v>-400.610364</c:v>
                </c:pt>
                <c:pt idx="1404">
                  <c:v>-400.41294799999997</c:v>
                </c:pt>
                <c:pt idx="1405">
                  <c:v>-400.35471100000001</c:v>
                </c:pt>
                <c:pt idx="1406">
                  <c:v>-400.322765</c:v>
                </c:pt>
                <c:pt idx="1407">
                  <c:v>-400.21307400000001</c:v>
                </c:pt>
                <c:pt idx="1408">
                  <c:v>-400.17883599999999</c:v>
                </c:pt>
                <c:pt idx="1409">
                  <c:v>-400.18350800000002</c:v>
                </c:pt>
                <c:pt idx="1410">
                  <c:v>-400.19726600000001</c:v>
                </c:pt>
                <c:pt idx="1411">
                  <c:v>-400.23778399999998</c:v>
                </c:pt>
                <c:pt idx="1412">
                  <c:v>-400.20106199999998</c:v>
                </c:pt>
                <c:pt idx="1413">
                  <c:v>-400.28065700000002</c:v>
                </c:pt>
                <c:pt idx="1414">
                  <c:v>-400.33932900000002</c:v>
                </c:pt>
                <c:pt idx="1415">
                  <c:v>-400.33908500000001</c:v>
                </c:pt>
                <c:pt idx="1416">
                  <c:v>-400.34599100000003</c:v>
                </c:pt>
                <c:pt idx="1417">
                  <c:v>-400.47174999999999</c:v>
                </c:pt>
                <c:pt idx="1418">
                  <c:v>-400.43653</c:v>
                </c:pt>
                <c:pt idx="1419">
                  <c:v>-400.51953800000001</c:v>
                </c:pt>
                <c:pt idx="1420">
                  <c:v>-400.604353</c:v>
                </c:pt>
                <c:pt idx="1421">
                  <c:v>-400.64881500000001</c:v>
                </c:pt>
                <c:pt idx="1422">
                  <c:v>-400.80132700000001</c:v>
                </c:pt>
                <c:pt idx="1423">
                  <c:v>-400.925861</c:v>
                </c:pt>
                <c:pt idx="1424">
                  <c:v>-400.864958</c:v>
                </c:pt>
                <c:pt idx="1425">
                  <c:v>-400.906814</c:v>
                </c:pt>
                <c:pt idx="1426">
                  <c:v>-401.00275499999998</c:v>
                </c:pt>
                <c:pt idx="1427">
                  <c:v>-400.984872</c:v>
                </c:pt>
                <c:pt idx="1428">
                  <c:v>-401.07824199999999</c:v>
                </c:pt>
                <c:pt idx="1429">
                  <c:v>-401.08132599999999</c:v>
                </c:pt>
                <c:pt idx="1430">
                  <c:v>-401.14389699999998</c:v>
                </c:pt>
                <c:pt idx="1431">
                  <c:v>-401.43490100000002</c:v>
                </c:pt>
                <c:pt idx="1432">
                  <c:v>-401.50787800000001</c:v>
                </c:pt>
                <c:pt idx="1433">
                  <c:v>-401.53646199999997</c:v>
                </c:pt>
                <c:pt idx="1434">
                  <c:v>-401.91001399999999</c:v>
                </c:pt>
                <c:pt idx="1435">
                  <c:v>-401.87073800000002</c:v>
                </c:pt>
                <c:pt idx="1436">
                  <c:v>-401.53808600000002</c:v>
                </c:pt>
                <c:pt idx="1437">
                  <c:v>-401.60531300000002</c:v>
                </c:pt>
                <c:pt idx="1438">
                  <c:v>-401.63823200000002</c:v>
                </c:pt>
                <c:pt idx="1439">
                  <c:v>-401.47231900000003</c:v>
                </c:pt>
                <c:pt idx="1440">
                  <c:v>-401.485095</c:v>
                </c:pt>
                <c:pt idx="1441">
                  <c:v>-401.46599500000002</c:v>
                </c:pt>
                <c:pt idx="1442">
                  <c:v>-401.42234999999999</c:v>
                </c:pt>
                <c:pt idx="1443">
                  <c:v>-401.51096100000001</c:v>
                </c:pt>
                <c:pt idx="1444">
                  <c:v>-401.54393199999998</c:v>
                </c:pt>
                <c:pt idx="1445">
                  <c:v>-401.53097300000002</c:v>
                </c:pt>
                <c:pt idx="1446">
                  <c:v>-401.44272699999999</c:v>
                </c:pt>
                <c:pt idx="1447">
                  <c:v>-400.69927899999999</c:v>
                </c:pt>
                <c:pt idx="1448">
                  <c:v>-401.68496900000002</c:v>
                </c:pt>
                <c:pt idx="1449">
                  <c:v>-402.02775700000001</c:v>
                </c:pt>
                <c:pt idx="1450">
                  <c:v>-402.39180699999997</c:v>
                </c:pt>
                <c:pt idx="1451">
                  <c:v>-402.60735</c:v>
                </c:pt>
                <c:pt idx="1452">
                  <c:v>-402.32280800000001</c:v>
                </c:pt>
                <c:pt idx="1453">
                  <c:v>-402.40015399999999</c:v>
                </c:pt>
                <c:pt idx="1454">
                  <c:v>-402.59615400000001</c:v>
                </c:pt>
                <c:pt idx="1455">
                  <c:v>-402.57964199999998</c:v>
                </c:pt>
                <c:pt idx="1456">
                  <c:v>-402.77802300000002</c:v>
                </c:pt>
                <c:pt idx="1457">
                  <c:v>-402.75948799999998</c:v>
                </c:pt>
                <c:pt idx="1458">
                  <c:v>-402.68439100000001</c:v>
                </c:pt>
                <c:pt idx="1459">
                  <c:v>-402.61663499999997</c:v>
                </c:pt>
                <c:pt idx="1460">
                  <c:v>-402.68862999999999</c:v>
                </c:pt>
                <c:pt idx="1461">
                  <c:v>-402.81725599999999</c:v>
                </c:pt>
                <c:pt idx="1462">
                  <c:v>-402.860232</c:v>
                </c:pt>
                <c:pt idx="1463">
                  <c:v>-402.93850700000002</c:v>
                </c:pt>
                <c:pt idx="1464">
                  <c:v>-403.150038</c:v>
                </c:pt>
                <c:pt idx="1465">
                  <c:v>-403.26568600000002</c:v>
                </c:pt>
                <c:pt idx="1466">
                  <c:v>-403.346002</c:v>
                </c:pt>
                <c:pt idx="1467">
                  <c:v>-403.345821</c:v>
                </c:pt>
                <c:pt idx="1468">
                  <c:v>-403.62206800000001</c:v>
                </c:pt>
                <c:pt idx="1469">
                  <c:v>-403.62694900000002</c:v>
                </c:pt>
                <c:pt idx="1470">
                  <c:v>-403.714899</c:v>
                </c:pt>
                <c:pt idx="1471">
                  <c:v>-403.64773200000002</c:v>
                </c:pt>
                <c:pt idx="1472">
                  <c:v>-403.76587499999999</c:v>
                </c:pt>
                <c:pt idx="1473">
                  <c:v>-403.88974100000001</c:v>
                </c:pt>
                <c:pt idx="1474">
                  <c:v>-403.93502000000001</c:v>
                </c:pt>
                <c:pt idx="1475">
                  <c:v>-404.07018399999998</c:v>
                </c:pt>
                <c:pt idx="1476">
                  <c:v>-404.07075800000001</c:v>
                </c:pt>
                <c:pt idx="1477">
                  <c:v>-404.28112399999998</c:v>
                </c:pt>
                <c:pt idx="1478">
                  <c:v>-404.17933799999997</c:v>
                </c:pt>
                <c:pt idx="1479">
                  <c:v>-404.116984</c:v>
                </c:pt>
                <c:pt idx="1480">
                  <c:v>-404.124775</c:v>
                </c:pt>
                <c:pt idx="1481">
                  <c:v>-404.08137199999999</c:v>
                </c:pt>
                <c:pt idx="1482">
                  <c:v>-404.014658</c:v>
                </c:pt>
                <c:pt idx="1483">
                  <c:v>-404.01771500000001</c:v>
                </c:pt>
                <c:pt idx="1484">
                  <c:v>-404.03001399999999</c:v>
                </c:pt>
                <c:pt idx="1485">
                  <c:v>-403.84794499999998</c:v>
                </c:pt>
                <c:pt idx="1486">
                  <c:v>-403.90730400000001</c:v>
                </c:pt>
                <c:pt idx="1487">
                  <c:v>-404.10270300000002</c:v>
                </c:pt>
                <c:pt idx="1488">
                  <c:v>-404.117591</c:v>
                </c:pt>
                <c:pt idx="1489">
                  <c:v>-404.15625</c:v>
                </c:pt>
                <c:pt idx="1490">
                  <c:v>-404.12366100000003</c:v>
                </c:pt>
                <c:pt idx="1491">
                  <c:v>-403.96117099999998</c:v>
                </c:pt>
                <c:pt idx="1492">
                  <c:v>-403.78876000000002</c:v>
                </c:pt>
                <c:pt idx="1493">
                  <c:v>-403.897513</c:v>
                </c:pt>
                <c:pt idx="1494">
                  <c:v>-403.73366700000003</c:v>
                </c:pt>
                <c:pt idx="1495">
                  <c:v>-403.837964</c:v>
                </c:pt>
                <c:pt idx="1496">
                  <c:v>-403.67229500000002</c:v>
                </c:pt>
                <c:pt idx="1497">
                  <c:v>-403.72274900000002</c:v>
                </c:pt>
                <c:pt idx="1498">
                  <c:v>-403.75096000000002</c:v>
                </c:pt>
                <c:pt idx="1499">
                  <c:v>-403.71339399999999</c:v>
                </c:pt>
                <c:pt idx="1500">
                  <c:v>-403.59970800000002</c:v>
                </c:pt>
                <c:pt idx="1501">
                  <c:v>-403.71261199999998</c:v>
                </c:pt>
                <c:pt idx="1502">
                  <c:v>-403.66700400000002</c:v>
                </c:pt>
                <c:pt idx="1503">
                  <c:v>-403.69330400000001</c:v>
                </c:pt>
                <c:pt idx="1504">
                  <c:v>-403.60683899999998</c:v>
                </c:pt>
                <c:pt idx="1505">
                  <c:v>-403.68976099999998</c:v>
                </c:pt>
                <c:pt idx="1506">
                  <c:v>-403.62348100000003</c:v>
                </c:pt>
                <c:pt idx="1507">
                  <c:v>-403.38486</c:v>
                </c:pt>
                <c:pt idx="1508">
                  <c:v>-403.40464600000001</c:v>
                </c:pt>
                <c:pt idx="1509">
                  <c:v>-403.27054099999998</c:v>
                </c:pt>
                <c:pt idx="1510">
                  <c:v>-403.120114</c:v>
                </c:pt>
                <c:pt idx="1511">
                  <c:v>-403.23598900000002</c:v>
                </c:pt>
                <c:pt idx="1512">
                  <c:v>-402.97055599999999</c:v>
                </c:pt>
                <c:pt idx="1513">
                  <c:v>-402.69378799999998</c:v>
                </c:pt>
                <c:pt idx="1514">
                  <c:v>-402.52286299999997</c:v>
                </c:pt>
                <c:pt idx="1515">
                  <c:v>-402.59309500000001</c:v>
                </c:pt>
                <c:pt idx="1516">
                  <c:v>-402.54244</c:v>
                </c:pt>
                <c:pt idx="1517">
                  <c:v>-401.976024</c:v>
                </c:pt>
                <c:pt idx="1518">
                  <c:v>-401.48587700000002</c:v>
                </c:pt>
                <c:pt idx="1519">
                  <c:v>-401.76298300000002</c:v>
                </c:pt>
                <c:pt idx="1520">
                  <c:v>-402.04451</c:v>
                </c:pt>
                <c:pt idx="1521">
                  <c:v>-401.51202000000001</c:v>
                </c:pt>
                <c:pt idx="1522">
                  <c:v>-401.41063300000002</c:v>
                </c:pt>
                <c:pt idx="1523">
                  <c:v>-401.213278</c:v>
                </c:pt>
                <c:pt idx="1524">
                  <c:v>-400.90775200000002</c:v>
                </c:pt>
                <c:pt idx="1525">
                  <c:v>-400.92631299999999</c:v>
                </c:pt>
                <c:pt idx="1526">
                  <c:v>-401.16391800000002</c:v>
                </c:pt>
                <c:pt idx="1527">
                  <c:v>-400.80318599999998</c:v>
                </c:pt>
                <c:pt idx="1528">
                  <c:v>-400.87737900000002</c:v>
                </c:pt>
                <c:pt idx="1529">
                  <c:v>-401.122522</c:v>
                </c:pt>
                <c:pt idx="1530">
                  <c:v>-400.98528900000002</c:v>
                </c:pt>
                <c:pt idx="1531">
                  <c:v>-400.59135199999997</c:v>
                </c:pt>
                <c:pt idx="1532">
                  <c:v>-400.80864100000002</c:v>
                </c:pt>
                <c:pt idx="1533">
                  <c:v>-400.75884600000001</c:v>
                </c:pt>
                <c:pt idx="1534">
                  <c:v>-401.18207899999999</c:v>
                </c:pt>
                <c:pt idx="1535">
                  <c:v>-401.30998399999999</c:v>
                </c:pt>
                <c:pt idx="1536">
                  <c:v>-401.70635199999998</c:v>
                </c:pt>
                <c:pt idx="1537">
                  <c:v>-401.72505200000001</c:v>
                </c:pt>
                <c:pt idx="1538">
                  <c:v>-401.27233999999999</c:v>
                </c:pt>
                <c:pt idx="1539">
                  <c:v>-401.138417</c:v>
                </c:pt>
                <c:pt idx="1540">
                  <c:v>-401.145443</c:v>
                </c:pt>
                <c:pt idx="1541">
                  <c:v>-401.33780400000001</c:v>
                </c:pt>
                <c:pt idx="1542">
                  <c:v>-400.89148399999999</c:v>
                </c:pt>
                <c:pt idx="1543">
                  <c:v>-400.908838</c:v>
                </c:pt>
                <c:pt idx="1544">
                  <c:v>-400.78284500000001</c:v>
                </c:pt>
                <c:pt idx="1545">
                  <c:v>-401.00454500000001</c:v>
                </c:pt>
                <c:pt idx="1546">
                  <c:v>-401.00234799999998</c:v>
                </c:pt>
                <c:pt idx="1547">
                  <c:v>-400.86528900000002</c:v>
                </c:pt>
                <c:pt idx="1548">
                  <c:v>-400.843705</c:v>
                </c:pt>
                <c:pt idx="1549">
                  <c:v>-400.68866700000001</c:v>
                </c:pt>
                <c:pt idx="1550">
                  <c:v>-400.67425700000001</c:v>
                </c:pt>
                <c:pt idx="1551">
                  <c:v>-400.78406999999999</c:v>
                </c:pt>
                <c:pt idx="1552">
                  <c:v>-400.94045399999999</c:v>
                </c:pt>
                <c:pt idx="1553">
                  <c:v>-400.96245499999998</c:v>
                </c:pt>
                <c:pt idx="1554">
                  <c:v>-400.50844899999998</c:v>
                </c:pt>
                <c:pt idx="1555">
                  <c:v>-400.67055699999997</c:v>
                </c:pt>
                <c:pt idx="1556">
                  <c:v>-400.49794800000001</c:v>
                </c:pt>
                <c:pt idx="1557">
                  <c:v>-400.70138200000002</c:v>
                </c:pt>
                <c:pt idx="1558">
                  <c:v>-400.75999300000001</c:v>
                </c:pt>
                <c:pt idx="1559">
                  <c:v>-400.87824799999999</c:v>
                </c:pt>
                <c:pt idx="1560">
                  <c:v>-400.72308800000002</c:v>
                </c:pt>
                <c:pt idx="1561">
                  <c:v>-400.63072499999998</c:v>
                </c:pt>
                <c:pt idx="1562">
                  <c:v>-400.93552099999999</c:v>
                </c:pt>
                <c:pt idx="1563">
                  <c:v>-400.57244400000002</c:v>
                </c:pt>
                <c:pt idx="1564">
                  <c:v>-400.776478</c:v>
                </c:pt>
                <c:pt idx="1565">
                  <c:v>-400.70916499999998</c:v>
                </c:pt>
                <c:pt idx="1566">
                  <c:v>-401.29429800000003</c:v>
                </c:pt>
                <c:pt idx="1567">
                  <c:v>-401.22249399999998</c:v>
                </c:pt>
                <c:pt idx="1568">
                  <c:v>-400.94334700000002</c:v>
                </c:pt>
                <c:pt idx="1569">
                  <c:v>-400.572002</c:v>
                </c:pt>
                <c:pt idx="1570">
                  <c:v>-400.40049599999998</c:v>
                </c:pt>
                <c:pt idx="1571">
                  <c:v>-400.41897899999998</c:v>
                </c:pt>
                <c:pt idx="1572">
                  <c:v>-400.41811000000001</c:v>
                </c:pt>
                <c:pt idx="1573">
                  <c:v>-400.47204799999997</c:v>
                </c:pt>
                <c:pt idx="1574">
                  <c:v>-400.20012700000001</c:v>
                </c:pt>
                <c:pt idx="1575">
                  <c:v>-400.266164</c:v>
                </c:pt>
                <c:pt idx="1576">
                  <c:v>-400.255854</c:v>
                </c:pt>
                <c:pt idx="1577">
                  <c:v>-400.30548399999998</c:v>
                </c:pt>
                <c:pt idx="1578">
                  <c:v>-400.403684</c:v>
                </c:pt>
                <c:pt idx="1579">
                  <c:v>-400.26476600000001</c:v>
                </c:pt>
                <c:pt idx="1580">
                  <c:v>-400.32044100000002</c:v>
                </c:pt>
                <c:pt idx="1581">
                  <c:v>-400.48844700000001</c:v>
                </c:pt>
                <c:pt idx="1582">
                  <c:v>-400.35777999999999</c:v>
                </c:pt>
                <c:pt idx="1583">
                  <c:v>-400.478632</c:v>
                </c:pt>
                <c:pt idx="1584">
                  <c:v>-400.34086100000002</c:v>
                </c:pt>
                <c:pt idx="1585">
                  <c:v>-400.33090700000002</c:v>
                </c:pt>
                <c:pt idx="1586">
                  <c:v>-400.33493700000002</c:v>
                </c:pt>
                <c:pt idx="1587">
                  <c:v>-400.44367199999999</c:v>
                </c:pt>
                <c:pt idx="1588">
                  <c:v>-400.49754000000001</c:v>
                </c:pt>
                <c:pt idx="1589">
                  <c:v>-400.55068699999998</c:v>
                </c:pt>
                <c:pt idx="1590">
                  <c:v>-400.53601700000002</c:v>
                </c:pt>
                <c:pt idx="1591">
                  <c:v>-400.27101099999999</c:v>
                </c:pt>
                <c:pt idx="1592">
                  <c:v>-400.30094200000002</c:v>
                </c:pt>
                <c:pt idx="1593">
                  <c:v>-400.239847</c:v>
                </c:pt>
                <c:pt idx="1594">
                  <c:v>-400.37212099999999</c:v>
                </c:pt>
                <c:pt idx="1595">
                  <c:v>-400.555995</c:v>
                </c:pt>
                <c:pt idx="1596">
                  <c:v>-400.34767099999999</c:v>
                </c:pt>
                <c:pt idx="1597">
                  <c:v>-400.26140500000002</c:v>
                </c:pt>
                <c:pt idx="1598">
                  <c:v>-400.20637299999999</c:v>
                </c:pt>
                <c:pt idx="1599">
                  <c:v>-400.16169500000001</c:v>
                </c:pt>
                <c:pt idx="1600">
                  <c:v>-400.34572500000002</c:v>
                </c:pt>
                <c:pt idx="1601">
                  <c:v>-400.252589</c:v>
                </c:pt>
                <c:pt idx="1602">
                  <c:v>-400.40346699999998</c:v>
                </c:pt>
                <c:pt idx="1603">
                  <c:v>-400.240612</c:v>
                </c:pt>
                <c:pt idx="1604">
                  <c:v>-400.17037099999999</c:v>
                </c:pt>
                <c:pt idx="1605">
                  <c:v>-400.24022100000002</c:v>
                </c:pt>
                <c:pt idx="1606">
                  <c:v>-400.18056000000001</c:v>
                </c:pt>
                <c:pt idx="1607">
                  <c:v>-400.14652899999999</c:v>
                </c:pt>
                <c:pt idx="1608">
                  <c:v>-400.21987999999999</c:v>
                </c:pt>
                <c:pt idx="1609">
                  <c:v>-400.31215600000002</c:v>
                </c:pt>
                <c:pt idx="1610">
                  <c:v>-400.19011399999999</c:v>
                </c:pt>
                <c:pt idx="1611">
                  <c:v>-400.332289</c:v>
                </c:pt>
                <c:pt idx="1612">
                  <c:v>-400.283007</c:v>
                </c:pt>
                <c:pt idx="1613">
                  <c:v>-400.24138499999998</c:v>
                </c:pt>
                <c:pt idx="1614">
                  <c:v>-400.363088</c:v>
                </c:pt>
                <c:pt idx="1615">
                  <c:v>-400.47092900000001</c:v>
                </c:pt>
                <c:pt idx="1616">
                  <c:v>-400.61852299999998</c:v>
                </c:pt>
                <c:pt idx="1617">
                  <c:v>-400.70377200000001</c:v>
                </c:pt>
                <c:pt idx="1618">
                  <c:v>-400.78183000000001</c:v>
                </c:pt>
                <c:pt idx="1619">
                  <c:v>-400.83567199999999</c:v>
                </c:pt>
                <c:pt idx="1620">
                  <c:v>-400.97094099999998</c:v>
                </c:pt>
                <c:pt idx="1621">
                  <c:v>-400.66623299999998</c:v>
                </c:pt>
                <c:pt idx="1622">
                  <c:v>-397.21222799999998</c:v>
                </c:pt>
                <c:pt idx="1623">
                  <c:v>-397.19289500000002</c:v>
                </c:pt>
                <c:pt idx="1624">
                  <c:v>-397.59067800000003</c:v>
                </c:pt>
                <c:pt idx="1625">
                  <c:v>-397.84810199999998</c:v>
                </c:pt>
                <c:pt idx="1626">
                  <c:v>-398.017515</c:v>
                </c:pt>
                <c:pt idx="1627">
                  <c:v>-397.93815499999999</c:v>
                </c:pt>
                <c:pt idx="1628">
                  <c:v>-397.92487499999999</c:v>
                </c:pt>
                <c:pt idx="1629">
                  <c:v>-397.87970899999999</c:v>
                </c:pt>
                <c:pt idx="1630">
                  <c:v>-397.91019599999998</c:v>
                </c:pt>
                <c:pt idx="1631">
                  <c:v>-397.903143</c:v>
                </c:pt>
                <c:pt idx="1632">
                  <c:v>-398.16852299999999</c:v>
                </c:pt>
                <c:pt idx="1633">
                  <c:v>-398.50051300000001</c:v>
                </c:pt>
                <c:pt idx="1634">
                  <c:v>-398.80392699999999</c:v>
                </c:pt>
                <c:pt idx="1635">
                  <c:v>-398.83978999999999</c:v>
                </c:pt>
                <c:pt idx="1636">
                  <c:v>-398.69339400000001</c:v>
                </c:pt>
                <c:pt idx="1637">
                  <c:v>-398.48500100000001</c:v>
                </c:pt>
                <c:pt idx="1638">
                  <c:v>-398.81738100000001</c:v>
                </c:pt>
                <c:pt idx="1639">
                  <c:v>-398.00616400000001</c:v>
                </c:pt>
                <c:pt idx="1640">
                  <c:v>-397.95263399999999</c:v>
                </c:pt>
                <c:pt idx="1641">
                  <c:v>-397.94144599999998</c:v>
                </c:pt>
                <c:pt idx="1642">
                  <c:v>-397.84582699999999</c:v>
                </c:pt>
                <c:pt idx="1643">
                  <c:v>-397.66116199999999</c:v>
                </c:pt>
                <c:pt idx="1644">
                  <c:v>-397.58563199999998</c:v>
                </c:pt>
                <c:pt idx="1645">
                  <c:v>-397.489282</c:v>
                </c:pt>
                <c:pt idx="1646">
                  <c:v>-397.45187399999998</c:v>
                </c:pt>
                <c:pt idx="1647">
                  <c:v>-397.46939300000003</c:v>
                </c:pt>
                <c:pt idx="1648">
                  <c:v>-397.482664</c:v>
                </c:pt>
                <c:pt idx="1649">
                  <c:v>-397.55609099999998</c:v>
                </c:pt>
                <c:pt idx="1650">
                  <c:v>-397.60975999999999</c:v>
                </c:pt>
                <c:pt idx="1651">
                  <c:v>-397.57899600000002</c:v>
                </c:pt>
                <c:pt idx="1652">
                  <c:v>-397.54540800000001</c:v>
                </c:pt>
                <c:pt idx="1653">
                  <c:v>-397.58344299999999</c:v>
                </c:pt>
                <c:pt idx="1654">
                  <c:v>-397.61085600000001</c:v>
                </c:pt>
                <c:pt idx="1655">
                  <c:v>-397.66296</c:v>
                </c:pt>
                <c:pt idx="1656">
                  <c:v>-397.65751299999999</c:v>
                </c:pt>
                <c:pt idx="1657">
                  <c:v>-397.69972899999999</c:v>
                </c:pt>
                <c:pt idx="1658">
                  <c:v>-397.77268600000002</c:v>
                </c:pt>
                <c:pt idx="1659">
                  <c:v>-397.77424500000001</c:v>
                </c:pt>
                <c:pt idx="1660">
                  <c:v>-397.79466400000001</c:v>
                </c:pt>
                <c:pt idx="1661">
                  <c:v>-397.85319299999998</c:v>
                </c:pt>
                <c:pt idx="1662">
                  <c:v>-397.82966299999998</c:v>
                </c:pt>
                <c:pt idx="1663">
                  <c:v>-397.83985100000001</c:v>
                </c:pt>
                <c:pt idx="1664">
                  <c:v>-397.85781400000002</c:v>
                </c:pt>
                <c:pt idx="1665">
                  <c:v>-397.86541299999999</c:v>
                </c:pt>
                <c:pt idx="1666">
                  <c:v>-397.90210999999999</c:v>
                </c:pt>
                <c:pt idx="1667">
                  <c:v>-397.90020700000002</c:v>
                </c:pt>
                <c:pt idx="1668">
                  <c:v>-397.86729000000003</c:v>
                </c:pt>
                <c:pt idx="1669">
                  <c:v>-397.89572600000002</c:v>
                </c:pt>
                <c:pt idx="1670">
                  <c:v>-397.91361000000001</c:v>
                </c:pt>
                <c:pt idx="1671">
                  <c:v>-397.905507</c:v>
                </c:pt>
                <c:pt idx="1672">
                  <c:v>-397.912282</c:v>
                </c:pt>
                <c:pt idx="1673">
                  <c:v>-397.91179599999998</c:v>
                </c:pt>
                <c:pt idx="1674">
                  <c:v>-397.96790399999998</c:v>
                </c:pt>
                <c:pt idx="1675">
                  <c:v>-397.95802900000001</c:v>
                </c:pt>
                <c:pt idx="1676">
                  <c:v>-397.971587</c:v>
                </c:pt>
                <c:pt idx="1677">
                  <c:v>-397.98662300000001</c:v>
                </c:pt>
                <c:pt idx="1678">
                  <c:v>-397.99205000000001</c:v>
                </c:pt>
                <c:pt idx="1679">
                  <c:v>-398.00583499999999</c:v>
                </c:pt>
                <c:pt idx="1680">
                  <c:v>-398.02872200000002</c:v>
                </c:pt>
                <c:pt idx="1681">
                  <c:v>-398.03946500000001</c:v>
                </c:pt>
                <c:pt idx="1682">
                  <c:v>-397.99133</c:v>
                </c:pt>
                <c:pt idx="1683">
                  <c:v>-398.058696</c:v>
                </c:pt>
                <c:pt idx="1684">
                  <c:v>-397.95367800000002</c:v>
                </c:pt>
                <c:pt idx="1685">
                  <c:v>-397.93577599999998</c:v>
                </c:pt>
                <c:pt idx="1686">
                  <c:v>-397.95371999999998</c:v>
                </c:pt>
                <c:pt idx="1687">
                  <c:v>-397.999121</c:v>
                </c:pt>
                <c:pt idx="1688">
                  <c:v>-397.97669500000001</c:v>
                </c:pt>
                <c:pt idx="1689">
                  <c:v>-397.981358</c:v>
                </c:pt>
                <c:pt idx="1690">
                  <c:v>-398.03808400000003</c:v>
                </c:pt>
                <c:pt idx="1691">
                  <c:v>-398.04922800000003</c:v>
                </c:pt>
                <c:pt idx="1692">
                  <c:v>-397.94264800000002</c:v>
                </c:pt>
                <c:pt idx="1693">
                  <c:v>-397.87573400000002</c:v>
                </c:pt>
                <c:pt idx="1694">
                  <c:v>-397.973411</c:v>
                </c:pt>
                <c:pt idx="1695">
                  <c:v>-398.05469099999999</c:v>
                </c:pt>
                <c:pt idx="1696">
                  <c:v>-397.93738400000001</c:v>
                </c:pt>
                <c:pt idx="1697">
                  <c:v>-397.98188800000003</c:v>
                </c:pt>
                <c:pt idx="1698">
                  <c:v>-397.89757800000001</c:v>
                </c:pt>
                <c:pt idx="1699">
                  <c:v>-397.94000699999998</c:v>
                </c:pt>
                <c:pt idx="1700">
                  <c:v>-397.82504299999999</c:v>
                </c:pt>
                <c:pt idx="1701">
                  <c:v>-397.78794900000003</c:v>
                </c:pt>
                <c:pt idx="1702">
                  <c:v>-397.78203300000001</c:v>
                </c:pt>
                <c:pt idx="1703">
                  <c:v>-397.87587200000002</c:v>
                </c:pt>
                <c:pt idx="1704">
                  <c:v>-397.92668200000003</c:v>
                </c:pt>
                <c:pt idx="1705">
                  <c:v>-397.93013999999999</c:v>
                </c:pt>
                <c:pt idx="1706">
                  <c:v>-397.95997499999999</c:v>
                </c:pt>
                <c:pt idx="1707">
                  <c:v>-397.84474299999999</c:v>
                </c:pt>
                <c:pt idx="1708">
                  <c:v>-397.90524499999998</c:v>
                </c:pt>
                <c:pt idx="1709">
                  <c:v>-398.045953</c:v>
                </c:pt>
                <c:pt idx="1710">
                  <c:v>-397.86220100000003</c:v>
                </c:pt>
                <c:pt idx="1711">
                  <c:v>-397.965352</c:v>
                </c:pt>
                <c:pt idx="1712">
                  <c:v>-397.996038</c:v>
                </c:pt>
                <c:pt idx="1713">
                  <c:v>-397.98913199999998</c:v>
                </c:pt>
                <c:pt idx="1714">
                  <c:v>-397.97005100000001</c:v>
                </c:pt>
                <c:pt idx="1715">
                  <c:v>-398.00512300000003</c:v>
                </c:pt>
                <c:pt idx="1716">
                  <c:v>-398.00691999999998</c:v>
                </c:pt>
                <c:pt idx="1717">
                  <c:v>-398.04587500000002</c:v>
                </c:pt>
                <c:pt idx="1718">
                  <c:v>-398.04736000000003</c:v>
                </c:pt>
                <c:pt idx="1719">
                  <c:v>-398.07172400000002</c:v>
                </c:pt>
                <c:pt idx="1720">
                  <c:v>-398.04485899999997</c:v>
                </c:pt>
                <c:pt idx="1721">
                  <c:v>-398.02641799999998</c:v>
                </c:pt>
                <c:pt idx="1722">
                  <c:v>-398.02337</c:v>
                </c:pt>
                <c:pt idx="1723">
                  <c:v>-397.959765</c:v>
                </c:pt>
                <c:pt idx="1724">
                  <c:v>-397.915234</c:v>
                </c:pt>
                <c:pt idx="1725">
                  <c:v>-397.90094599999998</c:v>
                </c:pt>
                <c:pt idx="1726">
                  <c:v>-397.65932099999998</c:v>
                </c:pt>
                <c:pt idx="1727">
                  <c:v>-397.62501300000002</c:v>
                </c:pt>
                <c:pt idx="1728">
                  <c:v>-397.58511199999998</c:v>
                </c:pt>
                <c:pt idx="1729">
                  <c:v>-397.51038899999998</c:v>
                </c:pt>
                <c:pt idx="1730">
                  <c:v>-397.53325000000001</c:v>
                </c:pt>
                <c:pt idx="1731">
                  <c:v>-397.58465200000001</c:v>
                </c:pt>
                <c:pt idx="1732">
                  <c:v>-397.602215</c:v>
                </c:pt>
                <c:pt idx="1733">
                  <c:v>-397.59121800000003</c:v>
                </c:pt>
                <c:pt idx="1734">
                  <c:v>-397.47379699999999</c:v>
                </c:pt>
                <c:pt idx="1735">
                  <c:v>-397.49299300000001</c:v>
                </c:pt>
                <c:pt idx="1736">
                  <c:v>-397.471948</c:v>
                </c:pt>
                <c:pt idx="1737">
                  <c:v>-397.51353399999999</c:v>
                </c:pt>
                <c:pt idx="1738">
                  <c:v>-397.41871400000002</c:v>
                </c:pt>
                <c:pt idx="1739">
                  <c:v>-397.36091099999999</c:v>
                </c:pt>
                <c:pt idx="1740">
                  <c:v>-397.39270900000002</c:v>
                </c:pt>
                <c:pt idx="1741">
                  <c:v>-397.40662300000002</c:v>
                </c:pt>
                <c:pt idx="1742">
                  <c:v>-397.49089900000001</c:v>
                </c:pt>
                <c:pt idx="1743">
                  <c:v>-397.49226399999998</c:v>
                </c:pt>
                <c:pt idx="1744">
                  <c:v>-397.52090700000002</c:v>
                </c:pt>
                <c:pt idx="1745">
                  <c:v>-397.56731400000001</c:v>
                </c:pt>
                <c:pt idx="1746">
                  <c:v>-397.56047000000001</c:v>
                </c:pt>
                <c:pt idx="1747">
                  <c:v>-397.57277800000003</c:v>
                </c:pt>
                <c:pt idx="1748">
                  <c:v>-397.51818900000001</c:v>
                </c:pt>
                <c:pt idx="1749">
                  <c:v>-397.478253</c:v>
                </c:pt>
                <c:pt idx="1750">
                  <c:v>-397.46629300000001</c:v>
                </c:pt>
                <c:pt idx="1751">
                  <c:v>-397.46142900000001</c:v>
                </c:pt>
                <c:pt idx="1752">
                  <c:v>-397.480459</c:v>
                </c:pt>
                <c:pt idx="1753">
                  <c:v>-397.52750900000001</c:v>
                </c:pt>
                <c:pt idx="1754">
                  <c:v>-397.516616</c:v>
                </c:pt>
                <c:pt idx="1755">
                  <c:v>-397.54638999999997</c:v>
                </c:pt>
                <c:pt idx="1756">
                  <c:v>-397.53749599999998</c:v>
                </c:pt>
                <c:pt idx="1757">
                  <c:v>-397.43551000000002</c:v>
                </c:pt>
                <c:pt idx="1758">
                  <c:v>-397.42316</c:v>
                </c:pt>
                <c:pt idx="1759">
                  <c:v>-397.38824399999999</c:v>
                </c:pt>
                <c:pt idx="1760">
                  <c:v>-397.227934</c:v>
                </c:pt>
                <c:pt idx="1761">
                  <c:v>-397.05383799999998</c:v>
                </c:pt>
                <c:pt idx="1762">
                  <c:v>-397.05045000000001</c:v>
                </c:pt>
                <c:pt idx="1763">
                  <c:v>-397.04139099999998</c:v>
                </c:pt>
                <c:pt idx="1764">
                  <c:v>-397.09452099999999</c:v>
                </c:pt>
                <c:pt idx="1765">
                  <c:v>-397.08610599999997</c:v>
                </c:pt>
                <c:pt idx="1766">
                  <c:v>-397.099785</c:v>
                </c:pt>
                <c:pt idx="1767">
                  <c:v>-397.10031400000003</c:v>
                </c:pt>
                <c:pt idx="1768">
                  <c:v>-397.07751300000001</c:v>
                </c:pt>
                <c:pt idx="1769">
                  <c:v>-397.077608</c:v>
                </c:pt>
                <c:pt idx="1770">
                  <c:v>-397.15823999999998</c:v>
                </c:pt>
                <c:pt idx="1771">
                  <c:v>-397.11413299999998</c:v>
                </c:pt>
                <c:pt idx="1772">
                  <c:v>-397.16788700000001</c:v>
                </c:pt>
                <c:pt idx="1773">
                  <c:v>-397.17257699999999</c:v>
                </c:pt>
                <c:pt idx="1774">
                  <c:v>-397.183131</c:v>
                </c:pt>
                <c:pt idx="1775">
                  <c:v>-397.30166200000002</c:v>
                </c:pt>
                <c:pt idx="1776">
                  <c:v>-397.50624399999998</c:v>
                </c:pt>
                <c:pt idx="1777">
                  <c:v>-397.605096</c:v>
                </c:pt>
                <c:pt idx="1778">
                  <c:v>-397.62845099999998</c:v>
                </c:pt>
                <c:pt idx="1779">
                  <c:v>-397.72846700000002</c:v>
                </c:pt>
                <c:pt idx="1780">
                  <c:v>-397.82248800000002</c:v>
                </c:pt>
                <c:pt idx="1781">
                  <c:v>-397.92065300000002</c:v>
                </c:pt>
                <c:pt idx="1782">
                  <c:v>-397.90972699999998</c:v>
                </c:pt>
                <c:pt idx="1783">
                  <c:v>-397.97303499999998</c:v>
                </c:pt>
                <c:pt idx="1784">
                  <c:v>-398.06887999999998</c:v>
                </c:pt>
                <c:pt idx="1785">
                  <c:v>-398.14957800000002</c:v>
                </c:pt>
                <c:pt idx="1786">
                  <c:v>-398.22903400000001</c:v>
                </c:pt>
                <c:pt idx="1787">
                  <c:v>-398.32113600000002</c:v>
                </c:pt>
                <c:pt idx="1788">
                  <c:v>-398.41010399999999</c:v>
                </c:pt>
                <c:pt idx="1789">
                  <c:v>-398.54074300000002</c:v>
                </c:pt>
                <c:pt idx="1790">
                  <c:v>-398.61035900000002</c:v>
                </c:pt>
                <c:pt idx="1791">
                  <c:v>-398.755495</c:v>
                </c:pt>
                <c:pt idx="1792">
                  <c:v>-398.82601299999999</c:v>
                </c:pt>
                <c:pt idx="1793">
                  <c:v>-398.92189300000001</c:v>
                </c:pt>
                <c:pt idx="1794">
                  <c:v>-399.00040300000001</c:v>
                </c:pt>
                <c:pt idx="1795">
                  <c:v>-399.03914900000001</c:v>
                </c:pt>
                <c:pt idx="1796">
                  <c:v>-399.138756</c:v>
                </c:pt>
                <c:pt idx="1797">
                  <c:v>-399.22882600000003</c:v>
                </c:pt>
                <c:pt idx="1798">
                  <c:v>-399.348679</c:v>
                </c:pt>
                <c:pt idx="1799">
                  <c:v>-399.38437499999998</c:v>
                </c:pt>
                <c:pt idx="1800">
                  <c:v>-399.46821799999998</c:v>
                </c:pt>
                <c:pt idx="1801">
                  <c:v>-399.62393400000002</c:v>
                </c:pt>
                <c:pt idx="1802">
                  <c:v>-399.73338100000001</c:v>
                </c:pt>
                <c:pt idx="1803">
                  <c:v>-399.83053000000001</c:v>
                </c:pt>
                <c:pt idx="1804">
                  <c:v>-399.854128</c:v>
                </c:pt>
                <c:pt idx="1805">
                  <c:v>-399.87841300000002</c:v>
                </c:pt>
                <c:pt idx="1806">
                  <c:v>-398.97556200000002</c:v>
                </c:pt>
                <c:pt idx="1807">
                  <c:v>-398.97132399999998</c:v>
                </c:pt>
                <c:pt idx="1808">
                  <c:v>-399.01156300000002</c:v>
                </c:pt>
                <c:pt idx="1809">
                  <c:v>-399.042441</c:v>
                </c:pt>
                <c:pt idx="1810">
                  <c:v>-399.09891599999997</c:v>
                </c:pt>
                <c:pt idx="1811">
                  <c:v>-399.17314199999998</c:v>
                </c:pt>
                <c:pt idx="1812">
                  <c:v>-399.14917000000003</c:v>
                </c:pt>
                <c:pt idx="1813">
                  <c:v>-399.21549299999998</c:v>
                </c:pt>
                <c:pt idx="1814">
                  <c:v>-399.30484100000001</c:v>
                </c:pt>
                <c:pt idx="1815">
                  <c:v>-399.44253500000002</c:v>
                </c:pt>
                <c:pt idx="1816">
                  <c:v>-399.51422600000001</c:v>
                </c:pt>
                <c:pt idx="1817">
                  <c:v>-399.46905299999997</c:v>
                </c:pt>
                <c:pt idx="1818">
                  <c:v>-399.61575199999999</c:v>
                </c:pt>
                <c:pt idx="1819">
                  <c:v>-399.81531200000001</c:v>
                </c:pt>
                <c:pt idx="1820">
                  <c:v>-400.05216100000001</c:v>
                </c:pt>
                <c:pt idx="1821">
                  <c:v>-400.05216100000001</c:v>
                </c:pt>
                <c:pt idx="1822">
                  <c:v>-400.10517700000003</c:v>
                </c:pt>
                <c:pt idx="1823">
                  <c:v>-400.18538899999999</c:v>
                </c:pt>
                <c:pt idx="1824">
                  <c:v>-400.489733</c:v>
                </c:pt>
                <c:pt idx="1825">
                  <c:v>-400.87606799999998</c:v>
                </c:pt>
                <c:pt idx="1826">
                  <c:v>-400.87188200000003</c:v>
                </c:pt>
                <c:pt idx="1827">
                  <c:v>-401.04472500000003</c:v>
                </c:pt>
                <c:pt idx="1828">
                  <c:v>-401.33707399999997</c:v>
                </c:pt>
                <c:pt idx="1829">
                  <c:v>-401.46682800000002</c:v>
                </c:pt>
                <c:pt idx="1830">
                  <c:v>-401.34496100000001</c:v>
                </c:pt>
                <c:pt idx="1831">
                  <c:v>-401.29993400000001</c:v>
                </c:pt>
                <c:pt idx="1832">
                  <c:v>-400.92912899999999</c:v>
                </c:pt>
                <c:pt idx="1833">
                  <c:v>-400.99464399999999</c:v>
                </c:pt>
                <c:pt idx="1834">
                  <c:v>-401.10344900000001</c:v>
                </c:pt>
                <c:pt idx="1835">
                  <c:v>-401.07703600000002</c:v>
                </c:pt>
                <c:pt idx="1836">
                  <c:v>-400.98909400000002</c:v>
                </c:pt>
                <c:pt idx="1837">
                  <c:v>-401.04474299999998</c:v>
                </c:pt>
                <c:pt idx="1838">
                  <c:v>-400.97755100000001</c:v>
                </c:pt>
                <c:pt idx="1839">
                  <c:v>-401.09645699999999</c:v>
                </c:pt>
                <c:pt idx="1840">
                  <c:v>-401.26769400000001</c:v>
                </c:pt>
                <c:pt idx="1841">
                  <c:v>-401.254752</c:v>
                </c:pt>
                <c:pt idx="1842">
                  <c:v>-401.22094800000002</c:v>
                </c:pt>
                <c:pt idx="1843">
                  <c:v>-401.37966799999998</c:v>
                </c:pt>
                <c:pt idx="1844">
                  <c:v>-401.43523900000002</c:v>
                </c:pt>
                <c:pt idx="1845">
                  <c:v>-401.65459299999998</c:v>
                </c:pt>
                <c:pt idx="1846">
                  <c:v>-401.73365000000001</c:v>
                </c:pt>
                <c:pt idx="1847">
                  <c:v>-401.97295500000001</c:v>
                </c:pt>
                <c:pt idx="1848">
                  <c:v>-402.06305099999997</c:v>
                </c:pt>
                <c:pt idx="1849">
                  <c:v>-401.81381800000003</c:v>
                </c:pt>
                <c:pt idx="1850">
                  <c:v>-402.03448400000002</c:v>
                </c:pt>
                <c:pt idx="1851">
                  <c:v>-401.97697699999998</c:v>
                </c:pt>
                <c:pt idx="1852">
                  <c:v>-401.98903300000001</c:v>
                </c:pt>
                <c:pt idx="1853">
                  <c:v>-402.09166099999999</c:v>
                </c:pt>
                <c:pt idx="1854">
                  <c:v>-402.06869699999999</c:v>
                </c:pt>
                <c:pt idx="1855">
                  <c:v>-402.15746300000001</c:v>
                </c:pt>
                <c:pt idx="1856">
                  <c:v>-402.089811</c:v>
                </c:pt>
                <c:pt idx="1857">
                  <c:v>-402.14657999999997</c:v>
                </c:pt>
                <c:pt idx="1858">
                  <c:v>-402.10162400000002</c:v>
                </c:pt>
                <c:pt idx="1859">
                  <c:v>-401.99118600000003</c:v>
                </c:pt>
                <c:pt idx="1860">
                  <c:v>-401.86284799999999</c:v>
                </c:pt>
                <c:pt idx="1861">
                  <c:v>-401.96789100000001</c:v>
                </c:pt>
                <c:pt idx="1862">
                  <c:v>-401.63226300000002</c:v>
                </c:pt>
                <c:pt idx="1863">
                  <c:v>-401.89013799999998</c:v>
                </c:pt>
                <c:pt idx="1864">
                  <c:v>-402.04041599999999</c:v>
                </c:pt>
                <c:pt idx="1865">
                  <c:v>-402.12258200000002</c:v>
                </c:pt>
                <c:pt idx="1866">
                  <c:v>-402.13327399999997</c:v>
                </c:pt>
                <c:pt idx="1867">
                  <c:v>-402.31456900000001</c:v>
                </c:pt>
                <c:pt idx="1868">
                  <c:v>-402.045072</c:v>
                </c:pt>
                <c:pt idx="1869">
                  <c:v>-402.241288</c:v>
                </c:pt>
                <c:pt idx="1870">
                  <c:v>-402.33648199999999</c:v>
                </c:pt>
                <c:pt idx="1871">
                  <c:v>-402.28546299999999</c:v>
                </c:pt>
                <c:pt idx="1872">
                  <c:v>-402.35643299999998</c:v>
                </c:pt>
                <c:pt idx="1873">
                  <c:v>-402.54163499999999</c:v>
                </c:pt>
                <c:pt idx="1874">
                  <c:v>-402.543182</c:v>
                </c:pt>
                <c:pt idx="1875">
                  <c:v>-402.60861899999998</c:v>
                </c:pt>
                <c:pt idx="1876">
                  <c:v>-402.52384699999999</c:v>
                </c:pt>
                <c:pt idx="1877">
                  <c:v>-402.50268199999999</c:v>
                </c:pt>
                <c:pt idx="1878">
                  <c:v>-402.39660400000002</c:v>
                </c:pt>
                <c:pt idx="1879">
                  <c:v>-402.38857000000002</c:v>
                </c:pt>
                <c:pt idx="1880">
                  <c:v>-402.45524</c:v>
                </c:pt>
                <c:pt idx="1881">
                  <c:v>-402.47790099999997</c:v>
                </c:pt>
                <c:pt idx="1882">
                  <c:v>-402.15386699999999</c:v>
                </c:pt>
                <c:pt idx="1883">
                  <c:v>-402.36873100000003</c:v>
                </c:pt>
                <c:pt idx="1884">
                  <c:v>-402.38244500000002</c:v>
                </c:pt>
                <c:pt idx="1885">
                  <c:v>-403.01084900000001</c:v>
                </c:pt>
                <c:pt idx="1886">
                  <c:v>-402.96590900000001</c:v>
                </c:pt>
                <c:pt idx="1887">
                  <c:v>-403.22117900000001</c:v>
                </c:pt>
                <c:pt idx="1888">
                  <c:v>-403.430206</c:v>
                </c:pt>
                <c:pt idx="1889">
                  <c:v>-403.64416599999998</c:v>
                </c:pt>
                <c:pt idx="1890">
                  <c:v>-403.81613199999998</c:v>
                </c:pt>
                <c:pt idx="1891">
                  <c:v>-403.76256100000001</c:v>
                </c:pt>
                <c:pt idx="1892">
                  <c:v>-403.97261300000002</c:v>
                </c:pt>
                <c:pt idx="1893">
                  <c:v>-404.07815199999999</c:v>
                </c:pt>
                <c:pt idx="1894">
                  <c:v>-404.13665800000001</c:v>
                </c:pt>
                <c:pt idx="1895">
                  <c:v>-403.99146000000002</c:v>
                </c:pt>
                <c:pt idx="1896">
                  <c:v>-403.79561699999999</c:v>
                </c:pt>
                <c:pt idx="1897">
                  <c:v>-403.75074799999999</c:v>
                </c:pt>
                <c:pt idx="1898">
                  <c:v>-403.57557700000001</c:v>
                </c:pt>
                <c:pt idx="1899">
                  <c:v>-403.46000600000002</c:v>
                </c:pt>
                <c:pt idx="1900">
                  <c:v>-403.59531900000002</c:v>
                </c:pt>
                <c:pt idx="1901">
                  <c:v>-403.65268700000001</c:v>
                </c:pt>
                <c:pt idx="1902">
                  <c:v>-403.58781399999998</c:v>
                </c:pt>
                <c:pt idx="1903">
                  <c:v>-403.737258</c:v>
                </c:pt>
                <c:pt idx="1904">
                  <c:v>-403.65038500000003</c:v>
                </c:pt>
                <c:pt idx="1905">
                  <c:v>-403.71537000000001</c:v>
                </c:pt>
                <c:pt idx="1906">
                  <c:v>-403.78528</c:v>
                </c:pt>
                <c:pt idx="1907">
                  <c:v>-403.98239799999999</c:v>
                </c:pt>
                <c:pt idx="1908">
                  <c:v>-403.96419500000002</c:v>
                </c:pt>
                <c:pt idx="1909">
                  <c:v>-404.05220600000001</c:v>
                </c:pt>
                <c:pt idx="1910">
                  <c:v>-404.04084399999999</c:v>
                </c:pt>
                <c:pt idx="1911">
                  <c:v>-403.78019</c:v>
                </c:pt>
                <c:pt idx="1912">
                  <c:v>-403.85651000000001</c:v>
                </c:pt>
                <c:pt idx="1913">
                  <c:v>-404.04456199999998</c:v>
                </c:pt>
                <c:pt idx="1914">
                  <c:v>-404.09794299999999</c:v>
                </c:pt>
                <c:pt idx="1915">
                  <c:v>-404.089474</c:v>
                </c:pt>
                <c:pt idx="1916">
                  <c:v>-403.94892399999998</c:v>
                </c:pt>
                <c:pt idx="1917">
                  <c:v>-403.47018400000002</c:v>
                </c:pt>
                <c:pt idx="1918">
                  <c:v>-403.80963400000002</c:v>
                </c:pt>
                <c:pt idx="1919">
                  <c:v>-403.94533799999999</c:v>
                </c:pt>
                <c:pt idx="1920">
                  <c:v>-403.74220000000003</c:v>
                </c:pt>
                <c:pt idx="1921">
                  <c:v>-403.86962599999998</c:v>
                </c:pt>
                <c:pt idx="1922">
                  <c:v>-403.68732399999999</c:v>
                </c:pt>
                <c:pt idx="1923">
                  <c:v>-403.84078899999997</c:v>
                </c:pt>
                <c:pt idx="1924">
                  <c:v>-403.84840700000001</c:v>
                </c:pt>
                <c:pt idx="1925">
                  <c:v>-404.01470999999998</c:v>
                </c:pt>
                <c:pt idx="1926">
                  <c:v>-403.55798600000003</c:v>
                </c:pt>
                <c:pt idx="1927">
                  <c:v>-403.759725</c:v>
                </c:pt>
                <c:pt idx="1928">
                  <c:v>-403.87109199999998</c:v>
                </c:pt>
                <c:pt idx="1929">
                  <c:v>-403.74584599999997</c:v>
                </c:pt>
                <c:pt idx="1930">
                  <c:v>-403.66467799999998</c:v>
                </c:pt>
                <c:pt idx="1931">
                  <c:v>-403.69021500000002</c:v>
                </c:pt>
                <c:pt idx="1932">
                  <c:v>-403.82306999999997</c:v>
                </c:pt>
                <c:pt idx="1933">
                  <c:v>-403.95296999999999</c:v>
                </c:pt>
                <c:pt idx="1934">
                  <c:v>-403.680904</c:v>
                </c:pt>
                <c:pt idx="1935">
                  <c:v>-403.96457500000002</c:v>
                </c:pt>
                <c:pt idx="1936">
                  <c:v>-404.16052000000002</c:v>
                </c:pt>
                <c:pt idx="1937">
                  <c:v>-403.93240300000002</c:v>
                </c:pt>
                <c:pt idx="1938">
                  <c:v>-403.890061</c:v>
                </c:pt>
                <c:pt idx="1939">
                  <c:v>-403.95973600000002</c:v>
                </c:pt>
                <c:pt idx="1940">
                  <c:v>-403.90726699999999</c:v>
                </c:pt>
                <c:pt idx="1941">
                  <c:v>-403.96980200000002</c:v>
                </c:pt>
                <c:pt idx="1942">
                  <c:v>-403.83605299999999</c:v>
                </c:pt>
                <c:pt idx="1943">
                  <c:v>-404.011416</c:v>
                </c:pt>
                <c:pt idx="1944">
                  <c:v>-403.61211300000002</c:v>
                </c:pt>
                <c:pt idx="1945">
                  <c:v>-403.70867900000002</c:v>
                </c:pt>
                <c:pt idx="1946">
                  <c:v>-403.639386</c:v>
                </c:pt>
                <c:pt idx="1947">
                  <c:v>-403.82122700000002</c:v>
                </c:pt>
                <c:pt idx="1948">
                  <c:v>-403.73269299999998</c:v>
                </c:pt>
                <c:pt idx="1949">
                  <c:v>-403.85637700000001</c:v>
                </c:pt>
                <c:pt idx="1950">
                  <c:v>-403.82502199999999</c:v>
                </c:pt>
                <c:pt idx="1951">
                  <c:v>-404.00542200000001</c:v>
                </c:pt>
                <c:pt idx="1952">
                  <c:v>-404.11723999999998</c:v>
                </c:pt>
                <c:pt idx="1953">
                  <c:v>-404.12453499999998</c:v>
                </c:pt>
                <c:pt idx="1954">
                  <c:v>-404.20460700000001</c:v>
                </c:pt>
                <c:pt idx="1955">
                  <c:v>-404.22916800000002</c:v>
                </c:pt>
                <c:pt idx="1956">
                  <c:v>-404.11046299999998</c:v>
                </c:pt>
                <c:pt idx="1957">
                  <c:v>-404.50611800000001</c:v>
                </c:pt>
                <c:pt idx="1958">
                  <c:v>-404.22050899999999</c:v>
                </c:pt>
                <c:pt idx="1959">
                  <c:v>-404.49037800000002</c:v>
                </c:pt>
                <c:pt idx="1960">
                  <c:v>-404.45443699999998</c:v>
                </c:pt>
                <c:pt idx="1961">
                  <c:v>-404.17220900000001</c:v>
                </c:pt>
                <c:pt idx="1962">
                  <c:v>-404.23450000000003</c:v>
                </c:pt>
                <c:pt idx="1963">
                  <c:v>-404.31538799999998</c:v>
                </c:pt>
                <c:pt idx="1964">
                  <c:v>-404.36350700000003</c:v>
                </c:pt>
                <c:pt idx="1965">
                  <c:v>-404.607641</c:v>
                </c:pt>
                <c:pt idx="1966">
                  <c:v>-404.47684500000003</c:v>
                </c:pt>
                <c:pt idx="1967">
                  <c:v>-404.56693200000001</c:v>
                </c:pt>
                <c:pt idx="1968">
                  <c:v>-404.36322899999999</c:v>
                </c:pt>
                <c:pt idx="1969">
                  <c:v>-404.32200799999998</c:v>
                </c:pt>
                <c:pt idx="1970">
                  <c:v>-404.38395300000002</c:v>
                </c:pt>
                <c:pt idx="1971">
                  <c:v>-404.55719499999998</c:v>
                </c:pt>
                <c:pt idx="1972">
                  <c:v>-404.53630500000003</c:v>
                </c:pt>
                <c:pt idx="1973">
                  <c:v>-404.57393999999999</c:v>
                </c:pt>
                <c:pt idx="1974">
                  <c:v>-404.68167499999998</c:v>
                </c:pt>
                <c:pt idx="1975">
                  <c:v>-404.78068999999999</c:v>
                </c:pt>
                <c:pt idx="1976">
                  <c:v>-404.57506000000001</c:v>
                </c:pt>
                <c:pt idx="1977">
                  <c:v>-404.59528799999998</c:v>
                </c:pt>
                <c:pt idx="1978">
                  <c:v>-404.639298</c:v>
                </c:pt>
                <c:pt idx="1979">
                  <c:v>-404.71574900000002</c:v>
                </c:pt>
                <c:pt idx="1980">
                  <c:v>-404.596678</c:v>
                </c:pt>
                <c:pt idx="1981">
                  <c:v>-404.773594</c:v>
                </c:pt>
                <c:pt idx="1982">
                  <c:v>-404.72673500000002</c:v>
                </c:pt>
                <c:pt idx="1983">
                  <c:v>-404.89598999999998</c:v>
                </c:pt>
                <c:pt idx="1984">
                  <c:v>-404.828799</c:v>
                </c:pt>
                <c:pt idx="1985">
                  <c:v>-405.05279100000001</c:v>
                </c:pt>
                <c:pt idx="1986">
                  <c:v>-404.99458099999998</c:v>
                </c:pt>
                <c:pt idx="1987">
                  <c:v>-404.96201000000002</c:v>
                </c:pt>
                <c:pt idx="1988">
                  <c:v>-405.025015</c:v>
                </c:pt>
                <c:pt idx="1989">
                  <c:v>-405.05549200000002</c:v>
                </c:pt>
                <c:pt idx="1990">
                  <c:v>-405.09283099999999</c:v>
                </c:pt>
                <c:pt idx="1991">
                  <c:v>-405.21509700000001</c:v>
                </c:pt>
                <c:pt idx="1992">
                  <c:v>-405.16250500000001</c:v>
                </c:pt>
                <c:pt idx="1993">
                  <c:v>-405.21725800000002</c:v>
                </c:pt>
                <c:pt idx="1994">
                  <c:v>-405.14533499999999</c:v>
                </c:pt>
                <c:pt idx="1995">
                  <c:v>-405.250857</c:v>
                </c:pt>
                <c:pt idx="1996">
                  <c:v>-405.25457399999999</c:v>
                </c:pt>
                <c:pt idx="1997">
                  <c:v>-405.37718699999999</c:v>
                </c:pt>
                <c:pt idx="1998">
                  <c:v>-405.47085399999997</c:v>
                </c:pt>
                <c:pt idx="1999">
                  <c:v>-405.508669</c:v>
                </c:pt>
                <c:pt idx="2000">
                  <c:v>-405.52180199999998</c:v>
                </c:pt>
                <c:pt idx="2001">
                  <c:v>-405.55390199999999</c:v>
                </c:pt>
                <c:pt idx="2002">
                  <c:v>-405.53887700000001</c:v>
                </c:pt>
                <c:pt idx="2003">
                  <c:v>-405.57868999999999</c:v>
                </c:pt>
                <c:pt idx="2004">
                  <c:v>-405.64634999999998</c:v>
                </c:pt>
                <c:pt idx="2005">
                  <c:v>-405.71633800000001</c:v>
                </c:pt>
                <c:pt idx="2006">
                  <c:v>-398.40145100000001</c:v>
                </c:pt>
                <c:pt idx="2007">
                  <c:v>-396.70923599999998</c:v>
                </c:pt>
                <c:pt idx="2008">
                  <c:v>-396.61251399999998</c:v>
                </c:pt>
                <c:pt idx="2009">
                  <c:v>-396.509434</c:v>
                </c:pt>
                <c:pt idx="2010">
                  <c:v>-396.372454</c:v>
                </c:pt>
                <c:pt idx="2011">
                  <c:v>-396.293408</c:v>
                </c:pt>
                <c:pt idx="2012">
                  <c:v>-396.20972399999999</c:v>
                </c:pt>
                <c:pt idx="2013">
                  <c:v>-396.01553000000001</c:v>
                </c:pt>
                <c:pt idx="2014">
                  <c:v>-395.89987600000001</c:v>
                </c:pt>
                <c:pt idx="2015">
                  <c:v>-395.838347</c:v>
                </c:pt>
                <c:pt idx="2016">
                  <c:v>-395.77124199999997</c:v>
                </c:pt>
                <c:pt idx="2017">
                  <c:v>-395.65739100000002</c:v>
                </c:pt>
                <c:pt idx="2018">
                  <c:v>-395.58333800000003</c:v>
                </c:pt>
                <c:pt idx="2019">
                  <c:v>-395.48557399999999</c:v>
                </c:pt>
                <c:pt idx="2020">
                  <c:v>-395.44404800000001</c:v>
                </c:pt>
                <c:pt idx="2021">
                  <c:v>-395.42603600000001</c:v>
                </c:pt>
                <c:pt idx="2022">
                  <c:v>-395.36265900000001</c:v>
                </c:pt>
                <c:pt idx="2023">
                  <c:v>-395.32732499999997</c:v>
                </c:pt>
                <c:pt idx="2024">
                  <c:v>-395.27483899999999</c:v>
                </c:pt>
                <c:pt idx="2025">
                  <c:v>-395.26752399999998</c:v>
                </c:pt>
                <c:pt idx="2026">
                  <c:v>-395.21376900000001</c:v>
                </c:pt>
                <c:pt idx="2027">
                  <c:v>-395.22616399999998</c:v>
                </c:pt>
                <c:pt idx="2028">
                  <c:v>-395.18023599999998</c:v>
                </c:pt>
                <c:pt idx="2029">
                  <c:v>-395.312657</c:v>
                </c:pt>
                <c:pt idx="2030">
                  <c:v>-395.29569500000002</c:v>
                </c:pt>
                <c:pt idx="2031">
                  <c:v>-395.280261</c:v>
                </c:pt>
                <c:pt idx="2032">
                  <c:v>-395.22448200000002</c:v>
                </c:pt>
                <c:pt idx="2033">
                  <c:v>-395.23179699999997</c:v>
                </c:pt>
                <c:pt idx="2034">
                  <c:v>-395.309279</c:v>
                </c:pt>
                <c:pt idx="2035">
                  <c:v>-395.375317</c:v>
                </c:pt>
                <c:pt idx="2036">
                  <c:v>-395.42827199999999</c:v>
                </c:pt>
                <c:pt idx="2037">
                  <c:v>-395.45472799999999</c:v>
                </c:pt>
                <c:pt idx="2038">
                  <c:v>-395.50271600000002</c:v>
                </c:pt>
                <c:pt idx="2039">
                  <c:v>-395.67682600000001</c:v>
                </c:pt>
                <c:pt idx="2040">
                  <c:v>-395.754839</c:v>
                </c:pt>
                <c:pt idx="2041">
                  <c:v>-395.87933500000003</c:v>
                </c:pt>
                <c:pt idx="2042">
                  <c:v>-395.99230299999999</c:v>
                </c:pt>
                <c:pt idx="2043">
                  <c:v>-396.23994499999998</c:v>
                </c:pt>
                <c:pt idx="2044">
                  <c:v>-396.40513499999997</c:v>
                </c:pt>
                <c:pt idx="2045">
                  <c:v>-396.66805699999998</c:v>
                </c:pt>
                <c:pt idx="2046">
                  <c:v>-396.81069000000002</c:v>
                </c:pt>
                <c:pt idx="2047">
                  <c:v>-397.08934900000003</c:v>
                </c:pt>
                <c:pt idx="2048">
                  <c:v>-397.33415100000002</c:v>
                </c:pt>
                <c:pt idx="2049">
                  <c:v>-397.62859900000001</c:v>
                </c:pt>
                <c:pt idx="2050">
                  <c:v>-397.78791000000001</c:v>
                </c:pt>
                <c:pt idx="2051">
                  <c:v>-397.82230499999997</c:v>
                </c:pt>
                <c:pt idx="2052">
                  <c:v>-398.289986</c:v>
                </c:pt>
                <c:pt idx="2053">
                  <c:v>-398.35173200000003</c:v>
                </c:pt>
                <c:pt idx="2054">
                  <c:v>-398.556625</c:v>
                </c:pt>
                <c:pt idx="2055">
                  <c:v>-398.74233900000002</c:v>
                </c:pt>
                <c:pt idx="2056">
                  <c:v>-398.85670199999998</c:v>
                </c:pt>
                <c:pt idx="2057">
                  <c:v>-399.12040300000001</c:v>
                </c:pt>
                <c:pt idx="2058">
                  <c:v>-399.32925499999999</c:v>
                </c:pt>
                <c:pt idx="2059">
                  <c:v>-399.580015</c:v>
                </c:pt>
                <c:pt idx="2060">
                  <c:v>-399.66198100000003</c:v>
                </c:pt>
                <c:pt idx="2061">
                  <c:v>-399.92419699999999</c:v>
                </c:pt>
                <c:pt idx="2062">
                  <c:v>-400.06200200000001</c:v>
                </c:pt>
                <c:pt idx="2063">
                  <c:v>-400.380448</c:v>
                </c:pt>
                <c:pt idx="2064">
                  <c:v>-400.54808000000003</c:v>
                </c:pt>
                <c:pt idx="2065">
                  <c:v>-400.63097399999998</c:v>
                </c:pt>
                <c:pt idx="2066">
                  <c:v>-400.80872399999998</c:v>
                </c:pt>
                <c:pt idx="2067">
                  <c:v>-401.03215899999998</c:v>
                </c:pt>
                <c:pt idx="2068">
                  <c:v>-401.149067</c:v>
                </c:pt>
                <c:pt idx="2069">
                  <c:v>-401.39791600000001</c:v>
                </c:pt>
                <c:pt idx="2070">
                  <c:v>-401.53440899999998</c:v>
                </c:pt>
                <c:pt idx="2071">
                  <c:v>-401.65782200000001</c:v>
                </c:pt>
                <c:pt idx="2072">
                  <c:v>-401.67609599999997</c:v>
                </c:pt>
                <c:pt idx="2073">
                  <c:v>-401.832244</c:v>
                </c:pt>
                <c:pt idx="2074">
                  <c:v>-402.01162599999998</c:v>
                </c:pt>
                <c:pt idx="2075">
                  <c:v>-402.299734</c:v>
                </c:pt>
                <c:pt idx="2076">
                  <c:v>-402.32062300000001</c:v>
                </c:pt>
                <c:pt idx="2077">
                  <c:v>-402.44728400000002</c:v>
                </c:pt>
                <c:pt idx="2078">
                  <c:v>-402.57166899999999</c:v>
                </c:pt>
                <c:pt idx="2079">
                  <c:v>-402.63007099999999</c:v>
                </c:pt>
                <c:pt idx="2080">
                  <c:v>-402.630314</c:v>
                </c:pt>
                <c:pt idx="2081">
                  <c:v>-402.68134199999997</c:v>
                </c:pt>
                <c:pt idx="2082">
                  <c:v>-402.73586899999998</c:v>
                </c:pt>
                <c:pt idx="2083">
                  <c:v>-402.78614900000002</c:v>
                </c:pt>
                <c:pt idx="2084">
                  <c:v>-402.83658600000001</c:v>
                </c:pt>
                <c:pt idx="2085">
                  <c:v>-402.742479</c:v>
                </c:pt>
                <c:pt idx="2086">
                  <c:v>-402.894249</c:v>
                </c:pt>
                <c:pt idx="2087">
                  <c:v>-403.047662</c:v>
                </c:pt>
                <c:pt idx="2088">
                  <c:v>-402.96644300000003</c:v>
                </c:pt>
                <c:pt idx="2089">
                  <c:v>-403.08123999999998</c:v>
                </c:pt>
                <c:pt idx="2090">
                  <c:v>-403.07507399999997</c:v>
                </c:pt>
                <c:pt idx="2091">
                  <c:v>-403.16899799999999</c:v>
                </c:pt>
                <c:pt idx="2092">
                  <c:v>-403.24272100000002</c:v>
                </c:pt>
                <c:pt idx="2093">
                  <c:v>-403.31366500000001</c:v>
                </c:pt>
                <c:pt idx="2094">
                  <c:v>-403.36323199999998</c:v>
                </c:pt>
                <c:pt idx="2095">
                  <c:v>-403.370901</c:v>
                </c:pt>
                <c:pt idx="2096">
                  <c:v>-403.52484299999998</c:v>
                </c:pt>
                <c:pt idx="2097">
                  <c:v>-403.57743499999998</c:v>
                </c:pt>
                <c:pt idx="2098">
                  <c:v>-403.66855500000003</c:v>
                </c:pt>
                <c:pt idx="2099">
                  <c:v>-403.75411500000001</c:v>
                </c:pt>
                <c:pt idx="2100">
                  <c:v>-403.71977199999998</c:v>
                </c:pt>
                <c:pt idx="2101">
                  <c:v>-403.77575100000001</c:v>
                </c:pt>
                <c:pt idx="2102">
                  <c:v>-403.84539999999998</c:v>
                </c:pt>
                <c:pt idx="2103">
                  <c:v>-403.90618899999998</c:v>
                </c:pt>
                <c:pt idx="2104">
                  <c:v>-404.00105200000002</c:v>
                </c:pt>
                <c:pt idx="2105">
                  <c:v>-403.99620599999997</c:v>
                </c:pt>
                <c:pt idx="2106">
                  <c:v>-404.04279400000001</c:v>
                </c:pt>
                <c:pt idx="2107">
                  <c:v>-404.16221300000001</c:v>
                </c:pt>
                <c:pt idx="2108">
                  <c:v>-404.217105</c:v>
                </c:pt>
                <c:pt idx="2109">
                  <c:v>-404.30471499999999</c:v>
                </c:pt>
                <c:pt idx="2110">
                  <c:v>-404.46147999999999</c:v>
                </c:pt>
                <c:pt idx="2111">
                  <c:v>-404.52195799999998</c:v>
                </c:pt>
                <c:pt idx="2112">
                  <c:v>-404.46324299999998</c:v>
                </c:pt>
                <c:pt idx="2113">
                  <c:v>-404.57202100000001</c:v>
                </c:pt>
                <c:pt idx="2114">
                  <c:v>-404.65338600000001</c:v>
                </c:pt>
                <c:pt idx="2115">
                  <c:v>-404.70171099999999</c:v>
                </c:pt>
                <c:pt idx="2116">
                  <c:v>-404.81672500000002</c:v>
                </c:pt>
                <c:pt idx="2117">
                  <c:v>-404.83047499999998</c:v>
                </c:pt>
                <c:pt idx="2118">
                  <c:v>-404.919848</c:v>
                </c:pt>
                <c:pt idx="2119">
                  <c:v>-404.951818</c:v>
                </c:pt>
                <c:pt idx="2120">
                  <c:v>-405.09457500000002</c:v>
                </c:pt>
                <c:pt idx="2121">
                  <c:v>-405.27938599999999</c:v>
                </c:pt>
                <c:pt idx="2122">
                  <c:v>-405.38727699999998</c:v>
                </c:pt>
                <c:pt idx="2123">
                  <c:v>-405.54833200000002</c:v>
                </c:pt>
                <c:pt idx="2124">
                  <c:v>-405.55506300000002</c:v>
                </c:pt>
                <c:pt idx="2125">
                  <c:v>-405.59106600000001</c:v>
                </c:pt>
                <c:pt idx="2126">
                  <c:v>-405.63412899999997</c:v>
                </c:pt>
                <c:pt idx="2127">
                  <c:v>-405.68808200000001</c:v>
                </c:pt>
                <c:pt idx="2128">
                  <c:v>-405.70600999999999</c:v>
                </c:pt>
                <c:pt idx="2129">
                  <c:v>-405.76989099999997</c:v>
                </c:pt>
                <c:pt idx="2130">
                  <c:v>-405.83737600000001</c:v>
                </c:pt>
                <c:pt idx="2131">
                  <c:v>-405.94742300000001</c:v>
                </c:pt>
                <c:pt idx="2132">
                  <c:v>-405.99046800000002</c:v>
                </c:pt>
                <c:pt idx="2133">
                  <c:v>-406.12100099999998</c:v>
                </c:pt>
                <c:pt idx="2134">
                  <c:v>-406.17337400000002</c:v>
                </c:pt>
                <c:pt idx="2135">
                  <c:v>-406.258849</c:v>
                </c:pt>
                <c:pt idx="2136">
                  <c:v>-406.26643100000001</c:v>
                </c:pt>
                <c:pt idx="2137">
                  <c:v>-406.45142299999998</c:v>
                </c:pt>
                <c:pt idx="2138">
                  <c:v>-406.47144300000002</c:v>
                </c:pt>
                <c:pt idx="2139">
                  <c:v>-406.430882</c:v>
                </c:pt>
                <c:pt idx="2140">
                  <c:v>-406.66566799999998</c:v>
                </c:pt>
                <c:pt idx="2141">
                  <c:v>-406.81823800000001</c:v>
                </c:pt>
                <c:pt idx="2142">
                  <c:v>-406.82563699999997</c:v>
                </c:pt>
                <c:pt idx="2143">
                  <c:v>-406.98578199999997</c:v>
                </c:pt>
                <c:pt idx="2144">
                  <c:v>-406.90759300000002</c:v>
                </c:pt>
                <c:pt idx="2145">
                  <c:v>-407.051174</c:v>
                </c:pt>
                <c:pt idx="2146">
                  <c:v>-407.12061399999999</c:v>
                </c:pt>
                <c:pt idx="2147">
                  <c:v>-407.19368600000001</c:v>
                </c:pt>
                <c:pt idx="2148">
                  <c:v>-407.38823300000001</c:v>
                </c:pt>
                <c:pt idx="2149">
                  <c:v>-407.44171599999999</c:v>
                </c:pt>
                <c:pt idx="2150">
                  <c:v>-407.40541100000002</c:v>
                </c:pt>
                <c:pt idx="2151">
                  <c:v>-407.53294</c:v>
                </c:pt>
                <c:pt idx="2152">
                  <c:v>-407.55792700000001</c:v>
                </c:pt>
                <c:pt idx="2153">
                  <c:v>-407.68222600000001</c:v>
                </c:pt>
                <c:pt idx="2154">
                  <c:v>-407.79975999999999</c:v>
                </c:pt>
                <c:pt idx="2155">
                  <c:v>-407.90466400000003</c:v>
                </c:pt>
                <c:pt idx="2156">
                  <c:v>-407.89463899999998</c:v>
                </c:pt>
                <c:pt idx="2157">
                  <c:v>-408.04888599999998</c:v>
                </c:pt>
                <c:pt idx="2158">
                  <c:v>-408.10612900000001</c:v>
                </c:pt>
                <c:pt idx="2159">
                  <c:v>-408.22889700000002</c:v>
                </c:pt>
                <c:pt idx="2160">
                  <c:v>-408.21078999999997</c:v>
                </c:pt>
                <c:pt idx="2161">
                  <c:v>-408.331751</c:v>
                </c:pt>
                <c:pt idx="2162">
                  <c:v>-408.35297000000003</c:v>
                </c:pt>
                <c:pt idx="2163">
                  <c:v>-408.46270199999998</c:v>
                </c:pt>
                <c:pt idx="2164">
                  <c:v>-408.541698</c:v>
                </c:pt>
                <c:pt idx="2165">
                  <c:v>-408.60210499999999</c:v>
                </c:pt>
                <c:pt idx="2166">
                  <c:v>-408.58011299999998</c:v>
                </c:pt>
                <c:pt idx="2167">
                  <c:v>-408.71215699999999</c:v>
                </c:pt>
                <c:pt idx="2168">
                  <c:v>-408.74559699999998</c:v>
                </c:pt>
                <c:pt idx="2169">
                  <c:v>-408.81730499999998</c:v>
                </c:pt>
                <c:pt idx="2170">
                  <c:v>-408.92084499999999</c:v>
                </c:pt>
                <c:pt idx="2171">
                  <c:v>-408.95323300000001</c:v>
                </c:pt>
                <c:pt idx="2172">
                  <c:v>-409.112683</c:v>
                </c:pt>
                <c:pt idx="2173">
                  <c:v>-409.10003399999999</c:v>
                </c:pt>
                <c:pt idx="2174">
                  <c:v>-409.18512600000003</c:v>
                </c:pt>
                <c:pt idx="2175">
                  <c:v>-409.24152099999998</c:v>
                </c:pt>
                <c:pt idx="2176">
                  <c:v>-409.331434</c:v>
                </c:pt>
                <c:pt idx="2177">
                  <c:v>-409.342488</c:v>
                </c:pt>
                <c:pt idx="2178">
                  <c:v>-409.38534299999998</c:v>
                </c:pt>
                <c:pt idx="2179">
                  <c:v>-409.53181699999999</c:v>
                </c:pt>
                <c:pt idx="2180">
                  <c:v>-409.67836499999999</c:v>
                </c:pt>
                <c:pt idx="2181">
                  <c:v>-409.77957700000002</c:v>
                </c:pt>
                <c:pt idx="2182">
                  <c:v>-409.82125100000002</c:v>
                </c:pt>
                <c:pt idx="2183">
                  <c:v>-409.94129099999998</c:v>
                </c:pt>
                <c:pt idx="2184">
                  <c:v>-410.11913399999997</c:v>
                </c:pt>
                <c:pt idx="2185">
                  <c:v>-410.17974700000002</c:v>
                </c:pt>
                <c:pt idx="2186">
                  <c:v>-410.28926100000001</c:v>
                </c:pt>
                <c:pt idx="2187">
                  <c:v>-410.32955299999998</c:v>
                </c:pt>
                <c:pt idx="2188">
                  <c:v>-410.46710400000001</c:v>
                </c:pt>
                <c:pt idx="2189">
                  <c:v>-410.542843</c:v>
                </c:pt>
                <c:pt idx="2190">
                  <c:v>-410.529335</c:v>
                </c:pt>
                <c:pt idx="2191">
                  <c:v>-410.60543699999999</c:v>
                </c:pt>
                <c:pt idx="2192">
                  <c:v>-410.75599899999997</c:v>
                </c:pt>
                <c:pt idx="2193">
                  <c:v>-410.72166700000002</c:v>
                </c:pt>
                <c:pt idx="2194">
                  <c:v>-410.93202000000002</c:v>
                </c:pt>
                <c:pt idx="2195">
                  <c:v>-410.99010800000002</c:v>
                </c:pt>
                <c:pt idx="2196">
                  <c:v>-411.06527999999997</c:v>
                </c:pt>
                <c:pt idx="2197">
                  <c:v>-411.02206699999999</c:v>
                </c:pt>
                <c:pt idx="2198">
                  <c:v>-411.207876</c:v>
                </c:pt>
                <c:pt idx="2199">
                  <c:v>-411.37250899999998</c:v>
                </c:pt>
                <c:pt idx="2200">
                  <c:v>-411.37456300000002</c:v>
                </c:pt>
                <c:pt idx="2201">
                  <c:v>-411.46745399999998</c:v>
                </c:pt>
                <c:pt idx="2202">
                  <c:v>-411.621623</c:v>
                </c:pt>
                <c:pt idx="2203">
                  <c:v>-411.61597799999998</c:v>
                </c:pt>
                <c:pt idx="2204">
                  <c:v>-411.825424</c:v>
                </c:pt>
                <c:pt idx="2205">
                  <c:v>-411.58295900000002</c:v>
                </c:pt>
                <c:pt idx="2206">
                  <c:v>-411.76645100000002</c:v>
                </c:pt>
                <c:pt idx="2207">
                  <c:v>-411.803944</c:v>
                </c:pt>
                <c:pt idx="2208">
                  <c:v>-411.90710100000001</c:v>
                </c:pt>
                <c:pt idx="2209">
                  <c:v>-411.88111500000002</c:v>
                </c:pt>
                <c:pt idx="2210">
                  <c:v>-412.03503999999998</c:v>
                </c:pt>
                <c:pt idx="2211">
                  <c:v>-412.135741</c:v>
                </c:pt>
                <c:pt idx="2212">
                  <c:v>-412.15032300000001</c:v>
                </c:pt>
                <c:pt idx="2213">
                  <c:v>-412.19027299999999</c:v>
                </c:pt>
                <c:pt idx="2214">
                  <c:v>-412.29486500000002</c:v>
                </c:pt>
                <c:pt idx="2215">
                  <c:v>-412.46329300000002</c:v>
                </c:pt>
                <c:pt idx="2216">
                  <c:v>-412.50735700000001</c:v>
                </c:pt>
                <c:pt idx="2217">
                  <c:v>-412.400892</c:v>
                </c:pt>
                <c:pt idx="2218">
                  <c:v>-412.63426500000003</c:v>
                </c:pt>
                <c:pt idx="2219">
                  <c:v>-412.77429799999999</c:v>
                </c:pt>
                <c:pt idx="2220">
                  <c:v>-412.75834600000002</c:v>
                </c:pt>
                <c:pt idx="2221">
                  <c:v>-412.75693100000001</c:v>
                </c:pt>
                <c:pt idx="2222">
                  <c:v>-412.90562799999998</c:v>
                </c:pt>
                <c:pt idx="2223">
                  <c:v>-412.86132199999997</c:v>
                </c:pt>
                <c:pt idx="2224">
                  <c:v>-412.95441199999999</c:v>
                </c:pt>
                <c:pt idx="2225">
                  <c:v>-412.981719</c:v>
                </c:pt>
                <c:pt idx="2226">
                  <c:v>-413.083077</c:v>
                </c:pt>
                <c:pt idx="2227">
                  <c:v>-413.13541800000002</c:v>
                </c:pt>
                <c:pt idx="2228">
                  <c:v>-413.21673900000002</c:v>
                </c:pt>
                <c:pt idx="2229">
                  <c:v>-413.34176000000002</c:v>
                </c:pt>
                <c:pt idx="2230">
                  <c:v>-413.46462500000001</c:v>
                </c:pt>
                <c:pt idx="2231">
                  <c:v>-413.54862200000002</c:v>
                </c:pt>
                <c:pt idx="2232">
                  <c:v>-413.61764599999998</c:v>
                </c:pt>
                <c:pt idx="2233">
                  <c:v>-413.66233599999998</c:v>
                </c:pt>
                <c:pt idx="2234">
                  <c:v>-413.73395799999997</c:v>
                </c:pt>
                <c:pt idx="2235">
                  <c:v>-413.70527900000002</c:v>
                </c:pt>
                <c:pt idx="2236">
                  <c:v>-413.85531400000002</c:v>
                </c:pt>
                <c:pt idx="2237">
                  <c:v>-413.89979799999998</c:v>
                </c:pt>
                <c:pt idx="2238">
                  <c:v>-414.04968300000002</c:v>
                </c:pt>
                <c:pt idx="2239">
                  <c:v>-412.08414099999999</c:v>
                </c:pt>
                <c:pt idx="2240">
                  <c:v>-413.66819400000003</c:v>
                </c:pt>
                <c:pt idx="2241">
                  <c:v>-413.70641499999999</c:v>
                </c:pt>
                <c:pt idx="2242">
                  <c:v>-413.831277</c:v>
                </c:pt>
                <c:pt idx="2243">
                  <c:v>-414.01681000000002</c:v>
                </c:pt>
                <c:pt idx="2244">
                  <c:v>-414.11238400000002</c:v>
                </c:pt>
                <c:pt idx="2245">
                  <c:v>-414.03180800000001</c:v>
                </c:pt>
                <c:pt idx="2246">
                  <c:v>-414.14955400000002</c:v>
                </c:pt>
                <c:pt idx="2247">
                  <c:v>-414.11975200000001</c:v>
                </c:pt>
                <c:pt idx="2248">
                  <c:v>-414.05656699999997</c:v>
                </c:pt>
                <c:pt idx="2249">
                  <c:v>-414.162374</c:v>
                </c:pt>
                <c:pt idx="2250">
                  <c:v>-414.243404</c:v>
                </c:pt>
                <c:pt idx="2251">
                  <c:v>-414.27020700000003</c:v>
                </c:pt>
                <c:pt idx="2252">
                  <c:v>-414.38088499999998</c:v>
                </c:pt>
                <c:pt idx="2253">
                  <c:v>-414.42153300000001</c:v>
                </c:pt>
                <c:pt idx="2254">
                  <c:v>-414.47212400000001</c:v>
                </c:pt>
                <c:pt idx="2255">
                  <c:v>-414.559775</c:v>
                </c:pt>
                <c:pt idx="2256">
                  <c:v>-414.65113700000001</c:v>
                </c:pt>
                <c:pt idx="2257">
                  <c:v>-414.707716</c:v>
                </c:pt>
                <c:pt idx="2258">
                  <c:v>-414.66007000000002</c:v>
                </c:pt>
                <c:pt idx="2259">
                  <c:v>-414.92161700000003</c:v>
                </c:pt>
                <c:pt idx="2260">
                  <c:v>-415.03248100000002</c:v>
                </c:pt>
                <c:pt idx="2261">
                  <c:v>-415.08856800000001</c:v>
                </c:pt>
                <c:pt idx="2262">
                  <c:v>-415.17948799999999</c:v>
                </c:pt>
                <c:pt idx="2263">
                  <c:v>-415.24239299999999</c:v>
                </c:pt>
                <c:pt idx="2264">
                  <c:v>-415.28695099999999</c:v>
                </c:pt>
                <c:pt idx="2265">
                  <c:v>-415.26514400000002</c:v>
                </c:pt>
                <c:pt idx="2266">
                  <c:v>-415.325155</c:v>
                </c:pt>
                <c:pt idx="2267">
                  <c:v>-415.404089</c:v>
                </c:pt>
                <c:pt idx="2268">
                  <c:v>-415.477574</c:v>
                </c:pt>
                <c:pt idx="2269">
                  <c:v>-415.39489099999997</c:v>
                </c:pt>
                <c:pt idx="2270">
                  <c:v>-415.514274</c:v>
                </c:pt>
                <c:pt idx="2271">
                  <c:v>-415.51001600000001</c:v>
                </c:pt>
                <c:pt idx="2272">
                  <c:v>-415.62723299999999</c:v>
                </c:pt>
                <c:pt idx="2273">
                  <c:v>-415.671289</c:v>
                </c:pt>
                <c:pt idx="2274">
                  <c:v>-415.621126</c:v>
                </c:pt>
                <c:pt idx="2275">
                  <c:v>-415.26792999999998</c:v>
                </c:pt>
                <c:pt idx="2276">
                  <c:v>-415.33173699999998</c:v>
                </c:pt>
                <c:pt idx="2277">
                  <c:v>-415.47917999999999</c:v>
                </c:pt>
                <c:pt idx="2278">
                  <c:v>-415.215216</c:v>
                </c:pt>
                <c:pt idx="2279">
                  <c:v>-415.36868199999998</c:v>
                </c:pt>
                <c:pt idx="2280">
                  <c:v>-414.85833400000001</c:v>
                </c:pt>
                <c:pt idx="2281">
                  <c:v>-415.31647500000003</c:v>
                </c:pt>
                <c:pt idx="2282">
                  <c:v>-415.34379799999999</c:v>
                </c:pt>
                <c:pt idx="2283">
                  <c:v>-415.49888499999997</c:v>
                </c:pt>
                <c:pt idx="2284">
                  <c:v>-415.44772899999998</c:v>
                </c:pt>
                <c:pt idx="2285">
                  <c:v>-415.33525500000002</c:v>
                </c:pt>
                <c:pt idx="2286">
                  <c:v>-415.30012499999998</c:v>
                </c:pt>
                <c:pt idx="2287">
                  <c:v>-415.297798</c:v>
                </c:pt>
                <c:pt idx="2288">
                  <c:v>-415.55236100000002</c:v>
                </c:pt>
                <c:pt idx="2289">
                  <c:v>-415.20094399999999</c:v>
                </c:pt>
                <c:pt idx="2290">
                  <c:v>-415.46136899999999</c:v>
                </c:pt>
                <c:pt idx="2291">
                  <c:v>-415.18584199999998</c:v>
                </c:pt>
                <c:pt idx="2292">
                  <c:v>-415.17475400000001</c:v>
                </c:pt>
                <c:pt idx="2293">
                  <c:v>-414.857035</c:v>
                </c:pt>
                <c:pt idx="2294">
                  <c:v>-414.903614</c:v>
                </c:pt>
                <c:pt idx="2295">
                  <c:v>-414.98072200000001</c:v>
                </c:pt>
                <c:pt idx="2296">
                  <c:v>-414.84672599999999</c:v>
                </c:pt>
                <c:pt idx="2297">
                  <c:v>-414.98144000000002</c:v>
                </c:pt>
                <c:pt idx="2298">
                  <c:v>-415.09337799999997</c:v>
                </c:pt>
                <c:pt idx="2299">
                  <c:v>-415.05682999999999</c:v>
                </c:pt>
                <c:pt idx="2300">
                  <c:v>-414.76099799999997</c:v>
                </c:pt>
                <c:pt idx="2301">
                  <c:v>-414.79774700000002</c:v>
                </c:pt>
                <c:pt idx="2302">
                  <c:v>-414.86169599999999</c:v>
                </c:pt>
                <c:pt idx="2303">
                  <c:v>-415.39121399999999</c:v>
                </c:pt>
                <c:pt idx="2304">
                  <c:v>-414.92504600000001</c:v>
                </c:pt>
                <c:pt idx="2305">
                  <c:v>-414.92934000000002</c:v>
                </c:pt>
                <c:pt idx="2306">
                  <c:v>-415.00641200000001</c:v>
                </c:pt>
                <c:pt idx="2307">
                  <c:v>-413.98019799999997</c:v>
                </c:pt>
                <c:pt idx="2308">
                  <c:v>-414.60242499999998</c:v>
                </c:pt>
                <c:pt idx="2309">
                  <c:v>-414.63409000000001</c:v>
                </c:pt>
                <c:pt idx="2310">
                  <c:v>-413.69975799999997</c:v>
                </c:pt>
                <c:pt idx="2311">
                  <c:v>-414.06027499999999</c:v>
                </c:pt>
                <c:pt idx="2312">
                  <c:v>-413.94237399999997</c:v>
                </c:pt>
                <c:pt idx="2313">
                  <c:v>-414.40611699999999</c:v>
                </c:pt>
                <c:pt idx="2314">
                  <c:v>-414.004276</c:v>
                </c:pt>
                <c:pt idx="2315">
                  <c:v>-414.22863000000001</c:v>
                </c:pt>
                <c:pt idx="2316">
                  <c:v>-413.98118099999999</c:v>
                </c:pt>
                <c:pt idx="2317">
                  <c:v>-414.639231</c:v>
                </c:pt>
                <c:pt idx="2318">
                  <c:v>-414.19937099999999</c:v>
                </c:pt>
                <c:pt idx="2319">
                  <c:v>-414.40219100000002</c:v>
                </c:pt>
                <c:pt idx="2320">
                  <c:v>-413.73637300000001</c:v>
                </c:pt>
                <c:pt idx="2321">
                  <c:v>-414.053245</c:v>
                </c:pt>
                <c:pt idx="2322">
                  <c:v>-413.84945299999998</c:v>
                </c:pt>
                <c:pt idx="2323">
                  <c:v>-414.17880100000002</c:v>
                </c:pt>
                <c:pt idx="2324">
                  <c:v>-414.02079300000003</c:v>
                </c:pt>
                <c:pt idx="2325">
                  <c:v>-414.61705699999999</c:v>
                </c:pt>
                <c:pt idx="2326">
                  <c:v>-413.86126899999999</c:v>
                </c:pt>
                <c:pt idx="2327">
                  <c:v>-413.99588699999998</c:v>
                </c:pt>
                <c:pt idx="2328">
                  <c:v>-413.45739700000001</c:v>
                </c:pt>
                <c:pt idx="2329">
                  <c:v>-413.89106700000002</c:v>
                </c:pt>
                <c:pt idx="2330">
                  <c:v>-414.01282099999997</c:v>
                </c:pt>
                <c:pt idx="2331">
                  <c:v>-414.265717</c:v>
                </c:pt>
                <c:pt idx="2332">
                  <c:v>-413.654766</c:v>
                </c:pt>
                <c:pt idx="2333">
                  <c:v>-413.80551500000001</c:v>
                </c:pt>
                <c:pt idx="2334">
                  <c:v>-413.57879300000002</c:v>
                </c:pt>
                <c:pt idx="2335">
                  <c:v>-413.94962700000002</c:v>
                </c:pt>
                <c:pt idx="2336">
                  <c:v>-413.695517</c:v>
                </c:pt>
                <c:pt idx="2337">
                  <c:v>-413.67070899999999</c:v>
                </c:pt>
                <c:pt idx="2338">
                  <c:v>-413.84553099999999</c:v>
                </c:pt>
                <c:pt idx="2339">
                  <c:v>-414.04128600000001</c:v>
                </c:pt>
                <c:pt idx="2340">
                  <c:v>-413.68606899999997</c:v>
                </c:pt>
                <c:pt idx="2341">
                  <c:v>-413.72927800000002</c:v>
                </c:pt>
                <c:pt idx="2342">
                  <c:v>-413.66438199999999</c:v>
                </c:pt>
                <c:pt idx="2343">
                  <c:v>-413.83639399999998</c:v>
                </c:pt>
                <c:pt idx="2344">
                  <c:v>-413.42373900000001</c:v>
                </c:pt>
                <c:pt idx="2345">
                  <c:v>-413.66263400000003</c:v>
                </c:pt>
                <c:pt idx="2346">
                  <c:v>-413.96229599999998</c:v>
                </c:pt>
                <c:pt idx="2347">
                  <c:v>-414.11350900000002</c:v>
                </c:pt>
                <c:pt idx="2348">
                  <c:v>-414.03582799999998</c:v>
                </c:pt>
                <c:pt idx="2349">
                  <c:v>-413.95092499999998</c:v>
                </c:pt>
                <c:pt idx="2350">
                  <c:v>-413.76083499999999</c:v>
                </c:pt>
                <c:pt idx="2351">
                  <c:v>-413.89493499999998</c:v>
                </c:pt>
                <c:pt idx="2352">
                  <c:v>-413.41655400000002</c:v>
                </c:pt>
                <c:pt idx="2353">
                  <c:v>-413.59168499999998</c:v>
                </c:pt>
                <c:pt idx="2354">
                  <c:v>-413.87100199999998</c:v>
                </c:pt>
                <c:pt idx="2355">
                  <c:v>-413.78564999999998</c:v>
                </c:pt>
                <c:pt idx="2356">
                  <c:v>-413.70073100000002</c:v>
                </c:pt>
                <c:pt idx="2357">
                  <c:v>-413.69474200000002</c:v>
                </c:pt>
                <c:pt idx="2358">
                  <c:v>-413.540209</c:v>
                </c:pt>
                <c:pt idx="2359">
                  <c:v>-413.79940800000003</c:v>
                </c:pt>
                <c:pt idx="2360">
                  <c:v>-413.766321</c:v>
                </c:pt>
                <c:pt idx="2361">
                  <c:v>-413.63916899999998</c:v>
                </c:pt>
                <c:pt idx="2362">
                  <c:v>-413.13675000000001</c:v>
                </c:pt>
                <c:pt idx="2363">
                  <c:v>-411.91151400000001</c:v>
                </c:pt>
                <c:pt idx="2364">
                  <c:v>-412.098615</c:v>
                </c:pt>
                <c:pt idx="2365">
                  <c:v>-412.24771199999998</c:v>
                </c:pt>
                <c:pt idx="2366">
                  <c:v>-412.21175299999999</c:v>
                </c:pt>
                <c:pt idx="2367">
                  <c:v>-412.40574500000002</c:v>
                </c:pt>
                <c:pt idx="2368">
                  <c:v>-412.19512700000001</c:v>
                </c:pt>
                <c:pt idx="2369">
                  <c:v>-412.371242</c:v>
                </c:pt>
                <c:pt idx="2370">
                  <c:v>-412.33704799999998</c:v>
                </c:pt>
                <c:pt idx="2371">
                  <c:v>-412.47688799999997</c:v>
                </c:pt>
                <c:pt idx="2372">
                  <c:v>-412.05197500000003</c:v>
                </c:pt>
                <c:pt idx="2373">
                  <c:v>-412.19045899999998</c:v>
                </c:pt>
                <c:pt idx="2374">
                  <c:v>-412.04412500000001</c:v>
                </c:pt>
                <c:pt idx="2375">
                  <c:v>-412.19991599999997</c:v>
                </c:pt>
                <c:pt idx="2376">
                  <c:v>-412.261191</c:v>
                </c:pt>
                <c:pt idx="2377">
                  <c:v>-412.52529500000003</c:v>
                </c:pt>
                <c:pt idx="2378">
                  <c:v>-412.51896299999999</c:v>
                </c:pt>
                <c:pt idx="2379">
                  <c:v>-412.64828899999998</c:v>
                </c:pt>
                <c:pt idx="2380">
                  <c:v>-412.66527500000001</c:v>
                </c:pt>
                <c:pt idx="2381">
                  <c:v>-412.791068</c:v>
                </c:pt>
                <c:pt idx="2382">
                  <c:v>-412.81160199999999</c:v>
                </c:pt>
                <c:pt idx="2383">
                  <c:v>-413.10149699999999</c:v>
                </c:pt>
                <c:pt idx="2384">
                  <c:v>-412.97441400000002</c:v>
                </c:pt>
                <c:pt idx="2385">
                  <c:v>-413.178606</c:v>
                </c:pt>
                <c:pt idx="2386">
                  <c:v>-413.12688800000001</c:v>
                </c:pt>
                <c:pt idx="2387">
                  <c:v>-413.123898</c:v>
                </c:pt>
                <c:pt idx="2388">
                  <c:v>-413.24495300000001</c:v>
                </c:pt>
                <c:pt idx="2389">
                  <c:v>-413.35774300000003</c:v>
                </c:pt>
                <c:pt idx="2390">
                  <c:v>-413.39517799999999</c:v>
                </c:pt>
                <c:pt idx="2391">
                  <c:v>-413.47080199999999</c:v>
                </c:pt>
                <c:pt idx="2392">
                  <c:v>-413.50717600000002</c:v>
                </c:pt>
                <c:pt idx="2393">
                  <c:v>-413.65250200000003</c:v>
                </c:pt>
                <c:pt idx="2394">
                  <c:v>-413.633309</c:v>
                </c:pt>
                <c:pt idx="2395">
                  <c:v>-413.498988</c:v>
                </c:pt>
                <c:pt idx="2396">
                  <c:v>-413.60439400000001</c:v>
                </c:pt>
                <c:pt idx="2397">
                  <c:v>-413.49023299999999</c:v>
                </c:pt>
                <c:pt idx="2398">
                  <c:v>-414.22562099999999</c:v>
                </c:pt>
                <c:pt idx="2399">
                  <c:v>-414.31394999999998</c:v>
                </c:pt>
                <c:pt idx="2400">
                  <c:v>-414.36026399999997</c:v>
                </c:pt>
                <c:pt idx="2401">
                  <c:v>-414.32538399999999</c:v>
                </c:pt>
                <c:pt idx="2402">
                  <c:v>-414.46076399999998</c:v>
                </c:pt>
                <c:pt idx="2403">
                  <c:v>-414.56395900000001</c:v>
                </c:pt>
                <c:pt idx="2404">
                  <c:v>-414.62661000000003</c:v>
                </c:pt>
                <c:pt idx="2405">
                  <c:v>-414.64286399999997</c:v>
                </c:pt>
                <c:pt idx="2406">
                  <c:v>-414.60666400000002</c:v>
                </c:pt>
                <c:pt idx="2407">
                  <c:v>-414.874864</c:v>
                </c:pt>
                <c:pt idx="2408">
                  <c:v>-415.00069999999999</c:v>
                </c:pt>
                <c:pt idx="2409">
                  <c:v>-414.97504300000003</c:v>
                </c:pt>
                <c:pt idx="2410">
                  <c:v>-415.05317500000001</c:v>
                </c:pt>
                <c:pt idx="2411">
                  <c:v>-415.21953600000001</c:v>
                </c:pt>
                <c:pt idx="2412">
                  <c:v>-415.20628599999998</c:v>
                </c:pt>
                <c:pt idx="2413">
                  <c:v>-415.25197300000002</c:v>
                </c:pt>
                <c:pt idx="2414">
                  <c:v>-415.23268400000001</c:v>
                </c:pt>
                <c:pt idx="2415">
                  <c:v>-415.363382</c:v>
                </c:pt>
                <c:pt idx="2416">
                  <c:v>-415.37195000000003</c:v>
                </c:pt>
                <c:pt idx="2417">
                  <c:v>-415.33442200000002</c:v>
                </c:pt>
                <c:pt idx="2418">
                  <c:v>-415.41150499999998</c:v>
                </c:pt>
                <c:pt idx="2419">
                  <c:v>-415.44207799999998</c:v>
                </c:pt>
                <c:pt idx="2420">
                  <c:v>-415.45624600000002</c:v>
                </c:pt>
                <c:pt idx="2421">
                  <c:v>-415.499663</c:v>
                </c:pt>
                <c:pt idx="2422">
                  <c:v>-415.54636699999998</c:v>
                </c:pt>
                <c:pt idx="2423">
                  <c:v>-415.52481499999999</c:v>
                </c:pt>
                <c:pt idx="2424">
                  <c:v>-415.59371299999998</c:v>
                </c:pt>
                <c:pt idx="2425">
                  <c:v>-415.68213200000002</c:v>
                </c:pt>
                <c:pt idx="2426">
                  <c:v>-415.67948699999999</c:v>
                </c:pt>
                <c:pt idx="2427">
                  <c:v>-415.78823</c:v>
                </c:pt>
                <c:pt idx="2428">
                  <c:v>-415.48635999999999</c:v>
                </c:pt>
                <c:pt idx="2429">
                  <c:v>-415.45358900000002</c:v>
                </c:pt>
                <c:pt idx="2430">
                  <c:v>-415.471698</c:v>
                </c:pt>
                <c:pt idx="2431">
                  <c:v>-415.467129</c:v>
                </c:pt>
                <c:pt idx="2432">
                  <c:v>-415.48969399999999</c:v>
                </c:pt>
                <c:pt idx="2433">
                  <c:v>-415.40551799999997</c:v>
                </c:pt>
                <c:pt idx="2434">
                  <c:v>-415.41749299999998</c:v>
                </c:pt>
                <c:pt idx="2435">
                  <c:v>-415.49163800000002</c:v>
                </c:pt>
                <c:pt idx="2436">
                  <c:v>-415.56560200000001</c:v>
                </c:pt>
                <c:pt idx="2437">
                  <c:v>-415.62897900000002</c:v>
                </c:pt>
                <c:pt idx="2438">
                  <c:v>-415.63057700000002</c:v>
                </c:pt>
                <c:pt idx="2439">
                  <c:v>-415.68953199999999</c:v>
                </c:pt>
                <c:pt idx="2440">
                  <c:v>-415.85555399999998</c:v>
                </c:pt>
                <c:pt idx="2441">
                  <c:v>-415.92501499999997</c:v>
                </c:pt>
                <c:pt idx="2442">
                  <c:v>-415.96553999999998</c:v>
                </c:pt>
                <c:pt idx="2443">
                  <c:v>-416.04074100000003</c:v>
                </c:pt>
                <c:pt idx="2444">
                  <c:v>-416.058021</c:v>
                </c:pt>
                <c:pt idx="2445">
                  <c:v>-416.01884899999999</c:v>
                </c:pt>
                <c:pt idx="2446">
                  <c:v>-416.15998000000002</c:v>
                </c:pt>
                <c:pt idx="2447">
                  <c:v>-416.29345899999998</c:v>
                </c:pt>
                <c:pt idx="2448">
                  <c:v>-416.290932</c:v>
                </c:pt>
                <c:pt idx="2449">
                  <c:v>-416.26068199999997</c:v>
                </c:pt>
                <c:pt idx="2450">
                  <c:v>-416.30185999999998</c:v>
                </c:pt>
                <c:pt idx="2451">
                  <c:v>-416.36532899999997</c:v>
                </c:pt>
                <c:pt idx="2452">
                  <c:v>-416.47815100000003</c:v>
                </c:pt>
                <c:pt idx="2453">
                  <c:v>-416.41680500000001</c:v>
                </c:pt>
                <c:pt idx="2454">
                  <c:v>-416.44175999999999</c:v>
                </c:pt>
                <c:pt idx="2455">
                  <c:v>-416.48768200000001</c:v>
                </c:pt>
                <c:pt idx="2456">
                  <c:v>-416.64995299999998</c:v>
                </c:pt>
                <c:pt idx="2457">
                  <c:v>-416.63545800000003</c:v>
                </c:pt>
                <c:pt idx="2458">
                  <c:v>-416.64382799999998</c:v>
                </c:pt>
                <c:pt idx="2459">
                  <c:v>-416.75183099999998</c:v>
                </c:pt>
                <c:pt idx="2460">
                  <c:v>-416.76738599999999</c:v>
                </c:pt>
                <c:pt idx="2461">
                  <c:v>-416.80542300000002</c:v>
                </c:pt>
                <c:pt idx="2462">
                  <c:v>-416.90303399999999</c:v>
                </c:pt>
                <c:pt idx="2463">
                  <c:v>-416.958707</c:v>
                </c:pt>
                <c:pt idx="2464">
                  <c:v>-417.04446899999999</c:v>
                </c:pt>
                <c:pt idx="2465">
                  <c:v>-417.16897599999999</c:v>
                </c:pt>
                <c:pt idx="2466">
                  <c:v>-417.18060500000001</c:v>
                </c:pt>
                <c:pt idx="2467">
                  <c:v>-417.34763800000002</c:v>
                </c:pt>
                <c:pt idx="2468">
                  <c:v>-417.49209500000001</c:v>
                </c:pt>
                <c:pt idx="2469">
                  <c:v>-417.63212900000002</c:v>
                </c:pt>
                <c:pt idx="2470">
                  <c:v>-417.743335</c:v>
                </c:pt>
                <c:pt idx="2471">
                  <c:v>-417.69785200000001</c:v>
                </c:pt>
                <c:pt idx="2472">
                  <c:v>-417.754457</c:v>
                </c:pt>
                <c:pt idx="2473">
                  <c:v>-417.85884900000002</c:v>
                </c:pt>
                <c:pt idx="2474">
                  <c:v>-417.74328100000002</c:v>
                </c:pt>
                <c:pt idx="2475">
                  <c:v>-417.75469500000003</c:v>
                </c:pt>
                <c:pt idx="2476">
                  <c:v>-417.82230299999998</c:v>
                </c:pt>
                <c:pt idx="2477">
                  <c:v>-418.01418200000001</c:v>
                </c:pt>
                <c:pt idx="2478">
                  <c:v>-418.07433900000001</c:v>
                </c:pt>
                <c:pt idx="2479">
                  <c:v>-418.15544399999999</c:v>
                </c:pt>
                <c:pt idx="2480">
                  <c:v>-418.23392899999999</c:v>
                </c:pt>
                <c:pt idx="2481">
                  <c:v>-418.356337</c:v>
                </c:pt>
                <c:pt idx="2482">
                  <c:v>-418.30501400000003</c:v>
                </c:pt>
                <c:pt idx="2483">
                  <c:v>-418.34401200000002</c:v>
                </c:pt>
                <c:pt idx="2484">
                  <c:v>-418.387855</c:v>
                </c:pt>
                <c:pt idx="2485">
                  <c:v>-418.48771699999998</c:v>
                </c:pt>
                <c:pt idx="2486">
                  <c:v>-418.50753700000001</c:v>
                </c:pt>
                <c:pt idx="2487">
                  <c:v>-418.64556099999999</c:v>
                </c:pt>
                <c:pt idx="2488">
                  <c:v>-418.71870100000001</c:v>
                </c:pt>
                <c:pt idx="2489">
                  <c:v>-417.96461799999997</c:v>
                </c:pt>
                <c:pt idx="2490">
                  <c:v>-418.78371499999997</c:v>
                </c:pt>
                <c:pt idx="2491">
                  <c:v>-418.84504199999998</c:v>
                </c:pt>
                <c:pt idx="2492">
                  <c:v>-418.71884399999999</c:v>
                </c:pt>
                <c:pt idx="2493">
                  <c:v>-418.84690599999999</c:v>
                </c:pt>
                <c:pt idx="2494">
                  <c:v>-418.87603100000001</c:v>
                </c:pt>
                <c:pt idx="2495">
                  <c:v>-418.99335300000001</c:v>
                </c:pt>
                <c:pt idx="2496">
                  <c:v>-419.07216</c:v>
                </c:pt>
                <c:pt idx="2497">
                  <c:v>-419.10548699999998</c:v>
                </c:pt>
                <c:pt idx="2498">
                  <c:v>-418.910954</c:v>
                </c:pt>
                <c:pt idx="2499">
                  <c:v>-418.905102</c:v>
                </c:pt>
                <c:pt idx="2500">
                  <c:v>-419.02062799999999</c:v>
                </c:pt>
                <c:pt idx="2501">
                  <c:v>-419.16006900000002</c:v>
                </c:pt>
                <c:pt idx="2502">
                  <c:v>-419.38928199999998</c:v>
                </c:pt>
                <c:pt idx="2503">
                  <c:v>-419.48937699999999</c:v>
                </c:pt>
                <c:pt idx="2504">
                  <c:v>-419.58769599999999</c:v>
                </c:pt>
                <c:pt idx="2505">
                  <c:v>-419.62501700000001</c:v>
                </c:pt>
                <c:pt idx="2506">
                  <c:v>-419.50045499999999</c:v>
                </c:pt>
                <c:pt idx="2507">
                  <c:v>-419.60148900000002</c:v>
                </c:pt>
                <c:pt idx="2508">
                  <c:v>-419.733071</c:v>
                </c:pt>
                <c:pt idx="2509">
                  <c:v>-419.91476999999998</c:v>
                </c:pt>
                <c:pt idx="2510">
                  <c:v>-419.89157899999998</c:v>
                </c:pt>
                <c:pt idx="2511">
                  <c:v>-419.97450700000002</c:v>
                </c:pt>
                <c:pt idx="2512">
                  <c:v>-420.05019499999997</c:v>
                </c:pt>
                <c:pt idx="2513">
                  <c:v>-420.16340100000002</c:v>
                </c:pt>
                <c:pt idx="2514">
                  <c:v>-420.105345</c:v>
                </c:pt>
                <c:pt idx="2515">
                  <c:v>-420.289964</c:v>
                </c:pt>
                <c:pt idx="2516">
                  <c:v>-420.223187</c:v>
                </c:pt>
                <c:pt idx="2517">
                  <c:v>-415.80982499999999</c:v>
                </c:pt>
                <c:pt idx="2518">
                  <c:v>-413.825782</c:v>
                </c:pt>
                <c:pt idx="2519">
                  <c:v>-408.90315600000002</c:v>
                </c:pt>
                <c:pt idx="2520">
                  <c:v>-406.10461099999998</c:v>
                </c:pt>
                <c:pt idx="2521">
                  <c:v>-406.18714</c:v>
                </c:pt>
                <c:pt idx="2522">
                  <c:v>-406.15727199999998</c:v>
                </c:pt>
                <c:pt idx="2523">
                  <c:v>-406.43197500000002</c:v>
                </c:pt>
                <c:pt idx="2524">
                  <c:v>-407.52634499999999</c:v>
                </c:pt>
                <c:pt idx="2525">
                  <c:v>-408.87330300000002</c:v>
                </c:pt>
                <c:pt idx="2526">
                  <c:v>-410.13868500000001</c:v>
                </c:pt>
                <c:pt idx="2527">
                  <c:v>-411.27732500000002</c:v>
                </c:pt>
                <c:pt idx="2528">
                  <c:v>-412.32595700000002</c:v>
                </c:pt>
                <c:pt idx="2529">
                  <c:v>-413.25804199999999</c:v>
                </c:pt>
                <c:pt idx="2530">
                  <c:v>-414.18737900000002</c:v>
                </c:pt>
                <c:pt idx="2531">
                  <c:v>-414.97461199999998</c:v>
                </c:pt>
                <c:pt idx="2532">
                  <c:v>-415.65651600000001</c:v>
                </c:pt>
                <c:pt idx="2533">
                  <c:v>-416.18527599999999</c:v>
                </c:pt>
                <c:pt idx="2534">
                  <c:v>-416.15474</c:v>
                </c:pt>
                <c:pt idx="2535">
                  <c:v>-416.588188</c:v>
                </c:pt>
                <c:pt idx="2536">
                  <c:v>-416.92415499999998</c:v>
                </c:pt>
                <c:pt idx="2537">
                  <c:v>-417.06329899999997</c:v>
                </c:pt>
                <c:pt idx="2538">
                  <c:v>-417.33338099999997</c:v>
                </c:pt>
                <c:pt idx="2539">
                  <c:v>-417.47679099999999</c:v>
                </c:pt>
                <c:pt idx="2540">
                  <c:v>-417.27282600000001</c:v>
                </c:pt>
                <c:pt idx="2541">
                  <c:v>-417.30759</c:v>
                </c:pt>
                <c:pt idx="2542">
                  <c:v>-417.408796</c:v>
                </c:pt>
                <c:pt idx="2543">
                  <c:v>-417.49651599999999</c:v>
                </c:pt>
                <c:pt idx="2544">
                  <c:v>-417.56969299999997</c:v>
                </c:pt>
                <c:pt idx="2545">
                  <c:v>-417.68510600000002</c:v>
                </c:pt>
                <c:pt idx="2546">
                  <c:v>-417.63569699999999</c:v>
                </c:pt>
                <c:pt idx="2547">
                  <c:v>-417.66172999999998</c:v>
                </c:pt>
                <c:pt idx="2548">
                  <c:v>-417.86785400000002</c:v>
                </c:pt>
                <c:pt idx="2549">
                  <c:v>-418.01390900000001</c:v>
                </c:pt>
                <c:pt idx="2550">
                  <c:v>-417.96976999999998</c:v>
                </c:pt>
                <c:pt idx="2551">
                  <c:v>-418.06063599999999</c:v>
                </c:pt>
                <c:pt idx="2552">
                  <c:v>-418.27077000000003</c:v>
                </c:pt>
                <c:pt idx="2553">
                  <c:v>-418.36859700000002</c:v>
                </c:pt>
                <c:pt idx="2554">
                  <c:v>-418.475505</c:v>
                </c:pt>
                <c:pt idx="2555">
                  <c:v>-418.68690299999997</c:v>
                </c:pt>
                <c:pt idx="2556">
                  <c:v>-418.782623</c:v>
                </c:pt>
                <c:pt idx="2557">
                  <c:v>-418.913118</c:v>
                </c:pt>
                <c:pt idx="2558">
                  <c:v>-418.98313999999999</c:v>
                </c:pt>
                <c:pt idx="2559">
                  <c:v>-419.14452299999999</c:v>
                </c:pt>
                <c:pt idx="2560">
                  <c:v>-419.15511099999998</c:v>
                </c:pt>
                <c:pt idx="2561">
                  <c:v>-419.29525999999998</c:v>
                </c:pt>
                <c:pt idx="2562">
                  <c:v>-419.39559600000001</c:v>
                </c:pt>
                <c:pt idx="2563">
                  <c:v>-419.49487900000003</c:v>
                </c:pt>
                <c:pt idx="2564">
                  <c:v>-419.57926900000001</c:v>
                </c:pt>
                <c:pt idx="2565">
                  <c:v>-419.72065300000003</c:v>
                </c:pt>
                <c:pt idx="2566">
                  <c:v>-419.75384600000001</c:v>
                </c:pt>
                <c:pt idx="2567">
                  <c:v>-419.908817</c:v>
                </c:pt>
                <c:pt idx="2568">
                  <c:v>-419.99376799999999</c:v>
                </c:pt>
                <c:pt idx="2569">
                  <c:v>-420.08039000000002</c:v>
                </c:pt>
                <c:pt idx="2570">
                  <c:v>-420.113586</c:v>
                </c:pt>
                <c:pt idx="2571">
                  <c:v>-420.02499399999999</c:v>
                </c:pt>
                <c:pt idx="2572">
                  <c:v>-419.91821700000003</c:v>
                </c:pt>
                <c:pt idx="2573">
                  <c:v>-420.11749600000002</c:v>
                </c:pt>
                <c:pt idx="2574">
                  <c:v>-420.25911000000002</c:v>
                </c:pt>
                <c:pt idx="2575">
                  <c:v>-420.38334200000003</c:v>
                </c:pt>
                <c:pt idx="2576">
                  <c:v>-420.46999499999998</c:v>
                </c:pt>
                <c:pt idx="2577">
                  <c:v>-420.50219299999998</c:v>
                </c:pt>
                <c:pt idx="2578">
                  <c:v>-421.13150400000001</c:v>
                </c:pt>
                <c:pt idx="2579">
                  <c:v>-421.48351600000001</c:v>
                </c:pt>
                <c:pt idx="2580">
                  <c:v>-421.67393600000003</c:v>
                </c:pt>
                <c:pt idx="2581">
                  <c:v>-421.861356</c:v>
                </c:pt>
                <c:pt idx="2582">
                  <c:v>-420.58008799999999</c:v>
                </c:pt>
                <c:pt idx="2583">
                  <c:v>-421.17426899999998</c:v>
                </c:pt>
                <c:pt idx="2584">
                  <c:v>-421.31502899999998</c:v>
                </c:pt>
                <c:pt idx="2585">
                  <c:v>-421.38725399999998</c:v>
                </c:pt>
                <c:pt idx="2586">
                  <c:v>-421.45537300000001</c:v>
                </c:pt>
                <c:pt idx="2587">
                  <c:v>-421.50020799999999</c:v>
                </c:pt>
                <c:pt idx="2588">
                  <c:v>-421.45458200000002</c:v>
                </c:pt>
                <c:pt idx="2589">
                  <c:v>-419.91298499999999</c:v>
                </c:pt>
                <c:pt idx="2590">
                  <c:v>-409.97194200000001</c:v>
                </c:pt>
                <c:pt idx="2591">
                  <c:v>-413.07989400000002</c:v>
                </c:pt>
                <c:pt idx="2592">
                  <c:v>-406.956975</c:v>
                </c:pt>
                <c:pt idx="2593">
                  <c:v>-405.72563700000001</c:v>
                </c:pt>
                <c:pt idx="2594">
                  <c:v>-406.20218999999997</c:v>
                </c:pt>
                <c:pt idx="2595">
                  <c:v>-408.47001599999999</c:v>
                </c:pt>
                <c:pt idx="2596">
                  <c:v>-407.46829000000002</c:v>
                </c:pt>
                <c:pt idx="2597">
                  <c:v>-409.32372800000002</c:v>
                </c:pt>
                <c:pt idx="2598">
                  <c:v>-408.068758</c:v>
                </c:pt>
                <c:pt idx="2599">
                  <c:v>-409.43571200000002</c:v>
                </c:pt>
                <c:pt idx="2600">
                  <c:v>-407.29682000000003</c:v>
                </c:pt>
                <c:pt idx="2601">
                  <c:v>-407.04118999999997</c:v>
                </c:pt>
                <c:pt idx="2602">
                  <c:v>-408.30420099999998</c:v>
                </c:pt>
                <c:pt idx="2603">
                  <c:v>-410.07614000000001</c:v>
                </c:pt>
                <c:pt idx="2604">
                  <c:v>-411.555969</c:v>
                </c:pt>
                <c:pt idx="2605">
                  <c:v>-410.92004300000002</c:v>
                </c:pt>
                <c:pt idx="2606">
                  <c:v>-411.814978</c:v>
                </c:pt>
                <c:pt idx="2607">
                  <c:v>-411.57961799999998</c:v>
                </c:pt>
                <c:pt idx="2608">
                  <c:v>-411.28846600000003</c:v>
                </c:pt>
                <c:pt idx="2609">
                  <c:v>-411.89816100000002</c:v>
                </c:pt>
                <c:pt idx="2610">
                  <c:v>-412.52905299999998</c:v>
                </c:pt>
                <c:pt idx="2611">
                  <c:v>-413.13047999999998</c:v>
                </c:pt>
                <c:pt idx="2612">
                  <c:v>-410.39999399999999</c:v>
                </c:pt>
                <c:pt idx="2613">
                  <c:v>-405.34024599999998</c:v>
                </c:pt>
                <c:pt idx="2614">
                  <c:v>-404.116691</c:v>
                </c:pt>
                <c:pt idx="2615">
                  <c:v>-409.34262999999999</c:v>
                </c:pt>
                <c:pt idx="2616">
                  <c:v>-409.88300299999997</c:v>
                </c:pt>
                <c:pt idx="2617">
                  <c:v>-409.04680200000001</c:v>
                </c:pt>
                <c:pt idx="2618">
                  <c:v>-408.57235700000001</c:v>
                </c:pt>
                <c:pt idx="2619">
                  <c:v>-408.47409699999997</c:v>
                </c:pt>
                <c:pt idx="2620">
                  <c:v>-408.17478699999998</c:v>
                </c:pt>
                <c:pt idx="2621">
                  <c:v>-408.07777099999998</c:v>
                </c:pt>
                <c:pt idx="2622">
                  <c:v>-404.76716099999999</c:v>
                </c:pt>
                <c:pt idx="2623">
                  <c:v>-404.86380400000002</c:v>
                </c:pt>
                <c:pt idx="2624">
                  <c:v>-405.59694400000001</c:v>
                </c:pt>
                <c:pt idx="2625">
                  <c:v>-405.86674099999999</c:v>
                </c:pt>
                <c:pt idx="2626">
                  <c:v>-407.036585</c:v>
                </c:pt>
                <c:pt idx="2627">
                  <c:v>-407.18037199999998</c:v>
                </c:pt>
                <c:pt idx="2628">
                  <c:v>-406.420073</c:v>
                </c:pt>
                <c:pt idx="2629">
                  <c:v>-406.72979700000002</c:v>
                </c:pt>
                <c:pt idx="2630">
                  <c:v>-401.21536400000002</c:v>
                </c:pt>
                <c:pt idx="2631">
                  <c:v>-402.70240100000001</c:v>
                </c:pt>
                <c:pt idx="2632">
                  <c:v>-403.23942299999999</c:v>
                </c:pt>
                <c:pt idx="2633">
                  <c:v>-403.62302499999998</c:v>
                </c:pt>
                <c:pt idx="2634">
                  <c:v>-403.56564900000001</c:v>
                </c:pt>
                <c:pt idx="2635">
                  <c:v>-403.982482</c:v>
                </c:pt>
                <c:pt idx="2636">
                  <c:v>-404.112998</c:v>
                </c:pt>
                <c:pt idx="2637">
                  <c:v>-404.24627700000002</c:v>
                </c:pt>
                <c:pt idx="2638">
                  <c:v>-404.68839200000002</c:v>
                </c:pt>
                <c:pt idx="2639">
                  <c:v>-405.13360899999998</c:v>
                </c:pt>
                <c:pt idx="2640">
                  <c:v>-405.091928</c:v>
                </c:pt>
                <c:pt idx="2641">
                  <c:v>-405.10394000000002</c:v>
                </c:pt>
                <c:pt idx="2642">
                  <c:v>-405.487211</c:v>
                </c:pt>
                <c:pt idx="2643">
                  <c:v>-405.46585199999998</c:v>
                </c:pt>
                <c:pt idx="2644">
                  <c:v>-405.68379700000003</c:v>
                </c:pt>
                <c:pt idx="2645">
                  <c:v>-406.11969599999998</c:v>
                </c:pt>
                <c:pt idx="2646">
                  <c:v>-406.42587500000002</c:v>
                </c:pt>
                <c:pt idx="2647">
                  <c:v>-406.86465500000003</c:v>
                </c:pt>
                <c:pt idx="2648">
                  <c:v>-407.69550800000002</c:v>
                </c:pt>
                <c:pt idx="2649">
                  <c:v>-408.26425799999998</c:v>
                </c:pt>
                <c:pt idx="2650">
                  <c:v>-408.64484499999998</c:v>
                </c:pt>
                <c:pt idx="2651">
                  <c:v>-407.74291899999997</c:v>
                </c:pt>
                <c:pt idx="2652">
                  <c:v>-408.97076600000003</c:v>
                </c:pt>
                <c:pt idx="2653">
                  <c:v>-407.91490299999998</c:v>
                </c:pt>
                <c:pt idx="2654">
                  <c:v>-409.11071600000002</c:v>
                </c:pt>
                <c:pt idx="2655">
                  <c:v>-408.28441600000002</c:v>
                </c:pt>
                <c:pt idx="2656">
                  <c:v>-407.98074700000001</c:v>
                </c:pt>
                <c:pt idx="2657">
                  <c:v>-408.00919199999998</c:v>
                </c:pt>
                <c:pt idx="2658">
                  <c:v>-408.12571500000001</c:v>
                </c:pt>
                <c:pt idx="2659">
                  <c:v>-407.51130599999999</c:v>
                </c:pt>
                <c:pt idx="2660">
                  <c:v>-408.06685399999998</c:v>
                </c:pt>
                <c:pt idx="2661">
                  <c:v>-406.03303199999999</c:v>
                </c:pt>
                <c:pt idx="2662">
                  <c:v>-406.056603</c:v>
                </c:pt>
                <c:pt idx="2663">
                  <c:v>-407.25082800000001</c:v>
                </c:pt>
                <c:pt idx="2664">
                  <c:v>-406.18771099999998</c:v>
                </c:pt>
                <c:pt idx="2665">
                  <c:v>-408.203397</c:v>
                </c:pt>
                <c:pt idx="2666">
                  <c:v>-408.07050800000002</c:v>
                </c:pt>
                <c:pt idx="2667">
                  <c:v>-407.80117899999999</c:v>
                </c:pt>
                <c:pt idx="2668">
                  <c:v>-407.384434</c:v>
                </c:pt>
                <c:pt idx="2669">
                  <c:v>-406.98913399999998</c:v>
                </c:pt>
                <c:pt idx="2670">
                  <c:v>-406.73496299999999</c:v>
                </c:pt>
                <c:pt idx="2671">
                  <c:v>-404.68035700000001</c:v>
                </c:pt>
                <c:pt idx="2672">
                  <c:v>-404.10197499999998</c:v>
                </c:pt>
                <c:pt idx="2673">
                  <c:v>-404.94600200000002</c:v>
                </c:pt>
                <c:pt idx="2674">
                  <c:v>-405.556129</c:v>
                </c:pt>
                <c:pt idx="2675">
                  <c:v>-404.59556199999997</c:v>
                </c:pt>
                <c:pt idx="2676">
                  <c:v>-404.26683400000002</c:v>
                </c:pt>
                <c:pt idx="2677">
                  <c:v>-405.11258900000001</c:v>
                </c:pt>
                <c:pt idx="2678">
                  <c:v>-405.58567799999997</c:v>
                </c:pt>
                <c:pt idx="2679">
                  <c:v>-405.71536099999997</c:v>
                </c:pt>
                <c:pt idx="2680">
                  <c:v>-405.73307</c:v>
                </c:pt>
                <c:pt idx="2681">
                  <c:v>-405.93953199999999</c:v>
                </c:pt>
                <c:pt idx="2682">
                  <c:v>-406.273323</c:v>
                </c:pt>
                <c:pt idx="2683">
                  <c:v>-406.39683200000002</c:v>
                </c:pt>
                <c:pt idx="2684">
                  <c:v>-406.53875900000003</c:v>
                </c:pt>
                <c:pt idx="2685">
                  <c:v>-406.69377800000001</c:v>
                </c:pt>
                <c:pt idx="2686">
                  <c:v>-406.87049400000001</c:v>
                </c:pt>
                <c:pt idx="2687">
                  <c:v>-407.13005600000002</c:v>
                </c:pt>
                <c:pt idx="2688">
                  <c:v>-407.32065799999998</c:v>
                </c:pt>
                <c:pt idx="2689">
                  <c:v>-407.20669700000002</c:v>
                </c:pt>
                <c:pt idx="2690">
                  <c:v>-407.34418699999998</c:v>
                </c:pt>
                <c:pt idx="2691">
                  <c:v>-407.45909599999999</c:v>
                </c:pt>
                <c:pt idx="2692">
                  <c:v>-407.72539899999998</c:v>
                </c:pt>
                <c:pt idx="2693">
                  <c:v>-407.73388599999998</c:v>
                </c:pt>
                <c:pt idx="2694">
                  <c:v>-407.76912499999997</c:v>
                </c:pt>
                <c:pt idx="2695">
                  <c:v>-407.89874600000002</c:v>
                </c:pt>
                <c:pt idx="2696">
                  <c:v>-407.95437500000003</c:v>
                </c:pt>
                <c:pt idx="2697">
                  <c:v>-408.08905499999997</c:v>
                </c:pt>
                <c:pt idx="2698">
                  <c:v>-408.15256399999998</c:v>
                </c:pt>
                <c:pt idx="2699">
                  <c:v>-408.29504800000001</c:v>
                </c:pt>
                <c:pt idx="2700">
                  <c:v>-408.40644700000001</c:v>
                </c:pt>
                <c:pt idx="2701">
                  <c:v>-408.472038</c:v>
                </c:pt>
                <c:pt idx="2702">
                  <c:v>-408.585646</c:v>
                </c:pt>
                <c:pt idx="2703">
                  <c:v>-408.67000200000001</c:v>
                </c:pt>
                <c:pt idx="2704">
                  <c:v>-408.71306199999998</c:v>
                </c:pt>
                <c:pt idx="2705">
                  <c:v>-408.777308</c:v>
                </c:pt>
                <c:pt idx="2706">
                  <c:v>-408.27794499999999</c:v>
                </c:pt>
                <c:pt idx="2707">
                  <c:v>-408.68924399999997</c:v>
                </c:pt>
                <c:pt idx="2708">
                  <c:v>-408.831435</c:v>
                </c:pt>
                <c:pt idx="2709">
                  <c:v>-408.85454900000002</c:v>
                </c:pt>
                <c:pt idx="2710">
                  <c:v>-408.94236699999999</c:v>
                </c:pt>
                <c:pt idx="2711">
                  <c:v>-409.05675400000001</c:v>
                </c:pt>
                <c:pt idx="2712">
                  <c:v>-408.92027899999999</c:v>
                </c:pt>
                <c:pt idx="2713">
                  <c:v>-407.976135</c:v>
                </c:pt>
                <c:pt idx="2714">
                  <c:v>-408.03355399999998</c:v>
                </c:pt>
                <c:pt idx="2715">
                  <c:v>-407.923067</c:v>
                </c:pt>
                <c:pt idx="2716">
                  <c:v>-408.01196199999998</c:v>
                </c:pt>
                <c:pt idx="2717">
                  <c:v>-407.78868299999999</c:v>
                </c:pt>
                <c:pt idx="2718">
                  <c:v>-407.62356499999999</c:v>
                </c:pt>
                <c:pt idx="2719">
                  <c:v>-407.47542700000002</c:v>
                </c:pt>
                <c:pt idx="2720">
                  <c:v>-407.36276800000002</c:v>
                </c:pt>
                <c:pt idx="2721">
                  <c:v>-407.64410700000002</c:v>
                </c:pt>
                <c:pt idx="2722">
                  <c:v>-407.49190299999998</c:v>
                </c:pt>
                <c:pt idx="2723">
                  <c:v>-407.55779899999999</c:v>
                </c:pt>
                <c:pt idx="2724">
                  <c:v>-407.23901699999999</c:v>
                </c:pt>
                <c:pt idx="2725">
                  <c:v>-407.09786000000003</c:v>
                </c:pt>
                <c:pt idx="2726">
                  <c:v>-406.96328599999998</c:v>
                </c:pt>
                <c:pt idx="2727">
                  <c:v>-406.72988199999998</c:v>
                </c:pt>
                <c:pt idx="2728">
                  <c:v>-406.763374</c:v>
                </c:pt>
                <c:pt idx="2729">
                  <c:v>-406.82948800000003</c:v>
                </c:pt>
                <c:pt idx="2730">
                  <c:v>-406.96754299999998</c:v>
                </c:pt>
                <c:pt idx="2731">
                  <c:v>-406.87034399999999</c:v>
                </c:pt>
                <c:pt idx="2732">
                  <c:v>-407.02348699999999</c:v>
                </c:pt>
                <c:pt idx="2733">
                  <c:v>-406.96637299999998</c:v>
                </c:pt>
                <c:pt idx="2734">
                  <c:v>-406.878083</c:v>
                </c:pt>
                <c:pt idx="2735">
                  <c:v>-407.19775199999998</c:v>
                </c:pt>
                <c:pt idx="2736">
                  <c:v>-404.93948999999998</c:v>
                </c:pt>
                <c:pt idx="2737">
                  <c:v>-405.03271899999999</c:v>
                </c:pt>
                <c:pt idx="2738">
                  <c:v>-404.72097200000002</c:v>
                </c:pt>
                <c:pt idx="2739">
                  <c:v>-405.00827700000002</c:v>
                </c:pt>
                <c:pt idx="2740">
                  <c:v>-404.70896800000003</c:v>
                </c:pt>
                <c:pt idx="2741">
                  <c:v>-403.79952300000002</c:v>
                </c:pt>
                <c:pt idx="2742">
                  <c:v>-404.31737600000002</c:v>
                </c:pt>
                <c:pt idx="2743">
                  <c:v>-404.50010099999997</c:v>
                </c:pt>
                <c:pt idx="2744">
                  <c:v>-404.84418399999998</c:v>
                </c:pt>
                <c:pt idx="2745">
                  <c:v>-405.538906</c:v>
                </c:pt>
                <c:pt idx="2746">
                  <c:v>-405.49449800000002</c:v>
                </c:pt>
                <c:pt idx="2747">
                  <c:v>-405.62505800000002</c:v>
                </c:pt>
                <c:pt idx="2748">
                  <c:v>-405.41153400000002</c:v>
                </c:pt>
                <c:pt idx="2749">
                  <c:v>-405.40895399999999</c:v>
                </c:pt>
                <c:pt idx="2750">
                  <c:v>-405.42023699999999</c:v>
                </c:pt>
                <c:pt idx="2751">
                  <c:v>-405.50584199999997</c:v>
                </c:pt>
                <c:pt idx="2752">
                  <c:v>-405.96202</c:v>
                </c:pt>
                <c:pt idx="2753">
                  <c:v>-405.35575699999998</c:v>
                </c:pt>
                <c:pt idx="2754">
                  <c:v>-406.16792600000002</c:v>
                </c:pt>
                <c:pt idx="2755">
                  <c:v>-406.56383599999998</c:v>
                </c:pt>
                <c:pt idx="2756">
                  <c:v>-406.63849699999997</c:v>
                </c:pt>
                <c:pt idx="2757">
                  <c:v>-406.738698</c:v>
                </c:pt>
                <c:pt idx="2758">
                  <c:v>-406.81693000000001</c:v>
                </c:pt>
                <c:pt idx="2759">
                  <c:v>-406.84271799999999</c:v>
                </c:pt>
                <c:pt idx="2760">
                  <c:v>-406.910237</c:v>
                </c:pt>
                <c:pt idx="2761">
                  <c:v>-406.86920099999998</c:v>
                </c:pt>
                <c:pt idx="2762">
                  <c:v>-406.91936800000002</c:v>
                </c:pt>
                <c:pt idx="2763">
                  <c:v>-407.02768500000002</c:v>
                </c:pt>
                <c:pt idx="2764">
                  <c:v>-407.07987500000002</c:v>
                </c:pt>
                <c:pt idx="2765">
                  <c:v>-407.05544400000002</c:v>
                </c:pt>
                <c:pt idx="2766">
                  <c:v>-407.11986400000001</c:v>
                </c:pt>
                <c:pt idx="2767">
                  <c:v>-407.11898500000001</c:v>
                </c:pt>
                <c:pt idx="2768">
                  <c:v>-406.66134899999997</c:v>
                </c:pt>
                <c:pt idx="2769">
                  <c:v>-406.10586999999998</c:v>
                </c:pt>
                <c:pt idx="2770">
                  <c:v>-405.864352</c:v>
                </c:pt>
                <c:pt idx="2771">
                  <c:v>-405.642021</c:v>
                </c:pt>
                <c:pt idx="2772">
                  <c:v>-405.69515999999999</c:v>
                </c:pt>
                <c:pt idx="2773">
                  <c:v>-405.92945900000001</c:v>
                </c:pt>
                <c:pt idx="2774">
                  <c:v>-406.27707700000002</c:v>
                </c:pt>
                <c:pt idx="2775">
                  <c:v>-406.54776900000002</c:v>
                </c:pt>
                <c:pt idx="2776">
                  <c:v>-406.72299600000002</c:v>
                </c:pt>
                <c:pt idx="2777">
                  <c:v>-406.94194800000002</c:v>
                </c:pt>
                <c:pt idx="2778">
                  <c:v>-407.02577000000002</c:v>
                </c:pt>
                <c:pt idx="2779">
                  <c:v>-406.99721399999999</c:v>
                </c:pt>
                <c:pt idx="2780">
                  <c:v>-406.99629199999998</c:v>
                </c:pt>
                <c:pt idx="2781">
                  <c:v>-407.00511499999999</c:v>
                </c:pt>
                <c:pt idx="2782">
                  <c:v>-407.25234599999999</c:v>
                </c:pt>
                <c:pt idx="2783">
                  <c:v>-407.29945500000002</c:v>
                </c:pt>
                <c:pt idx="2784">
                  <c:v>-407.22059300000001</c:v>
                </c:pt>
                <c:pt idx="2785">
                  <c:v>-407.29028799999998</c:v>
                </c:pt>
                <c:pt idx="2786">
                  <c:v>-407.371218</c:v>
                </c:pt>
                <c:pt idx="2787">
                  <c:v>-407.40807799999999</c:v>
                </c:pt>
                <c:pt idx="2788">
                  <c:v>-407.46261600000003</c:v>
                </c:pt>
                <c:pt idx="2789">
                  <c:v>-407.598386</c:v>
                </c:pt>
                <c:pt idx="2790">
                  <c:v>-407.62796100000003</c:v>
                </c:pt>
                <c:pt idx="2791">
                  <c:v>-407.79162300000002</c:v>
                </c:pt>
                <c:pt idx="2792">
                  <c:v>-407.81928499999998</c:v>
                </c:pt>
                <c:pt idx="2793">
                  <c:v>-407.90529600000002</c:v>
                </c:pt>
                <c:pt idx="2794">
                  <c:v>-407.99541699999997</c:v>
                </c:pt>
                <c:pt idx="2795">
                  <c:v>-408.12368500000002</c:v>
                </c:pt>
                <c:pt idx="2796">
                  <c:v>-408.12343399999997</c:v>
                </c:pt>
                <c:pt idx="2797">
                  <c:v>-408.21879100000001</c:v>
                </c:pt>
                <c:pt idx="2798">
                  <c:v>-408.19690100000003</c:v>
                </c:pt>
                <c:pt idx="2799">
                  <c:v>-408.24970000000002</c:v>
                </c:pt>
                <c:pt idx="2800">
                  <c:v>-408.348479</c:v>
                </c:pt>
                <c:pt idx="2801">
                  <c:v>-408.44640900000002</c:v>
                </c:pt>
                <c:pt idx="2802">
                  <c:v>-408.402175</c:v>
                </c:pt>
                <c:pt idx="2803">
                  <c:v>-408.472466</c:v>
                </c:pt>
                <c:pt idx="2804">
                  <c:v>-408.56757900000002</c:v>
                </c:pt>
                <c:pt idx="2805">
                  <c:v>-408.52001999999999</c:v>
                </c:pt>
                <c:pt idx="2806">
                  <c:v>-408.59531299999998</c:v>
                </c:pt>
                <c:pt idx="2807">
                  <c:v>-408.63476100000003</c:v>
                </c:pt>
                <c:pt idx="2808">
                  <c:v>-408.64385700000003</c:v>
                </c:pt>
                <c:pt idx="2809">
                  <c:v>-408.48038600000001</c:v>
                </c:pt>
                <c:pt idx="2810">
                  <c:v>-408.32366999999999</c:v>
                </c:pt>
                <c:pt idx="2811">
                  <c:v>-402.77712300000002</c:v>
                </c:pt>
                <c:pt idx="2812">
                  <c:v>-402.58382699999999</c:v>
                </c:pt>
                <c:pt idx="2813">
                  <c:v>-401.43151899999998</c:v>
                </c:pt>
                <c:pt idx="2814">
                  <c:v>-400.83931799999999</c:v>
                </c:pt>
                <c:pt idx="2815">
                  <c:v>-400.90929699999998</c:v>
                </c:pt>
                <c:pt idx="2816">
                  <c:v>-400.65565500000002</c:v>
                </c:pt>
                <c:pt idx="2817">
                  <c:v>-400.869213</c:v>
                </c:pt>
                <c:pt idx="2818">
                  <c:v>-400.777243</c:v>
                </c:pt>
                <c:pt idx="2819">
                  <c:v>-400.54157099999998</c:v>
                </c:pt>
                <c:pt idx="2820">
                  <c:v>-400.29023999999998</c:v>
                </c:pt>
                <c:pt idx="2821">
                  <c:v>-400.02178199999997</c:v>
                </c:pt>
                <c:pt idx="2822">
                  <c:v>-399.52291400000001</c:v>
                </c:pt>
                <c:pt idx="2823">
                  <c:v>-399.02716500000002</c:v>
                </c:pt>
                <c:pt idx="2824">
                  <c:v>-398.88714700000003</c:v>
                </c:pt>
                <c:pt idx="2825">
                  <c:v>-398.30568099999999</c:v>
                </c:pt>
                <c:pt idx="2826">
                  <c:v>-398.15221700000001</c:v>
                </c:pt>
                <c:pt idx="2827">
                  <c:v>-398.258015</c:v>
                </c:pt>
                <c:pt idx="2828">
                  <c:v>-397.808516</c:v>
                </c:pt>
                <c:pt idx="2829">
                  <c:v>-397.633443</c:v>
                </c:pt>
                <c:pt idx="2830">
                  <c:v>-397.365272</c:v>
                </c:pt>
                <c:pt idx="2831">
                  <c:v>-397.330444</c:v>
                </c:pt>
                <c:pt idx="2832">
                  <c:v>-397.44304899999997</c:v>
                </c:pt>
                <c:pt idx="2833">
                  <c:v>-397.62111800000002</c:v>
                </c:pt>
                <c:pt idx="2834">
                  <c:v>-397.49918300000002</c:v>
                </c:pt>
                <c:pt idx="2835">
                  <c:v>-397.48633899999999</c:v>
                </c:pt>
                <c:pt idx="2836">
                  <c:v>-397.323217</c:v>
                </c:pt>
                <c:pt idx="2837">
                  <c:v>-397.09881899999999</c:v>
                </c:pt>
                <c:pt idx="2838">
                  <c:v>-397.02823899999999</c:v>
                </c:pt>
                <c:pt idx="2839">
                  <c:v>-396.41889300000003</c:v>
                </c:pt>
                <c:pt idx="2840">
                  <c:v>-396.463187</c:v>
                </c:pt>
                <c:pt idx="2841">
                  <c:v>-396.34893899999997</c:v>
                </c:pt>
                <c:pt idx="2842">
                  <c:v>-396.54289499999999</c:v>
                </c:pt>
                <c:pt idx="2843">
                  <c:v>-396.51720599999999</c:v>
                </c:pt>
                <c:pt idx="2844">
                  <c:v>-396.384882</c:v>
                </c:pt>
                <c:pt idx="2845">
                  <c:v>-396.09469200000001</c:v>
                </c:pt>
                <c:pt idx="2846">
                  <c:v>-396.25396599999999</c:v>
                </c:pt>
                <c:pt idx="2847">
                  <c:v>-396.16943900000001</c:v>
                </c:pt>
                <c:pt idx="2848">
                  <c:v>-396.031071</c:v>
                </c:pt>
                <c:pt idx="2849">
                  <c:v>-396.12070499999999</c:v>
                </c:pt>
                <c:pt idx="2850">
                  <c:v>-396.14320099999998</c:v>
                </c:pt>
                <c:pt idx="2851">
                  <c:v>-396.18264900000003</c:v>
                </c:pt>
                <c:pt idx="2852">
                  <c:v>-396.08837799999998</c:v>
                </c:pt>
                <c:pt idx="2853">
                  <c:v>-396.007091</c:v>
                </c:pt>
                <c:pt idx="2854">
                  <c:v>-395.90634599999998</c:v>
                </c:pt>
                <c:pt idx="2855">
                  <c:v>-395.87721699999997</c:v>
                </c:pt>
                <c:pt idx="2856">
                  <c:v>-395.83229599999999</c:v>
                </c:pt>
                <c:pt idx="2857">
                  <c:v>-395.79003799999998</c:v>
                </c:pt>
                <c:pt idx="2858">
                  <c:v>-395.68677500000001</c:v>
                </c:pt>
                <c:pt idx="2859">
                  <c:v>-395.60921400000001</c:v>
                </c:pt>
                <c:pt idx="2860">
                  <c:v>-395.66149300000001</c:v>
                </c:pt>
                <c:pt idx="2861">
                  <c:v>-395.59341599999999</c:v>
                </c:pt>
                <c:pt idx="2862">
                  <c:v>-395.47101199999997</c:v>
                </c:pt>
                <c:pt idx="2863">
                  <c:v>-395.445198</c:v>
                </c:pt>
                <c:pt idx="2864">
                  <c:v>-395.31476700000002</c:v>
                </c:pt>
                <c:pt idx="2865">
                  <c:v>-395.33977399999998</c:v>
                </c:pt>
                <c:pt idx="2866">
                  <c:v>-395.35851500000001</c:v>
                </c:pt>
                <c:pt idx="2867">
                  <c:v>-395.39825300000001</c:v>
                </c:pt>
                <c:pt idx="2868">
                  <c:v>-395.42112100000003</c:v>
                </c:pt>
                <c:pt idx="2869">
                  <c:v>-395.55710099999999</c:v>
                </c:pt>
                <c:pt idx="2870">
                  <c:v>-395.64724000000001</c:v>
                </c:pt>
                <c:pt idx="2871">
                  <c:v>-395.781812</c:v>
                </c:pt>
                <c:pt idx="2872">
                  <c:v>-395.92797899999999</c:v>
                </c:pt>
                <c:pt idx="2873">
                  <c:v>-395.99093800000003</c:v>
                </c:pt>
                <c:pt idx="2874">
                  <c:v>-396.02655800000002</c:v>
                </c:pt>
                <c:pt idx="2875">
                  <c:v>-396.08446300000003</c:v>
                </c:pt>
                <c:pt idx="2876">
                  <c:v>-396.12283500000001</c:v>
                </c:pt>
                <c:pt idx="2877">
                  <c:v>-396.26440000000002</c:v>
                </c:pt>
                <c:pt idx="2878">
                  <c:v>-396.472173</c:v>
                </c:pt>
                <c:pt idx="2879">
                  <c:v>-396.531069</c:v>
                </c:pt>
                <c:pt idx="2880">
                  <c:v>-396.63997799999999</c:v>
                </c:pt>
                <c:pt idx="2881">
                  <c:v>-396.75072599999999</c:v>
                </c:pt>
                <c:pt idx="2882">
                  <c:v>-396.77535799999998</c:v>
                </c:pt>
                <c:pt idx="2883">
                  <c:v>-396.72592800000001</c:v>
                </c:pt>
                <c:pt idx="2884">
                  <c:v>-396.576686</c:v>
                </c:pt>
                <c:pt idx="2885">
                  <c:v>-396.89436499999999</c:v>
                </c:pt>
                <c:pt idx="2886">
                  <c:v>-397.03391599999998</c:v>
                </c:pt>
                <c:pt idx="2887">
                  <c:v>-397.03381200000001</c:v>
                </c:pt>
                <c:pt idx="2888">
                  <c:v>-397.20646099999999</c:v>
                </c:pt>
                <c:pt idx="2889">
                  <c:v>-397.358205</c:v>
                </c:pt>
                <c:pt idx="2890">
                  <c:v>-397.55726600000003</c:v>
                </c:pt>
                <c:pt idx="2891">
                  <c:v>-397.52403700000002</c:v>
                </c:pt>
                <c:pt idx="2892">
                  <c:v>-397.80723499999999</c:v>
                </c:pt>
                <c:pt idx="2893">
                  <c:v>-397.71909499999998</c:v>
                </c:pt>
                <c:pt idx="2894">
                  <c:v>-397.79430100000002</c:v>
                </c:pt>
                <c:pt idx="2895">
                  <c:v>-397.67372999999998</c:v>
                </c:pt>
                <c:pt idx="2896">
                  <c:v>-397.42657600000001</c:v>
                </c:pt>
                <c:pt idx="2897">
                  <c:v>-397.51495199999999</c:v>
                </c:pt>
                <c:pt idx="2898">
                  <c:v>-397.62758600000001</c:v>
                </c:pt>
                <c:pt idx="2899">
                  <c:v>-397.80228399999999</c:v>
                </c:pt>
                <c:pt idx="2900">
                  <c:v>-397.99250499999999</c:v>
                </c:pt>
                <c:pt idx="2901">
                  <c:v>-398.13968699999998</c:v>
                </c:pt>
                <c:pt idx="2902">
                  <c:v>-398.16717599999998</c:v>
                </c:pt>
                <c:pt idx="2903">
                  <c:v>-398.37781699999999</c:v>
                </c:pt>
                <c:pt idx="2904">
                  <c:v>-398.555564</c:v>
                </c:pt>
                <c:pt idx="2905">
                  <c:v>-398.73384299999998</c:v>
                </c:pt>
                <c:pt idx="2906">
                  <c:v>-398.75593900000001</c:v>
                </c:pt>
                <c:pt idx="2907">
                  <c:v>-398.81759799999998</c:v>
                </c:pt>
                <c:pt idx="2908">
                  <c:v>-398.89683400000001</c:v>
                </c:pt>
                <c:pt idx="2909">
                  <c:v>-399.00775599999997</c:v>
                </c:pt>
                <c:pt idx="2910">
                  <c:v>-399.12646100000001</c:v>
                </c:pt>
                <c:pt idx="2911">
                  <c:v>-399.21897000000001</c:v>
                </c:pt>
                <c:pt idx="2912">
                  <c:v>-399.45267899999999</c:v>
                </c:pt>
                <c:pt idx="2913">
                  <c:v>-399.49362200000002</c:v>
                </c:pt>
                <c:pt idx="2914">
                  <c:v>-399.59572900000001</c:v>
                </c:pt>
                <c:pt idx="2915">
                  <c:v>-399.70765</c:v>
                </c:pt>
                <c:pt idx="2916">
                  <c:v>-399.82816100000002</c:v>
                </c:pt>
                <c:pt idx="2917">
                  <c:v>-400.05951599999997</c:v>
                </c:pt>
                <c:pt idx="2918">
                  <c:v>-400.19065799999998</c:v>
                </c:pt>
                <c:pt idx="2919">
                  <c:v>-400.343818</c:v>
                </c:pt>
                <c:pt idx="2920">
                  <c:v>-400.50235500000002</c:v>
                </c:pt>
                <c:pt idx="2921">
                  <c:v>-400.63663200000002</c:v>
                </c:pt>
                <c:pt idx="2922">
                  <c:v>-400.78729900000002</c:v>
                </c:pt>
                <c:pt idx="2923">
                  <c:v>-401.01208800000001</c:v>
                </c:pt>
                <c:pt idx="2924">
                  <c:v>-401.05589800000001</c:v>
                </c:pt>
                <c:pt idx="2925">
                  <c:v>-401.451348</c:v>
                </c:pt>
                <c:pt idx="2926">
                  <c:v>-401.62437199999999</c:v>
                </c:pt>
                <c:pt idx="2927">
                  <c:v>-401.69454200000001</c:v>
                </c:pt>
                <c:pt idx="2928">
                  <c:v>-401.96505999999999</c:v>
                </c:pt>
                <c:pt idx="2929">
                  <c:v>-401.93254200000001</c:v>
                </c:pt>
                <c:pt idx="2930">
                  <c:v>-402.23573499999998</c:v>
                </c:pt>
                <c:pt idx="2931">
                  <c:v>-402.360007</c:v>
                </c:pt>
                <c:pt idx="2932">
                  <c:v>-402.49609900000002</c:v>
                </c:pt>
                <c:pt idx="2933">
                  <c:v>-402.74345399999999</c:v>
                </c:pt>
                <c:pt idx="2934">
                  <c:v>-402.89780300000001</c:v>
                </c:pt>
                <c:pt idx="2935">
                  <c:v>-403.22954600000003</c:v>
                </c:pt>
                <c:pt idx="2936">
                  <c:v>-403.40345500000001</c:v>
                </c:pt>
                <c:pt idx="2937">
                  <c:v>-403.82276400000001</c:v>
                </c:pt>
                <c:pt idx="2938">
                  <c:v>-403.94278100000002</c:v>
                </c:pt>
                <c:pt idx="2939">
                  <c:v>-404.16362700000002</c:v>
                </c:pt>
                <c:pt idx="2940">
                  <c:v>-404.49808899999999</c:v>
                </c:pt>
                <c:pt idx="2941">
                  <c:v>-404.57992300000001</c:v>
                </c:pt>
                <c:pt idx="2942">
                  <c:v>-404.90480400000001</c:v>
                </c:pt>
                <c:pt idx="2943">
                  <c:v>-405.21740399999999</c:v>
                </c:pt>
                <c:pt idx="2944">
                  <c:v>-405.52021500000001</c:v>
                </c:pt>
                <c:pt idx="2945">
                  <c:v>-405.83497</c:v>
                </c:pt>
                <c:pt idx="2946">
                  <c:v>-405.85433699999999</c:v>
                </c:pt>
                <c:pt idx="2947">
                  <c:v>-406.15241400000002</c:v>
                </c:pt>
                <c:pt idx="2948">
                  <c:v>-406.406856</c:v>
                </c:pt>
                <c:pt idx="2949">
                  <c:v>-406.522581</c:v>
                </c:pt>
                <c:pt idx="2950">
                  <c:v>-406.73934500000001</c:v>
                </c:pt>
                <c:pt idx="2951">
                  <c:v>-406.87464699999998</c:v>
                </c:pt>
                <c:pt idx="2952">
                  <c:v>-407.02745099999999</c:v>
                </c:pt>
                <c:pt idx="2953">
                  <c:v>-407.14390500000002</c:v>
                </c:pt>
                <c:pt idx="2954">
                  <c:v>-407.33066200000002</c:v>
                </c:pt>
                <c:pt idx="2955">
                  <c:v>-407.36096700000002</c:v>
                </c:pt>
                <c:pt idx="2956">
                  <c:v>-407.33093000000002</c:v>
                </c:pt>
                <c:pt idx="2957">
                  <c:v>-407.15475600000002</c:v>
                </c:pt>
                <c:pt idx="2958">
                  <c:v>-407.268484</c:v>
                </c:pt>
                <c:pt idx="2959">
                  <c:v>-407.25466499999999</c:v>
                </c:pt>
                <c:pt idx="2960">
                  <c:v>-407.49811899999997</c:v>
                </c:pt>
                <c:pt idx="2961">
                  <c:v>-407.57847800000002</c:v>
                </c:pt>
                <c:pt idx="2962">
                  <c:v>-407.65711900000002</c:v>
                </c:pt>
                <c:pt idx="2963">
                  <c:v>-407.764409</c:v>
                </c:pt>
                <c:pt idx="2964">
                  <c:v>-407.94598999999999</c:v>
                </c:pt>
                <c:pt idx="2965">
                  <c:v>-407.96823999999998</c:v>
                </c:pt>
                <c:pt idx="2966">
                  <c:v>-408.65194700000001</c:v>
                </c:pt>
                <c:pt idx="2967">
                  <c:v>-408.248357</c:v>
                </c:pt>
                <c:pt idx="2968">
                  <c:v>-408.53579300000001</c:v>
                </c:pt>
                <c:pt idx="2969">
                  <c:v>-408.49129699999997</c:v>
                </c:pt>
                <c:pt idx="2970">
                  <c:v>-408.66484000000003</c:v>
                </c:pt>
                <c:pt idx="2971">
                  <c:v>-408.63464900000002</c:v>
                </c:pt>
                <c:pt idx="2972">
                  <c:v>-408.84806099999997</c:v>
                </c:pt>
                <c:pt idx="2973">
                  <c:v>-408.85337700000002</c:v>
                </c:pt>
                <c:pt idx="2974">
                  <c:v>-408.965802</c:v>
                </c:pt>
                <c:pt idx="2975">
                  <c:v>-409.11378100000002</c:v>
                </c:pt>
                <c:pt idx="2976">
                  <c:v>-409.44735300000002</c:v>
                </c:pt>
                <c:pt idx="2977">
                  <c:v>-409.35878000000002</c:v>
                </c:pt>
                <c:pt idx="2978">
                  <c:v>-409.54132199999998</c:v>
                </c:pt>
                <c:pt idx="2979">
                  <c:v>-409.65616</c:v>
                </c:pt>
                <c:pt idx="2980">
                  <c:v>-410.72152999999997</c:v>
                </c:pt>
                <c:pt idx="2981">
                  <c:v>-410.35850399999998</c:v>
                </c:pt>
                <c:pt idx="2982">
                  <c:v>-410.864148</c:v>
                </c:pt>
                <c:pt idx="2983">
                  <c:v>-411.21646500000003</c:v>
                </c:pt>
                <c:pt idx="2984">
                  <c:v>-411.00084800000002</c:v>
                </c:pt>
                <c:pt idx="2985">
                  <c:v>-410.84395599999999</c:v>
                </c:pt>
                <c:pt idx="2986">
                  <c:v>-410.99627900000002</c:v>
                </c:pt>
                <c:pt idx="2987">
                  <c:v>-411.061196</c:v>
                </c:pt>
                <c:pt idx="2988">
                  <c:v>-411.06986799999999</c:v>
                </c:pt>
                <c:pt idx="2989">
                  <c:v>-410.99562600000002</c:v>
                </c:pt>
                <c:pt idx="2990">
                  <c:v>-411.28224</c:v>
                </c:pt>
                <c:pt idx="2991">
                  <c:v>-411.20975800000002</c:v>
                </c:pt>
                <c:pt idx="2992">
                  <c:v>-411.38381600000002</c:v>
                </c:pt>
                <c:pt idx="2993">
                  <c:v>-411.43082099999998</c:v>
                </c:pt>
                <c:pt idx="2994">
                  <c:v>-411.46416699999997</c:v>
                </c:pt>
                <c:pt idx="2995">
                  <c:v>-411.498535</c:v>
                </c:pt>
                <c:pt idx="2996">
                  <c:v>-411.29443900000001</c:v>
                </c:pt>
                <c:pt idx="2997">
                  <c:v>-411.53732000000002</c:v>
                </c:pt>
                <c:pt idx="2998">
                  <c:v>-411.72090800000001</c:v>
                </c:pt>
                <c:pt idx="2999">
                  <c:v>-411.61516899999998</c:v>
                </c:pt>
                <c:pt idx="3000">
                  <c:v>-411.527646</c:v>
                </c:pt>
                <c:pt idx="3001">
                  <c:v>-411.70738999999998</c:v>
                </c:pt>
                <c:pt idx="3002">
                  <c:v>-411.96549499999998</c:v>
                </c:pt>
                <c:pt idx="3003">
                  <c:v>-411.80301500000002</c:v>
                </c:pt>
                <c:pt idx="3004">
                  <c:v>-411.805161</c:v>
                </c:pt>
                <c:pt idx="3005">
                  <c:v>-411.51546500000001</c:v>
                </c:pt>
                <c:pt idx="3006">
                  <c:v>-411.48278399999998</c:v>
                </c:pt>
                <c:pt idx="3007">
                  <c:v>-411.69409300000001</c:v>
                </c:pt>
                <c:pt idx="3008">
                  <c:v>-411.70254399999999</c:v>
                </c:pt>
                <c:pt idx="3009">
                  <c:v>-412.07993699999997</c:v>
                </c:pt>
                <c:pt idx="3010">
                  <c:v>-411.9579</c:v>
                </c:pt>
                <c:pt idx="3011">
                  <c:v>-411.89460000000003</c:v>
                </c:pt>
                <c:pt idx="3012">
                  <c:v>-411.83593300000001</c:v>
                </c:pt>
                <c:pt idx="3013">
                  <c:v>-411.86072999999999</c:v>
                </c:pt>
                <c:pt idx="3014">
                  <c:v>-411.91461199999998</c:v>
                </c:pt>
                <c:pt idx="3015">
                  <c:v>-411.78115200000002</c:v>
                </c:pt>
                <c:pt idx="3016">
                  <c:v>-411.90685500000001</c:v>
                </c:pt>
                <c:pt idx="3017">
                  <c:v>-411.91863899999998</c:v>
                </c:pt>
                <c:pt idx="3018">
                  <c:v>-412.00568900000002</c:v>
                </c:pt>
                <c:pt idx="3019">
                  <c:v>-412.00882100000001</c:v>
                </c:pt>
                <c:pt idx="3020">
                  <c:v>-412.12810000000002</c:v>
                </c:pt>
                <c:pt idx="3021">
                  <c:v>-412.25848400000001</c:v>
                </c:pt>
                <c:pt idx="3022">
                  <c:v>-412.39524499999999</c:v>
                </c:pt>
                <c:pt idx="3023">
                  <c:v>-412.44773400000003</c:v>
                </c:pt>
                <c:pt idx="3024">
                  <c:v>-412.44639999999998</c:v>
                </c:pt>
                <c:pt idx="3025">
                  <c:v>-412.42260299999998</c:v>
                </c:pt>
                <c:pt idx="3026">
                  <c:v>-412.356855</c:v>
                </c:pt>
                <c:pt idx="3027">
                  <c:v>-412.22517399999998</c:v>
                </c:pt>
                <c:pt idx="3028">
                  <c:v>-412.09141</c:v>
                </c:pt>
                <c:pt idx="3029">
                  <c:v>-411.98518300000001</c:v>
                </c:pt>
                <c:pt idx="3030">
                  <c:v>-412.13858699999997</c:v>
                </c:pt>
                <c:pt idx="3031">
                  <c:v>-412.34361699999999</c:v>
                </c:pt>
                <c:pt idx="3032">
                  <c:v>-412.29167000000001</c:v>
                </c:pt>
                <c:pt idx="3033">
                  <c:v>-412.25856299999998</c:v>
                </c:pt>
                <c:pt idx="3034">
                  <c:v>-412.339066</c:v>
                </c:pt>
                <c:pt idx="3035">
                  <c:v>-412.26836400000002</c:v>
                </c:pt>
                <c:pt idx="3036">
                  <c:v>-412.27597100000003</c:v>
                </c:pt>
                <c:pt idx="3037">
                  <c:v>-412.39940100000001</c:v>
                </c:pt>
                <c:pt idx="3038">
                  <c:v>-412.51945499999999</c:v>
                </c:pt>
                <c:pt idx="3039">
                  <c:v>-412.47532200000001</c:v>
                </c:pt>
                <c:pt idx="3040">
                  <c:v>-412.411269</c:v>
                </c:pt>
                <c:pt idx="3041">
                  <c:v>-412.32331699999997</c:v>
                </c:pt>
                <c:pt idx="3042">
                  <c:v>-412.37556799999999</c:v>
                </c:pt>
                <c:pt idx="3043">
                  <c:v>-412.484464</c:v>
                </c:pt>
                <c:pt idx="3044">
                  <c:v>-412.61934300000001</c:v>
                </c:pt>
                <c:pt idx="3045">
                  <c:v>-412.776366</c:v>
                </c:pt>
                <c:pt idx="3046">
                  <c:v>-412.94687099999999</c:v>
                </c:pt>
                <c:pt idx="3047">
                  <c:v>-412.97877</c:v>
                </c:pt>
                <c:pt idx="3048">
                  <c:v>-412.99887999999999</c:v>
                </c:pt>
                <c:pt idx="3049">
                  <c:v>-413.009973</c:v>
                </c:pt>
                <c:pt idx="3050">
                  <c:v>-413.111921</c:v>
                </c:pt>
                <c:pt idx="3051">
                  <c:v>-413.12239599999998</c:v>
                </c:pt>
                <c:pt idx="3052">
                  <c:v>-413.14795099999998</c:v>
                </c:pt>
                <c:pt idx="3053">
                  <c:v>-413.11454400000002</c:v>
                </c:pt>
                <c:pt idx="3054">
                  <c:v>-413.13278500000001</c:v>
                </c:pt>
                <c:pt idx="3055">
                  <c:v>-413.243987</c:v>
                </c:pt>
                <c:pt idx="3056">
                  <c:v>-413.28342800000001</c:v>
                </c:pt>
                <c:pt idx="3057">
                  <c:v>-413.30249900000001</c:v>
                </c:pt>
                <c:pt idx="3058">
                  <c:v>-413.26720999999998</c:v>
                </c:pt>
                <c:pt idx="3059">
                  <c:v>-413.28906699999999</c:v>
                </c:pt>
                <c:pt idx="3060">
                  <c:v>-413.35829200000001</c:v>
                </c:pt>
                <c:pt idx="3061">
                  <c:v>-413.46390400000001</c:v>
                </c:pt>
                <c:pt idx="3062">
                  <c:v>-413.45283000000001</c:v>
                </c:pt>
                <c:pt idx="3063">
                  <c:v>-413.52413899999999</c:v>
                </c:pt>
                <c:pt idx="3064">
                  <c:v>-413.35070400000001</c:v>
                </c:pt>
                <c:pt idx="3065">
                  <c:v>-413.48902099999998</c:v>
                </c:pt>
                <c:pt idx="3066">
                  <c:v>-413.54777300000001</c:v>
                </c:pt>
                <c:pt idx="3067">
                  <c:v>-413.53825799999998</c:v>
                </c:pt>
                <c:pt idx="3068">
                  <c:v>-413.52267799999998</c:v>
                </c:pt>
                <c:pt idx="3069">
                  <c:v>-413.81761399999999</c:v>
                </c:pt>
                <c:pt idx="3070">
                  <c:v>-413.88551000000001</c:v>
                </c:pt>
                <c:pt idx="3071">
                  <c:v>-413.682726</c:v>
                </c:pt>
                <c:pt idx="3072">
                  <c:v>-413.77985200000001</c:v>
                </c:pt>
                <c:pt idx="3073">
                  <c:v>-413.85768300000001</c:v>
                </c:pt>
                <c:pt idx="3074">
                  <c:v>-413.98242599999998</c:v>
                </c:pt>
                <c:pt idx="3075">
                  <c:v>-414.02772499999998</c:v>
                </c:pt>
                <c:pt idx="3076">
                  <c:v>-414.10089900000003</c:v>
                </c:pt>
                <c:pt idx="3077">
                  <c:v>-414.05629599999997</c:v>
                </c:pt>
                <c:pt idx="3078">
                  <c:v>-413.79781700000001</c:v>
                </c:pt>
                <c:pt idx="3079">
                  <c:v>-413.75770599999998</c:v>
                </c:pt>
                <c:pt idx="3080">
                  <c:v>-414.11824300000001</c:v>
                </c:pt>
                <c:pt idx="3081">
                  <c:v>-414.26863100000003</c:v>
                </c:pt>
                <c:pt idx="3082">
                  <c:v>-414.39054700000003</c:v>
                </c:pt>
                <c:pt idx="3083">
                  <c:v>-414.45024000000001</c:v>
                </c:pt>
                <c:pt idx="3084">
                  <c:v>-414.52041100000002</c:v>
                </c:pt>
                <c:pt idx="3085">
                  <c:v>-414.68790100000001</c:v>
                </c:pt>
                <c:pt idx="3086">
                  <c:v>-414.85155800000001</c:v>
                </c:pt>
                <c:pt idx="3087">
                  <c:v>-414.91441700000001</c:v>
                </c:pt>
                <c:pt idx="3088">
                  <c:v>-415.03605700000003</c:v>
                </c:pt>
                <c:pt idx="3089">
                  <c:v>-414.93577499999998</c:v>
                </c:pt>
                <c:pt idx="3090">
                  <c:v>-414.92727000000002</c:v>
                </c:pt>
                <c:pt idx="3091">
                  <c:v>-414.66053599999998</c:v>
                </c:pt>
                <c:pt idx="3092">
                  <c:v>-414.870385</c:v>
                </c:pt>
                <c:pt idx="3093">
                  <c:v>-415.03302600000001</c:v>
                </c:pt>
                <c:pt idx="3094">
                  <c:v>-414.89195100000001</c:v>
                </c:pt>
                <c:pt idx="3095">
                  <c:v>-415.29715599999997</c:v>
                </c:pt>
                <c:pt idx="3096">
                  <c:v>-415.448578</c:v>
                </c:pt>
                <c:pt idx="3097">
                  <c:v>-415.556511</c:v>
                </c:pt>
                <c:pt idx="3098">
                  <c:v>-415.51737900000001</c:v>
                </c:pt>
                <c:pt idx="3099">
                  <c:v>-415.69596200000001</c:v>
                </c:pt>
                <c:pt idx="3100">
                  <c:v>-415.89595700000001</c:v>
                </c:pt>
                <c:pt idx="3101">
                  <c:v>-415.972577</c:v>
                </c:pt>
                <c:pt idx="3102">
                  <c:v>-416.09036800000001</c:v>
                </c:pt>
                <c:pt idx="3103">
                  <c:v>-415.97590700000001</c:v>
                </c:pt>
                <c:pt idx="3104">
                  <c:v>-416.03876100000002</c:v>
                </c:pt>
                <c:pt idx="3105">
                  <c:v>-416.16613599999999</c:v>
                </c:pt>
                <c:pt idx="3106">
                  <c:v>-416.58996400000001</c:v>
                </c:pt>
                <c:pt idx="3107">
                  <c:v>-416.60465599999998</c:v>
                </c:pt>
                <c:pt idx="3108">
                  <c:v>-416.86045100000001</c:v>
                </c:pt>
                <c:pt idx="3109">
                  <c:v>-416.93229000000002</c:v>
                </c:pt>
                <c:pt idx="3110">
                  <c:v>-416.89053899999999</c:v>
                </c:pt>
                <c:pt idx="3111">
                  <c:v>-416.56443899999999</c:v>
                </c:pt>
                <c:pt idx="3112">
                  <c:v>-416.672393</c:v>
                </c:pt>
                <c:pt idx="3113">
                  <c:v>-416.87858899999998</c:v>
                </c:pt>
                <c:pt idx="3114">
                  <c:v>-416.77240399999999</c:v>
                </c:pt>
                <c:pt idx="3115">
                  <c:v>-416.78320600000001</c:v>
                </c:pt>
                <c:pt idx="3116">
                  <c:v>-416.70503200000002</c:v>
                </c:pt>
                <c:pt idx="3117">
                  <c:v>-416.64465000000001</c:v>
                </c:pt>
                <c:pt idx="3118">
                  <c:v>-416.58112499999999</c:v>
                </c:pt>
                <c:pt idx="3119">
                  <c:v>-416.60229900000002</c:v>
                </c:pt>
                <c:pt idx="3120">
                  <c:v>-416.766278</c:v>
                </c:pt>
                <c:pt idx="3121">
                  <c:v>-416.71900399999998</c:v>
                </c:pt>
                <c:pt idx="3122">
                  <c:v>-417.065316</c:v>
                </c:pt>
                <c:pt idx="3123">
                  <c:v>-416.97682300000002</c:v>
                </c:pt>
                <c:pt idx="3124">
                  <c:v>-417.36359499999998</c:v>
                </c:pt>
                <c:pt idx="3125">
                  <c:v>-417.34043700000001</c:v>
                </c:pt>
                <c:pt idx="3126">
                  <c:v>-417.46355199999999</c:v>
                </c:pt>
                <c:pt idx="3127">
                  <c:v>-416.870316</c:v>
                </c:pt>
                <c:pt idx="3128">
                  <c:v>-416.86366800000002</c:v>
                </c:pt>
                <c:pt idx="3129">
                  <c:v>-416.94152600000001</c:v>
                </c:pt>
                <c:pt idx="3130">
                  <c:v>-417.27910600000001</c:v>
                </c:pt>
                <c:pt idx="3131">
                  <c:v>-416.73752300000001</c:v>
                </c:pt>
                <c:pt idx="3132">
                  <c:v>-416.73169999999999</c:v>
                </c:pt>
                <c:pt idx="3133">
                  <c:v>-417.18089600000002</c:v>
                </c:pt>
                <c:pt idx="3134">
                  <c:v>-417.25520499999999</c:v>
                </c:pt>
                <c:pt idx="3135">
                  <c:v>-416.880652</c:v>
                </c:pt>
                <c:pt idx="3136">
                  <c:v>-417.323756</c:v>
                </c:pt>
                <c:pt idx="3137">
                  <c:v>-417.40272700000003</c:v>
                </c:pt>
                <c:pt idx="3138">
                  <c:v>-417.60805299999998</c:v>
                </c:pt>
                <c:pt idx="3139">
                  <c:v>-417.65837599999998</c:v>
                </c:pt>
                <c:pt idx="3140">
                  <c:v>-417.760898</c:v>
                </c:pt>
                <c:pt idx="3141">
                  <c:v>-417.81880200000001</c:v>
                </c:pt>
                <c:pt idx="3142">
                  <c:v>-417.74010099999998</c:v>
                </c:pt>
                <c:pt idx="3143">
                  <c:v>-417.62895600000002</c:v>
                </c:pt>
                <c:pt idx="3144">
                  <c:v>-417.37194399999998</c:v>
                </c:pt>
                <c:pt idx="3145">
                  <c:v>-417.52746400000001</c:v>
                </c:pt>
                <c:pt idx="3146">
                  <c:v>-417.45691499999998</c:v>
                </c:pt>
                <c:pt idx="3147">
                  <c:v>-417.52064999999999</c:v>
                </c:pt>
                <c:pt idx="3148">
                  <c:v>-417.400531</c:v>
                </c:pt>
                <c:pt idx="3149">
                  <c:v>-417.07483400000001</c:v>
                </c:pt>
                <c:pt idx="3150">
                  <c:v>-416.92029400000001</c:v>
                </c:pt>
                <c:pt idx="3151">
                  <c:v>-416.58017899999999</c:v>
                </c:pt>
                <c:pt idx="3152">
                  <c:v>-416.46659899999997</c:v>
                </c:pt>
                <c:pt idx="3153">
                  <c:v>-415.973682</c:v>
                </c:pt>
                <c:pt idx="3154">
                  <c:v>-416.63875300000001</c:v>
                </c:pt>
                <c:pt idx="3155">
                  <c:v>-416.43826899999999</c:v>
                </c:pt>
                <c:pt idx="3156">
                  <c:v>-416.217781</c:v>
                </c:pt>
                <c:pt idx="3157">
                  <c:v>-416.03975700000001</c:v>
                </c:pt>
                <c:pt idx="3158">
                  <c:v>-415.88893000000002</c:v>
                </c:pt>
                <c:pt idx="3159">
                  <c:v>-415.78380900000002</c:v>
                </c:pt>
                <c:pt idx="3160">
                  <c:v>-415.62014499999998</c:v>
                </c:pt>
                <c:pt idx="3161">
                  <c:v>-414.71181200000001</c:v>
                </c:pt>
                <c:pt idx="3162">
                  <c:v>-413.73656399999999</c:v>
                </c:pt>
                <c:pt idx="3163">
                  <c:v>-413.824679</c:v>
                </c:pt>
                <c:pt idx="3164">
                  <c:v>-413.97434600000003</c:v>
                </c:pt>
                <c:pt idx="3165">
                  <c:v>-413.85852899999998</c:v>
                </c:pt>
                <c:pt idx="3166">
                  <c:v>-413.61337300000002</c:v>
                </c:pt>
                <c:pt idx="3167">
                  <c:v>-413.75318600000003</c:v>
                </c:pt>
                <c:pt idx="3168">
                  <c:v>-413.59371499999997</c:v>
                </c:pt>
                <c:pt idx="3169">
                  <c:v>-413.43394599999999</c:v>
                </c:pt>
                <c:pt idx="3170">
                  <c:v>-413.17465600000003</c:v>
                </c:pt>
                <c:pt idx="3171">
                  <c:v>-412.94319100000001</c:v>
                </c:pt>
                <c:pt idx="3172">
                  <c:v>-412.81190900000001</c:v>
                </c:pt>
                <c:pt idx="3173">
                  <c:v>-412.624529</c:v>
                </c:pt>
                <c:pt idx="3174">
                  <c:v>-412.36788300000001</c:v>
                </c:pt>
                <c:pt idx="3175">
                  <c:v>-412.213371</c:v>
                </c:pt>
                <c:pt idx="3176">
                  <c:v>-412.04445199999998</c:v>
                </c:pt>
                <c:pt idx="3177">
                  <c:v>-411.47616099999999</c:v>
                </c:pt>
                <c:pt idx="3178">
                  <c:v>-411.30384900000001</c:v>
                </c:pt>
                <c:pt idx="3179">
                  <c:v>-411.15506900000003</c:v>
                </c:pt>
                <c:pt idx="3180">
                  <c:v>-410.75056799999999</c:v>
                </c:pt>
                <c:pt idx="3181">
                  <c:v>-410.55149499999999</c:v>
                </c:pt>
                <c:pt idx="3182">
                  <c:v>-410.53415000000001</c:v>
                </c:pt>
                <c:pt idx="3183">
                  <c:v>-410.417708</c:v>
                </c:pt>
                <c:pt idx="3184">
                  <c:v>-410.29792300000003</c:v>
                </c:pt>
                <c:pt idx="3185">
                  <c:v>-410.05809399999998</c:v>
                </c:pt>
                <c:pt idx="3186">
                  <c:v>-409.84265299999998</c:v>
                </c:pt>
                <c:pt idx="3187">
                  <c:v>-409.70288399999998</c:v>
                </c:pt>
                <c:pt idx="3188">
                  <c:v>-409.44195300000001</c:v>
                </c:pt>
                <c:pt idx="3189">
                  <c:v>-409.24966499999999</c:v>
                </c:pt>
                <c:pt idx="3190">
                  <c:v>-409.093616</c:v>
                </c:pt>
                <c:pt idx="3191">
                  <c:v>-408.90436899999997</c:v>
                </c:pt>
                <c:pt idx="3192">
                  <c:v>-408.78220099999999</c:v>
                </c:pt>
                <c:pt idx="3193">
                  <c:v>-408.62136099999998</c:v>
                </c:pt>
                <c:pt idx="3194">
                  <c:v>-408.43930399999999</c:v>
                </c:pt>
                <c:pt idx="3195">
                  <c:v>-408.24438600000002</c:v>
                </c:pt>
                <c:pt idx="3196">
                  <c:v>-408.08917400000001</c:v>
                </c:pt>
                <c:pt idx="3197">
                  <c:v>-407.91916600000002</c:v>
                </c:pt>
                <c:pt idx="3198">
                  <c:v>-407.81711000000001</c:v>
                </c:pt>
                <c:pt idx="3199">
                  <c:v>-407.67413099999999</c:v>
                </c:pt>
                <c:pt idx="3200">
                  <c:v>-407.48724700000002</c:v>
                </c:pt>
                <c:pt idx="3201">
                  <c:v>-407.38161500000001</c:v>
                </c:pt>
                <c:pt idx="3202">
                  <c:v>-407.31791399999997</c:v>
                </c:pt>
                <c:pt idx="3203">
                  <c:v>-407.10031600000002</c:v>
                </c:pt>
                <c:pt idx="3204">
                  <c:v>-406.88448099999999</c:v>
                </c:pt>
                <c:pt idx="3205">
                  <c:v>-406.736785</c:v>
                </c:pt>
                <c:pt idx="3206">
                  <c:v>-406.632341</c:v>
                </c:pt>
                <c:pt idx="3207">
                  <c:v>-406.53238199999998</c:v>
                </c:pt>
                <c:pt idx="3208">
                  <c:v>-406.40842199999997</c:v>
                </c:pt>
                <c:pt idx="3209">
                  <c:v>-406.24494299999998</c:v>
                </c:pt>
                <c:pt idx="3210">
                  <c:v>-406.16670599999998</c:v>
                </c:pt>
                <c:pt idx="3211">
                  <c:v>-406.03367900000001</c:v>
                </c:pt>
                <c:pt idx="3212">
                  <c:v>-405.906227</c:v>
                </c:pt>
                <c:pt idx="3213">
                  <c:v>-405.736965</c:v>
                </c:pt>
                <c:pt idx="3214">
                  <c:v>-405.61851200000001</c:v>
                </c:pt>
                <c:pt idx="3215">
                  <c:v>-405.51967999999999</c:v>
                </c:pt>
                <c:pt idx="3216">
                  <c:v>-405.44910099999998</c:v>
                </c:pt>
                <c:pt idx="3217">
                  <c:v>-405.38714700000003</c:v>
                </c:pt>
                <c:pt idx="3218">
                  <c:v>-405.25196599999998</c:v>
                </c:pt>
                <c:pt idx="3219">
                  <c:v>-405.09076499999998</c:v>
                </c:pt>
                <c:pt idx="3220">
                  <c:v>-404.98652299999998</c:v>
                </c:pt>
                <c:pt idx="3221">
                  <c:v>-404.95458500000001</c:v>
                </c:pt>
                <c:pt idx="3222">
                  <c:v>-404.77691499999997</c:v>
                </c:pt>
                <c:pt idx="3223">
                  <c:v>-404.66296299999999</c:v>
                </c:pt>
                <c:pt idx="3224">
                  <c:v>-404.60328500000003</c:v>
                </c:pt>
                <c:pt idx="3225">
                  <c:v>-404.43715600000002</c:v>
                </c:pt>
                <c:pt idx="3226">
                  <c:v>-404.27264500000001</c:v>
                </c:pt>
                <c:pt idx="3227">
                  <c:v>-404.14579400000002</c:v>
                </c:pt>
                <c:pt idx="3228">
                  <c:v>-403.82926900000001</c:v>
                </c:pt>
                <c:pt idx="3229">
                  <c:v>-403.74550699999998</c:v>
                </c:pt>
                <c:pt idx="3230">
                  <c:v>-403.68262299999998</c:v>
                </c:pt>
                <c:pt idx="3231">
                  <c:v>-403.81978400000003</c:v>
                </c:pt>
                <c:pt idx="3232">
                  <c:v>-403.61514599999998</c:v>
                </c:pt>
                <c:pt idx="3233">
                  <c:v>-403.56846100000001</c:v>
                </c:pt>
                <c:pt idx="3234">
                  <c:v>-403.25221499999998</c:v>
                </c:pt>
                <c:pt idx="3235">
                  <c:v>-403.15213999999997</c:v>
                </c:pt>
                <c:pt idx="3236">
                  <c:v>-402.98695900000001</c:v>
                </c:pt>
                <c:pt idx="3237">
                  <c:v>-402.98200000000003</c:v>
                </c:pt>
                <c:pt idx="3238">
                  <c:v>-402.79980399999999</c:v>
                </c:pt>
                <c:pt idx="3239">
                  <c:v>-402.636822</c:v>
                </c:pt>
                <c:pt idx="3240">
                  <c:v>-402.64828599999998</c:v>
                </c:pt>
                <c:pt idx="3241">
                  <c:v>-402.44272699999999</c:v>
                </c:pt>
                <c:pt idx="3242">
                  <c:v>-402.12461300000001</c:v>
                </c:pt>
                <c:pt idx="3243">
                  <c:v>-401.95994400000001</c:v>
                </c:pt>
                <c:pt idx="3244">
                  <c:v>-402.02861200000001</c:v>
                </c:pt>
                <c:pt idx="3245">
                  <c:v>-401.83745299999998</c:v>
                </c:pt>
                <c:pt idx="3246">
                  <c:v>-401.43954500000001</c:v>
                </c:pt>
                <c:pt idx="3247">
                  <c:v>-401.39064500000001</c:v>
                </c:pt>
                <c:pt idx="3248">
                  <c:v>-401.45730600000002</c:v>
                </c:pt>
                <c:pt idx="3249">
                  <c:v>-401.485795</c:v>
                </c:pt>
                <c:pt idx="3250">
                  <c:v>-401.46499299999999</c:v>
                </c:pt>
                <c:pt idx="3251">
                  <c:v>-401.28043500000001</c:v>
                </c:pt>
                <c:pt idx="3252">
                  <c:v>-401.19182599999999</c:v>
                </c:pt>
                <c:pt idx="3253">
                  <c:v>-401.23474900000002</c:v>
                </c:pt>
                <c:pt idx="3254">
                  <c:v>-401.18006600000001</c:v>
                </c:pt>
                <c:pt idx="3255">
                  <c:v>-401.16615999999999</c:v>
                </c:pt>
                <c:pt idx="3256">
                  <c:v>-401.30424199999999</c:v>
                </c:pt>
                <c:pt idx="3257">
                  <c:v>-401.394206</c:v>
                </c:pt>
                <c:pt idx="3258">
                  <c:v>-401.53222799999998</c:v>
                </c:pt>
                <c:pt idx="3259">
                  <c:v>-401.62642199999999</c:v>
                </c:pt>
                <c:pt idx="3260">
                  <c:v>-401.71874000000003</c:v>
                </c:pt>
                <c:pt idx="3261">
                  <c:v>-401.77680199999998</c:v>
                </c:pt>
                <c:pt idx="3262">
                  <c:v>-401.89184999999998</c:v>
                </c:pt>
                <c:pt idx="3263">
                  <c:v>-402.046626</c:v>
                </c:pt>
                <c:pt idx="3264">
                  <c:v>-402.17488500000002</c:v>
                </c:pt>
                <c:pt idx="3265">
                  <c:v>-402.32725399999998</c:v>
                </c:pt>
                <c:pt idx="3266">
                  <c:v>-402.56930199999999</c:v>
                </c:pt>
                <c:pt idx="3267">
                  <c:v>-402.72171500000002</c:v>
                </c:pt>
                <c:pt idx="3268">
                  <c:v>-402.91982300000001</c:v>
                </c:pt>
                <c:pt idx="3269">
                  <c:v>-403.155078</c:v>
                </c:pt>
                <c:pt idx="3270">
                  <c:v>-403.52361300000001</c:v>
                </c:pt>
                <c:pt idx="3271">
                  <c:v>-403.68609300000003</c:v>
                </c:pt>
                <c:pt idx="3272">
                  <c:v>-403.90521899999999</c:v>
                </c:pt>
                <c:pt idx="3273">
                  <c:v>-404.12747300000001</c:v>
                </c:pt>
                <c:pt idx="3274">
                  <c:v>-404.34436799999997</c:v>
                </c:pt>
                <c:pt idx="3275">
                  <c:v>-404.65066999999999</c:v>
                </c:pt>
                <c:pt idx="3276">
                  <c:v>-405.14442400000001</c:v>
                </c:pt>
                <c:pt idx="3277">
                  <c:v>-405.32107100000002</c:v>
                </c:pt>
                <c:pt idx="3278">
                  <c:v>-405.67182500000001</c:v>
                </c:pt>
                <c:pt idx="3279">
                  <c:v>-405.87012399999998</c:v>
                </c:pt>
                <c:pt idx="3280">
                  <c:v>-406.18213400000002</c:v>
                </c:pt>
                <c:pt idx="3281">
                  <c:v>-406.387607</c:v>
                </c:pt>
                <c:pt idx="3282">
                  <c:v>-406.70650499999999</c:v>
                </c:pt>
                <c:pt idx="3283">
                  <c:v>-406.93236300000001</c:v>
                </c:pt>
                <c:pt idx="3284">
                  <c:v>-407.09554500000002</c:v>
                </c:pt>
                <c:pt idx="3285">
                  <c:v>-407.44473099999999</c:v>
                </c:pt>
                <c:pt idx="3286">
                  <c:v>-407.73016200000001</c:v>
                </c:pt>
                <c:pt idx="3287">
                  <c:v>-408.04610600000001</c:v>
                </c:pt>
                <c:pt idx="3288">
                  <c:v>-408.39958100000001</c:v>
                </c:pt>
                <c:pt idx="3289">
                  <c:v>-408.60131899999999</c:v>
                </c:pt>
                <c:pt idx="3290">
                  <c:v>-408.685766</c:v>
                </c:pt>
                <c:pt idx="3291">
                  <c:v>-408.844514</c:v>
                </c:pt>
                <c:pt idx="3292">
                  <c:v>-409.07468799999998</c:v>
                </c:pt>
                <c:pt idx="3293">
                  <c:v>-409.37282900000002</c:v>
                </c:pt>
                <c:pt idx="3294">
                  <c:v>-409.81272899999999</c:v>
                </c:pt>
                <c:pt idx="3295">
                  <c:v>-409.95344599999999</c:v>
                </c:pt>
                <c:pt idx="3296">
                  <c:v>-410.27426200000002</c:v>
                </c:pt>
                <c:pt idx="3297">
                  <c:v>-410.61537499999997</c:v>
                </c:pt>
                <c:pt idx="3298">
                  <c:v>-410.77970599999998</c:v>
                </c:pt>
                <c:pt idx="3299">
                  <c:v>-411.060813</c:v>
                </c:pt>
                <c:pt idx="3300">
                  <c:v>-411.20956200000001</c:v>
                </c:pt>
                <c:pt idx="3301">
                  <c:v>-411.61475799999999</c:v>
                </c:pt>
                <c:pt idx="3302">
                  <c:v>-411.822562</c:v>
                </c:pt>
                <c:pt idx="3303">
                  <c:v>-412.01082700000001</c:v>
                </c:pt>
                <c:pt idx="3304">
                  <c:v>-412.17893299999997</c:v>
                </c:pt>
                <c:pt idx="3305">
                  <c:v>-412.64324399999998</c:v>
                </c:pt>
                <c:pt idx="3306">
                  <c:v>-412.88562999999999</c:v>
                </c:pt>
                <c:pt idx="3307">
                  <c:v>-413.16175399999997</c:v>
                </c:pt>
                <c:pt idx="3308">
                  <c:v>-413.25666799999999</c:v>
                </c:pt>
                <c:pt idx="3309">
                  <c:v>-413.35548499999999</c:v>
                </c:pt>
                <c:pt idx="3310">
                  <c:v>-413.82275800000002</c:v>
                </c:pt>
                <c:pt idx="3311">
                  <c:v>-414.27983499999999</c:v>
                </c:pt>
                <c:pt idx="3312">
                  <c:v>-414.99757099999999</c:v>
                </c:pt>
                <c:pt idx="3313">
                  <c:v>-415.066461</c:v>
                </c:pt>
                <c:pt idx="3314">
                  <c:v>-415.33649500000001</c:v>
                </c:pt>
                <c:pt idx="3315">
                  <c:v>-415.80140999999998</c:v>
                </c:pt>
                <c:pt idx="3316">
                  <c:v>-416.15809300000001</c:v>
                </c:pt>
                <c:pt idx="3317">
                  <c:v>-416.537755</c:v>
                </c:pt>
                <c:pt idx="3318">
                  <c:v>-416.79801200000003</c:v>
                </c:pt>
                <c:pt idx="3319">
                  <c:v>-417.16357099999999</c:v>
                </c:pt>
                <c:pt idx="3320">
                  <c:v>-417.60399799999999</c:v>
                </c:pt>
                <c:pt idx="3321">
                  <c:v>-418.170163</c:v>
                </c:pt>
                <c:pt idx="3322">
                  <c:v>-418.62695000000002</c:v>
                </c:pt>
                <c:pt idx="3323">
                  <c:v>-419.09859699999998</c:v>
                </c:pt>
                <c:pt idx="3324">
                  <c:v>-419.23097100000001</c:v>
                </c:pt>
                <c:pt idx="3325">
                  <c:v>-419.38611400000002</c:v>
                </c:pt>
                <c:pt idx="3326">
                  <c:v>-419.70794599999999</c:v>
                </c:pt>
                <c:pt idx="3327">
                  <c:v>-419.95236199999999</c:v>
                </c:pt>
                <c:pt idx="3328">
                  <c:v>-420.53718400000002</c:v>
                </c:pt>
                <c:pt idx="3329">
                  <c:v>-420.78631799999999</c:v>
                </c:pt>
                <c:pt idx="3330">
                  <c:v>-391.13397700000002</c:v>
                </c:pt>
                <c:pt idx="3331">
                  <c:v>-391.15540499999997</c:v>
                </c:pt>
                <c:pt idx="3332">
                  <c:v>-390.632834</c:v>
                </c:pt>
                <c:pt idx="3333">
                  <c:v>-390.27849200000003</c:v>
                </c:pt>
                <c:pt idx="3334">
                  <c:v>-390.53109799999999</c:v>
                </c:pt>
                <c:pt idx="3335">
                  <c:v>-391.78376800000001</c:v>
                </c:pt>
                <c:pt idx="3336">
                  <c:v>-392.732574</c:v>
                </c:pt>
                <c:pt idx="3337">
                  <c:v>-398.53398800000002</c:v>
                </c:pt>
                <c:pt idx="3338">
                  <c:v>-398.12442299999998</c:v>
                </c:pt>
                <c:pt idx="3339">
                  <c:v>-398.031721</c:v>
                </c:pt>
                <c:pt idx="3340">
                  <c:v>-399.54350499999998</c:v>
                </c:pt>
                <c:pt idx="3341">
                  <c:v>-400.92550999999997</c:v>
                </c:pt>
                <c:pt idx="3342">
                  <c:v>-399.038903</c:v>
                </c:pt>
                <c:pt idx="3343">
                  <c:v>-399.31846300000001</c:v>
                </c:pt>
                <c:pt idx="3344">
                  <c:v>-398.389139</c:v>
                </c:pt>
                <c:pt idx="3345">
                  <c:v>-398.29727300000002</c:v>
                </c:pt>
                <c:pt idx="3346">
                  <c:v>-398.25295</c:v>
                </c:pt>
                <c:pt idx="3347">
                  <c:v>-397.72427900000002</c:v>
                </c:pt>
                <c:pt idx="3348">
                  <c:v>-398.80750399999999</c:v>
                </c:pt>
                <c:pt idx="3349">
                  <c:v>-398.01071100000001</c:v>
                </c:pt>
                <c:pt idx="3350">
                  <c:v>-397.37332500000002</c:v>
                </c:pt>
                <c:pt idx="3351">
                  <c:v>-398.26248700000002</c:v>
                </c:pt>
                <c:pt idx="3352">
                  <c:v>-398.901454</c:v>
                </c:pt>
                <c:pt idx="3353">
                  <c:v>-398.16883899999999</c:v>
                </c:pt>
                <c:pt idx="3354">
                  <c:v>-398.25464299999999</c:v>
                </c:pt>
                <c:pt idx="3355">
                  <c:v>-397.14228900000001</c:v>
                </c:pt>
                <c:pt idx="3356">
                  <c:v>-397.79375399999998</c:v>
                </c:pt>
                <c:pt idx="3357">
                  <c:v>-400.52608900000001</c:v>
                </c:pt>
                <c:pt idx="3358">
                  <c:v>-399.94252699999998</c:v>
                </c:pt>
                <c:pt idx="3359">
                  <c:v>-399.66906299999999</c:v>
                </c:pt>
                <c:pt idx="3360">
                  <c:v>-400.68486100000001</c:v>
                </c:pt>
                <c:pt idx="3361">
                  <c:v>-398.680565</c:v>
                </c:pt>
                <c:pt idx="3362">
                  <c:v>-400.56020599999999</c:v>
                </c:pt>
                <c:pt idx="3363">
                  <c:v>-400.43006200000002</c:v>
                </c:pt>
                <c:pt idx="3364">
                  <c:v>-398.82960800000001</c:v>
                </c:pt>
                <c:pt idx="3365">
                  <c:v>-398.05393900000001</c:v>
                </c:pt>
                <c:pt idx="3366">
                  <c:v>-397.76152400000001</c:v>
                </c:pt>
                <c:pt idx="3367">
                  <c:v>-399.85105099999998</c:v>
                </c:pt>
                <c:pt idx="3368">
                  <c:v>-399.39081399999998</c:v>
                </c:pt>
                <c:pt idx="3369">
                  <c:v>-397.88565699999998</c:v>
                </c:pt>
                <c:pt idx="3370">
                  <c:v>-399.568085</c:v>
                </c:pt>
                <c:pt idx="3371">
                  <c:v>-398.447002</c:v>
                </c:pt>
                <c:pt idx="3372">
                  <c:v>-400.02587299999999</c:v>
                </c:pt>
                <c:pt idx="3373">
                  <c:v>-399.05971299999999</c:v>
                </c:pt>
                <c:pt idx="3374">
                  <c:v>-401.16796599999998</c:v>
                </c:pt>
                <c:pt idx="3375">
                  <c:v>-400.11816499999998</c:v>
                </c:pt>
                <c:pt idx="3376">
                  <c:v>-399.99514299999998</c:v>
                </c:pt>
                <c:pt idx="3377">
                  <c:v>-399.74298599999997</c:v>
                </c:pt>
                <c:pt idx="3378">
                  <c:v>-399.027759</c:v>
                </c:pt>
                <c:pt idx="3379">
                  <c:v>-398.743673</c:v>
                </c:pt>
                <c:pt idx="3380">
                  <c:v>-398.97423900000001</c:v>
                </c:pt>
                <c:pt idx="3381">
                  <c:v>-399.33992499999999</c:v>
                </c:pt>
                <c:pt idx="3382">
                  <c:v>-399.76303999999999</c:v>
                </c:pt>
                <c:pt idx="3383">
                  <c:v>-400.33840400000003</c:v>
                </c:pt>
                <c:pt idx="3384">
                  <c:v>-400.26166699999999</c:v>
                </c:pt>
                <c:pt idx="3385">
                  <c:v>-401.15171600000002</c:v>
                </c:pt>
                <c:pt idx="3386">
                  <c:v>-402.46186599999999</c:v>
                </c:pt>
                <c:pt idx="3387">
                  <c:v>-399.42012699999998</c:v>
                </c:pt>
                <c:pt idx="3388">
                  <c:v>-398.96703000000002</c:v>
                </c:pt>
                <c:pt idx="3389">
                  <c:v>-398.74417699999998</c:v>
                </c:pt>
                <c:pt idx="3390">
                  <c:v>-398.44928499999997</c:v>
                </c:pt>
                <c:pt idx="3391">
                  <c:v>-398.89362</c:v>
                </c:pt>
                <c:pt idx="3392">
                  <c:v>-397.89706899999999</c:v>
                </c:pt>
                <c:pt idx="3393">
                  <c:v>-398.515061</c:v>
                </c:pt>
                <c:pt idx="3394">
                  <c:v>-399.26713999999998</c:v>
                </c:pt>
                <c:pt idx="3395">
                  <c:v>-399.29592500000001</c:v>
                </c:pt>
                <c:pt idx="3396">
                  <c:v>-398.08472</c:v>
                </c:pt>
                <c:pt idx="3397">
                  <c:v>-397.073421</c:v>
                </c:pt>
                <c:pt idx="3398">
                  <c:v>-397.06907899999999</c:v>
                </c:pt>
                <c:pt idx="3399">
                  <c:v>-396.450469</c:v>
                </c:pt>
                <c:pt idx="3400">
                  <c:v>-396.52427999999998</c:v>
                </c:pt>
                <c:pt idx="3401">
                  <c:v>-396.45261399999998</c:v>
                </c:pt>
                <c:pt idx="3402">
                  <c:v>-399.23152900000002</c:v>
                </c:pt>
                <c:pt idx="3403">
                  <c:v>-399.07732700000003</c:v>
                </c:pt>
                <c:pt idx="3404">
                  <c:v>-398.07236799999998</c:v>
                </c:pt>
                <c:pt idx="3405">
                  <c:v>-398.40321699999998</c:v>
                </c:pt>
                <c:pt idx="3406">
                  <c:v>-398.04575499999999</c:v>
                </c:pt>
                <c:pt idx="3407">
                  <c:v>-397.98335900000001</c:v>
                </c:pt>
                <c:pt idx="3408">
                  <c:v>-397.76586400000002</c:v>
                </c:pt>
                <c:pt idx="3409">
                  <c:v>-397.30326400000001</c:v>
                </c:pt>
                <c:pt idx="3410">
                  <c:v>-398.072993</c:v>
                </c:pt>
                <c:pt idx="3411">
                  <c:v>-396.174172</c:v>
                </c:pt>
                <c:pt idx="3412">
                  <c:v>-397.32336299999997</c:v>
                </c:pt>
                <c:pt idx="3413">
                  <c:v>-397.21013900000003</c:v>
                </c:pt>
                <c:pt idx="3414">
                  <c:v>-398.312298</c:v>
                </c:pt>
                <c:pt idx="3415">
                  <c:v>-397.66456599999998</c:v>
                </c:pt>
                <c:pt idx="3416">
                  <c:v>-397.69663300000002</c:v>
                </c:pt>
                <c:pt idx="3417">
                  <c:v>-398.07963000000001</c:v>
                </c:pt>
                <c:pt idx="3418">
                  <c:v>-397.53864399999998</c:v>
                </c:pt>
                <c:pt idx="3419">
                  <c:v>-397.53384</c:v>
                </c:pt>
                <c:pt idx="3420">
                  <c:v>-398.12088599999998</c:v>
                </c:pt>
                <c:pt idx="3421">
                  <c:v>-398.49517100000003</c:v>
                </c:pt>
                <c:pt idx="3422">
                  <c:v>-398.32065299999999</c:v>
                </c:pt>
                <c:pt idx="3423">
                  <c:v>-398.248468</c:v>
                </c:pt>
                <c:pt idx="3424">
                  <c:v>-396.49564400000003</c:v>
                </c:pt>
                <c:pt idx="3425">
                  <c:v>-395.31877200000002</c:v>
                </c:pt>
                <c:pt idx="3426">
                  <c:v>-394.66027100000002</c:v>
                </c:pt>
                <c:pt idx="3427">
                  <c:v>-394.43252000000001</c:v>
                </c:pt>
                <c:pt idx="3428">
                  <c:v>-394.476293</c:v>
                </c:pt>
                <c:pt idx="3429">
                  <c:v>-394.23026800000002</c:v>
                </c:pt>
                <c:pt idx="3430">
                  <c:v>-394.359285</c:v>
                </c:pt>
                <c:pt idx="3431">
                  <c:v>-395.00335799999999</c:v>
                </c:pt>
                <c:pt idx="3432">
                  <c:v>-394.75443899999999</c:v>
                </c:pt>
                <c:pt idx="3433">
                  <c:v>-394.75250399999999</c:v>
                </c:pt>
                <c:pt idx="3434">
                  <c:v>-394.84297099999998</c:v>
                </c:pt>
                <c:pt idx="3435">
                  <c:v>-394.96536800000001</c:v>
                </c:pt>
                <c:pt idx="3436">
                  <c:v>-394.95051599999999</c:v>
                </c:pt>
                <c:pt idx="3437">
                  <c:v>-395.14771300000001</c:v>
                </c:pt>
                <c:pt idx="3438">
                  <c:v>-395.919194</c:v>
                </c:pt>
                <c:pt idx="3439">
                  <c:v>-395.96626099999997</c:v>
                </c:pt>
                <c:pt idx="3440">
                  <c:v>-395.85259500000001</c:v>
                </c:pt>
                <c:pt idx="3441">
                  <c:v>-395.42435699999999</c:v>
                </c:pt>
                <c:pt idx="3442">
                  <c:v>-395.17317100000002</c:v>
                </c:pt>
                <c:pt idx="3443">
                  <c:v>-396.368853</c:v>
                </c:pt>
                <c:pt idx="3444">
                  <c:v>-396.23791199999999</c:v>
                </c:pt>
                <c:pt idx="3445">
                  <c:v>-397.88931400000001</c:v>
                </c:pt>
                <c:pt idx="3446">
                  <c:v>-398.465146</c:v>
                </c:pt>
                <c:pt idx="3447">
                  <c:v>-396.079522</c:v>
                </c:pt>
                <c:pt idx="3448">
                  <c:v>-397.17624999999998</c:v>
                </c:pt>
                <c:pt idx="3449">
                  <c:v>-396.49786899999998</c:v>
                </c:pt>
                <c:pt idx="3450">
                  <c:v>-396.30323499999997</c:v>
                </c:pt>
                <c:pt idx="3451">
                  <c:v>-396.84430800000001</c:v>
                </c:pt>
                <c:pt idx="3452">
                  <c:v>-395.98432200000002</c:v>
                </c:pt>
                <c:pt idx="3453">
                  <c:v>-396.008467</c:v>
                </c:pt>
                <c:pt idx="3454">
                  <c:v>-396.15593699999999</c:v>
                </c:pt>
                <c:pt idx="3455">
                  <c:v>-396.02674100000002</c:v>
                </c:pt>
                <c:pt idx="3456">
                  <c:v>-395.712401</c:v>
                </c:pt>
                <c:pt idx="3457">
                  <c:v>-395.927907</c:v>
                </c:pt>
                <c:pt idx="3458">
                  <c:v>-396.241308</c:v>
                </c:pt>
                <c:pt idx="3459">
                  <c:v>-395.98815100000002</c:v>
                </c:pt>
                <c:pt idx="3460">
                  <c:v>-396.19022000000001</c:v>
                </c:pt>
                <c:pt idx="3461">
                  <c:v>-396.17492399999998</c:v>
                </c:pt>
                <c:pt idx="3462">
                  <c:v>-396.245407</c:v>
                </c:pt>
                <c:pt idx="3463">
                  <c:v>-396.113832</c:v>
                </c:pt>
                <c:pt idx="3464">
                  <c:v>-396.32936100000001</c:v>
                </c:pt>
                <c:pt idx="3465">
                  <c:v>-396.51803899999999</c:v>
                </c:pt>
                <c:pt idx="3466">
                  <c:v>-396.27076899999997</c:v>
                </c:pt>
                <c:pt idx="3467">
                  <c:v>-396.22779300000002</c:v>
                </c:pt>
                <c:pt idx="3468">
                  <c:v>-396.71398299999998</c:v>
                </c:pt>
                <c:pt idx="3469">
                  <c:v>-396.59360199999998</c:v>
                </c:pt>
                <c:pt idx="3470">
                  <c:v>-396.65780799999999</c:v>
                </c:pt>
                <c:pt idx="3471">
                  <c:v>-396.70428299999998</c:v>
                </c:pt>
                <c:pt idx="3472">
                  <c:v>-395.70007900000002</c:v>
                </c:pt>
                <c:pt idx="3473">
                  <c:v>-396.375066</c:v>
                </c:pt>
                <c:pt idx="3474">
                  <c:v>-395.56799100000001</c:v>
                </c:pt>
                <c:pt idx="3475">
                  <c:v>-395.74523299999998</c:v>
                </c:pt>
                <c:pt idx="3476">
                  <c:v>-395.58660400000002</c:v>
                </c:pt>
                <c:pt idx="3477">
                  <c:v>-395.42760800000002</c:v>
                </c:pt>
                <c:pt idx="3478">
                  <c:v>-395.43335999999999</c:v>
                </c:pt>
                <c:pt idx="3479">
                  <c:v>-395.34600899999998</c:v>
                </c:pt>
                <c:pt idx="3480">
                  <c:v>-395.83244200000001</c:v>
                </c:pt>
                <c:pt idx="3481">
                  <c:v>-395.71421400000003</c:v>
                </c:pt>
                <c:pt idx="3482">
                  <c:v>-395.92759999999998</c:v>
                </c:pt>
                <c:pt idx="3483">
                  <c:v>-396.11925400000001</c:v>
                </c:pt>
                <c:pt idx="3484">
                  <c:v>-396.26114100000001</c:v>
                </c:pt>
                <c:pt idx="3485">
                  <c:v>-396.02624200000002</c:v>
                </c:pt>
                <c:pt idx="3486">
                  <c:v>-396.38022699999999</c:v>
                </c:pt>
                <c:pt idx="3487">
                  <c:v>-395.86076700000001</c:v>
                </c:pt>
                <c:pt idx="3488">
                  <c:v>-396.00197500000002</c:v>
                </c:pt>
                <c:pt idx="3489">
                  <c:v>-396.284898</c:v>
                </c:pt>
                <c:pt idx="3490">
                  <c:v>-397.101674</c:v>
                </c:pt>
                <c:pt idx="3491">
                  <c:v>-397.60198300000002</c:v>
                </c:pt>
                <c:pt idx="3492">
                  <c:v>-398.18143600000002</c:v>
                </c:pt>
                <c:pt idx="3493">
                  <c:v>-398.38488699999999</c:v>
                </c:pt>
                <c:pt idx="3494">
                  <c:v>-396.54017199999998</c:v>
                </c:pt>
                <c:pt idx="3495">
                  <c:v>-396.36537600000003</c:v>
                </c:pt>
                <c:pt idx="3496">
                  <c:v>-395.81714799999997</c:v>
                </c:pt>
                <c:pt idx="3497">
                  <c:v>-395.769543</c:v>
                </c:pt>
                <c:pt idx="3498">
                  <c:v>-395.57180899999997</c:v>
                </c:pt>
                <c:pt idx="3499">
                  <c:v>-395.49102499999998</c:v>
                </c:pt>
                <c:pt idx="3500">
                  <c:v>-395.435001</c:v>
                </c:pt>
                <c:pt idx="3501">
                  <c:v>-394.95419299999998</c:v>
                </c:pt>
                <c:pt idx="3502">
                  <c:v>-395.26918799999999</c:v>
                </c:pt>
                <c:pt idx="3503">
                  <c:v>-396.59940899999998</c:v>
                </c:pt>
                <c:pt idx="3504">
                  <c:v>-398.08569799999998</c:v>
                </c:pt>
                <c:pt idx="3505">
                  <c:v>-398.08707800000002</c:v>
                </c:pt>
                <c:pt idx="3506">
                  <c:v>-396.89608800000002</c:v>
                </c:pt>
                <c:pt idx="3507">
                  <c:v>-396.35656899999998</c:v>
                </c:pt>
                <c:pt idx="3508">
                  <c:v>-396.37624199999999</c:v>
                </c:pt>
                <c:pt idx="3509">
                  <c:v>-396.21342499999997</c:v>
                </c:pt>
                <c:pt idx="3510">
                  <c:v>-397.53779100000003</c:v>
                </c:pt>
                <c:pt idx="3511">
                  <c:v>-396.34535799999998</c:v>
                </c:pt>
                <c:pt idx="3512">
                  <c:v>-396.36563000000001</c:v>
                </c:pt>
                <c:pt idx="3513">
                  <c:v>-395.87189699999999</c:v>
                </c:pt>
                <c:pt idx="3514">
                  <c:v>-395.656972</c:v>
                </c:pt>
                <c:pt idx="3515">
                  <c:v>-396.43581899999998</c:v>
                </c:pt>
                <c:pt idx="3516">
                  <c:v>-396.78429699999998</c:v>
                </c:pt>
                <c:pt idx="3517">
                  <c:v>-396.59991200000002</c:v>
                </c:pt>
                <c:pt idx="3518">
                  <c:v>-397.61173100000002</c:v>
                </c:pt>
                <c:pt idx="3519">
                  <c:v>-397.68316099999998</c:v>
                </c:pt>
                <c:pt idx="3520">
                  <c:v>-398.14997099999999</c:v>
                </c:pt>
                <c:pt idx="3521">
                  <c:v>-397.10594900000001</c:v>
                </c:pt>
                <c:pt idx="3522">
                  <c:v>-396.521344</c:v>
                </c:pt>
                <c:pt idx="3523">
                  <c:v>-396.069455</c:v>
                </c:pt>
                <c:pt idx="3524">
                  <c:v>-395.94208300000003</c:v>
                </c:pt>
                <c:pt idx="3525">
                  <c:v>-396.60765300000003</c:v>
                </c:pt>
                <c:pt idx="3526">
                  <c:v>-396.40894600000001</c:v>
                </c:pt>
                <c:pt idx="3527">
                  <c:v>-396.47791699999999</c:v>
                </c:pt>
                <c:pt idx="3528">
                  <c:v>-397.07566300000002</c:v>
                </c:pt>
                <c:pt idx="3529">
                  <c:v>-396.81625300000002</c:v>
                </c:pt>
                <c:pt idx="3530">
                  <c:v>-397.18166100000002</c:v>
                </c:pt>
                <c:pt idx="3531">
                  <c:v>-397.172011</c:v>
                </c:pt>
                <c:pt idx="3532">
                  <c:v>-396.63883499999997</c:v>
                </c:pt>
                <c:pt idx="3533">
                  <c:v>-396.38349899999997</c:v>
                </c:pt>
                <c:pt idx="3534">
                  <c:v>-395.51521000000002</c:v>
                </c:pt>
                <c:pt idx="3535">
                  <c:v>-395.80127599999997</c:v>
                </c:pt>
                <c:pt idx="3536">
                  <c:v>-396.905576</c:v>
                </c:pt>
                <c:pt idx="3537">
                  <c:v>-398.40042799999998</c:v>
                </c:pt>
                <c:pt idx="3538">
                  <c:v>-396.77327700000001</c:v>
                </c:pt>
                <c:pt idx="3539">
                  <c:v>-396.32610499999998</c:v>
                </c:pt>
                <c:pt idx="3540">
                  <c:v>-395.167779</c:v>
                </c:pt>
                <c:pt idx="3541">
                  <c:v>-395.56539500000002</c:v>
                </c:pt>
                <c:pt idx="3542">
                  <c:v>-395.55615399999999</c:v>
                </c:pt>
                <c:pt idx="3543">
                  <c:v>-395.07145800000001</c:v>
                </c:pt>
                <c:pt idx="3544">
                  <c:v>-395.09089399999999</c:v>
                </c:pt>
                <c:pt idx="3545">
                  <c:v>-395.082177</c:v>
                </c:pt>
                <c:pt idx="3546">
                  <c:v>-394.26470899999998</c:v>
                </c:pt>
                <c:pt idx="3547">
                  <c:v>-394.545614</c:v>
                </c:pt>
                <c:pt idx="3548">
                  <c:v>-394.57422600000001</c:v>
                </c:pt>
                <c:pt idx="3549">
                  <c:v>-394.39010999999999</c:v>
                </c:pt>
                <c:pt idx="3550">
                  <c:v>-394.30551200000002</c:v>
                </c:pt>
                <c:pt idx="3551">
                  <c:v>-394.42814399999997</c:v>
                </c:pt>
                <c:pt idx="3552">
                  <c:v>-394.59184900000002</c:v>
                </c:pt>
                <c:pt idx="3553">
                  <c:v>-394.30507799999998</c:v>
                </c:pt>
                <c:pt idx="3554">
                  <c:v>-394.16833500000001</c:v>
                </c:pt>
                <c:pt idx="3555">
                  <c:v>-394.33600799999999</c:v>
                </c:pt>
                <c:pt idx="3556">
                  <c:v>-394.312164</c:v>
                </c:pt>
                <c:pt idx="3557">
                  <c:v>-394.35481800000002</c:v>
                </c:pt>
                <c:pt idx="3558">
                  <c:v>-394.03598499999998</c:v>
                </c:pt>
                <c:pt idx="3559">
                  <c:v>-394.22517099999999</c:v>
                </c:pt>
                <c:pt idx="3560">
                  <c:v>-394.32890200000003</c:v>
                </c:pt>
                <c:pt idx="3561">
                  <c:v>-394.38468899999998</c:v>
                </c:pt>
                <c:pt idx="3562">
                  <c:v>-394.50786699999998</c:v>
                </c:pt>
                <c:pt idx="3563">
                  <c:v>-394.21350699999999</c:v>
                </c:pt>
                <c:pt idx="3564">
                  <c:v>-395.40452299999998</c:v>
                </c:pt>
                <c:pt idx="3565">
                  <c:v>-395.32179500000001</c:v>
                </c:pt>
                <c:pt idx="3566">
                  <c:v>-398.22956799999997</c:v>
                </c:pt>
                <c:pt idx="3567">
                  <c:v>-397.23816299999999</c:v>
                </c:pt>
                <c:pt idx="3568">
                  <c:v>-397.23522600000001</c:v>
                </c:pt>
                <c:pt idx="3569">
                  <c:v>-398.59608800000001</c:v>
                </c:pt>
                <c:pt idx="3570">
                  <c:v>-397.55349899999999</c:v>
                </c:pt>
                <c:pt idx="3571">
                  <c:v>-398.64411899999999</c:v>
                </c:pt>
                <c:pt idx="3572">
                  <c:v>-398.01247599999999</c:v>
                </c:pt>
                <c:pt idx="3573">
                  <c:v>-397.19299000000001</c:v>
                </c:pt>
                <c:pt idx="3574">
                  <c:v>-396.71779800000002</c:v>
                </c:pt>
                <c:pt idx="3575">
                  <c:v>-395.57986599999998</c:v>
                </c:pt>
                <c:pt idx="3576">
                  <c:v>-395.24096900000001</c:v>
                </c:pt>
                <c:pt idx="3577">
                  <c:v>-394.98476399999998</c:v>
                </c:pt>
                <c:pt idx="3578">
                  <c:v>-395.99165599999998</c:v>
                </c:pt>
                <c:pt idx="3579">
                  <c:v>-396.51723199999998</c:v>
                </c:pt>
                <c:pt idx="3580">
                  <c:v>-396.135696</c:v>
                </c:pt>
                <c:pt idx="3581">
                  <c:v>-394.877836</c:v>
                </c:pt>
                <c:pt idx="3582">
                  <c:v>-396.75850700000001</c:v>
                </c:pt>
                <c:pt idx="3583">
                  <c:v>-396.60673700000001</c:v>
                </c:pt>
                <c:pt idx="3584">
                  <c:v>-395.936939</c:v>
                </c:pt>
                <c:pt idx="3585">
                  <c:v>-399.17326500000001</c:v>
                </c:pt>
                <c:pt idx="3586">
                  <c:v>-399.78104200000001</c:v>
                </c:pt>
                <c:pt idx="3587">
                  <c:v>-399.18926399999998</c:v>
                </c:pt>
                <c:pt idx="3588">
                  <c:v>-398.97382900000002</c:v>
                </c:pt>
                <c:pt idx="3589">
                  <c:v>-397.00378699999999</c:v>
                </c:pt>
                <c:pt idx="3590">
                  <c:v>-398.14961099999999</c:v>
                </c:pt>
                <c:pt idx="3591">
                  <c:v>-398.70549899999997</c:v>
                </c:pt>
                <c:pt idx="3592">
                  <c:v>-398.47441400000002</c:v>
                </c:pt>
                <c:pt idx="3593">
                  <c:v>-399.067859</c:v>
                </c:pt>
                <c:pt idx="3594">
                  <c:v>-397.69237399999997</c:v>
                </c:pt>
                <c:pt idx="3595">
                  <c:v>-398.80024200000003</c:v>
                </c:pt>
                <c:pt idx="3596">
                  <c:v>-396.84495700000002</c:v>
                </c:pt>
                <c:pt idx="3597">
                  <c:v>-396.74634300000002</c:v>
                </c:pt>
                <c:pt idx="3598">
                  <c:v>-396.86703699999998</c:v>
                </c:pt>
                <c:pt idx="3599">
                  <c:v>-397.40914199999997</c:v>
                </c:pt>
                <c:pt idx="3600">
                  <c:v>-396.54201699999999</c:v>
                </c:pt>
                <c:pt idx="3601">
                  <c:v>-396.46059200000002</c:v>
                </c:pt>
                <c:pt idx="3602">
                  <c:v>-396.86576000000002</c:v>
                </c:pt>
                <c:pt idx="3603">
                  <c:v>-396.86608000000001</c:v>
                </c:pt>
                <c:pt idx="3604">
                  <c:v>-397.03569099999999</c:v>
                </c:pt>
                <c:pt idx="3605">
                  <c:v>-396.91517199999998</c:v>
                </c:pt>
                <c:pt idx="3606">
                  <c:v>-396.49574100000001</c:v>
                </c:pt>
                <c:pt idx="3607">
                  <c:v>-398.37413400000003</c:v>
                </c:pt>
                <c:pt idx="3608">
                  <c:v>-397.67139100000003</c:v>
                </c:pt>
                <c:pt idx="3609">
                  <c:v>-398.01722100000001</c:v>
                </c:pt>
                <c:pt idx="3610">
                  <c:v>-397.74798900000002</c:v>
                </c:pt>
                <c:pt idx="3611">
                  <c:v>-397.426851</c:v>
                </c:pt>
                <c:pt idx="3612">
                  <c:v>-397.69425200000001</c:v>
                </c:pt>
                <c:pt idx="3613">
                  <c:v>-397.26536299999998</c:v>
                </c:pt>
                <c:pt idx="3614">
                  <c:v>-397.58101099999999</c:v>
                </c:pt>
                <c:pt idx="3615">
                  <c:v>-397.15469300000001</c:v>
                </c:pt>
                <c:pt idx="3616">
                  <c:v>-396.82512300000002</c:v>
                </c:pt>
                <c:pt idx="3617">
                  <c:v>-397.01751400000001</c:v>
                </c:pt>
                <c:pt idx="3618">
                  <c:v>-397.14458300000001</c:v>
                </c:pt>
                <c:pt idx="3619">
                  <c:v>-397.166695</c:v>
                </c:pt>
                <c:pt idx="3620">
                  <c:v>-397.54917799999998</c:v>
                </c:pt>
                <c:pt idx="3621">
                  <c:v>-397.91825999999998</c:v>
                </c:pt>
                <c:pt idx="3622">
                  <c:v>-397.73277300000001</c:v>
                </c:pt>
                <c:pt idx="3623">
                  <c:v>-397.32353899999998</c:v>
                </c:pt>
                <c:pt idx="3624">
                  <c:v>-397.34066799999999</c:v>
                </c:pt>
                <c:pt idx="3625">
                  <c:v>-397.98382800000002</c:v>
                </c:pt>
                <c:pt idx="3626">
                  <c:v>-397.41825599999999</c:v>
                </c:pt>
                <c:pt idx="3627">
                  <c:v>-397.65949499999999</c:v>
                </c:pt>
                <c:pt idx="3628">
                  <c:v>-397.33780200000001</c:v>
                </c:pt>
                <c:pt idx="3629">
                  <c:v>-397.98647699999998</c:v>
                </c:pt>
                <c:pt idx="3630">
                  <c:v>-397.621374</c:v>
                </c:pt>
                <c:pt idx="3631">
                  <c:v>-397.092827</c:v>
                </c:pt>
                <c:pt idx="3632">
                  <c:v>-397.79741999999999</c:v>
                </c:pt>
                <c:pt idx="3633">
                  <c:v>-396.00642900000003</c:v>
                </c:pt>
                <c:pt idx="3634">
                  <c:v>-396.93813</c:v>
                </c:pt>
                <c:pt idx="3635">
                  <c:v>-397.67503199999999</c:v>
                </c:pt>
                <c:pt idx="3636">
                  <c:v>-397.14758899999998</c:v>
                </c:pt>
                <c:pt idx="3637">
                  <c:v>-396.79956199999998</c:v>
                </c:pt>
                <c:pt idx="3638">
                  <c:v>-397.05999600000001</c:v>
                </c:pt>
                <c:pt idx="3639">
                  <c:v>-396.794195</c:v>
                </c:pt>
                <c:pt idx="3640">
                  <c:v>-396.77975900000001</c:v>
                </c:pt>
                <c:pt idx="3641">
                  <c:v>-396.60835100000003</c:v>
                </c:pt>
                <c:pt idx="3642">
                  <c:v>-396.46115099999997</c:v>
                </c:pt>
                <c:pt idx="3643">
                  <c:v>-396.15909699999997</c:v>
                </c:pt>
                <c:pt idx="3644">
                  <c:v>-396.09684800000002</c:v>
                </c:pt>
                <c:pt idx="3645">
                  <c:v>-396.29220199999997</c:v>
                </c:pt>
                <c:pt idx="3646">
                  <c:v>-395.87828500000001</c:v>
                </c:pt>
                <c:pt idx="3647">
                  <c:v>-395.96308299999998</c:v>
                </c:pt>
                <c:pt idx="3648">
                  <c:v>-396.31644299999999</c:v>
                </c:pt>
                <c:pt idx="3649">
                  <c:v>-396.18957399999999</c:v>
                </c:pt>
                <c:pt idx="3650">
                  <c:v>-396.51094499999999</c:v>
                </c:pt>
                <c:pt idx="3651">
                  <c:v>-396.30641100000003</c:v>
                </c:pt>
                <c:pt idx="3652">
                  <c:v>-396.90207800000002</c:v>
                </c:pt>
                <c:pt idx="3653">
                  <c:v>-396.97430700000001</c:v>
                </c:pt>
                <c:pt idx="3654">
                  <c:v>-396.02966600000002</c:v>
                </c:pt>
                <c:pt idx="3655">
                  <c:v>-396.48547000000002</c:v>
                </c:pt>
                <c:pt idx="3656">
                  <c:v>-397.82980099999997</c:v>
                </c:pt>
                <c:pt idx="3657">
                  <c:v>-397.11744499999998</c:v>
                </c:pt>
                <c:pt idx="3658">
                  <c:v>-397.82441599999999</c:v>
                </c:pt>
                <c:pt idx="3659">
                  <c:v>-398.206524</c:v>
                </c:pt>
                <c:pt idx="3660">
                  <c:v>-398.53338500000001</c:v>
                </c:pt>
                <c:pt idx="3661">
                  <c:v>-396.73810600000002</c:v>
                </c:pt>
                <c:pt idx="3662">
                  <c:v>-397.41500100000002</c:v>
                </c:pt>
                <c:pt idx="3663">
                  <c:v>-398.51549299999999</c:v>
                </c:pt>
                <c:pt idx="3664">
                  <c:v>-398.38557600000001</c:v>
                </c:pt>
                <c:pt idx="3665">
                  <c:v>-396.64080300000001</c:v>
                </c:pt>
                <c:pt idx="3666">
                  <c:v>-396.81039399999997</c:v>
                </c:pt>
                <c:pt idx="3667">
                  <c:v>-399.52028100000001</c:v>
                </c:pt>
                <c:pt idx="3668">
                  <c:v>-403.95097600000003</c:v>
                </c:pt>
                <c:pt idx="3669">
                  <c:v>-402.284537</c:v>
                </c:pt>
                <c:pt idx="3670">
                  <c:v>-401.903279</c:v>
                </c:pt>
                <c:pt idx="3671">
                  <c:v>-401.24946299999999</c:v>
                </c:pt>
                <c:pt idx="3672">
                  <c:v>-404.28930100000002</c:v>
                </c:pt>
                <c:pt idx="3673">
                  <c:v>-402.68934899999999</c:v>
                </c:pt>
                <c:pt idx="3674">
                  <c:v>-401.661745</c:v>
                </c:pt>
                <c:pt idx="3675">
                  <c:v>-401.552256</c:v>
                </c:pt>
                <c:pt idx="3676">
                  <c:v>-403.69098300000002</c:v>
                </c:pt>
                <c:pt idx="3677">
                  <c:v>-404.381574</c:v>
                </c:pt>
                <c:pt idx="3678">
                  <c:v>-403.73701699999998</c:v>
                </c:pt>
                <c:pt idx="3679">
                  <c:v>-402.63625500000001</c:v>
                </c:pt>
                <c:pt idx="3680">
                  <c:v>-403.54749099999998</c:v>
                </c:pt>
                <c:pt idx="3681">
                  <c:v>-403.97081200000002</c:v>
                </c:pt>
                <c:pt idx="3682">
                  <c:v>-407.10848900000002</c:v>
                </c:pt>
                <c:pt idx="3683">
                  <c:v>-403.777108</c:v>
                </c:pt>
                <c:pt idx="3684">
                  <c:v>-404.76642700000002</c:v>
                </c:pt>
                <c:pt idx="3685">
                  <c:v>-404.875542</c:v>
                </c:pt>
                <c:pt idx="3686">
                  <c:v>-403.518507</c:v>
                </c:pt>
                <c:pt idx="3687">
                  <c:v>-404.854558</c:v>
                </c:pt>
                <c:pt idx="3688">
                  <c:v>-408.03958899999998</c:v>
                </c:pt>
                <c:pt idx="3689">
                  <c:v>-404.63421499999998</c:v>
                </c:pt>
                <c:pt idx="3690">
                  <c:v>-404.370768</c:v>
                </c:pt>
                <c:pt idx="3691">
                  <c:v>-405.21941700000002</c:v>
                </c:pt>
                <c:pt idx="3692">
                  <c:v>-402.25800199999998</c:v>
                </c:pt>
                <c:pt idx="3693">
                  <c:v>-401.63647800000001</c:v>
                </c:pt>
                <c:pt idx="3694">
                  <c:v>-402.84216900000001</c:v>
                </c:pt>
                <c:pt idx="3695">
                  <c:v>-401.60263099999997</c:v>
                </c:pt>
                <c:pt idx="3696">
                  <c:v>-402.62572699999998</c:v>
                </c:pt>
                <c:pt idx="3697">
                  <c:v>-402.30582399999997</c:v>
                </c:pt>
                <c:pt idx="3698">
                  <c:v>-401.51886000000002</c:v>
                </c:pt>
                <c:pt idx="3699">
                  <c:v>-401.32076999999998</c:v>
                </c:pt>
                <c:pt idx="3700">
                  <c:v>-400.45629700000001</c:v>
                </c:pt>
                <c:pt idx="3701">
                  <c:v>-400.75383499999998</c:v>
                </c:pt>
                <c:pt idx="3702">
                  <c:v>-400.887565</c:v>
                </c:pt>
                <c:pt idx="3703">
                  <c:v>-401.02685400000001</c:v>
                </c:pt>
                <c:pt idx="3704">
                  <c:v>-400.600077</c:v>
                </c:pt>
                <c:pt idx="3705">
                  <c:v>-401.777895</c:v>
                </c:pt>
                <c:pt idx="3706">
                  <c:v>-402.06533999999999</c:v>
                </c:pt>
                <c:pt idx="3707">
                  <c:v>-403.436758</c:v>
                </c:pt>
                <c:pt idx="3708">
                  <c:v>-401.97501199999999</c:v>
                </c:pt>
                <c:pt idx="3709">
                  <c:v>-401.33612599999998</c:v>
                </c:pt>
                <c:pt idx="3710">
                  <c:v>-402.18804</c:v>
                </c:pt>
                <c:pt idx="3711">
                  <c:v>-401.68705399999999</c:v>
                </c:pt>
                <c:pt idx="3712">
                  <c:v>-401.53683000000001</c:v>
                </c:pt>
                <c:pt idx="3713">
                  <c:v>-401.91401400000001</c:v>
                </c:pt>
                <c:pt idx="3714">
                  <c:v>-400.09256699999997</c:v>
                </c:pt>
                <c:pt idx="3715">
                  <c:v>-399.79884199999998</c:v>
                </c:pt>
                <c:pt idx="3716">
                  <c:v>-399.27400499999999</c:v>
                </c:pt>
                <c:pt idx="3717">
                  <c:v>-399.72316499999999</c:v>
                </c:pt>
                <c:pt idx="3718">
                  <c:v>-399.01345900000001</c:v>
                </c:pt>
                <c:pt idx="3719">
                  <c:v>-398.87244199999998</c:v>
                </c:pt>
                <c:pt idx="3720">
                  <c:v>-400.308314</c:v>
                </c:pt>
                <c:pt idx="3721">
                  <c:v>-400.91121600000002</c:v>
                </c:pt>
                <c:pt idx="3722">
                  <c:v>-399.63566800000001</c:v>
                </c:pt>
                <c:pt idx="3723">
                  <c:v>-399.31143100000003</c:v>
                </c:pt>
                <c:pt idx="3724">
                  <c:v>-399.04239000000001</c:v>
                </c:pt>
                <c:pt idx="3725">
                  <c:v>-398.74117000000001</c:v>
                </c:pt>
                <c:pt idx="3726">
                  <c:v>-398.74770999999998</c:v>
                </c:pt>
                <c:pt idx="3727">
                  <c:v>-398.34529400000002</c:v>
                </c:pt>
                <c:pt idx="3728">
                  <c:v>-398.520445</c:v>
                </c:pt>
                <c:pt idx="3729">
                  <c:v>-398.78987799999999</c:v>
                </c:pt>
                <c:pt idx="3730">
                  <c:v>-399.73991999999998</c:v>
                </c:pt>
                <c:pt idx="3731">
                  <c:v>-400.92489499999999</c:v>
                </c:pt>
                <c:pt idx="3732">
                  <c:v>-400.16625499999998</c:v>
                </c:pt>
                <c:pt idx="3733">
                  <c:v>-401.33336400000002</c:v>
                </c:pt>
                <c:pt idx="3734">
                  <c:v>-399.54679900000002</c:v>
                </c:pt>
                <c:pt idx="3735">
                  <c:v>-400.811151</c:v>
                </c:pt>
                <c:pt idx="3736">
                  <c:v>-401.13845400000002</c:v>
                </c:pt>
                <c:pt idx="3737">
                  <c:v>-399.241062</c:v>
                </c:pt>
                <c:pt idx="3738">
                  <c:v>-398.549508</c:v>
                </c:pt>
                <c:pt idx="3739">
                  <c:v>-400.51416899999998</c:v>
                </c:pt>
                <c:pt idx="3740">
                  <c:v>-398.172933</c:v>
                </c:pt>
                <c:pt idx="3741">
                  <c:v>-398.18228699999997</c:v>
                </c:pt>
                <c:pt idx="3742">
                  <c:v>-397.64355999999998</c:v>
                </c:pt>
                <c:pt idx="3743">
                  <c:v>-398.95803599999999</c:v>
                </c:pt>
                <c:pt idx="3744">
                  <c:v>-398.24158899999998</c:v>
                </c:pt>
                <c:pt idx="3745">
                  <c:v>-398.36362100000002</c:v>
                </c:pt>
                <c:pt idx="3746">
                  <c:v>-398.50643600000001</c:v>
                </c:pt>
                <c:pt idx="3747">
                  <c:v>-398.78740199999999</c:v>
                </c:pt>
                <c:pt idx="3748">
                  <c:v>-399.24741899999998</c:v>
                </c:pt>
                <c:pt idx="3749">
                  <c:v>-399.44870500000002</c:v>
                </c:pt>
                <c:pt idx="3750">
                  <c:v>-399.080693</c:v>
                </c:pt>
                <c:pt idx="3751">
                  <c:v>-397.80168099999997</c:v>
                </c:pt>
                <c:pt idx="3752">
                  <c:v>-398.76198900000003</c:v>
                </c:pt>
                <c:pt idx="3753">
                  <c:v>-397.83244500000001</c:v>
                </c:pt>
                <c:pt idx="3754">
                  <c:v>-397.45774599999999</c:v>
                </c:pt>
                <c:pt idx="3755">
                  <c:v>-397.30625300000003</c:v>
                </c:pt>
                <c:pt idx="3756">
                  <c:v>-397.25837899999999</c:v>
                </c:pt>
                <c:pt idx="3757">
                  <c:v>-397.40603199999998</c:v>
                </c:pt>
                <c:pt idx="3758">
                  <c:v>-396.95992100000001</c:v>
                </c:pt>
                <c:pt idx="3759">
                  <c:v>-397.32064600000001</c:v>
                </c:pt>
                <c:pt idx="3760">
                  <c:v>-396.64471600000002</c:v>
                </c:pt>
                <c:pt idx="3761">
                  <c:v>-397.22265399999998</c:v>
                </c:pt>
                <c:pt idx="3762">
                  <c:v>-397.093571</c:v>
                </c:pt>
                <c:pt idx="3763">
                  <c:v>-397.90106800000001</c:v>
                </c:pt>
                <c:pt idx="3764">
                  <c:v>-397.11953399999999</c:v>
                </c:pt>
                <c:pt idx="3765">
                  <c:v>-398.03562499999998</c:v>
                </c:pt>
                <c:pt idx="3766">
                  <c:v>-397.74713700000001</c:v>
                </c:pt>
                <c:pt idx="3767">
                  <c:v>-398.06750799999998</c:v>
                </c:pt>
                <c:pt idx="3768">
                  <c:v>-397.76778100000001</c:v>
                </c:pt>
                <c:pt idx="3769">
                  <c:v>-397.91542700000002</c:v>
                </c:pt>
                <c:pt idx="3770">
                  <c:v>-398.11028499999998</c:v>
                </c:pt>
                <c:pt idx="3771">
                  <c:v>-399.371917</c:v>
                </c:pt>
                <c:pt idx="3772">
                  <c:v>-397.05043999999998</c:v>
                </c:pt>
                <c:pt idx="3773">
                  <c:v>-396.928113</c:v>
                </c:pt>
                <c:pt idx="3774">
                  <c:v>-396.827831</c:v>
                </c:pt>
                <c:pt idx="3775">
                  <c:v>-396.54350299999999</c:v>
                </c:pt>
                <c:pt idx="3776">
                  <c:v>-396.443535</c:v>
                </c:pt>
                <c:pt idx="3777">
                  <c:v>-396.734376</c:v>
                </c:pt>
                <c:pt idx="3778">
                  <c:v>-396.04245600000002</c:v>
                </c:pt>
                <c:pt idx="3779">
                  <c:v>-396.44136200000003</c:v>
                </c:pt>
                <c:pt idx="3780">
                  <c:v>-396.94384200000002</c:v>
                </c:pt>
                <c:pt idx="3781">
                  <c:v>-396.52190999999999</c:v>
                </c:pt>
                <c:pt idx="3782">
                  <c:v>-397.20777600000002</c:v>
                </c:pt>
                <c:pt idx="3783">
                  <c:v>-396.60346099999998</c:v>
                </c:pt>
                <c:pt idx="3784">
                  <c:v>-396.73887500000001</c:v>
                </c:pt>
                <c:pt idx="3785">
                  <c:v>-396.77751499999999</c:v>
                </c:pt>
                <c:pt idx="3786">
                  <c:v>-397.13023299999998</c:v>
                </c:pt>
                <c:pt idx="3787">
                  <c:v>-396.963888</c:v>
                </c:pt>
                <c:pt idx="3788">
                  <c:v>-396.79905500000001</c:v>
                </c:pt>
                <c:pt idx="3789">
                  <c:v>-397.339292</c:v>
                </c:pt>
                <c:pt idx="3790">
                  <c:v>-396.76537400000001</c:v>
                </c:pt>
                <c:pt idx="3791">
                  <c:v>-396.75458600000002</c:v>
                </c:pt>
                <c:pt idx="3792">
                  <c:v>-396.40089899999998</c:v>
                </c:pt>
                <c:pt idx="3793">
                  <c:v>-396.73600900000002</c:v>
                </c:pt>
                <c:pt idx="3794">
                  <c:v>-396.60174799999999</c:v>
                </c:pt>
                <c:pt idx="3795">
                  <c:v>-396.26788900000003</c:v>
                </c:pt>
                <c:pt idx="3796">
                  <c:v>-396.74989699999998</c:v>
                </c:pt>
                <c:pt idx="3797">
                  <c:v>-396.30251800000002</c:v>
                </c:pt>
                <c:pt idx="3798">
                  <c:v>-396.80169699999999</c:v>
                </c:pt>
                <c:pt idx="3799">
                  <c:v>-396.422707</c:v>
                </c:pt>
                <c:pt idx="3800">
                  <c:v>-396.361379</c:v>
                </c:pt>
                <c:pt idx="3801">
                  <c:v>-395.96330599999999</c:v>
                </c:pt>
                <c:pt idx="3802">
                  <c:v>-395.81825099999998</c:v>
                </c:pt>
                <c:pt idx="3803">
                  <c:v>-396.19942099999997</c:v>
                </c:pt>
                <c:pt idx="3804">
                  <c:v>-396.117482</c:v>
                </c:pt>
                <c:pt idx="3805">
                  <c:v>-396.33776399999999</c:v>
                </c:pt>
                <c:pt idx="3806">
                  <c:v>-396.21781700000003</c:v>
                </c:pt>
                <c:pt idx="3807">
                  <c:v>-396.43964299999999</c:v>
                </c:pt>
                <c:pt idx="3808">
                  <c:v>-396.16673800000001</c:v>
                </c:pt>
                <c:pt idx="3809">
                  <c:v>-396.23271199999999</c:v>
                </c:pt>
                <c:pt idx="3810">
                  <c:v>-395.933359</c:v>
                </c:pt>
                <c:pt idx="3811">
                  <c:v>-396.00922700000001</c:v>
                </c:pt>
                <c:pt idx="3812">
                  <c:v>-395.83464199999997</c:v>
                </c:pt>
                <c:pt idx="3813">
                  <c:v>-395.85127499999999</c:v>
                </c:pt>
                <c:pt idx="3814">
                  <c:v>-395.86967900000002</c:v>
                </c:pt>
                <c:pt idx="3815">
                  <c:v>-396.16111000000001</c:v>
                </c:pt>
                <c:pt idx="3816">
                  <c:v>-396.37136800000002</c:v>
                </c:pt>
                <c:pt idx="3817">
                  <c:v>-396.153075</c:v>
                </c:pt>
                <c:pt idx="3818">
                  <c:v>-395.90157799999997</c:v>
                </c:pt>
                <c:pt idx="3819">
                  <c:v>-395.94642199999998</c:v>
                </c:pt>
                <c:pt idx="3820">
                  <c:v>-396.21096399999999</c:v>
                </c:pt>
                <c:pt idx="3821">
                  <c:v>-396.36766599999999</c:v>
                </c:pt>
                <c:pt idx="3822">
                  <c:v>-396.935114</c:v>
                </c:pt>
                <c:pt idx="3823">
                  <c:v>-396.15047800000002</c:v>
                </c:pt>
                <c:pt idx="3824">
                  <c:v>-395.946977</c:v>
                </c:pt>
                <c:pt idx="3825">
                  <c:v>-396.07819000000001</c:v>
                </c:pt>
                <c:pt idx="3826">
                  <c:v>-396.13588700000003</c:v>
                </c:pt>
                <c:pt idx="3827">
                  <c:v>-396.11854199999999</c:v>
                </c:pt>
                <c:pt idx="3828">
                  <c:v>-396.33196099999998</c:v>
                </c:pt>
                <c:pt idx="3829">
                  <c:v>-395.948419</c:v>
                </c:pt>
                <c:pt idx="3830">
                  <c:v>-395.50131900000002</c:v>
                </c:pt>
                <c:pt idx="3831">
                  <c:v>-395.58765099999999</c:v>
                </c:pt>
                <c:pt idx="3832">
                  <c:v>-395.61281400000001</c:v>
                </c:pt>
                <c:pt idx="3833">
                  <c:v>-395.53296</c:v>
                </c:pt>
                <c:pt idx="3834">
                  <c:v>-395.797439</c:v>
                </c:pt>
                <c:pt idx="3835">
                  <c:v>-395.742819</c:v>
                </c:pt>
                <c:pt idx="3836">
                  <c:v>-396.225618</c:v>
                </c:pt>
                <c:pt idx="3837">
                  <c:v>-395.57824499999998</c:v>
                </c:pt>
                <c:pt idx="3838">
                  <c:v>-395.42074500000001</c:v>
                </c:pt>
                <c:pt idx="3839">
                  <c:v>-395.51856700000002</c:v>
                </c:pt>
                <c:pt idx="3840">
                  <c:v>-395.509117</c:v>
                </c:pt>
                <c:pt idx="3841">
                  <c:v>-395.69844399999999</c:v>
                </c:pt>
                <c:pt idx="3842">
                  <c:v>-395.72612500000002</c:v>
                </c:pt>
                <c:pt idx="3843">
                  <c:v>-395.51616000000001</c:v>
                </c:pt>
                <c:pt idx="3844">
                  <c:v>-395.79519099999999</c:v>
                </c:pt>
                <c:pt idx="3845">
                  <c:v>-395.50031899999999</c:v>
                </c:pt>
                <c:pt idx="3846">
                  <c:v>-395.72119099999998</c:v>
                </c:pt>
                <c:pt idx="3847">
                  <c:v>-395.923788</c:v>
                </c:pt>
                <c:pt idx="3848">
                  <c:v>-396.03688899999997</c:v>
                </c:pt>
                <c:pt idx="3849">
                  <c:v>-395.323421</c:v>
                </c:pt>
                <c:pt idx="3850">
                  <c:v>-395.54350099999999</c:v>
                </c:pt>
                <c:pt idx="3851">
                  <c:v>-395.557076</c:v>
                </c:pt>
                <c:pt idx="3852">
                  <c:v>-395.63779899999997</c:v>
                </c:pt>
                <c:pt idx="3853">
                  <c:v>-395.61724199999998</c:v>
                </c:pt>
                <c:pt idx="3854">
                  <c:v>-395.462963</c:v>
                </c:pt>
                <c:pt idx="3855">
                  <c:v>-395.21050000000002</c:v>
                </c:pt>
                <c:pt idx="3856">
                  <c:v>-395.28063600000002</c:v>
                </c:pt>
                <c:pt idx="3857">
                  <c:v>-395.522066</c:v>
                </c:pt>
                <c:pt idx="3858">
                  <c:v>-395.302098</c:v>
                </c:pt>
                <c:pt idx="3859">
                  <c:v>-395.59910500000001</c:v>
                </c:pt>
                <c:pt idx="3860">
                  <c:v>-395.577834</c:v>
                </c:pt>
                <c:pt idx="3861">
                  <c:v>-395.35860500000001</c:v>
                </c:pt>
                <c:pt idx="3862">
                  <c:v>-395.49865899999998</c:v>
                </c:pt>
                <c:pt idx="3863">
                  <c:v>-395.569794</c:v>
                </c:pt>
                <c:pt idx="3864">
                  <c:v>-395.64739800000001</c:v>
                </c:pt>
                <c:pt idx="3865">
                  <c:v>-395.55168600000002</c:v>
                </c:pt>
                <c:pt idx="3866">
                  <c:v>-395.27361100000002</c:v>
                </c:pt>
                <c:pt idx="3867">
                  <c:v>-395.56354900000002</c:v>
                </c:pt>
                <c:pt idx="3868">
                  <c:v>-395.51271300000002</c:v>
                </c:pt>
                <c:pt idx="3869">
                  <c:v>-395.54353800000001</c:v>
                </c:pt>
                <c:pt idx="3870">
                  <c:v>-395.46977299999998</c:v>
                </c:pt>
                <c:pt idx="3871">
                  <c:v>-395.36461700000001</c:v>
                </c:pt>
                <c:pt idx="3872">
                  <c:v>-395.17004600000001</c:v>
                </c:pt>
                <c:pt idx="3873">
                  <c:v>-395.18541800000003</c:v>
                </c:pt>
                <c:pt idx="3874">
                  <c:v>-395.09859899999998</c:v>
                </c:pt>
                <c:pt idx="3875">
                  <c:v>-395.21393399999999</c:v>
                </c:pt>
                <c:pt idx="3876">
                  <c:v>-395.19572099999999</c:v>
                </c:pt>
                <c:pt idx="3877">
                  <c:v>-395.25165299999998</c:v>
                </c:pt>
                <c:pt idx="3878">
                  <c:v>-395.308943</c:v>
                </c:pt>
                <c:pt idx="3879">
                  <c:v>-395.16471100000001</c:v>
                </c:pt>
                <c:pt idx="3880">
                  <c:v>-395.34317299999998</c:v>
                </c:pt>
                <c:pt idx="3881">
                  <c:v>-394.94716899999997</c:v>
                </c:pt>
                <c:pt idx="3882">
                  <c:v>-395.10182900000001</c:v>
                </c:pt>
                <c:pt idx="3883">
                  <c:v>-395.002565</c:v>
                </c:pt>
                <c:pt idx="3884">
                  <c:v>-394.99321700000002</c:v>
                </c:pt>
                <c:pt idx="3885">
                  <c:v>-395.08960000000002</c:v>
                </c:pt>
                <c:pt idx="3886">
                  <c:v>-394.90272399999998</c:v>
                </c:pt>
                <c:pt idx="3887">
                  <c:v>-394.90003999999999</c:v>
                </c:pt>
                <c:pt idx="3888">
                  <c:v>-394.82765599999999</c:v>
                </c:pt>
                <c:pt idx="3889">
                  <c:v>-394.75179600000001</c:v>
                </c:pt>
                <c:pt idx="3890">
                  <c:v>-395.37757499999998</c:v>
                </c:pt>
                <c:pt idx="3891">
                  <c:v>-395.259298</c:v>
                </c:pt>
                <c:pt idx="3892">
                  <c:v>-395.24828500000001</c:v>
                </c:pt>
                <c:pt idx="3893">
                  <c:v>-394.479647</c:v>
                </c:pt>
                <c:pt idx="3894">
                  <c:v>-394.95279699999998</c:v>
                </c:pt>
                <c:pt idx="3895">
                  <c:v>-395.08081900000002</c:v>
                </c:pt>
                <c:pt idx="3896">
                  <c:v>-395.095417</c:v>
                </c:pt>
                <c:pt idx="3897">
                  <c:v>-394.82556699999998</c:v>
                </c:pt>
                <c:pt idx="3898">
                  <c:v>-394.76290399999999</c:v>
                </c:pt>
                <c:pt idx="3899">
                  <c:v>-394.64267899999999</c:v>
                </c:pt>
                <c:pt idx="3900">
                  <c:v>-394.66420299999999</c:v>
                </c:pt>
                <c:pt idx="3901">
                  <c:v>-394.754166</c:v>
                </c:pt>
                <c:pt idx="3902">
                  <c:v>-394.75750199999999</c:v>
                </c:pt>
                <c:pt idx="3903">
                  <c:v>-394.85027200000002</c:v>
                </c:pt>
                <c:pt idx="3904">
                  <c:v>-394.67854899999998</c:v>
                </c:pt>
                <c:pt idx="3905">
                  <c:v>-394.52220299999999</c:v>
                </c:pt>
                <c:pt idx="3906">
                  <c:v>-394.76749799999999</c:v>
                </c:pt>
                <c:pt idx="3907">
                  <c:v>-394.73237499999999</c:v>
                </c:pt>
                <c:pt idx="3908">
                  <c:v>-394.44596200000001</c:v>
                </c:pt>
                <c:pt idx="3909">
                  <c:v>-394.55763200000001</c:v>
                </c:pt>
                <c:pt idx="3910">
                  <c:v>-394.66632099999998</c:v>
                </c:pt>
                <c:pt idx="3911">
                  <c:v>-394.60718200000002</c:v>
                </c:pt>
                <c:pt idx="3912">
                  <c:v>-394.72659800000002</c:v>
                </c:pt>
                <c:pt idx="3913">
                  <c:v>-394.362165</c:v>
                </c:pt>
                <c:pt idx="3914">
                  <c:v>-394.46140500000001</c:v>
                </c:pt>
                <c:pt idx="3915">
                  <c:v>-394.73537299999998</c:v>
                </c:pt>
                <c:pt idx="3916">
                  <c:v>-394.33151299999997</c:v>
                </c:pt>
                <c:pt idx="3917">
                  <c:v>-394.58922899999999</c:v>
                </c:pt>
                <c:pt idx="3918">
                  <c:v>-394.52939199999997</c:v>
                </c:pt>
                <c:pt idx="3919">
                  <c:v>-394.43541699999997</c:v>
                </c:pt>
                <c:pt idx="3920">
                  <c:v>-394.393663</c:v>
                </c:pt>
                <c:pt idx="3921">
                  <c:v>-394.32405799999998</c:v>
                </c:pt>
                <c:pt idx="3922">
                  <c:v>-394.45006799999999</c:v>
                </c:pt>
                <c:pt idx="3923">
                  <c:v>-394.32322599999998</c:v>
                </c:pt>
                <c:pt idx="3924">
                  <c:v>-394.27779299999997</c:v>
                </c:pt>
                <c:pt idx="3925">
                  <c:v>-394.33958699999999</c:v>
                </c:pt>
                <c:pt idx="3926">
                  <c:v>-394.198847</c:v>
                </c:pt>
                <c:pt idx="3927">
                  <c:v>-394.309955</c:v>
                </c:pt>
                <c:pt idx="3928">
                  <c:v>-394.06035300000002</c:v>
                </c:pt>
                <c:pt idx="3929">
                  <c:v>-394.09170599999999</c:v>
                </c:pt>
                <c:pt idx="3930">
                  <c:v>-394.16443600000002</c:v>
                </c:pt>
                <c:pt idx="3931">
                  <c:v>-394.05964599999999</c:v>
                </c:pt>
                <c:pt idx="3932">
                  <c:v>-394.161248</c:v>
                </c:pt>
                <c:pt idx="3933">
                  <c:v>-394.08662800000002</c:v>
                </c:pt>
                <c:pt idx="3934">
                  <c:v>-393.91993000000002</c:v>
                </c:pt>
                <c:pt idx="3935">
                  <c:v>-393.88332100000002</c:v>
                </c:pt>
                <c:pt idx="3936">
                  <c:v>-393.90174400000001</c:v>
                </c:pt>
                <c:pt idx="3937">
                  <c:v>-393.87320399999999</c:v>
                </c:pt>
                <c:pt idx="3938">
                  <c:v>-393.83511800000002</c:v>
                </c:pt>
                <c:pt idx="3939">
                  <c:v>-393.90264400000001</c:v>
                </c:pt>
                <c:pt idx="3940">
                  <c:v>-393.81436600000001</c:v>
                </c:pt>
                <c:pt idx="3941">
                  <c:v>-393.79921000000002</c:v>
                </c:pt>
                <c:pt idx="3942">
                  <c:v>-393.83812</c:v>
                </c:pt>
                <c:pt idx="3943">
                  <c:v>-393.72501199999999</c:v>
                </c:pt>
                <c:pt idx="3944">
                  <c:v>-393.69094699999999</c:v>
                </c:pt>
                <c:pt idx="3945">
                  <c:v>-393.83891</c:v>
                </c:pt>
                <c:pt idx="3946">
                  <c:v>-393.95405299999999</c:v>
                </c:pt>
                <c:pt idx="3947">
                  <c:v>-393.73634299999998</c:v>
                </c:pt>
                <c:pt idx="3948">
                  <c:v>-393.68046099999998</c:v>
                </c:pt>
                <c:pt idx="3949">
                  <c:v>-393.63457499999998</c:v>
                </c:pt>
                <c:pt idx="3950">
                  <c:v>-393.60771799999998</c:v>
                </c:pt>
                <c:pt idx="3951">
                  <c:v>-393.53913799999998</c:v>
                </c:pt>
                <c:pt idx="3952">
                  <c:v>-393.57266299999998</c:v>
                </c:pt>
                <c:pt idx="3953">
                  <c:v>-393.58641899999998</c:v>
                </c:pt>
                <c:pt idx="3954">
                  <c:v>-393.52453700000001</c:v>
                </c:pt>
                <c:pt idx="3955">
                  <c:v>-393.53213899999997</c:v>
                </c:pt>
                <c:pt idx="3956">
                  <c:v>-393.548967</c:v>
                </c:pt>
                <c:pt idx="3957">
                  <c:v>-393.43519600000002</c:v>
                </c:pt>
                <c:pt idx="3958">
                  <c:v>-393.46123599999999</c:v>
                </c:pt>
                <c:pt idx="3959">
                  <c:v>-393.48427600000002</c:v>
                </c:pt>
                <c:pt idx="3960">
                  <c:v>-393.355997</c:v>
                </c:pt>
                <c:pt idx="3961">
                  <c:v>-393.29474399999998</c:v>
                </c:pt>
                <c:pt idx="3962">
                  <c:v>-393.32730800000002</c:v>
                </c:pt>
                <c:pt idx="3963">
                  <c:v>-393.36084199999999</c:v>
                </c:pt>
                <c:pt idx="3964">
                  <c:v>-393.29125099999999</c:v>
                </c:pt>
                <c:pt idx="3965">
                  <c:v>-393.30592799999999</c:v>
                </c:pt>
                <c:pt idx="3966">
                  <c:v>-393.21896900000002</c:v>
                </c:pt>
                <c:pt idx="3967">
                  <c:v>-393.37830600000001</c:v>
                </c:pt>
                <c:pt idx="3968">
                  <c:v>-393.49417799999998</c:v>
                </c:pt>
                <c:pt idx="3969">
                  <c:v>-393.32774000000001</c:v>
                </c:pt>
                <c:pt idx="3970">
                  <c:v>-393.40691399999997</c:v>
                </c:pt>
                <c:pt idx="3971">
                  <c:v>-393.46296999999998</c:v>
                </c:pt>
                <c:pt idx="3972">
                  <c:v>-393.47887100000003</c:v>
                </c:pt>
                <c:pt idx="3973">
                  <c:v>-393.28693199999998</c:v>
                </c:pt>
                <c:pt idx="3974">
                  <c:v>-393.11216999999999</c:v>
                </c:pt>
                <c:pt idx="3975">
                  <c:v>-393.22226699999999</c:v>
                </c:pt>
                <c:pt idx="3976">
                  <c:v>-393.28812099999999</c:v>
                </c:pt>
                <c:pt idx="3977">
                  <c:v>-393.20383800000002</c:v>
                </c:pt>
                <c:pt idx="3978">
                  <c:v>-393.28684099999998</c:v>
                </c:pt>
                <c:pt idx="3979">
                  <c:v>-393.34791999999999</c:v>
                </c:pt>
                <c:pt idx="3980">
                  <c:v>-393.30530099999999</c:v>
                </c:pt>
                <c:pt idx="3981">
                  <c:v>-393.68895600000002</c:v>
                </c:pt>
                <c:pt idx="3982">
                  <c:v>-393.54489000000001</c:v>
                </c:pt>
                <c:pt idx="3983">
                  <c:v>-393.58387099999999</c:v>
                </c:pt>
                <c:pt idx="3984">
                  <c:v>-393.60221100000001</c:v>
                </c:pt>
                <c:pt idx="3985">
                  <c:v>-393.682275</c:v>
                </c:pt>
                <c:pt idx="3986">
                  <c:v>-393.72776900000002</c:v>
                </c:pt>
                <c:pt idx="3987">
                  <c:v>-393.75744500000002</c:v>
                </c:pt>
                <c:pt idx="3988">
                  <c:v>-393.98586699999998</c:v>
                </c:pt>
                <c:pt idx="3989">
                  <c:v>-393.98695300000003</c:v>
                </c:pt>
                <c:pt idx="3990">
                  <c:v>-393.862393</c:v>
                </c:pt>
                <c:pt idx="3991">
                  <c:v>-393.88791300000003</c:v>
                </c:pt>
                <c:pt idx="3992">
                  <c:v>-393.93530700000002</c:v>
                </c:pt>
                <c:pt idx="3993">
                  <c:v>-394.08169400000003</c:v>
                </c:pt>
                <c:pt idx="3994">
                  <c:v>-394.16947099999999</c:v>
                </c:pt>
                <c:pt idx="3995">
                  <c:v>-393.99518499999999</c:v>
                </c:pt>
                <c:pt idx="3996">
                  <c:v>-394.21017699999999</c:v>
                </c:pt>
                <c:pt idx="3997">
                  <c:v>-394.24868900000001</c:v>
                </c:pt>
                <c:pt idx="3998">
                  <c:v>-394.23156999999998</c:v>
                </c:pt>
                <c:pt idx="3999">
                  <c:v>-393.92392899999999</c:v>
                </c:pt>
                <c:pt idx="4000">
                  <c:v>-394.08101299999998</c:v>
                </c:pt>
                <c:pt idx="4001">
                  <c:v>-393.997433</c:v>
                </c:pt>
                <c:pt idx="4002">
                  <c:v>-394.11563200000001</c:v>
                </c:pt>
                <c:pt idx="4003">
                  <c:v>-394.24824999999998</c:v>
                </c:pt>
                <c:pt idx="4004">
                  <c:v>-394.348073</c:v>
                </c:pt>
                <c:pt idx="4005">
                  <c:v>-394.19602400000002</c:v>
                </c:pt>
                <c:pt idx="4006">
                  <c:v>-394.459879</c:v>
                </c:pt>
                <c:pt idx="4007">
                  <c:v>-394.65656100000001</c:v>
                </c:pt>
                <c:pt idx="4008">
                  <c:v>-394.57347700000003</c:v>
                </c:pt>
                <c:pt idx="4009">
                  <c:v>-394.48419000000001</c:v>
                </c:pt>
                <c:pt idx="4010">
                  <c:v>-394.323509</c:v>
                </c:pt>
                <c:pt idx="4011">
                  <c:v>-394.43898300000001</c:v>
                </c:pt>
                <c:pt idx="4012">
                  <c:v>-394.813086</c:v>
                </c:pt>
                <c:pt idx="4013">
                  <c:v>-394.81001099999997</c:v>
                </c:pt>
                <c:pt idx="4014">
                  <c:v>-394.70755000000003</c:v>
                </c:pt>
                <c:pt idx="4015">
                  <c:v>-394.887404</c:v>
                </c:pt>
                <c:pt idx="4016">
                  <c:v>-394.89619399999998</c:v>
                </c:pt>
                <c:pt idx="4017">
                  <c:v>-394.706121</c:v>
                </c:pt>
                <c:pt idx="4018">
                  <c:v>-394.61260199999998</c:v>
                </c:pt>
                <c:pt idx="4019">
                  <c:v>-394.72549700000002</c:v>
                </c:pt>
                <c:pt idx="4020">
                  <c:v>-394.78924699999999</c:v>
                </c:pt>
                <c:pt idx="4021">
                  <c:v>-394.72933799999998</c:v>
                </c:pt>
                <c:pt idx="4022">
                  <c:v>-395.077989</c:v>
                </c:pt>
                <c:pt idx="4023">
                  <c:v>-394.85393900000003</c:v>
                </c:pt>
                <c:pt idx="4024">
                  <c:v>-395.10521799999998</c:v>
                </c:pt>
                <c:pt idx="4025">
                  <c:v>-395.014949</c:v>
                </c:pt>
                <c:pt idx="4026">
                  <c:v>-395.37200200000001</c:v>
                </c:pt>
                <c:pt idx="4027">
                  <c:v>-395.14775900000001</c:v>
                </c:pt>
                <c:pt idx="4028">
                  <c:v>-394.80099899999999</c:v>
                </c:pt>
                <c:pt idx="4029">
                  <c:v>-395.12678299999999</c:v>
                </c:pt>
                <c:pt idx="4030">
                  <c:v>-395.37470000000002</c:v>
                </c:pt>
                <c:pt idx="4031">
                  <c:v>-395.16112299999998</c:v>
                </c:pt>
                <c:pt idx="4032">
                  <c:v>-395.243359</c:v>
                </c:pt>
                <c:pt idx="4033">
                  <c:v>-395.16913199999999</c:v>
                </c:pt>
                <c:pt idx="4034">
                  <c:v>-395.04795300000001</c:v>
                </c:pt>
                <c:pt idx="4035">
                  <c:v>-394.949364</c:v>
                </c:pt>
                <c:pt idx="4036">
                  <c:v>-395.14423299999999</c:v>
                </c:pt>
                <c:pt idx="4037">
                  <c:v>-395.29858999999999</c:v>
                </c:pt>
                <c:pt idx="4038">
                  <c:v>-395.22869800000001</c:v>
                </c:pt>
                <c:pt idx="4039">
                  <c:v>-395.41320400000001</c:v>
                </c:pt>
                <c:pt idx="4040">
                  <c:v>-395.45734199999998</c:v>
                </c:pt>
                <c:pt idx="4041">
                  <c:v>-395.389275</c:v>
                </c:pt>
                <c:pt idx="4042">
                  <c:v>-395.178988</c:v>
                </c:pt>
                <c:pt idx="4043">
                  <c:v>-395.43005199999999</c:v>
                </c:pt>
                <c:pt idx="4044">
                  <c:v>-395.664647</c:v>
                </c:pt>
                <c:pt idx="4045">
                  <c:v>-395.62055199999998</c:v>
                </c:pt>
                <c:pt idx="4046">
                  <c:v>-395.98030499999999</c:v>
                </c:pt>
                <c:pt idx="4047">
                  <c:v>-395.80242600000003</c:v>
                </c:pt>
                <c:pt idx="4048">
                  <c:v>-395.91493800000001</c:v>
                </c:pt>
                <c:pt idx="4049">
                  <c:v>-395.84371700000003</c:v>
                </c:pt>
                <c:pt idx="4050">
                  <c:v>-396.160956</c:v>
                </c:pt>
                <c:pt idx="4051">
                  <c:v>-396.42478499999999</c:v>
                </c:pt>
                <c:pt idx="4052">
                  <c:v>-396.26886999999999</c:v>
                </c:pt>
                <c:pt idx="4053">
                  <c:v>-396.39243099999999</c:v>
                </c:pt>
                <c:pt idx="4054">
                  <c:v>-396.54585100000003</c:v>
                </c:pt>
                <c:pt idx="4055">
                  <c:v>-396.206908</c:v>
                </c:pt>
                <c:pt idx="4056">
                  <c:v>-396.15498600000001</c:v>
                </c:pt>
                <c:pt idx="4057">
                  <c:v>-396.37809299999998</c:v>
                </c:pt>
                <c:pt idx="4058">
                  <c:v>-396.40358199999997</c:v>
                </c:pt>
                <c:pt idx="4059">
                  <c:v>-396.19572299999999</c:v>
                </c:pt>
                <c:pt idx="4060">
                  <c:v>-396.52975700000002</c:v>
                </c:pt>
                <c:pt idx="4061">
                  <c:v>-396.56666000000001</c:v>
                </c:pt>
                <c:pt idx="4062">
                  <c:v>-396.86658899999998</c:v>
                </c:pt>
                <c:pt idx="4063">
                  <c:v>-396.50051999999999</c:v>
                </c:pt>
                <c:pt idx="4064">
                  <c:v>-397.65455500000002</c:v>
                </c:pt>
                <c:pt idx="4065">
                  <c:v>-397.69692099999997</c:v>
                </c:pt>
                <c:pt idx="4066">
                  <c:v>-398.77276999999998</c:v>
                </c:pt>
                <c:pt idx="4067">
                  <c:v>-399.25710099999998</c:v>
                </c:pt>
                <c:pt idx="4068">
                  <c:v>-397.98520400000001</c:v>
                </c:pt>
                <c:pt idx="4069">
                  <c:v>-399.17081999999999</c:v>
                </c:pt>
                <c:pt idx="4070">
                  <c:v>-398.629885</c:v>
                </c:pt>
                <c:pt idx="4071">
                  <c:v>-398.47296399999999</c:v>
                </c:pt>
                <c:pt idx="4072">
                  <c:v>-398.700559</c:v>
                </c:pt>
                <c:pt idx="4073">
                  <c:v>-398.48898800000001</c:v>
                </c:pt>
                <c:pt idx="4074">
                  <c:v>-399.05465900000002</c:v>
                </c:pt>
                <c:pt idx="4075">
                  <c:v>-399.02949699999999</c:v>
                </c:pt>
                <c:pt idx="4076">
                  <c:v>-398.20738699999998</c:v>
                </c:pt>
                <c:pt idx="4077">
                  <c:v>-397.91570999999999</c:v>
                </c:pt>
                <c:pt idx="4078">
                  <c:v>-397.416067</c:v>
                </c:pt>
                <c:pt idx="4079">
                  <c:v>-398.16549700000002</c:v>
                </c:pt>
                <c:pt idx="4080">
                  <c:v>-398.94740200000001</c:v>
                </c:pt>
                <c:pt idx="4081">
                  <c:v>-397.887179</c:v>
                </c:pt>
                <c:pt idx="4082">
                  <c:v>-399.75049000000001</c:v>
                </c:pt>
                <c:pt idx="4083">
                  <c:v>-398.67451999999997</c:v>
                </c:pt>
                <c:pt idx="4084">
                  <c:v>-399.41621900000001</c:v>
                </c:pt>
                <c:pt idx="4085">
                  <c:v>-400.14341400000001</c:v>
                </c:pt>
                <c:pt idx="4086">
                  <c:v>-399.161518</c:v>
                </c:pt>
                <c:pt idx="4087">
                  <c:v>-397.26003200000002</c:v>
                </c:pt>
                <c:pt idx="4088">
                  <c:v>-398.64974100000001</c:v>
                </c:pt>
                <c:pt idx="4089">
                  <c:v>-398.29271499999999</c:v>
                </c:pt>
                <c:pt idx="4090">
                  <c:v>-398.505291</c:v>
                </c:pt>
                <c:pt idx="4091">
                  <c:v>-398.15226999999999</c:v>
                </c:pt>
                <c:pt idx="4092">
                  <c:v>-397.70523400000002</c:v>
                </c:pt>
                <c:pt idx="4093">
                  <c:v>-398.27264100000002</c:v>
                </c:pt>
                <c:pt idx="4094">
                  <c:v>-398.37110899999999</c:v>
                </c:pt>
                <c:pt idx="4095">
                  <c:v>-398.57196199999998</c:v>
                </c:pt>
                <c:pt idx="4096">
                  <c:v>-400.69962600000002</c:v>
                </c:pt>
                <c:pt idx="4097">
                  <c:v>-398.40208999999999</c:v>
                </c:pt>
                <c:pt idx="4098">
                  <c:v>-397.40350599999999</c:v>
                </c:pt>
                <c:pt idx="4099">
                  <c:v>-398.980884</c:v>
                </c:pt>
                <c:pt idx="4100">
                  <c:v>-397.50574499999999</c:v>
                </c:pt>
                <c:pt idx="4101">
                  <c:v>-398.00791500000003</c:v>
                </c:pt>
                <c:pt idx="4102">
                  <c:v>-397.45013999999998</c:v>
                </c:pt>
                <c:pt idx="4103">
                  <c:v>-397.93403699999999</c:v>
                </c:pt>
                <c:pt idx="4104">
                  <c:v>-398.246714</c:v>
                </c:pt>
                <c:pt idx="4105">
                  <c:v>-398.61489499999999</c:v>
                </c:pt>
                <c:pt idx="4106">
                  <c:v>-398.44052399999998</c:v>
                </c:pt>
                <c:pt idx="4107">
                  <c:v>-399.18915399999997</c:v>
                </c:pt>
                <c:pt idx="4108">
                  <c:v>-398.83871099999999</c:v>
                </c:pt>
                <c:pt idx="4109">
                  <c:v>-400.923903</c:v>
                </c:pt>
                <c:pt idx="4110">
                  <c:v>-400.21908200000001</c:v>
                </c:pt>
                <c:pt idx="4111">
                  <c:v>-398.83843300000001</c:v>
                </c:pt>
                <c:pt idx="4112">
                  <c:v>-401.02121599999998</c:v>
                </c:pt>
                <c:pt idx="4113">
                  <c:v>-399.51783999999998</c:v>
                </c:pt>
                <c:pt idx="4114">
                  <c:v>-399.80841400000003</c:v>
                </c:pt>
                <c:pt idx="4115">
                  <c:v>-399.38383199999998</c:v>
                </c:pt>
                <c:pt idx="4116">
                  <c:v>-398.37463300000002</c:v>
                </c:pt>
                <c:pt idx="4117">
                  <c:v>-399.66487699999999</c:v>
                </c:pt>
                <c:pt idx="4118">
                  <c:v>-399.28122100000002</c:v>
                </c:pt>
                <c:pt idx="4119">
                  <c:v>-401.22220700000003</c:v>
                </c:pt>
                <c:pt idx="4120">
                  <c:v>-402.91803700000003</c:v>
                </c:pt>
                <c:pt idx="4121">
                  <c:v>-401.79030999999998</c:v>
                </c:pt>
                <c:pt idx="4122">
                  <c:v>-399.72564999999997</c:v>
                </c:pt>
                <c:pt idx="4123">
                  <c:v>-401.33540599999998</c:v>
                </c:pt>
                <c:pt idx="4124">
                  <c:v>-400.90642000000003</c:v>
                </c:pt>
                <c:pt idx="4125">
                  <c:v>-398.798722</c:v>
                </c:pt>
                <c:pt idx="4126">
                  <c:v>-400.62348900000001</c:v>
                </c:pt>
                <c:pt idx="4127">
                  <c:v>-401.45328599999999</c:v>
                </c:pt>
                <c:pt idx="4128">
                  <c:v>-401.73315000000002</c:v>
                </c:pt>
                <c:pt idx="4129">
                  <c:v>-403.43944499999998</c:v>
                </c:pt>
                <c:pt idx="4130">
                  <c:v>-399.85478599999999</c:v>
                </c:pt>
                <c:pt idx="4131">
                  <c:v>-402.278549</c:v>
                </c:pt>
                <c:pt idx="4132">
                  <c:v>-403.14295700000002</c:v>
                </c:pt>
                <c:pt idx="4133">
                  <c:v>-402.84175299999998</c:v>
                </c:pt>
                <c:pt idx="4134">
                  <c:v>-400.99708800000002</c:v>
                </c:pt>
                <c:pt idx="4135">
                  <c:v>-399.940043</c:v>
                </c:pt>
                <c:pt idx="4136">
                  <c:v>-401.95536099999998</c:v>
                </c:pt>
                <c:pt idx="4137">
                  <c:v>-401.88590299999998</c:v>
                </c:pt>
                <c:pt idx="4138">
                  <c:v>-401.47551199999998</c:v>
                </c:pt>
                <c:pt idx="4139">
                  <c:v>-402.13188500000001</c:v>
                </c:pt>
                <c:pt idx="4140">
                  <c:v>-402.92974400000003</c:v>
                </c:pt>
                <c:pt idx="4141">
                  <c:v>-403.863021</c:v>
                </c:pt>
                <c:pt idx="4142">
                  <c:v>-400.30856999999997</c:v>
                </c:pt>
                <c:pt idx="4143">
                  <c:v>-402.75781499999999</c:v>
                </c:pt>
                <c:pt idx="4144">
                  <c:v>-402.350256</c:v>
                </c:pt>
                <c:pt idx="4145">
                  <c:v>-400.92662200000001</c:v>
                </c:pt>
                <c:pt idx="4146">
                  <c:v>-400.63495399999999</c:v>
                </c:pt>
                <c:pt idx="4147">
                  <c:v>-401.85242</c:v>
                </c:pt>
                <c:pt idx="4148">
                  <c:v>-400.29622699999999</c:v>
                </c:pt>
                <c:pt idx="4149">
                  <c:v>-401.55413299999998</c:v>
                </c:pt>
                <c:pt idx="4150">
                  <c:v>-401.87543599999998</c:v>
                </c:pt>
                <c:pt idx="4151">
                  <c:v>-402.48223300000001</c:v>
                </c:pt>
                <c:pt idx="4152">
                  <c:v>-400.99420400000002</c:v>
                </c:pt>
                <c:pt idx="4153">
                  <c:v>-402.54558500000002</c:v>
                </c:pt>
                <c:pt idx="4154">
                  <c:v>-400.76219600000002</c:v>
                </c:pt>
                <c:pt idx="4155">
                  <c:v>-401.58543600000002</c:v>
                </c:pt>
                <c:pt idx="4156">
                  <c:v>-403.39401199999998</c:v>
                </c:pt>
                <c:pt idx="4157">
                  <c:v>-400.08322299999998</c:v>
                </c:pt>
                <c:pt idx="4158">
                  <c:v>-401.43885899999998</c:v>
                </c:pt>
                <c:pt idx="4159">
                  <c:v>-402.319571</c:v>
                </c:pt>
                <c:pt idx="4160">
                  <c:v>-401.03419200000002</c:v>
                </c:pt>
                <c:pt idx="4161">
                  <c:v>-402.12002899999999</c:v>
                </c:pt>
                <c:pt idx="4162">
                  <c:v>-400.41789399999999</c:v>
                </c:pt>
                <c:pt idx="4163">
                  <c:v>-403.03893900000003</c:v>
                </c:pt>
                <c:pt idx="4164">
                  <c:v>-404.986379</c:v>
                </c:pt>
                <c:pt idx="4165">
                  <c:v>-402.83521999999999</c:v>
                </c:pt>
                <c:pt idx="4166">
                  <c:v>-401.25725399999999</c:v>
                </c:pt>
                <c:pt idx="4167">
                  <c:v>-403.03443199999998</c:v>
                </c:pt>
                <c:pt idx="4168">
                  <c:v>-404.20694099999997</c:v>
                </c:pt>
                <c:pt idx="4169">
                  <c:v>-403.511188</c:v>
                </c:pt>
                <c:pt idx="4170">
                  <c:v>-405.22177299999998</c:v>
                </c:pt>
                <c:pt idx="4171">
                  <c:v>-404.54727500000001</c:v>
                </c:pt>
                <c:pt idx="4172">
                  <c:v>-403.49585000000002</c:v>
                </c:pt>
                <c:pt idx="4173">
                  <c:v>-402.46617300000003</c:v>
                </c:pt>
                <c:pt idx="4174">
                  <c:v>-404.67607199999998</c:v>
                </c:pt>
                <c:pt idx="4175">
                  <c:v>-404.88018299999999</c:v>
                </c:pt>
                <c:pt idx="4176">
                  <c:v>-404.20935600000001</c:v>
                </c:pt>
                <c:pt idx="4177">
                  <c:v>-405.65813300000002</c:v>
                </c:pt>
                <c:pt idx="4178">
                  <c:v>-404.15684099999999</c:v>
                </c:pt>
                <c:pt idx="4179">
                  <c:v>-404.72006199999998</c:v>
                </c:pt>
                <c:pt idx="4180">
                  <c:v>-405.16269599999998</c:v>
                </c:pt>
                <c:pt idx="4181">
                  <c:v>-406.35597999999999</c:v>
                </c:pt>
                <c:pt idx="4182">
                  <c:v>-403.06606399999998</c:v>
                </c:pt>
                <c:pt idx="4183">
                  <c:v>-402.39675</c:v>
                </c:pt>
                <c:pt idx="4184">
                  <c:v>-403.778233</c:v>
                </c:pt>
                <c:pt idx="4185">
                  <c:v>-403.18528199999997</c:v>
                </c:pt>
                <c:pt idx="4186">
                  <c:v>-401.75464699999998</c:v>
                </c:pt>
                <c:pt idx="4187">
                  <c:v>-401.789241</c:v>
                </c:pt>
                <c:pt idx="4188">
                  <c:v>-401.33177499999999</c:v>
                </c:pt>
                <c:pt idx="4189">
                  <c:v>-401.05976199999998</c:v>
                </c:pt>
                <c:pt idx="4190">
                  <c:v>-401.03133500000001</c:v>
                </c:pt>
                <c:pt idx="4191">
                  <c:v>-401.42829699999999</c:v>
                </c:pt>
                <c:pt idx="4192">
                  <c:v>-402.81276000000003</c:v>
                </c:pt>
                <c:pt idx="4193">
                  <c:v>-402.606157</c:v>
                </c:pt>
                <c:pt idx="4194">
                  <c:v>-404.95601399999998</c:v>
                </c:pt>
                <c:pt idx="4195">
                  <c:v>-404.473298</c:v>
                </c:pt>
                <c:pt idx="4196">
                  <c:v>-402.77757400000002</c:v>
                </c:pt>
                <c:pt idx="4197">
                  <c:v>-402.07709599999998</c:v>
                </c:pt>
                <c:pt idx="4198">
                  <c:v>-405.15186399999999</c:v>
                </c:pt>
                <c:pt idx="4199">
                  <c:v>-404.17168700000002</c:v>
                </c:pt>
                <c:pt idx="4200">
                  <c:v>-404.50567000000001</c:v>
                </c:pt>
                <c:pt idx="4201">
                  <c:v>-404.80460799999997</c:v>
                </c:pt>
                <c:pt idx="4202">
                  <c:v>-405.96639900000002</c:v>
                </c:pt>
                <c:pt idx="4203">
                  <c:v>-404.66952300000003</c:v>
                </c:pt>
                <c:pt idx="4204">
                  <c:v>-403.97959800000001</c:v>
                </c:pt>
                <c:pt idx="4205">
                  <c:v>-404.69711699999999</c:v>
                </c:pt>
                <c:pt idx="4206">
                  <c:v>-406.413408</c:v>
                </c:pt>
                <c:pt idx="4207">
                  <c:v>-404.49973799999998</c:v>
                </c:pt>
                <c:pt idx="4208">
                  <c:v>-404.75090599999999</c:v>
                </c:pt>
                <c:pt idx="4209">
                  <c:v>-404.45667500000002</c:v>
                </c:pt>
                <c:pt idx="4210">
                  <c:v>-409.12168100000002</c:v>
                </c:pt>
                <c:pt idx="4211">
                  <c:v>-409.05338899999998</c:v>
                </c:pt>
                <c:pt idx="4212">
                  <c:v>-409.29455899999999</c:v>
                </c:pt>
                <c:pt idx="4213">
                  <c:v>-407.329701</c:v>
                </c:pt>
                <c:pt idx="4214">
                  <c:v>-406.98004200000003</c:v>
                </c:pt>
                <c:pt idx="4215">
                  <c:v>-406.67871500000001</c:v>
                </c:pt>
                <c:pt idx="4216">
                  <c:v>-406.83580000000001</c:v>
                </c:pt>
                <c:pt idx="4217">
                  <c:v>-409.12660199999999</c:v>
                </c:pt>
                <c:pt idx="4218">
                  <c:v>-409.63440300000002</c:v>
                </c:pt>
                <c:pt idx="4219">
                  <c:v>-409.628061</c:v>
                </c:pt>
                <c:pt idx="4220">
                  <c:v>-410.113292</c:v>
                </c:pt>
                <c:pt idx="4221">
                  <c:v>-409.39842499999997</c:v>
                </c:pt>
                <c:pt idx="4222">
                  <c:v>-411.86537099999998</c:v>
                </c:pt>
                <c:pt idx="4223">
                  <c:v>-410.86929600000002</c:v>
                </c:pt>
                <c:pt idx="4224">
                  <c:v>-408.963213</c:v>
                </c:pt>
                <c:pt idx="4225">
                  <c:v>-409.66160300000001</c:v>
                </c:pt>
                <c:pt idx="4226">
                  <c:v>-411.71365600000001</c:v>
                </c:pt>
                <c:pt idx="4227">
                  <c:v>-410.10359799999998</c:v>
                </c:pt>
                <c:pt idx="4228">
                  <c:v>-410.52118200000001</c:v>
                </c:pt>
                <c:pt idx="4229">
                  <c:v>-411.082607</c:v>
                </c:pt>
                <c:pt idx="4230">
                  <c:v>-409.03735899999998</c:v>
                </c:pt>
                <c:pt idx="4231">
                  <c:v>-411.36208800000003</c:v>
                </c:pt>
                <c:pt idx="4232">
                  <c:v>-408.09698500000002</c:v>
                </c:pt>
                <c:pt idx="4233">
                  <c:v>-408.62575199999998</c:v>
                </c:pt>
                <c:pt idx="4234">
                  <c:v>-411.55177099999997</c:v>
                </c:pt>
                <c:pt idx="4235">
                  <c:v>-411.774562</c:v>
                </c:pt>
                <c:pt idx="4236">
                  <c:v>-408.60857399999998</c:v>
                </c:pt>
                <c:pt idx="4237">
                  <c:v>-407.128129</c:v>
                </c:pt>
                <c:pt idx="4238">
                  <c:v>-408.586702</c:v>
                </c:pt>
                <c:pt idx="4239">
                  <c:v>-410.32160800000003</c:v>
                </c:pt>
                <c:pt idx="4240">
                  <c:v>-409.72293300000001</c:v>
                </c:pt>
                <c:pt idx="4241">
                  <c:v>-410.53551399999998</c:v>
                </c:pt>
                <c:pt idx="4242">
                  <c:v>-410.53031499999997</c:v>
                </c:pt>
                <c:pt idx="4243">
                  <c:v>-409.545547</c:v>
                </c:pt>
                <c:pt idx="4244">
                  <c:v>-411.64562599999999</c:v>
                </c:pt>
                <c:pt idx="4245">
                  <c:v>-410.74979300000001</c:v>
                </c:pt>
                <c:pt idx="4246">
                  <c:v>-411.483473</c:v>
                </c:pt>
                <c:pt idx="4247">
                  <c:v>-411.53046999999998</c:v>
                </c:pt>
                <c:pt idx="4248">
                  <c:v>-410.73138599999999</c:v>
                </c:pt>
                <c:pt idx="4249">
                  <c:v>-411.64215200000001</c:v>
                </c:pt>
                <c:pt idx="4250">
                  <c:v>-407.99483300000003</c:v>
                </c:pt>
                <c:pt idx="4251">
                  <c:v>-409.408659</c:v>
                </c:pt>
                <c:pt idx="4252">
                  <c:v>-409.91536300000001</c:v>
                </c:pt>
                <c:pt idx="4253">
                  <c:v>-410.08403600000003</c:v>
                </c:pt>
                <c:pt idx="4254">
                  <c:v>-409.756775</c:v>
                </c:pt>
                <c:pt idx="4255">
                  <c:v>-409.39526000000001</c:v>
                </c:pt>
                <c:pt idx="4256">
                  <c:v>-408.77340900000002</c:v>
                </c:pt>
                <c:pt idx="4257">
                  <c:v>-408.62812500000001</c:v>
                </c:pt>
                <c:pt idx="4258">
                  <c:v>-409.49857500000002</c:v>
                </c:pt>
                <c:pt idx="4259">
                  <c:v>-409.82570800000002</c:v>
                </c:pt>
                <c:pt idx="4260">
                  <c:v>-409.68120399999998</c:v>
                </c:pt>
                <c:pt idx="4261">
                  <c:v>-409.945379</c:v>
                </c:pt>
                <c:pt idx="4262">
                  <c:v>-409.54553199999998</c:v>
                </c:pt>
                <c:pt idx="4263">
                  <c:v>-411.11257799999998</c:v>
                </c:pt>
                <c:pt idx="4264">
                  <c:v>-411.017267</c:v>
                </c:pt>
                <c:pt idx="4265">
                  <c:v>-411.18524000000002</c:v>
                </c:pt>
                <c:pt idx="4266">
                  <c:v>-410.796763</c:v>
                </c:pt>
                <c:pt idx="4267">
                  <c:v>-411.600526</c:v>
                </c:pt>
                <c:pt idx="4268">
                  <c:v>-408.34828800000003</c:v>
                </c:pt>
                <c:pt idx="4269">
                  <c:v>-410.78084699999999</c:v>
                </c:pt>
                <c:pt idx="4270">
                  <c:v>-410.697317</c:v>
                </c:pt>
                <c:pt idx="4271">
                  <c:v>-411.73590100000001</c:v>
                </c:pt>
                <c:pt idx="4272">
                  <c:v>-410.90315399999997</c:v>
                </c:pt>
                <c:pt idx="4273">
                  <c:v>-411.02890200000002</c:v>
                </c:pt>
                <c:pt idx="4274">
                  <c:v>-411.67861900000003</c:v>
                </c:pt>
                <c:pt idx="4275">
                  <c:v>-411.02655600000003</c:v>
                </c:pt>
                <c:pt idx="4276">
                  <c:v>-411.25957</c:v>
                </c:pt>
                <c:pt idx="4277">
                  <c:v>-409.57003900000001</c:v>
                </c:pt>
                <c:pt idx="4278">
                  <c:v>-411.57600400000001</c:v>
                </c:pt>
                <c:pt idx="4279">
                  <c:v>-410.166404</c:v>
                </c:pt>
                <c:pt idx="4280">
                  <c:v>-409.18206700000002</c:v>
                </c:pt>
                <c:pt idx="4281">
                  <c:v>-412.03216099999997</c:v>
                </c:pt>
                <c:pt idx="4282">
                  <c:v>-411.85122100000001</c:v>
                </c:pt>
                <c:pt idx="4283">
                  <c:v>-412.26821699999999</c:v>
                </c:pt>
                <c:pt idx="4284">
                  <c:v>-411.82979899999998</c:v>
                </c:pt>
                <c:pt idx="4285">
                  <c:v>-411.26431200000002</c:v>
                </c:pt>
                <c:pt idx="4286">
                  <c:v>-412.52192300000002</c:v>
                </c:pt>
                <c:pt idx="4287">
                  <c:v>-414.09240399999999</c:v>
                </c:pt>
                <c:pt idx="4288">
                  <c:v>-413.83368400000001</c:v>
                </c:pt>
                <c:pt idx="4289">
                  <c:v>-414.669557</c:v>
                </c:pt>
                <c:pt idx="4290">
                  <c:v>-411.268148</c:v>
                </c:pt>
                <c:pt idx="4291">
                  <c:v>-411.61877399999997</c:v>
                </c:pt>
                <c:pt idx="4292">
                  <c:v>-412.164874</c:v>
                </c:pt>
                <c:pt idx="4293">
                  <c:v>-412.74680799999999</c:v>
                </c:pt>
                <c:pt idx="4294">
                  <c:v>-412.22983099999999</c:v>
                </c:pt>
                <c:pt idx="4295">
                  <c:v>-411.37487599999997</c:v>
                </c:pt>
                <c:pt idx="4296">
                  <c:v>-412.56490600000001</c:v>
                </c:pt>
                <c:pt idx="4297">
                  <c:v>-411.83228500000001</c:v>
                </c:pt>
                <c:pt idx="4298">
                  <c:v>-412.38112100000001</c:v>
                </c:pt>
                <c:pt idx="4299">
                  <c:v>-411.76045499999998</c:v>
                </c:pt>
                <c:pt idx="4300">
                  <c:v>-411.240025</c:v>
                </c:pt>
                <c:pt idx="4301">
                  <c:v>-411.97916800000002</c:v>
                </c:pt>
                <c:pt idx="4302">
                  <c:v>-411.32984800000003</c:v>
                </c:pt>
                <c:pt idx="4303">
                  <c:v>-411.092377</c:v>
                </c:pt>
                <c:pt idx="4304">
                  <c:v>-410.662668</c:v>
                </c:pt>
                <c:pt idx="4305">
                  <c:v>-410.45705800000002</c:v>
                </c:pt>
                <c:pt idx="4306">
                  <c:v>-411.36255499999999</c:v>
                </c:pt>
                <c:pt idx="4307">
                  <c:v>-410.580983</c:v>
                </c:pt>
                <c:pt idx="4308">
                  <c:v>-410.91998899999999</c:v>
                </c:pt>
                <c:pt idx="4309">
                  <c:v>-408.882316</c:v>
                </c:pt>
                <c:pt idx="4310">
                  <c:v>-408.19146699999999</c:v>
                </c:pt>
                <c:pt idx="4311">
                  <c:v>-408.84174899999999</c:v>
                </c:pt>
                <c:pt idx="4312">
                  <c:v>-410.45469100000003</c:v>
                </c:pt>
                <c:pt idx="4313">
                  <c:v>-411.14158900000001</c:v>
                </c:pt>
                <c:pt idx="4314">
                  <c:v>-410.81390199999998</c:v>
                </c:pt>
                <c:pt idx="4315">
                  <c:v>-410.21384</c:v>
                </c:pt>
                <c:pt idx="4316">
                  <c:v>-410.724174</c:v>
                </c:pt>
                <c:pt idx="4317">
                  <c:v>-411.54740299999997</c:v>
                </c:pt>
                <c:pt idx="4318">
                  <c:v>-410.75589400000001</c:v>
                </c:pt>
                <c:pt idx="4319">
                  <c:v>-411.59502900000001</c:v>
                </c:pt>
                <c:pt idx="4320">
                  <c:v>-412.60237100000001</c:v>
                </c:pt>
                <c:pt idx="4321">
                  <c:v>-410.243111</c:v>
                </c:pt>
                <c:pt idx="4322">
                  <c:v>-411.15969999999999</c:v>
                </c:pt>
                <c:pt idx="4323">
                  <c:v>-411.72000500000001</c:v>
                </c:pt>
                <c:pt idx="4324">
                  <c:v>-411.05028199999998</c:v>
                </c:pt>
                <c:pt idx="4325">
                  <c:v>-411.02024299999999</c:v>
                </c:pt>
                <c:pt idx="4326">
                  <c:v>-411.93040999999999</c:v>
                </c:pt>
                <c:pt idx="4327">
                  <c:v>-410.63314500000001</c:v>
                </c:pt>
                <c:pt idx="4328">
                  <c:v>-411.610344</c:v>
                </c:pt>
                <c:pt idx="4329">
                  <c:v>-410.55127599999997</c:v>
                </c:pt>
                <c:pt idx="4330">
                  <c:v>-409.88852900000001</c:v>
                </c:pt>
                <c:pt idx="4331">
                  <c:v>-410.28718600000002</c:v>
                </c:pt>
                <c:pt idx="4332">
                  <c:v>-408.91069800000002</c:v>
                </c:pt>
                <c:pt idx="4333">
                  <c:v>-410.46350699999999</c:v>
                </c:pt>
                <c:pt idx="4334">
                  <c:v>-409.66999700000002</c:v>
                </c:pt>
                <c:pt idx="4335">
                  <c:v>-411.02342800000002</c:v>
                </c:pt>
                <c:pt idx="4336">
                  <c:v>-410.34331300000002</c:v>
                </c:pt>
                <c:pt idx="4337">
                  <c:v>-410.63787000000002</c:v>
                </c:pt>
                <c:pt idx="4338">
                  <c:v>-409.34293000000002</c:v>
                </c:pt>
                <c:pt idx="4339">
                  <c:v>-409.85196400000001</c:v>
                </c:pt>
                <c:pt idx="4340">
                  <c:v>-411.70013799999998</c:v>
                </c:pt>
                <c:pt idx="4341">
                  <c:v>-409.69397300000003</c:v>
                </c:pt>
                <c:pt idx="4342">
                  <c:v>-411.46580299999999</c:v>
                </c:pt>
                <c:pt idx="4343">
                  <c:v>-410.548563</c:v>
                </c:pt>
                <c:pt idx="4344">
                  <c:v>-409.72750400000001</c:v>
                </c:pt>
                <c:pt idx="4345">
                  <c:v>-409.28437400000001</c:v>
                </c:pt>
                <c:pt idx="4346">
                  <c:v>-409.57407499999999</c:v>
                </c:pt>
                <c:pt idx="4347">
                  <c:v>-410.800344</c:v>
                </c:pt>
                <c:pt idx="4348">
                  <c:v>-411.04004500000002</c:v>
                </c:pt>
                <c:pt idx="4349">
                  <c:v>-410.67514799999998</c:v>
                </c:pt>
                <c:pt idx="4350">
                  <c:v>-410.41698200000002</c:v>
                </c:pt>
                <c:pt idx="4351">
                  <c:v>-410.96734500000002</c:v>
                </c:pt>
                <c:pt idx="4352">
                  <c:v>-410.533727</c:v>
                </c:pt>
                <c:pt idx="4353">
                  <c:v>-410.74525499999999</c:v>
                </c:pt>
                <c:pt idx="4354">
                  <c:v>-410.238585</c:v>
                </c:pt>
                <c:pt idx="4355">
                  <c:v>-410.51905699999998</c:v>
                </c:pt>
                <c:pt idx="4356">
                  <c:v>-409.71817700000003</c:v>
                </c:pt>
                <c:pt idx="4357">
                  <c:v>-410.213978</c:v>
                </c:pt>
                <c:pt idx="4358">
                  <c:v>-409.96357699999999</c:v>
                </c:pt>
                <c:pt idx="4359">
                  <c:v>-410.31644799999998</c:v>
                </c:pt>
                <c:pt idx="4360">
                  <c:v>-410.24394599999999</c:v>
                </c:pt>
                <c:pt idx="4361">
                  <c:v>-410.60019599999998</c:v>
                </c:pt>
                <c:pt idx="4362">
                  <c:v>-410.97239500000001</c:v>
                </c:pt>
                <c:pt idx="4363">
                  <c:v>-410.58712300000002</c:v>
                </c:pt>
                <c:pt idx="4364">
                  <c:v>-410.576345</c:v>
                </c:pt>
                <c:pt idx="4365">
                  <c:v>-410.48757899999998</c:v>
                </c:pt>
                <c:pt idx="4366">
                  <c:v>-409.11092200000002</c:v>
                </c:pt>
                <c:pt idx="4367">
                  <c:v>-408.43045100000001</c:v>
                </c:pt>
                <c:pt idx="4368">
                  <c:v>-410.77070400000002</c:v>
                </c:pt>
                <c:pt idx="4369">
                  <c:v>-411.36072799999999</c:v>
                </c:pt>
                <c:pt idx="4370">
                  <c:v>-409.79221999999999</c:v>
                </c:pt>
                <c:pt idx="4371">
                  <c:v>-410.59889099999998</c:v>
                </c:pt>
                <c:pt idx="4372">
                  <c:v>-410.54389800000001</c:v>
                </c:pt>
                <c:pt idx="4373">
                  <c:v>-410.90394600000002</c:v>
                </c:pt>
                <c:pt idx="4374">
                  <c:v>-410.15653700000001</c:v>
                </c:pt>
                <c:pt idx="4375">
                  <c:v>-410.32828000000001</c:v>
                </c:pt>
                <c:pt idx="4376">
                  <c:v>-408.20130799999998</c:v>
                </c:pt>
                <c:pt idx="4377">
                  <c:v>-410.17909600000002</c:v>
                </c:pt>
                <c:pt idx="4378">
                  <c:v>-409.323532</c:v>
                </c:pt>
                <c:pt idx="4379">
                  <c:v>-408.44354600000003</c:v>
                </c:pt>
                <c:pt idx="4380">
                  <c:v>-409.72799500000002</c:v>
                </c:pt>
                <c:pt idx="4381">
                  <c:v>-408.69468699999999</c:v>
                </c:pt>
                <c:pt idx="4382">
                  <c:v>-407.95299</c:v>
                </c:pt>
                <c:pt idx="4383">
                  <c:v>-411.540502</c:v>
                </c:pt>
                <c:pt idx="4384">
                  <c:v>-409.59021100000001</c:v>
                </c:pt>
                <c:pt idx="4385">
                  <c:v>-409.94595399999997</c:v>
                </c:pt>
                <c:pt idx="4386">
                  <c:v>-408.86127499999998</c:v>
                </c:pt>
                <c:pt idx="4387">
                  <c:v>-409.61079799999999</c:v>
                </c:pt>
                <c:pt idx="4388">
                  <c:v>-407.82189099999999</c:v>
                </c:pt>
                <c:pt idx="4389">
                  <c:v>-409.56304599999999</c:v>
                </c:pt>
                <c:pt idx="4390">
                  <c:v>-411.35184199999998</c:v>
                </c:pt>
                <c:pt idx="4391">
                  <c:v>-410.71645699999999</c:v>
                </c:pt>
                <c:pt idx="4392">
                  <c:v>-410.43483700000002</c:v>
                </c:pt>
                <c:pt idx="4393">
                  <c:v>-412.95063299999998</c:v>
                </c:pt>
                <c:pt idx="4394">
                  <c:v>-411.25850800000001</c:v>
                </c:pt>
                <c:pt idx="4395">
                  <c:v>-410.66183000000001</c:v>
                </c:pt>
                <c:pt idx="4396">
                  <c:v>-411.55747000000002</c:v>
                </c:pt>
                <c:pt idx="4397">
                  <c:v>-408.87422500000002</c:v>
                </c:pt>
                <c:pt idx="4398">
                  <c:v>-409.46786300000002</c:v>
                </c:pt>
                <c:pt idx="4399">
                  <c:v>-412.24986200000001</c:v>
                </c:pt>
                <c:pt idx="4400">
                  <c:v>-410.97300899999999</c:v>
                </c:pt>
                <c:pt idx="4401">
                  <c:v>-412.41030899999998</c:v>
                </c:pt>
                <c:pt idx="4402">
                  <c:v>-412.23368499999998</c:v>
                </c:pt>
                <c:pt idx="4403">
                  <c:v>-411.24434500000001</c:v>
                </c:pt>
                <c:pt idx="4404">
                  <c:v>-410.67927800000001</c:v>
                </c:pt>
                <c:pt idx="4405">
                  <c:v>-411.419151</c:v>
                </c:pt>
                <c:pt idx="4406">
                  <c:v>-409.66107499999998</c:v>
                </c:pt>
                <c:pt idx="4407">
                  <c:v>-409.88028000000003</c:v>
                </c:pt>
                <c:pt idx="4408">
                  <c:v>-411.31777399999999</c:v>
                </c:pt>
                <c:pt idx="4409">
                  <c:v>-411.764229</c:v>
                </c:pt>
                <c:pt idx="4410">
                  <c:v>-412.069884</c:v>
                </c:pt>
                <c:pt idx="4411">
                  <c:v>-411.87136800000002</c:v>
                </c:pt>
                <c:pt idx="4412">
                  <c:v>-412.26275099999998</c:v>
                </c:pt>
                <c:pt idx="4413">
                  <c:v>-412.01648499999999</c:v>
                </c:pt>
                <c:pt idx="4414">
                  <c:v>-411.88363299999997</c:v>
                </c:pt>
                <c:pt idx="4415">
                  <c:v>-411.00361700000002</c:v>
                </c:pt>
                <c:pt idx="4416">
                  <c:v>-412.20154500000001</c:v>
                </c:pt>
                <c:pt idx="4417">
                  <c:v>-412.39561800000001</c:v>
                </c:pt>
                <c:pt idx="4418">
                  <c:v>-412.61506000000003</c:v>
                </c:pt>
                <c:pt idx="4419">
                  <c:v>-411.96611000000001</c:v>
                </c:pt>
                <c:pt idx="4420">
                  <c:v>-411.93319400000001</c:v>
                </c:pt>
                <c:pt idx="4421">
                  <c:v>-413.26315</c:v>
                </c:pt>
                <c:pt idx="4422">
                  <c:v>-412.43822899999998</c:v>
                </c:pt>
                <c:pt idx="4423">
                  <c:v>-412.56071100000003</c:v>
                </c:pt>
                <c:pt idx="4424">
                  <c:v>-412.080398</c:v>
                </c:pt>
                <c:pt idx="4425">
                  <c:v>-411.95785999999998</c:v>
                </c:pt>
                <c:pt idx="4426">
                  <c:v>-412.76060799999999</c:v>
                </c:pt>
                <c:pt idx="4427">
                  <c:v>-413.68975499999999</c:v>
                </c:pt>
                <c:pt idx="4428">
                  <c:v>-412.69093400000003</c:v>
                </c:pt>
                <c:pt idx="4429">
                  <c:v>-412.77508699999998</c:v>
                </c:pt>
                <c:pt idx="4430">
                  <c:v>-413.31107800000001</c:v>
                </c:pt>
                <c:pt idx="4431">
                  <c:v>-412.642403</c:v>
                </c:pt>
                <c:pt idx="4432">
                  <c:v>-413.44251400000002</c:v>
                </c:pt>
                <c:pt idx="4433">
                  <c:v>-413.59263800000002</c:v>
                </c:pt>
                <c:pt idx="4434">
                  <c:v>-412.174982</c:v>
                </c:pt>
                <c:pt idx="4435">
                  <c:v>-412.40421900000001</c:v>
                </c:pt>
                <c:pt idx="4436">
                  <c:v>-411.97413699999998</c:v>
                </c:pt>
                <c:pt idx="4437">
                  <c:v>-411.97240499999998</c:v>
                </c:pt>
                <c:pt idx="4438">
                  <c:v>-411.74486999999999</c:v>
                </c:pt>
                <c:pt idx="4439">
                  <c:v>-412.734081</c:v>
                </c:pt>
                <c:pt idx="4440">
                  <c:v>-411.67346099999997</c:v>
                </c:pt>
                <c:pt idx="4441">
                  <c:v>-411.86705599999999</c:v>
                </c:pt>
                <c:pt idx="4442">
                  <c:v>-410.90836899999999</c:v>
                </c:pt>
                <c:pt idx="4443">
                  <c:v>-410.75374799999997</c:v>
                </c:pt>
                <c:pt idx="4444">
                  <c:v>-411.08312000000001</c:v>
                </c:pt>
                <c:pt idx="4445">
                  <c:v>-411.36382900000001</c:v>
                </c:pt>
                <c:pt idx="4446">
                  <c:v>-411.96100200000001</c:v>
                </c:pt>
                <c:pt idx="4447">
                  <c:v>-412.626195</c:v>
                </c:pt>
                <c:pt idx="4448">
                  <c:v>-413.49564500000002</c:v>
                </c:pt>
                <c:pt idx="4449">
                  <c:v>-412.10687899999999</c:v>
                </c:pt>
                <c:pt idx="4450">
                  <c:v>-414.25977599999999</c:v>
                </c:pt>
                <c:pt idx="4451">
                  <c:v>-413.44230299999998</c:v>
                </c:pt>
                <c:pt idx="4452">
                  <c:v>-412.19345600000003</c:v>
                </c:pt>
                <c:pt idx="4453">
                  <c:v>-411.903572</c:v>
                </c:pt>
                <c:pt idx="4454">
                  <c:v>-412.73250400000001</c:v>
                </c:pt>
                <c:pt idx="4455">
                  <c:v>-411.94016099999999</c:v>
                </c:pt>
                <c:pt idx="4456">
                  <c:v>-411.64567699999998</c:v>
                </c:pt>
                <c:pt idx="4457">
                  <c:v>-411.30417499999999</c:v>
                </c:pt>
                <c:pt idx="4458">
                  <c:v>-411.10048999999998</c:v>
                </c:pt>
                <c:pt idx="4459">
                  <c:v>-411.350841</c:v>
                </c:pt>
                <c:pt idx="4460">
                  <c:v>-411.27815500000003</c:v>
                </c:pt>
                <c:pt idx="4461">
                  <c:v>-411.10186299999998</c:v>
                </c:pt>
                <c:pt idx="4462">
                  <c:v>-411.759838</c:v>
                </c:pt>
                <c:pt idx="4463">
                  <c:v>-410.99719399999998</c:v>
                </c:pt>
                <c:pt idx="4464">
                  <c:v>-411.03051499999998</c:v>
                </c:pt>
                <c:pt idx="4465">
                  <c:v>-411.256845</c:v>
                </c:pt>
                <c:pt idx="4466">
                  <c:v>-411.32543600000002</c:v>
                </c:pt>
                <c:pt idx="4467">
                  <c:v>-410.98146500000001</c:v>
                </c:pt>
                <c:pt idx="4468">
                  <c:v>-411.750023</c:v>
                </c:pt>
                <c:pt idx="4469">
                  <c:v>-411.51374900000002</c:v>
                </c:pt>
                <c:pt idx="4470">
                  <c:v>-411.16538100000002</c:v>
                </c:pt>
                <c:pt idx="4471">
                  <c:v>-410.97749299999998</c:v>
                </c:pt>
                <c:pt idx="4472">
                  <c:v>-410.60564900000003</c:v>
                </c:pt>
                <c:pt idx="4473">
                  <c:v>-410.875832</c:v>
                </c:pt>
                <c:pt idx="4474">
                  <c:v>-410.79839399999997</c:v>
                </c:pt>
                <c:pt idx="4475">
                  <c:v>-410.81398200000001</c:v>
                </c:pt>
                <c:pt idx="4476">
                  <c:v>-411.58780000000002</c:v>
                </c:pt>
                <c:pt idx="4477">
                  <c:v>-410.771299</c:v>
                </c:pt>
                <c:pt idx="4478">
                  <c:v>-410.85337900000002</c:v>
                </c:pt>
                <c:pt idx="4479">
                  <c:v>-409.96036099999998</c:v>
                </c:pt>
                <c:pt idx="4480">
                  <c:v>-410.20554099999998</c:v>
                </c:pt>
                <c:pt idx="4481">
                  <c:v>-410.63770699999998</c:v>
                </c:pt>
                <c:pt idx="4482">
                  <c:v>-410.12587400000001</c:v>
                </c:pt>
                <c:pt idx="4483">
                  <c:v>-409.92787800000002</c:v>
                </c:pt>
                <c:pt idx="4484">
                  <c:v>-410.29595</c:v>
                </c:pt>
                <c:pt idx="4485">
                  <c:v>-410.724648</c:v>
                </c:pt>
                <c:pt idx="4486">
                  <c:v>-410.67932999999999</c:v>
                </c:pt>
                <c:pt idx="4487">
                  <c:v>-410.772851</c:v>
                </c:pt>
                <c:pt idx="4488">
                  <c:v>-410.77151800000001</c:v>
                </c:pt>
                <c:pt idx="4489">
                  <c:v>-410.81701399999997</c:v>
                </c:pt>
                <c:pt idx="4490">
                  <c:v>-410.47456</c:v>
                </c:pt>
                <c:pt idx="4491">
                  <c:v>-411.07226000000003</c:v>
                </c:pt>
                <c:pt idx="4492">
                  <c:v>-410.19276000000002</c:v>
                </c:pt>
                <c:pt idx="4493">
                  <c:v>-410.07837999999998</c:v>
                </c:pt>
                <c:pt idx="4494">
                  <c:v>-410.37454600000001</c:v>
                </c:pt>
                <c:pt idx="4495">
                  <c:v>-410.428066</c:v>
                </c:pt>
                <c:pt idx="4496">
                  <c:v>-411.04805199999998</c:v>
                </c:pt>
                <c:pt idx="4497">
                  <c:v>-411.41126300000002</c:v>
                </c:pt>
                <c:pt idx="4498">
                  <c:v>-410.900372</c:v>
                </c:pt>
                <c:pt idx="4499">
                  <c:v>-411.27708100000001</c:v>
                </c:pt>
                <c:pt idx="4500">
                  <c:v>-411.72654699999998</c:v>
                </c:pt>
                <c:pt idx="4501">
                  <c:v>-411.361266</c:v>
                </c:pt>
                <c:pt idx="4502">
                  <c:v>-411.546806</c:v>
                </c:pt>
                <c:pt idx="4503">
                  <c:v>-412.066036</c:v>
                </c:pt>
                <c:pt idx="4504">
                  <c:v>-411.05568399999999</c:v>
                </c:pt>
                <c:pt idx="4505">
                  <c:v>-411.467736</c:v>
                </c:pt>
                <c:pt idx="4506">
                  <c:v>-412.55414300000001</c:v>
                </c:pt>
                <c:pt idx="4507">
                  <c:v>-412.40882399999998</c:v>
                </c:pt>
                <c:pt idx="4508">
                  <c:v>-413.07078300000001</c:v>
                </c:pt>
                <c:pt idx="4509">
                  <c:v>-412.19887799999998</c:v>
                </c:pt>
                <c:pt idx="4510">
                  <c:v>-412.44412499999999</c:v>
                </c:pt>
                <c:pt idx="4511">
                  <c:v>-412.61340200000001</c:v>
                </c:pt>
                <c:pt idx="4512">
                  <c:v>-412.99697800000001</c:v>
                </c:pt>
                <c:pt idx="4513">
                  <c:v>-411.76978700000001</c:v>
                </c:pt>
                <c:pt idx="4514">
                  <c:v>-412.75928399999998</c:v>
                </c:pt>
                <c:pt idx="4515">
                  <c:v>-413.582581</c:v>
                </c:pt>
                <c:pt idx="4516">
                  <c:v>-413.67687000000001</c:v>
                </c:pt>
                <c:pt idx="4517">
                  <c:v>-413.01707499999998</c:v>
                </c:pt>
                <c:pt idx="4518">
                  <c:v>-414.12399599999998</c:v>
                </c:pt>
                <c:pt idx="4519">
                  <c:v>-411.63360399999999</c:v>
                </c:pt>
                <c:pt idx="4520">
                  <c:v>-411.671311</c:v>
                </c:pt>
                <c:pt idx="4521">
                  <c:v>-410.969897</c:v>
                </c:pt>
                <c:pt idx="4522">
                  <c:v>-412.04598499999997</c:v>
                </c:pt>
                <c:pt idx="4523">
                  <c:v>-411.11040300000002</c:v>
                </c:pt>
                <c:pt idx="4524">
                  <c:v>-411.23629699999998</c:v>
                </c:pt>
                <c:pt idx="4525">
                  <c:v>-411.89694900000001</c:v>
                </c:pt>
                <c:pt idx="4526">
                  <c:v>-412.89850899999999</c:v>
                </c:pt>
                <c:pt idx="4527">
                  <c:v>-413.61802299999999</c:v>
                </c:pt>
                <c:pt idx="4528">
                  <c:v>-413.58793800000001</c:v>
                </c:pt>
                <c:pt idx="4529">
                  <c:v>-413.31951900000001</c:v>
                </c:pt>
                <c:pt idx="4530">
                  <c:v>-413.05458399999998</c:v>
                </c:pt>
                <c:pt idx="4531">
                  <c:v>-414.368539</c:v>
                </c:pt>
                <c:pt idx="4532">
                  <c:v>-412.69420400000001</c:v>
                </c:pt>
                <c:pt idx="4533">
                  <c:v>-412.48261100000002</c:v>
                </c:pt>
                <c:pt idx="4534">
                  <c:v>-411.70869900000002</c:v>
                </c:pt>
                <c:pt idx="4535">
                  <c:v>-413.12868900000001</c:v>
                </c:pt>
                <c:pt idx="4536">
                  <c:v>-410.86952200000002</c:v>
                </c:pt>
                <c:pt idx="4537">
                  <c:v>-410.77214099999998</c:v>
                </c:pt>
                <c:pt idx="4538">
                  <c:v>-412.31064300000003</c:v>
                </c:pt>
                <c:pt idx="4539">
                  <c:v>-412.177301</c:v>
                </c:pt>
                <c:pt idx="4540">
                  <c:v>-411.10611299999999</c:v>
                </c:pt>
                <c:pt idx="4541">
                  <c:v>-410.33624099999997</c:v>
                </c:pt>
                <c:pt idx="4542">
                  <c:v>-411.428313</c:v>
                </c:pt>
                <c:pt idx="4543">
                  <c:v>-411.53667300000001</c:v>
                </c:pt>
                <c:pt idx="4544">
                  <c:v>-410.68296199999997</c:v>
                </c:pt>
                <c:pt idx="4545">
                  <c:v>-410.82843300000002</c:v>
                </c:pt>
                <c:pt idx="4546">
                  <c:v>-410.77313199999998</c:v>
                </c:pt>
                <c:pt idx="4547">
                  <c:v>-410.73385000000002</c:v>
                </c:pt>
                <c:pt idx="4548">
                  <c:v>-410.86795899999998</c:v>
                </c:pt>
                <c:pt idx="4549">
                  <c:v>-411.40842099999998</c:v>
                </c:pt>
                <c:pt idx="4550">
                  <c:v>-411.03559799999999</c:v>
                </c:pt>
                <c:pt idx="4551">
                  <c:v>-411.41893199999998</c:v>
                </c:pt>
                <c:pt idx="4552">
                  <c:v>-410.66668399999998</c:v>
                </c:pt>
                <c:pt idx="4553">
                  <c:v>-409.98497500000002</c:v>
                </c:pt>
                <c:pt idx="4554">
                  <c:v>-411.62952899999999</c:v>
                </c:pt>
                <c:pt idx="4555">
                  <c:v>-412.33010899999999</c:v>
                </c:pt>
                <c:pt idx="4556">
                  <c:v>-412.24978599999997</c:v>
                </c:pt>
                <c:pt idx="4557">
                  <c:v>-411.93142399999999</c:v>
                </c:pt>
                <c:pt idx="4558">
                  <c:v>-411.875743</c:v>
                </c:pt>
                <c:pt idx="4559">
                  <c:v>-412.45573300000001</c:v>
                </c:pt>
                <c:pt idx="4560">
                  <c:v>-412.79231099999998</c:v>
                </c:pt>
                <c:pt idx="4561">
                  <c:v>-412.80650700000001</c:v>
                </c:pt>
                <c:pt idx="4562">
                  <c:v>-412.94122900000002</c:v>
                </c:pt>
                <c:pt idx="4563">
                  <c:v>-412.437432</c:v>
                </c:pt>
                <c:pt idx="4564">
                  <c:v>-412.02210200000002</c:v>
                </c:pt>
                <c:pt idx="4565">
                  <c:v>-413.237595</c:v>
                </c:pt>
                <c:pt idx="4566">
                  <c:v>-410.186058</c:v>
                </c:pt>
                <c:pt idx="4567">
                  <c:v>-411.66959200000002</c:v>
                </c:pt>
                <c:pt idx="4568">
                  <c:v>-411.54008199999998</c:v>
                </c:pt>
                <c:pt idx="4569">
                  <c:v>-410.76836900000001</c:v>
                </c:pt>
                <c:pt idx="4570">
                  <c:v>-410.62351000000001</c:v>
                </c:pt>
                <c:pt idx="4571">
                  <c:v>-408.68428699999998</c:v>
                </c:pt>
                <c:pt idx="4572">
                  <c:v>-409.19660900000002</c:v>
                </c:pt>
                <c:pt idx="4573">
                  <c:v>-411.09856300000001</c:v>
                </c:pt>
                <c:pt idx="4574">
                  <c:v>-412.27842500000003</c:v>
                </c:pt>
                <c:pt idx="4575">
                  <c:v>-413.24258200000003</c:v>
                </c:pt>
                <c:pt idx="4576">
                  <c:v>-412.83038499999998</c:v>
                </c:pt>
                <c:pt idx="4577">
                  <c:v>-413.16254600000002</c:v>
                </c:pt>
                <c:pt idx="4578">
                  <c:v>-413.577518</c:v>
                </c:pt>
                <c:pt idx="4579">
                  <c:v>-412.44697100000002</c:v>
                </c:pt>
                <c:pt idx="4580">
                  <c:v>-412.53665899999999</c:v>
                </c:pt>
                <c:pt idx="4581">
                  <c:v>-411.89426200000003</c:v>
                </c:pt>
                <c:pt idx="4582">
                  <c:v>-411.96173399999998</c:v>
                </c:pt>
                <c:pt idx="4583">
                  <c:v>-411.98085099999997</c:v>
                </c:pt>
                <c:pt idx="4584">
                  <c:v>-413.67885100000001</c:v>
                </c:pt>
                <c:pt idx="4585">
                  <c:v>-413.54351400000002</c:v>
                </c:pt>
                <c:pt idx="4586">
                  <c:v>-413.59303199999999</c:v>
                </c:pt>
                <c:pt idx="4587">
                  <c:v>-412.45629100000002</c:v>
                </c:pt>
                <c:pt idx="4588">
                  <c:v>-412.53617300000002</c:v>
                </c:pt>
                <c:pt idx="4589">
                  <c:v>-412.05789900000002</c:v>
                </c:pt>
                <c:pt idx="4590">
                  <c:v>-411.41397999999998</c:v>
                </c:pt>
                <c:pt idx="4591">
                  <c:v>-413.15580599999998</c:v>
                </c:pt>
                <c:pt idx="4592">
                  <c:v>-413.35679900000002</c:v>
                </c:pt>
                <c:pt idx="4593">
                  <c:v>-413.231717</c:v>
                </c:pt>
                <c:pt idx="4594">
                  <c:v>-411.74325599999997</c:v>
                </c:pt>
                <c:pt idx="4595">
                  <c:v>-412.64629300000001</c:v>
                </c:pt>
                <c:pt idx="4596">
                  <c:v>-411.599898</c:v>
                </c:pt>
                <c:pt idx="4597">
                  <c:v>-412.52118400000001</c:v>
                </c:pt>
                <c:pt idx="4598">
                  <c:v>-412.17954400000002</c:v>
                </c:pt>
                <c:pt idx="4599">
                  <c:v>-412.883308</c:v>
                </c:pt>
                <c:pt idx="4600">
                  <c:v>-412.75101999999998</c:v>
                </c:pt>
                <c:pt idx="4601">
                  <c:v>-412.68836299999998</c:v>
                </c:pt>
                <c:pt idx="4602">
                  <c:v>-413.075873</c:v>
                </c:pt>
                <c:pt idx="4603">
                  <c:v>-413.50544200000002</c:v>
                </c:pt>
                <c:pt idx="4604">
                  <c:v>-414.43185099999999</c:v>
                </c:pt>
                <c:pt idx="4605">
                  <c:v>-414.238452</c:v>
                </c:pt>
                <c:pt idx="4606">
                  <c:v>-412.91923600000001</c:v>
                </c:pt>
                <c:pt idx="4607">
                  <c:v>-413.53617500000001</c:v>
                </c:pt>
                <c:pt idx="4608">
                  <c:v>-412.29308600000002</c:v>
                </c:pt>
                <c:pt idx="4609">
                  <c:v>-412.03272299999998</c:v>
                </c:pt>
                <c:pt idx="4610">
                  <c:v>-410.99509</c:v>
                </c:pt>
                <c:pt idx="4611">
                  <c:v>-410.81206900000001</c:v>
                </c:pt>
                <c:pt idx="4612">
                  <c:v>-411.74581499999999</c:v>
                </c:pt>
                <c:pt idx="4613">
                  <c:v>-410.94861700000001</c:v>
                </c:pt>
                <c:pt idx="4614">
                  <c:v>-411.22743500000001</c:v>
                </c:pt>
                <c:pt idx="4615">
                  <c:v>-411.90903600000001</c:v>
                </c:pt>
                <c:pt idx="4616">
                  <c:v>-412.37746800000002</c:v>
                </c:pt>
                <c:pt idx="4617">
                  <c:v>-412.93956800000001</c:v>
                </c:pt>
                <c:pt idx="4618">
                  <c:v>-413.13425899999999</c:v>
                </c:pt>
                <c:pt idx="4619">
                  <c:v>-413.25194800000003</c:v>
                </c:pt>
                <c:pt idx="4620">
                  <c:v>-412.85141599999997</c:v>
                </c:pt>
                <c:pt idx="4621">
                  <c:v>-412.875474</c:v>
                </c:pt>
                <c:pt idx="4622">
                  <c:v>-412.45380699999998</c:v>
                </c:pt>
                <c:pt idx="4623">
                  <c:v>-412.86519199999998</c:v>
                </c:pt>
                <c:pt idx="4624">
                  <c:v>-413.26036499999998</c:v>
                </c:pt>
                <c:pt idx="4625">
                  <c:v>-412.66661599999998</c:v>
                </c:pt>
                <c:pt idx="4626">
                  <c:v>-411.69002999999998</c:v>
                </c:pt>
                <c:pt idx="4627">
                  <c:v>-411.90060599999998</c:v>
                </c:pt>
                <c:pt idx="4628">
                  <c:v>-411.80031300000002</c:v>
                </c:pt>
                <c:pt idx="4629">
                  <c:v>-412.38110899999998</c:v>
                </c:pt>
                <c:pt idx="4630">
                  <c:v>-411.87307299999998</c:v>
                </c:pt>
                <c:pt idx="4631">
                  <c:v>-411.101203</c:v>
                </c:pt>
                <c:pt idx="4632">
                  <c:v>-411.363383</c:v>
                </c:pt>
                <c:pt idx="4633">
                  <c:v>-412.88303100000002</c:v>
                </c:pt>
                <c:pt idx="4634">
                  <c:v>-412.36608100000001</c:v>
                </c:pt>
                <c:pt idx="4635">
                  <c:v>-411.55110999999999</c:v>
                </c:pt>
                <c:pt idx="4636">
                  <c:v>-413.13925799999998</c:v>
                </c:pt>
                <c:pt idx="4637">
                  <c:v>-412.32626199999999</c:v>
                </c:pt>
                <c:pt idx="4638">
                  <c:v>-412.76538499999998</c:v>
                </c:pt>
                <c:pt idx="4639">
                  <c:v>-413.227936</c:v>
                </c:pt>
                <c:pt idx="4640">
                  <c:v>-412.88650699999999</c:v>
                </c:pt>
                <c:pt idx="4641">
                  <c:v>-410.77707800000002</c:v>
                </c:pt>
                <c:pt idx="4642">
                  <c:v>-414.23942199999999</c:v>
                </c:pt>
                <c:pt idx="4643">
                  <c:v>-411.73559499999999</c:v>
                </c:pt>
                <c:pt idx="4644">
                  <c:v>-413.13038899999998</c:v>
                </c:pt>
                <c:pt idx="4645">
                  <c:v>-410.457897</c:v>
                </c:pt>
                <c:pt idx="4646">
                  <c:v>-410.81456500000002</c:v>
                </c:pt>
                <c:pt idx="4647">
                  <c:v>-411.59644500000002</c:v>
                </c:pt>
                <c:pt idx="4648">
                  <c:v>-411.95701000000003</c:v>
                </c:pt>
                <c:pt idx="4649">
                  <c:v>-410.99968899999999</c:v>
                </c:pt>
                <c:pt idx="4650">
                  <c:v>-412.29115400000001</c:v>
                </c:pt>
                <c:pt idx="4651">
                  <c:v>-413.304576</c:v>
                </c:pt>
                <c:pt idx="4652">
                  <c:v>-412.41601100000003</c:v>
                </c:pt>
                <c:pt idx="4653">
                  <c:v>-411.803674</c:v>
                </c:pt>
                <c:pt idx="4654">
                  <c:v>-412.673474</c:v>
                </c:pt>
                <c:pt idx="4655">
                  <c:v>-413.63832500000001</c:v>
                </c:pt>
                <c:pt idx="4656">
                  <c:v>-412.423451</c:v>
                </c:pt>
                <c:pt idx="4657">
                  <c:v>-411.99160000000001</c:v>
                </c:pt>
                <c:pt idx="4658">
                  <c:v>-411.381845</c:v>
                </c:pt>
                <c:pt idx="4659">
                  <c:v>-412.05218000000002</c:v>
                </c:pt>
                <c:pt idx="4660">
                  <c:v>-412.29373600000002</c:v>
                </c:pt>
                <c:pt idx="4661">
                  <c:v>-411.58472799999998</c:v>
                </c:pt>
                <c:pt idx="4662">
                  <c:v>-412.57082300000002</c:v>
                </c:pt>
                <c:pt idx="4663">
                  <c:v>-414.00013200000001</c:v>
                </c:pt>
                <c:pt idx="4664">
                  <c:v>-412.627499</c:v>
                </c:pt>
                <c:pt idx="4665">
                  <c:v>-412.05655000000002</c:v>
                </c:pt>
                <c:pt idx="4666">
                  <c:v>-413.232934</c:v>
                </c:pt>
                <c:pt idx="4667">
                  <c:v>-413.116559</c:v>
                </c:pt>
                <c:pt idx="4668">
                  <c:v>-412.49297300000001</c:v>
                </c:pt>
                <c:pt idx="4669">
                  <c:v>-411.891435</c:v>
                </c:pt>
                <c:pt idx="4670">
                  <c:v>-412.33341000000001</c:v>
                </c:pt>
                <c:pt idx="4671">
                  <c:v>-414.00528500000001</c:v>
                </c:pt>
                <c:pt idx="4672">
                  <c:v>-413.01757099999998</c:v>
                </c:pt>
                <c:pt idx="4673">
                  <c:v>-412.48733399999998</c:v>
                </c:pt>
                <c:pt idx="4674">
                  <c:v>-413.77936199999999</c:v>
                </c:pt>
                <c:pt idx="4675">
                  <c:v>-411.34692699999999</c:v>
                </c:pt>
                <c:pt idx="4676">
                  <c:v>-412.58462500000002</c:v>
                </c:pt>
                <c:pt idx="4677">
                  <c:v>-411.84020900000002</c:v>
                </c:pt>
                <c:pt idx="4678">
                  <c:v>-413.57868000000002</c:v>
                </c:pt>
                <c:pt idx="4679">
                  <c:v>-412.72141499999998</c:v>
                </c:pt>
                <c:pt idx="4680">
                  <c:v>-413.94836900000001</c:v>
                </c:pt>
                <c:pt idx="4681">
                  <c:v>-412.33870000000002</c:v>
                </c:pt>
                <c:pt idx="4682">
                  <c:v>-410.83725500000003</c:v>
                </c:pt>
                <c:pt idx="4683">
                  <c:v>-411.71943099999999</c:v>
                </c:pt>
                <c:pt idx="4684">
                  <c:v>-410.83747</c:v>
                </c:pt>
                <c:pt idx="4685">
                  <c:v>-411.91304700000001</c:v>
                </c:pt>
                <c:pt idx="4686">
                  <c:v>-411.78896600000002</c:v>
                </c:pt>
                <c:pt idx="4687">
                  <c:v>-409.85772500000002</c:v>
                </c:pt>
                <c:pt idx="4688">
                  <c:v>-411.271097</c:v>
                </c:pt>
                <c:pt idx="4689">
                  <c:v>-411.574522</c:v>
                </c:pt>
                <c:pt idx="4690">
                  <c:v>-412.40086700000001</c:v>
                </c:pt>
                <c:pt idx="4691">
                  <c:v>-412.45355000000001</c:v>
                </c:pt>
                <c:pt idx="4692">
                  <c:v>-410.82397900000001</c:v>
                </c:pt>
                <c:pt idx="4693">
                  <c:v>-410.04277999999999</c:v>
                </c:pt>
                <c:pt idx="4694">
                  <c:v>-409.22695599999997</c:v>
                </c:pt>
                <c:pt idx="4695">
                  <c:v>-411.23972800000001</c:v>
                </c:pt>
                <c:pt idx="4696">
                  <c:v>-410.21092299999998</c:v>
                </c:pt>
                <c:pt idx="4697">
                  <c:v>-410.02850699999999</c:v>
                </c:pt>
                <c:pt idx="4698">
                  <c:v>-410.992501</c:v>
                </c:pt>
                <c:pt idx="4699">
                  <c:v>-410.17938900000001</c:v>
                </c:pt>
                <c:pt idx="4700">
                  <c:v>-409.49711000000002</c:v>
                </c:pt>
                <c:pt idx="4701">
                  <c:v>-410.66412500000001</c:v>
                </c:pt>
                <c:pt idx="4702">
                  <c:v>-408.86518999999998</c:v>
                </c:pt>
                <c:pt idx="4703">
                  <c:v>-408.45370700000001</c:v>
                </c:pt>
                <c:pt idx="4704">
                  <c:v>-405.75714599999998</c:v>
                </c:pt>
                <c:pt idx="4705">
                  <c:v>-406.19080300000002</c:v>
                </c:pt>
                <c:pt idx="4706">
                  <c:v>-405.16774900000001</c:v>
                </c:pt>
                <c:pt idx="4707">
                  <c:v>-404.50547299999999</c:v>
                </c:pt>
                <c:pt idx="4708">
                  <c:v>-404.43991599999998</c:v>
                </c:pt>
                <c:pt idx="4709">
                  <c:v>-404.66010899999998</c:v>
                </c:pt>
                <c:pt idx="4710">
                  <c:v>-403.67515900000001</c:v>
                </c:pt>
                <c:pt idx="4711">
                  <c:v>-402.90216099999998</c:v>
                </c:pt>
                <c:pt idx="4712">
                  <c:v>-404.49262900000002</c:v>
                </c:pt>
                <c:pt idx="4713">
                  <c:v>-403.17806400000001</c:v>
                </c:pt>
                <c:pt idx="4714">
                  <c:v>-403.14946300000003</c:v>
                </c:pt>
                <c:pt idx="4715">
                  <c:v>-402.79879599999998</c:v>
                </c:pt>
                <c:pt idx="4716">
                  <c:v>-403.54222099999998</c:v>
                </c:pt>
                <c:pt idx="4717">
                  <c:v>-402.69916499999999</c:v>
                </c:pt>
                <c:pt idx="4718">
                  <c:v>-402.00040000000001</c:v>
                </c:pt>
                <c:pt idx="4719">
                  <c:v>-402.117637</c:v>
                </c:pt>
                <c:pt idx="4720">
                  <c:v>-402.12654800000001</c:v>
                </c:pt>
                <c:pt idx="4721">
                  <c:v>-401.73877599999997</c:v>
                </c:pt>
                <c:pt idx="4722">
                  <c:v>-401.11149399999999</c:v>
                </c:pt>
                <c:pt idx="4723">
                  <c:v>-401.27133300000003</c:v>
                </c:pt>
                <c:pt idx="4724">
                  <c:v>-401.65040199999999</c:v>
                </c:pt>
                <c:pt idx="4725">
                  <c:v>-400.46235899999999</c:v>
                </c:pt>
                <c:pt idx="4726">
                  <c:v>-400.95594599999998</c:v>
                </c:pt>
                <c:pt idx="4727">
                  <c:v>-400.46083900000002</c:v>
                </c:pt>
                <c:pt idx="4728">
                  <c:v>-400.89009199999998</c:v>
                </c:pt>
                <c:pt idx="4729">
                  <c:v>-399.82949200000002</c:v>
                </c:pt>
                <c:pt idx="4730">
                  <c:v>-400.20211599999999</c:v>
                </c:pt>
                <c:pt idx="4731">
                  <c:v>-401.11836399999999</c:v>
                </c:pt>
                <c:pt idx="4732">
                  <c:v>-400.848793</c:v>
                </c:pt>
                <c:pt idx="4733">
                  <c:v>-400.74038899999999</c:v>
                </c:pt>
                <c:pt idx="4734">
                  <c:v>-401.14016500000002</c:v>
                </c:pt>
                <c:pt idx="4735">
                  <c:v>-400.24739299999999</c:v>
                </c:pt>
                <c:pt idx="4736">
                  <c:v>-399.97902900000003</c:v>
                </c:pt>
                <c:pt idx="4737">
                  <c:v>-400.29232300000001</c:v>
                </c:pt>
                <c:pt idx="4738">
                  <c:v>-400.35980000000001</c:v>
                </c:pt>
                <c:pt idx="4739">
                  <c:v>-400.142177</c:v>
                </c:pt>
                <c:pt idx="4740">
                  <c:v>-400.02520900000002</c:v>
                </c:pt>
                <c:pt idx="4741">
                  <c:v>-400.33843400000001</c:v>
                </c:pt>
                <c:pt idx="4742">
                  <c:v>-400.74300399999998</c:v>
                </c:pt>
                <c:pt idx="4743">
                  <c:v>-401.73918500000002</c:v>
                </c:pt>
                <c:pt idx="4744">
                  <c:v>-404.219854</c:v>
                </c:pt>
                <c:pt idx="4745">
                  <c:v>-405.09191900000002</c:v>
                </c:pt>
                <c:pt idx="4746">
                  <c:v>-404.27097800000001</c:v>
                </c:pt>
                <c:pt idx="4747">
                  <c:v>-404.29364600000002</c:v>
                </c:pt>
                <c:pt idx="4748">
                  <c:v>-402.51696099999998</c:v>
                </c:pt>
                <c:pt idx="4749">
                  <c:v>-403.14512999999999</c:v>
                </c:pt>
                <c:pt idx="4750">
                  <c:v>-403.62443000000002</c:v>
                </c:pt>
                <c:pt idx="4751">
                  <c:v>-404.15649500000001</c:v>
                </c:pt>
                <c:pt idx="4752">
                  <c:v>-404.91215999999997</c:v>
                </c:pt>
                <c:pt idx="4753">
                  <c:v>-404.55533300000002</c:v>
                </c:pt>
                <c:pt idx="4754">
                  <c:v>-404.498739</c:v>
                </c:pt>
                <c:pt idx="4755">
                  <c:v>-404.13838700000002</c:v>
                </c:pt>
                <c:pt idx="4756">
                  <c:v>-403.51516700000002</c:v>
                </c:pt>
                <c:pt idx="4757">
                  <c:v>-404.35330099999999</c:v>
                </c:pt>
                <c:pt idx="4758">
                  <c:v>-404.59562499999998</c:v>
                </c:pt>
                <c:pt idx="4759">
                  <c:v>-404.299329</c:v>
                </c:pt>
                <c:pt idx="4760">
                  <c:v>-404.432321</c:v>
                </c:pt>
                <c:pt idx="4761">
                  <c:v>-405.184665</c:v>
                </c:pt>
                <c:pt idx="4762">
                  <c:v>-405.10314399999999</c:v>
                </c:pt>
                <c:pt idx="4763">
                  <c:v>-407.38785999999999</c:v>
                </c:pt>
                <c:pt idx="4764">
                  <c:v>-407.69100100000003</c:v>
                </c:pt>
                <c:pt idx="4765">
                  <c:v>-407.55597</c:v>
                </c:pt>
                <c:pt idx="4766">
                  <c:v>-406.86668100000003</c:v>
                </c:pt>
                <c:pt idx="4767">
                  <c:v>-407.23504100000002</c:v>
                </c:pt>
                <c:pt idx="4768">
                  <c:v>-408.94132999999999</c:v>
                </c:pt>
                <c:pt idx="4769">
                  <c:v>-408.448958</c:v>
                </c:pt>
                <c:pt idx="4770">
                  <c:v>-407.81303500000001</c:v>
                </c:pt>
                <c:pt idx="4771">
                  <c:v>-409.60749199999998</c:v>
                </c:pt>
                <c:pt idx="4772">
                  <c:v>-408.26508699999999</c:v>
                </c:pt>
                <c:pt idx="4773">
                  <c:v>-408.90329800000001</c:v>
                </c:pt>
                <c:pt idx="4774">
                  <c:v>-410.56331499999999</c:v>
                </c:pt>
                <c:pt idx="4775">
                  <c:v>-409.70267699999999</c:v>
                </c:pt>
                <c:pt idx="4776">
                  <c:v>-410.63759499999998</c:v>
                </c:pt>
                <c:pt idx="4777">
                  <c:v>-410.640468</c:v>
                </c:pt>
                <c:pt idx="4778">
                  <c:v>-410.76354900000001</c:v>
                </c:pt>
                <c:pt idx="4779">
                  <c:v>-411.16637100000003</c:v>
                </c:pt>
                <c:pt idx="4780">
                  <c:v>-409.93834800000002</c:v>
                </c:pt>
                <c:pt idx="4781">
                  <c:v>-410.64004199999999</c:v>
                </c:pt>
                <c:pt idx="4782">
                  <c:v>-411.231403</c:v>
                </c:pt>
                <c:pt idx="4783">
                  <c:v>-409.354311</c:v>
                </c:pt>
                <c:pt idx="4784">
                  <c:v>-410.025171</c:v>
                </c:pt>
                <c:pt idx="4785">
                  <c:v>-410.78520500000002</c:v>
                </c:pt>
                <c:pt idx="4786">
                  <c:v>-410.12402200000002</c:v>
                </c:pt>
                <c:pt idx="4787">
                  <c:v>-410.20326799999998</c:v>
                </c:pt>
                <c:pt idx="4788">
                  <c:v>-410.906969</c:v>
                </c:pt>
                <c:pt idx="4789">
                  <c:v>-411.45306900000003</c:v>
                </c:pt>
                <c:pt idx="4790">
                  <c:v>-411.69660800000003</c:v>
                </c:pt>
                <c:pt idx="4791">
                  <c:v>-411.43982199999999</c:v>
                </c:pt>
                <c:pt idx="4792">
                  <c:v>-410.32987700000001</c:v>
                </c:pt>
                <c:pt idx="4793">
                  <c:v>-411.47192200000001</c:v>
                </c:pt>
                <c:pt idx="4794">
                  <c:v>-411.18361099999998</c:v>
                </c:pt>
                <c:pt idx="4795">
                  <c:v>-412.402828</c:v>
                </c:pt>
                <c:pt idx="4796">
                  <c:v>-411.12216000000001</c:v>
                </c:pt>
                <c:pt idx="4797">
                  <c:v>-410.57390800000002</c:v>
                </c:pt>
                <c:pt idx="4798">
                  <c:v>-411.039154</c:v>
                </c:pt>
                <c:pt idx="4799">
                  <c:v>-411.56175400000001</c:v>
                </c:pt>
                <c:pt idx="4800">
                  <c:v>-411.12362000000002</c:v>
                </c:pt>
                <c:pt idx="4801">
                  <c:v>-410.56437199999999</c:v>
                </c:pt>
                <c:pt idx="4802">
                  <c:v>-411.13689299999999</c:v>
                </c:pt>
                <c:pt idx="4803">
                  <c:v>-412.39655499999998</c:v>
                </c:pt>
                <c:pt idx="4804">
                  <c:v>-412.08649700000001</c:v>
                </c:pt>
                <c:pt idx="4805">
                  <c:v>-411.16108200000002</c:v>
                </c:pt>
                <c:pt idx="4806">
                  <c:v>-412.084406</c:v>
                </c:pt>
                <c:pt idx="4807">
                  <c:v>-409.63976100000002</c:v>
                </c:pt>
                <c:pt idx="4808">
                  <c:v>-411.737708</c:v>
                </c:pt>
                <c:pt idx="4809">
                  <c:v>-411.97735699999998</c:v>
                </c:pt>
                <c:pt idx="4810">
                  <c:v>-411.98417499999999</c:v>
                </c:pt>
                <c:pt idx="4811">
                  <c:v>-412.37038799999999</c:v>
                </c:pt>
                <c:pt idx="4812">
                  <c:v>-411.89236199999999</c:v>
                </c:pt>
                <c:pt idx="4813">
                  <c:v>-412.82639499999999</c:v>
                </c:pt>
                <c:pt idx="4814">
                  <c:v>-412.396455</c:v>
                </c:pt>
                <c:pt idx="4815">
                  <c:v>-413.31256500000001</c:v>
                </c:pt>
                <c:pt idx="4816">
                  <c:v>-414.01087899999999</c:v>
                </c:pt>
                <c:pt idx="4817">
                  <c:v>-413.28834899999998</c:v>
                </c:pt>
                <c:pt idx="4818">
                  <c:v>-414.04623099999998</c:v>
                </c:pt>
                <c:pt idx="4819">
                  <c:v>-414.12892399999998</c:v>
                </c:pt>
                <c:pt idx="4820">
                  <c:v>-413.73113899999998</c:v>
                </c:pt>
                <c:pt idx="4821">
                  <c:v>-414.65085299999998</c:v>
                </c:pt>
                <c:pt idx="4822">
                  <c:v>-415.16202600000003</c:v>
                </c:pt>
                <c:pt idx="4823">
                  <c:v>-413.85978399999999</c:v>
                </c:pt>
                <c:pt idx="4824">
                  <c:v>-414.08336100000002</c:v>
                </c:pt>
                <c:pt idx="4825">
                  <c:v>-411.44845099999998</c:v>
                </c:pt>
                <c:pt idx="4826">
                  <c:v>-411.84201100000001</c:v>
                </c:pt>
                <c:pt idx="4827">
                  <c:v>-414.354963</c:v>
                </c:pt>
                <c:pt idx="4828">
                  <c:v>-412.38318600000002</c:v>
                </c:pt>
                <c:pt idx="4829">
                  <c:v>-413.23621600000001</c:v>
                </c:pt>
                <c:pt idx="4830">
                  <c:v>-414.16815200000002</c:v>
                </c:pt>
                <c:pt idx="4831">
                  <c:v>-413.22378300000003</c:v>
                </c:pt>
                <c:pt idx="4832">
                  <c:v>-413.02828899999997</c:v>
                </c:pt>
                <c:pt idx="4833">
                  <c:v>-413.59616999999997</c:v>
                </c:pt>
                <c:pt idx="4834">
                  <c:v>-412.38672500000001</c:v>
                </c:pt>
                <c:pt idx="4835">
                  <c:v>-411.73062800000002</c:v>
                </c:pt>
                <c:pt idx="4836">
                  <c:v>-413.801605</c:v>
                </c:pt>
                <c:pt idx="4837">
                  <c:v>-412.82998900000001</c:v>
                </c:pt>
                <c:pt idx="4838">
                  <c:v>-411.52660700000001</c:v>
                </c:pt>
                <c:pt idx="4839">
                  <c:v>-413.156139</c:v>
                </c:pt>
                <c:pt idx="4840">
                  <c:v>-412.142132</c:v>
                </c:pt>
                <c:pt idx="4841">
                  <c:v>-412.72918800000002</c:v>
                </c:pt>
                <c:pt idx="4842">
                  <c:v>-413.46533599999998</c:v>
                </c:pt>
                <c:pt idx="4843">
                  <c:v>-412.71147999999999</c:v>
                </c:pt>
                <c:pt idx="4844">
                  <c:v>-412.74270000000001</c:v>
                </c:pt>
                <c:pt idx="4845">
                  <c:v>-412.93680699999999</c:v>
                </c:pt>
                <c:pt idx="4846">
                  <c:v>-412.74199900000002</c:v>
                </c:pt>
                <c:pt idx="4847">
                  <c:v>-413.25870800000001</c:v>
                </c:pt>
                <c:pt idx="4848">
                  <c:v>-413.73997900000001</c:v>
                </c:pt>
                <c:pt idx="4849">
                  <c:v>-411.98553299999998</c:v>
                </c:pt>
                <c:pt idx="4850">
                  <c:v>-412.20958300000001</c:v>
                </c:pt>
                <c:pt idx="4851">
                  <c:v>-411.43694900000003</c:v>
                </c:pt>
                <c:pt idx="4852">
                  <c:v>-411.61091099999999</c:v>
                </c:pt>
                <c:pt idx="4853">
                  <c:v>-412.56093800000002</c:v>
                </c:pt>
                <c:pt idx="4854">
                  <c:v>-411.99302599999999</c:v>
                </c:pt>
                <c:pt idx="4855">
                  <c:v>-412.36785700000001</c:v>
                </c:pt>
                <c:pt idx="4856">
                  <c:v>-412.70432899999997</c:v>
                </c:pt>
                <c:pt idx="4857">
                  <c:v>-412.75300199999998</c:v>
                </c:pt>
                <c:pt idx="4858">
                  <c:v>-413.04954099999998</c:v>
                </c:pt>
                <c:pt idx="4859">
                  <c:v>-412.55610000000001</c:v>
                </c:pt>
                <c:pt idx="4860">
                  <c:v>-411.845553</c:v>
                </c:pt>
                <c:pt idx="4861">
                  <c:v>-412.25707499999999</c:v>
                </c:pt>
                <c:pt idx="4862">
                  <c:v>-412.72756800000002</c:v>
                </c:pt>
                <c:pt idx="4863">
                  <c:v>-412.33543700000001</c:v>
                </c:pt>
                <c:pt idx="4864">
                  <c:v>-412.573283</c:v>
                </c:pt>
                <c:pt idx="4865">
                  <c:v>-412.56765899999999</c:v>
                </c:pt>
                <c:pt idx="4866">
                  <c:v>-411.81771700000002</c:v>
                </c:pt>
                <c:pt idx="4867">
                  <c:v>-412.58141899999998</c:v>
                </c:pt>
                <c:pt idx="4868">
                  <c:v>-412.10581000000002</c:v>
                </c:pt>
                <c:pt idx="4869">
                  <c:v>-412.56019199999997</c:v>
                </c:pt>
                <c:pt idx="4870">
                  <c:v>-413.390534</c:v>
                </c:pt>
                <c:pt idx="4871">
                  <c:v>-413.64505200000002</c:v>
                </c:pt>
                <c:pt idx="4872">
                  <c:v>-414.12171499999999</c:v>
                </c:pt>
                <c:pt idx="4873">
                  <c:v>-414.23560400000002</c:v>
                </c:pt>
                <c:pt idx="4874">
                  <c:v>-414.301377</c:v>
                </c:pt>
                <c:pt idx="4875">
                  <c:v>-414.48517800000002</c:v>
                </c:pt>
                <c:pt idx="4876">
                  <c:v>-413.312163</c:v>
                </c:pt>
                <c:pt idx="4877">
                  <c:v>-413.738294</c:v>
                </c:pt>
                <c:pt idx="4878">
                  <c:v>-412.87242600000002</c:v>
                </c:pt>
                <c:pt idx="4879">
                  <c:v>-414.50793800000002</c:v>
                </c:pt>
                <c:pt idx="4880">
                  <c:v>-413.15451000000002</c:v>
                </c:pt>
                <c:pt idx="4881">
                  <c:v>-413.87093900000002</c:v>
                </c:pt>
                <c:pt idx="4882">
                  <c:v>-413.22243099999997</c:v>
                </c:pt>
                <c:pt idx="4883">
                  <c:v>-414.940674</c:v>
                </c:pt>
                <c:pt idx="4884">
                  <c:v>-413.89941199999998</c:v>
                </c:pt>
                <c:pt idx="4885">
                  <c:v>-413.565271</c:v>
                </c:pt>
                <c:pt idx="4886">
                  <c:v>-413.47826800000001</c:v>
                </c:pt>
                <c:pt idx="4887">
                  <c:v>-413.14803499999999</c:v>
                </c:pt>
                <c:pt idx="4888">
                  <c:v>-409.950491</c:v>
                </c:pt>
                <c:pt idx="4889">
                  <c:v>-413.354691</c:v>
                </c:pt>
                <c:pt idx="4890">
                  <c:v>-412.683786</c:v>
                </c:pt>
                <c:pt idx="4891">
                  <c:v>-412.98726799999997</c:v>
                </c:pt>
                <c:pt idx="4892">
                  <c:v>-412.40896099999998</c:v>
                </c:pt>
                <c:pt idx="4893">
                  <c:v>-413.183967</c:v>
                </c:pt>
                <c:pt idx="4894">
                  <c:v>-413.260875</c:v>
                </c:pt>
                <c:pt idx="4895">
                  <c:v>-412.07951700000001</c:v>
                </c:pt>
                <c:pt idx="4896">
                  <c:v>-412.85835500000002</c:v>
                </c:pt>
                <c:pt idx="4897">
                  <c:v>-411.21337</c:v>
                </c:pt>
                <c:pt idx="4898">
                  <c:v>-410.91918500000003</c:v>
                </c:pt>
                <c:pt idx="4899">
                  <c:v>-411.75237900000002</c:v>
                </c:pt>
                <c:pt idx="4900">
                  <c:v>-412.49599000000001</c:v>
                </c:pt>
                <c:pt idx="4901">
                  <c:v>-414.12007899999998</c:v>
                </c:pt>
                <c:pt idx="4902">
                  <c:v>-412.04174499999999</c:v>
                </c:pt>
                <c:pt idx="4903">
                  <c:v>-414.232417</c:v>
                </c:pt>
                <c:pt idx="4904">
                  <c:v>-413.514929</c:v>
                </c:pt>
                <c:pt idx="4905">
                  <c:v>-413.24645400000003</c:v>
                </c:pt>
                <c:pt idx="4906">
                  <c:v>-412.95263799999998</c:v>
                </c:pt>
                <c:pt idx="4907">
                  <c:v>-414.68946799999998</c:v>
                </c:pt>
                <c:pt idx="4908">
                  <c:v>-413.639229</c:v>
                </c:pt>
                <c:pt idx="4909">
                  <c:v>-412.79245100000003</c:v>
                </c:pt>
                <c:pt idx="4910">
                  <c:v>-413.02673700000003</c:v>
                </c:pt>
                <c:pt idx="4911">
                  <c:v>-413.09488299999998</c:v>
                </c:pt>
                <c:pt idx="4912">
                  <c:v>-413.28803499999998</c:v>
                </c:pt>
                <c:pt idx="4913">
                  <c:v>-413.80582399999997</c:v>
                </c:pt>
                <c:pt idx="4914">
                  <c:v>-412.84745299999997</c:v>
                </c:pt>
                <c:pt idx="4915">
                  <c:v>-413.79439000000002</c:v>
                </c:pt>
                <c:pt idx="4916">
                  <c:v>-413.294059</c:v>
                </c:pt>
                <c:pt idx="4917">
                  <c:v>-412.61068499999999</c:v>
                </c:pt>
                <c:pt idx="4918">
                  <c:v>-412.78763700000002</c:v>
                </c:pt>
                <c:pt idx="4919">
                  <c:v>-412.95648599999998</c:v>
                </c:pt>
                <c:pt idx="4920">
                  <c:v>-412.70873899999998</c:v>
                </c:pt>
                <c:pt idx="4921">
                  <c:v>-412.92247099999997</c:v>
                </c:pt>
                <c:pt idx="4922">
                  <c:v>-413.39362399999999</c:v>
                </c:pt>
                <c:pt idx="4923">
                  <c:v>-414.51250800000003</c:v>
                </c:pt>
                <c:pt idx="4924">
                  <c:v>-413.92889200000002</c:v>
                </c:pt>
                <c:pt idx="4925">
                  <c:v>-412.69517000000002</c:v>
                </c:pt>
                <c:pt idx="4926">
                  <c:v>-411.41994599999998</c:v>
                </c:pt>
                <c:pt idx="4927">
                  <c:v>-411.86335000000003</c:v>
                </c:pt>
                <c:pt idx="4928">
                  <c:v>-412.49081000000001</c:v>
                </c:pt>
                <c:pt idx="4929">
                  <c:v>-412.18529000000001</c:v>
                </c:pt>
                <c:pt idx="4930">
                  <c:v>-411.64522399999998</c:v>
                </c:pt>
                <c:pt idx="4931">
                  <c:v>-410.90990099999999</c:v>
                </c:pt>
                <c:pt idx="4932">
                  <c:v>-411.61315500000001</c:v>
                </c:pt>
                <c:pt idx="4933">
                  <c:v>-414.24487299999998</c:v>
                </c:pt>
                <c:pt idx="4934">
                  <c:v>-413.54613499999999</c:v>
                </c:pt>
                <c:pt idx="4935">
                  <c:v>-412.53165899999999</c:v>
                </c:pt>
                <c:pt idx="4936">
                  <c:v>-411.820154</c:v>
                </c:pt>
                <c:pt idx="4937">
                  <c:v>-412.89346799999998</c:v>
                </c:pt>
                <c:pt idx="4938">
                  <c:v>-412.618605</c:v>
                </c:pt>
                <c:pt idx="4939">
                  <c:v>-412.84053799999998</c:v>
                </c:pt>
                <c:pt idx="4940">
                  <c:v>-411.88340399999998</c:v>
                </c:pt>
                <c:pt idx="4941">
                  <c:v>-412.015984</c:v>
                </c:pt>
                <c:pt idx="4942">
                  <c:v>-411.90363500000001</c:v>
                </c:pt>
                <c:pt idx="4943">
                  <c:v>-412.54227800000001</c:v>
                </c:pt>
                <c:pt idx="4944">
                  <c:v>-412.65474599999999</c:v>
                </c:pt>
                <c:pt idx="4945">
                  <c:v>-412.28236199999998</c:v>
                </c:pt>
                <c:pt idx="4946">
                  <c:v>-412.44523099999998</c:v>
                </c:pt>
                <c:pt idx="4947">
                  <c:v>-412.64040999999997</c:v>
                </c:pt>
                <c:pt idx="4948">
                  <c:v>-412.22528899999998</c:v>
                </c:pt>
                <c:pt idx="4949">
                  <c:v>-411.93730699999998</c:v>
                </c:pt>
                <c:pt idx="4950">
                  <c:v>-412.57363199999998</c:v>
                </c:pt>
                <c:pt idx="4951">
                  <c:v>-412.72172499999999</c:v>
                </c:pt>
                <c:pt idx="4952">
                  <c:v>-412.012835</c:v>
                </c:pt>
                <c:pt idx="4953">
                  <c:v>-411.86721699999998</c:v>
                </c:pt>
                <c:pt idx="4954">
                  <c:v>-411.79623700000002</c:v>
                </c:pt>
                <c:pt idx="4955">
                  <c:v>-411.29304000000002</c:v>
                </c:pt>
                <c:pt idx="4956">
                  <c:v>-411.74528500000002</c:v>
                </c:pt>
                <c:pt idx="4957">
                  <c:v>-411.245834</c:v>
                </c:pt>
                <c:pt idx="4958">
                  <c:v>-410.97936299999998</c:v>
                </c:pt>
                <c:pt idx="4959">
                  <c:v>-411.18880999999999</c:v>
                </c:pt>
                <c:pt idx="4960">
                  <c:v>-411.26697999999999</c:v>
                </c:pt>
                <c:pt idx="4961">
                  <c:v>-411.09866699999998</c:v>
                </c:pt>
                <c:pt idx="4962">
                  <c:v>-411.06485400000003</c:v>
                </c:pt>
                <c:pt idx="4963">
                  <c:v>-411.25708300000002</c:v>
                </c:pt>
                <c:pt idx="4964">
                  <c:v>-411.562389</c:v>
                </c:pt>
                <c:pt idx="4965">
                  <c:v>-411.52639499999998</c:v>
                </c:pt>
                <c:pt idx="4966">
                  <c:v>-411.556918</c:v>
                </c:pt>
                <c:pt idx="4967">
                  <c:v>-411.81691899999998</c:v>
                </c:pt>
                <c:pt idx="4968">
                  <c:v>-411.81175999999999</c:v>
                </c:pt>
                <c:pt idx="4969">
                  <c:v>-411.29521199999999</c:v>
                </c:pt>
                <c:pt idx="4970">
                  <c:v>-412.14416699999998</c:v>
                </c:pt>
                <c:pt idx="4971">
                  <c:v>-411.95223700000003</c:v>
                </c:pt>
                <c:pt idx="4972">
                  <c:v>-413.387404</c:v>
                </c:pt>
                <c:pt idx="4973">
                  <c:v>-413.24940600000002</c:v>
                </c:pt>
                <c:pt idx="4974">
                  <c:v>-412.50530199999997</c:v>
                </c:pt>
                <c:pt idx="4975">
                  <c:v>-413.11744399999998</c:v>
                </c:pt>
                <c:pt idx="4976">
                  <c:v>-412.84941800000001</c:v>
                </c:pt>
                <c:pt idx="4977">
                  <c:v>-412.56032800000003</c:v>
                </c:pt>
                <c:pt idx="4978">
                  <c:v>-412.91343000000001</c:v>
                </c:pt>
                <c:pt idx="4979">
                  <c:v>-412.90902899999998</c:v>
                </c:pt>
                <c:pt idx="4980">
                  <c:v>-412.94173499999999</c:v>
                </c:pt>
                <c:pt idx="4981">
                  <c:v>-413.105099</c:v>
                </c:pt>
                <c:pt idx="4982">
                  <c:v>-413.08567900000003</c:v>
                </c:pt>
                <c:pt idx="4983">
                  <c:v>-412.84398199999998</c:v>
                </c:pt>
                <c:pt idx="4984">
                  <c:v>-412.70833099999999</c:v>
                </c:pt>
                <c:pt idx="4985">
                  <c:v>-412.564977</c:v>
                </c:pt>
                <c:pt idx="4986">
                  <c:v>-412.077381</c:v>
                </c:pt>
                <c:pt idx="4987">
                  <c:v>-411.884413</c:v>
                </c:pt>
                <c:pt idx="4988">
                  <c:v>-411.39135700000003</c:v>
                </c:pt>
                <c:pt idx="4989">
                  <c:v>-411.177324</c:v>
                </c:pt>
                <c:pt idx="4990">
                  <c:v>-411.28158000000002</c:v>
                </c:pt>
                <c:pt idx="4991">
                  <c:v>-411.98487599999999</c:v>
                </c:pt>
                <c:pt idx="4992">
                  <c:v>-412.42433299999999</c:v>
                </c:pt>
                <c:pt idx="4993">
                  <c:v>-412.64104400000002</c:v>
                </c:pt>
                <c:pt idx="4994">
                  <c:v>-411.56304</c:v>
                </c:pt>
                <c:pt idx="4995">
                  <c:v>-411.78270800000001</c:v>
                </c:pt>
                <c:pt idx="4996">
                  <c:v>-411.77587199999999</c:v>
                </c:pt>
                <c:pt idx="4997">
                  <c:v>-411.47585500000002</c:v>
                </c:pt>
                <c:pt idx="4998">
                  <c:v>-411.56157300000001</c:v>
                </c:pt>
                <c:pt idx="4999">
                  <c:v>-411.68917299999998</c:v>
                </c:pt>
                <c:pt idx="5000">
                  <c:v>-412.62259499999999</c:v>
                </c:pt>
                <c:pt idx="5001">
                  <c:v>-412.82907399999999</c:v>
                </c:pt>
                <c:pt idx="5002">
                  <c:v>-413.52990899999998</c:v>
                </c:pt>
                <c:pt idx="5003">
                  <c:v>-412.79569199999997</c:v>
                </c:pt>
                <c:pt idx="5004">
                  <c:v>-412.833778</c:v>
                </c:pt>
                <c:pt idx="5005">
                  <c:v>-412.981335</c:v>
                </c:pt>
                <c:pt idx="5006">
                  <c:v>-412.828124</c:v>
                </c:pt>
                <c:pt idx="5007">
                  <c:v>-413.48308600000001</c:v>
                </c:pt>
                <c:pt idx="5008">
                  <c:v>-412.70752900000002</c:v>
                </c:pt>
                <c:pt idx="5009">
                  <c:v>-410.77516700000001</c:v>
                </c:pt>
                <c:pt idx="5010">
                  <c:v>-410.76632499999999</c:v>
                </c:pt>
                <c:pt idx="5011">
                  <c:v>-410.79392899999999</c:v>
                </c:pt>
                <c:pt idx="5012">
                  <c:v>-410.93976800000002</c:v>
                </c:pt>
                <c:pt idx="5013">
                  <c:v>-412.04080699999997</c:v>
                </c:pt>
                <c:pt idx="5014">
                  <c:v>-411.912937</c:v>
                </c:pt>
                <c:pt idx="5015">
                  <c:v>-412.52575000000002</c:v>
                </c:pt>
                <c:pt idx="5016">
                  <c:v>-412.59520400000002</c:v>
                </c:pt>
                <c:pt idx="5017">
                  <c:v>-415.19520499999999</c:v>
                </c:pt>
                <c:pt idx="5018">
                  <c:v>-415.37003900000002</c:v>
                </c:pt>
                <c:pt idx="5019">
                  <c:v>-413.50214299999999</c:v>
                </c:pt>
                <c:pt idx="5020">
                  <c:v>-413.38892199999998</c:v>
                </c:pt>
                <c:pt idx="5021">
                  <c:v>-413.824431</c:v>
                </c:pt>
                <c:pt idx="5022">
                  <c:v>-412.80078600000002</c:v>
                </c:pt>
                <c:pt idx="5023">
                  <c:v>-412.13761799999997</c:v>
                </c:pt>
                <c:pt idx="5024">
                  <c:v>-412.10192799999999</c:v>
                </c:pt>
                <c:pt idx="5025">
                  <c:v>-411.478116</c:v>
                </c:pt>
                <c:pt idx="5026">
                  <c:v>-412.16495099999997</c:v>
                </c:pt>
                <c:pt idx="5027">
                  <c:v>-412.22580799999997</c:v>
                </c:pt>
                <c:pt idx="5028">
                  <c:v>-412.07361900000001</c:v>
                </c:pt>
                <c:pt idx="5029">
                  <c:v>-412.63422000000003</c:v>
                </c:pt>
                <c:pt idx="5030">
                  <c:v>-411.879346</c:v>
                </c:pt>
                <c:pt idx="5031">
                  <c:v>-412.52168799999998</c:v>
                </c:pt>
                <c:pt idx="5032">
                  <c:v>-413.551513</c:v>
                </c:pt>
                <c:pt idx="5033">
                  <c:v>-414.05059799999998</c:v>
                </c:pt>
                <c:pt idx="5034">
                  <c:v>-414.01198399999998</c:v>
                </c:pt>
                <c:pt idx="5035">
                  <c:v>-415.18074000000001</c:v>
                </c:pt>
                <c:pt idx="5036">
                  <c:v>-413.985882</c:v>
                </c:pt>
                <c:pt idx="5037">
                  <c:v>-413.524586</c:v>
                </c:pt>
                <c:pt idx="5038">
                  <c:v>-413.78035499999999</c:v>
                </c:pt>
                <c:pt idx="5039">
                  <c:v>-412.985163</c:v>
                </c:pt>
                <c:pt idx="5040">
                  <c:v>-413.316237</c:v>
                </c:pt>
                <c:pt idx="5041">
                  <c:v>-414.41950100000003</c:v>
                </c:pt>
                <c:pt idx="5042">
                  <c:v>-412.94450000000001</c:v>
                </c:pt>
                <c:pt idx="5043">
                  <c:v>-413.280418</c:v>
                </c:pt>
                <c:pt idx="5044">
                  <c:v>-413.34234500000002</c:v>
                </c:pt>
                <c:pt idx="5045">
                  <c:v>-413.31045799999998</c:v>
                </c:pt>
                <c:pt idx="5046">
                  <c:v>-413.84403700000001</c:v>
                </c:pt>
                <c:pt idx="5047">
                  <c:v>-413.95730500000002</c:v>
                </c:pt>
                <c:pt idx="5048">
                  <c:v>-413.54017399999998</c:v>
                </c:pt>
                <c:pt idx="5049">
                  <c:v>-413.80439899999999</c:v>
                </c:pt>
                <c:pt idx="5050">
                  <c:v>-413.67569200000003</c:v>
                </c:pt>
                <c:pt idx="5051">
                  <c:v>-413.55283800000001</c:v>
                </c:pt>
                <c:pt idx="5052">
                  <c:v>-414.29425500000002</c:v>
                </c:pt>
                <c:pt idx="5053">
                  <c:v>-414.31452000000002</c:v>
                </c:pt>
                <c:pt idx="5054">
                  <c:v>-414.74879299999998</c:v>
                </c:pt>
                <c:pt idx="5055">
                  <c:v>-414.171807</c:v>
                </c:pt>
                <c:pt idx="5056">
                  <c:v>-414.29822799999999</c:v>
                </c:pt>
                <c:pt idx="5057">
                  <c:v>-413.58192600000001</c:v>
                </c:pt>
                <c:pt idx="5058">
                  <c:v>-412.71110900000002</c:v>
                </c:pt>
                <c:pt idx="5059">
                  <c:v>-413.00239199999999</c:v>
                </c:pt>
                <c:pt idx="5060">
                  <c:v>-413.232482</c:v>
                </c:pt>
                <c:pt idx="5061">
                  <c:v>-413.18641300000002</c:v>
                </c:pt>
                <c:pt idx="5062">
                  <c:v>-413.45997399999999</c:v>
                </c:pt>
                <c:pt idx="5063">
                  <c:v>-413.45526899999999</c:v>
                </c:pt>
                <c:pt idx="5064">
                  <c:v>-413.96551599999998</c:v>
                </c:pt>
                <c:pt idx="5065">
                  <c:v>-417.53425299999998</c:v>
                </c:pt>
                <c:pt idx="5066">
                  <c:v>-414.59249799999998</c:v>
                </c:pt>
                <c:pt idx="5067">
                  <c:v>-413.26493599999998</c:v>
                </c:pt>
                <c:pt idx="5068">
                  <c:v>-414.074027</c:v>
                </c:pt>
                <c:pt idx="5069">
                  <c:v>-414.517405</c:v>
                </c:pt>
                <c:pt idx="5070">
                  <c:v>-412.971451</c:v>
                </c:pt>
                <c:pt idx="5071">
                  <c:v>-413.789354</c:v>
                </c:pt>
                <c:pt idx="5072">
                  <c:v>-413.09518000000003</c:v>
                </c:pt>
                <c:pt idx="5073">
                  <c:v>-412.118852</c:v>
                </c:pt>
                <c:pt idx="5074">
                  <c:v>-412.353543</c:v>
                </c:pt>
                <c:pt idx="5075">
                  <c:v>-412.62662799999998</c:v>
                </c:pt>
                <c:pt idx="5076">
                  <c:v>-411.83698900000002</c:v>
                </c:pt>
                <c:pt idx="5077">
                  <c:v>-412.77030400000001</c:v>
                </c:pt>
                <c:pt idx="5078">
                  <c:v>-413.24217900000002</c:v>
                </c:pt>
                <c:pt idx="5079">
                  <c:v>-415.39719200000002</c:v>
                </c:pt>
                <c:pt idx="5080">
                  <c:v>-414.95731799999999</c:v>
                </c:pt>
                <c:pt idx="5081">
                  <c:v>-414.887226</c:v>
                </c:pt>
                <c:pt idx="5082">
                  <c:v>-413.89487500000001</c:v>
                </c:pt>
                <c:pt idx="5083">
                  <c:v>-413.39639299999999</c:v>
                </c:pt>
                <c:pt idx="5084">
                  <c:v>-413.25771900000001</c:v>
                </c:pt>
                <c:pt idx="5085">
                  <c:v>-413.18608399999999</c:v>
                </c:pt>
                <c:pt idx="5086">
                  <c:v>-413.94950399999999</c:v>
                </c:pt>
                <c:pt idx="5087">
                  <c:v>-413.512877</c:v>
                </c:pt>
                <c:pt idx="5088">
                  <c:v>-413.37502000000001</c:v>
                </c:pt>
                <c:pt idx="5089">
                  <c:v>-414.19630999999998</c:v>
                </c:pt>
                <c:pt idx="5090">
                  <c:v>-414.95203299999997</c:v>
                </c:pt>
                <c:pt idx="5091">
                  <c:v>-414.99067200000002</c:v>
                </c:pt>
                <c:pt idx="5092">
                  <c:v>-413.793676</c:v>
                </c:pt>
                <c:pt idx="5093">
                  <c:v>-413.86410899999998</c:v>
                </c:pt>
                <c:pt idx="5094">
                  <c:v>-413.45124499999997</c:v>
                </c:pt>
                <c:pt idx="5095">
                  <c:v>-413.71731499999999</c:v>
                </c:pt>
                <c:pt idx="5096">
                  <c:v>-412.57343700000001</c:v>
                </c:pt>
                <c:pt idx="5097">
                  <c:v>-412.66491500000001</c:v>
                </c:pt>
                <c:pt idx="5098">
                  <c:v>-413.23414100000002</c:v>
                </c:pt>
                <c:pt idx="5099">
                  <c:v>-413.62743899999998</c:v>
                </c:pt>
                <c:pt idx="5100">
                  <c:v>-413.91212000000002</c:v>
                </c:pt>
                <c:pt idx="5101">
                  <c:v>-413.40696400000002</c:v>
                </c:pt>
                <c:pt idx="5102">
                  <c:v>-412.66317299999997</c:v>
                </c:pt>
                <c:pt idx="5103">
                  <c:v>-412.91575699999999</c:v>
                </c:pt>
                <c:pt idx="5104">
                  <c:v>-413.52158700000001</c:v>
                </c:pt>
                <c:pt idx="5105">
                  <c:v>-413.12807500000002</c:v>
                </c:pt>
                <c:pt idx="5106">
                  <c:v>-412.216452</c:v>
                </c:pt>
                <c:pt idx="5107">
                  <c:v>-412.74372599999998</c:v>
                </c:pt>
                <c:pt idx="5108">
                  <c:v>-412.72592800000001</c:v>
                </c:pt>
                <c:pt idx="5109">
                  <c:v>-412.86025799999999</c:v>
                </c:pt>
                <c:pt idx="5110">
                  <c:v>-412.70856600000002</c:v>
                </c:pt>
                <c:pt idx="5111">
                  <c:v>-412.39259600000003</c:v>
                </c:pt>
                <c:pt idx="5112">
                  <c:v>-412.73077699999999</c:v>
                </c:pt>
                <c:pt idx="5113">
                  <c:v>-412.19714099999999</c:v>
                </c:pt>
                <c:pt idx="5114">
                  <c:v>-412.91657500000002</c:v>
                </c:pt>
                <c:pt idx="5115">
                  <c:v>-413.13055400000002</c:v>
                </c:pt>
                <c:pt idx="5116">
                  <c:v>-413.135648</c:v>
                </c:pt>
                <c:pt idx="5117">
                  <c:v>-411.46982600000001</c:v>
                </c:pt>
                <c:pt idx="5118">
                  <c:v>-411.967805</c:v>
                </c:pt>
                <c:pt idx="5119">
                  <c:v>-413.02482300000003</c:v>
                </c:pt>
                <c:pt idx="5120">
                  <c:v>-413.78829200000001</c:v>
                </c:pt>
                <c:pt idx="5121">
                  <c:v>-413.26114699999999</c:v>
                </c:pt>
                <c:pt idx="5122">
                  <c:v>-413.93505900000002</c:v>
                </c:pt>
                <c:pt idx="5123">
                  <c:v>-412.61058100000002</c:v>
                </c:pt>
                <c:pt idx="5124">
                  <c:v>-412.639231</c:v>
                </c:pt>
                <c:pt idx="5125">
                  <c:v>-411.59343699999999</c:v>
                </c:pt>
                <c:pt idx="5126">
                  <c:v>-412.63005099999998</c:v>
                </c:pt>
                <c:pt idx="5127">
                  <c:v>-412.49228499999998</c:v>
                </c:pt>
                <c:pt idx="5128">
                  <c:v>-411.87401699999998</c:v>
                </c:pt>
                <c:pt idx="5129">
                  <c:v>-411.85657700000002</c:v>
                </c:pt>
                <c:pt idx="5130">
                  <c:v>-412.49957000000001</c:v>
                </c:pt>
                <c:pt idx="5131">
                  <c:v>-412.53960799999999</c:v>
                </c:pt>
                <c:pt idx="5132">
                  <c:v>-412.12965500000001</c:v>
                </c:pt>
                <c:pt idx="5133">
                  <c:v>-412.14535000000001</c:v>
                </c:pt>
                <c:pt idx="5134">
                  <c:v>-412.28854899999999</c:v>
                </c:pt>
                <c:pt idx="5135">
                  <c:v>-411.27291200000002</c:v>
                </c:pt>
                <c:pt idx="5136">
                  <c:v>-411.44444399999998</c:v>
                </c:pt>
                <c:pt idx="5137">
                  <c:v>-412.47657600000002</c:v>
                </c:pt>
                <c:pt idx="5138">
                  <c:v>-411.79403500000001</c:v>
                </c:pt>
                <c:pt idx="5139">
                  <c:v>-412.06954500000001</c:v>
                </c:pt>
                <c:pt idx="5140">
                  <c:v>-411.76674200000002</c:v>
                </c:pt>
                <c:pt idx="5141">
                  <c:v>-410.50605300000001</c:v>
                </c:pt>
                <c:pt idx="5142">
                  <c:v>-410.15838500000001</c:v>
                </c:pt>
                <c:pt idx="5143">
                  <c:v>-411.28794099999999</c:v>
                </c:pt>
                <c:pt idx="5144">
                  <c:v>-411.07228600000002</c:v>
                </c:pt>
                <c:pt idx="5145">
                  <c:v>-411.13976400000001</c:v>
                </c:pt>
                <c:pt idx="5146">
                  <c:v>-411.26799499999998</c:v>
                </c:pt>
                <c:pt idx="5147">
                  <c:v>-410.45259399999998</c:v>
                </c:pt>
                <c:pt idx="5148">
                  <c:v>-410.21862399999998</c:v>
                </c:pt>
                <c:pt idx="5149">
                  <c:v>-411.46189299999998</c:v>
                </c:pt>
                <c:pt idx="5150">
                  <c:v>-411.16284300000001</c:v>
                </c:pt>
                <c:pt idx="5151">
                  <c:v>-410.50425999999999</c:v>
                </c:pt>
                <c:pt idx="5152">
                  <c:v>-410.97179699999998</c:v>
                </c:pt>
                <c:pt idx="5153">
                  <c:v>-411.40790199999998</c:v>
                </c:pt>
                <c:pt idx="5154">
                  <c:v>-412.11460099999999</c:v>
                </c:pt>
                <c:pt idx="5155">
                  <c:v>-411.96970199999998</c:v>
                </c:pt>
                <c:pt idx="5156">
                  <c:v>-411.59476000000001</c:v>
                </c:pt>
                <c:pt idx="5157">
                  <c:v>-411.66958499999998</c:v>
                </c:pt>
                <c:pt idx="5158">
                  <c:v>-411.765309</c:v>
                </c:pt>
                <c:pt idx="5159">
                  <c:v>-412.44069000000002</c:v>
                </c:pt>
                <c:pt idx="5160">
                  <c:v>-410.86686500000002</c:v>
                </c:pt>
                <c:pt idx="5161">
                  <c:v>-411.81071500000002</c:v>
                </c:pt>
                <c:pt idx="5162">
                  <c:v>-411.07586600000002</c:v>
                </c:pt>
                <c:pt idx="5163">
                  <c:v>-411.45720599999999</c:v>
                </c:pt>
                <c:pt idx="5164">
                  <c:v>-411.991694</c:v>
                </c:pt>
                <c:pt idx="5165">
                  <c:v>-412.01753500000001</c:v>
                </c:pt>
                <c:pt idx="5166">
                  <c:v>-411.48175400000002</c:v>
                </c:pt>
                <c:pt idx="5167">
                  <c:v>-411.47632599999997</c:v>
                </c:pt>
                <c:pt idx="5168">
                  <c:v>-410.93961100000001</c:v>
                </c:pt>
                <c:pt idx="5169">
                  <c:v>-411.95262100000002</c:v>
                </c:pt>
                <c:pt idx="5170">
                  <c:v>-412.18608899999998</c:v>
                </c:pt>
                <c:pt idx="5171">
                  <c:v>-412.30356899999998</c:v>
                </c:pt>
                <c:pt idx="5172">
                  <c:v>-412.30117200000001</c:v>
                </c:pt>
                <c:pt idx="5173">
                  <c:v>-412.272153</c:v>
                </c:pt>
                <c:pt idx="5174">
                  <c:v>-412.51395000000002</c:v>
                </c:pt>
                <c:pt idx="5175">
                  <c:v>-413.090441</c:v>
                </c:pt>
                <c:pt idx="5176">
                  <c:v>-412.48872899999998</c:v>
                </c:pt>
                <c:pt idx="5177">
                  <c:v>-412.83943099999999</c:v>
                </c:pt>
                <c:pt idx="5178">
                  <c:v>-413.67686900000001</c:v>
                </c:pt>
                <c:pt idx="5179">
                  <c:v>-412.21531900000002</c:v>
                </c:pt>
                <c:pt idx="5180">
                  <c:v>-412.39448099999998</c:v>
                </c:pt>
                <c:pt idx="5181">
                  <c:v>-411.38231999999999</c:v>
                </c:pt>
                <c:pt idx="5182">
                  <c:v>-411.26017100000001</c:v>
                </c:pt>
                <c:pt idx="5183">
                  <c:v>-411.67595</c:v>
                </c:pt>
                <c:pt idx="5184">
                  <c:v>-411.11703299999999</c:v>
                </c:pt>
                <c:pt idx="5185">
                  <c:v>-411.910911</c:v>
                </c:pt>
                <c:pt idx="5186">
                  <c:v>-411.24859900000001</c:v>
                </c:pt>
                <c:pt idx="5187">
                  <c:v>-411.18444</c:v>
                </c:pt>
                <c:pt idx="5188">
                  <c:v>-411.40365300000002</c:v>
                </c:pt>
                <c:pt idx="5189">
                  <c:v>-411.762947</c:v>
                </c:pt>
                <c:pt idx="5190">
                  <c:v>-411.18522300000001</c:v>
                </c:pt>
                <c:pt idx="5191">
                  <c:v>-411.80268100000001</c:v>
                </c:pt>
                <c:pt idx="5192">
                  <c:v>-411.18781100000001</c:v>
                </c:pt>
                <c:pt idx="5193">
                  <c:v>-410.98058300000002</c:v>
                </c:pt>
                <c:pt idx="5194">
                  <c:v>-410.645511</c:v>
                </c:pt>
                <c:pt idx="5195">
                  <c:v>-411.83722299999999</c:v>
                </c:pt>
                <c:pt idx="5196">
                  <c:v>-411.18546800000001</c:v>
                </c:pt>
                <c:pt idx="5197">
                  <c:v>-411.447562</c:v>
                </c:pt>
                <c:pt idx="5198">
                  <c:v>-411.59554500000002</c:v>
                </c:pt>
                <c:pt idx="5199">
                  <c:v>-411.945448</c:v>
                </c:pt>
                <c:pt idx="5200">
                  <c:v>-412.02238299999999</c:v>
                </c:pt>
                <c:pt idx="5201">
                  <c:v>-412.15524699999997</c:v>
                </c:pt>
                <c:pt idx="5202">
                  <c:v>-411.88436300000001</c:v>
                </c:pt>
                <c:pt idx="5203">
                  <c:v>-412.62590499999999</c:v>
                </c:pt>
                <c:pt idx="5204">
                  <c:v>-412.241781</c:v>
                </c:pt>
                <c:pt idx="5205">
                  <c:v>-412.20561700000002</c:v>
                </c:pt>
                <c:pt idx="5206">
                  <c:v>-411.96719000000002</c:v>
                </c:pt>
                <c:pt idx="5207">
                  <c:v>-412.31418400000001</c:v>
                </c:pt>
                <c:pt idx="5208">
                  <c:v>-412.56627900000001</c:v>
                </c:pt>
                <c:pt idx="5209">
                  <c:v>-412.26608099999999</c:v>
                </c:pt>
                <c:pt idx="5210">
                  <c:v>-412.34405500000003</c:v>
                </c:pt>
                <c:pt idx="5211">
                  <c:v>-412.267608</c:v>
                </c:pt>
                <c:pt idx="5212">
                  <c:v>-413.09810299999998</c:v>
                </c:pt>
                <c:pt idx="5213">
                  <c:v>-412.42165899999998</c:v>
                </c:pt>
                <c:pt idx="5214">
                  <c:v>-413.986829</c:v>
                </c:pt>
                <c:pt idx="5215">
                  <c:v>-413.07855999999998</c:v>
                </c:pt>
                <c:pt idx="5216">
                  <c:v>-413.52358900000002</c:v>
                </c:pt>
                <c:pt idx="5217">
                  <c:v>-413.64398499999999</c:v>
                </c:pt>
                <c:pt idx="5218">
                  <c:v>-413.60436600000003</c:v>
                </c:pt>
                <c:pt idx="5219">
                  <c:v>-413.75836800000002</c:v>
                </c:pt>
                <c:pt idx="5220">
                  <c:v>-413.34853600000002</c:v>
                </c:pt>
                <c:pt idx="5221">
                  <c:v>-413.19117</c:v>
                </c:pt>
                <c:pt idx="5222">
                  <c:v>-413.420593</c:v>
                </c:pt>
                <c:pt idx="5223">
                  <c:v>-414.905238</c:v>
                </c:pt>
                <c:pt idx="5224">
                  <c:v>-413.98830500000003</c:v>
                </c:pt>
                <c:pt idx="5225">
                  <c:v>-414.59611699999999</c:v>
                </c:pt>
                <c:pt idx="5226">
                  <c:v>-414.466632</c:v>
                </c:pt>
                <c:pt idx="5227">
                  <c:v>-414.57079800000002</c:v>
                </c:pt>
                <c:pt idx="5228">
                  <c:v>-414.46003000000002</c:v>
                </c:pt>
                <c:pt idx="5229">
                  <c:v>-414.21578699999998</c:v>
                </c:pt>
                <c:pt idx="5230">
                  <c:v>-414.85520500000001</c:v>
                </c:pt>
                <c:pt idx="5231">
                  <c:v>-413.51886500000001</c:v>
                </c:pt>
                <c:pt idx="5232">
                  <c:v>-415.262992</c:v>
                </c:pt>
                <c:pt idx="5233">
                  <c:v>-416.21797500000002</c:v>
                </c:pt>
                <c:pt idx="5234">
                  <c:v>-414.74628100000001</c:v>
                </c:pt>
                <c:pt idx="5235">
                  <c:v>-414.00159600000001</c:v>
                </c:pt>
                <c:pt idx="5236">
                  <c:v>-413.39683500000001</c:v>
                </c:pt>
                <c:pt idx="5237">
                  <c:v>-413.08907799999997</c:v>
                </c:pt>
                <c:pt idx="5238">
                  <c:v>-414.00335000000001</c:v>
                </c:pt>
                <c:pt idx="5239">
                  <c:v>-415.533435</c:v>
                </c:pt>
                <c:pt idx="5240">
                  <c:v>-415.721609</c:v>
                </c:pt>
                <c:pt idx="5241">
                  <c:v>-414.805927</c:v>
                </c:pt>
                <c:pt idx="5242">
                  <c:v>-414.27702099999999</c:v>
                </c:pt>
                <c:pt idx="5243">
                  <c:v>-415.279629</c:v>
                </c:pt>
                <c:pt idx="5244">
                  <c:v>-414.231223</c:v>
                </c:pt>
                <c:pt idx="5245">
                  <c:v>-414.757295</c:v>
                </c:pt>
                <c:pt idx="5246">
                  <c:v>-414.996735</c:v>
                </c:pt>
                <c:pt idx="5247">
                  <c:v>-414.15133600000001</c:v>
                </c:pt>
                <c:pt idx="5248">
                  <c:v>-413.55269399999997</c:v>
                </c:pt>
                <c:pt idx="5249">
                  <c:v>-413.85066899999998</c:v>
                </c:pt>
                <c:pt idx="5250">
                  <c:v>-413.36664000000002</c:v>
                </c:pt>
                <c:pt idx="5251">
                  <c:v>-413.10928000000001</c:v>
                </c:pt>
                <c:pt idx="5252">
                  <c:v>-413.42343499999998</c:v>
                </c:pt>
                <c:pt idx="5253">
                  <c:v>-413.89960500000001</c:v>
                </c:pt>
                <c:pt idx="5254">
                  <c:v>-413.760514</c:v>
                </c:pt>
                <c:pt idx="5255">
                  <c:v>-413.787823</c:v>
                </c:pt>
                <c:pt idx="5256">
                  <c:v>-414.32623699999999</c:v>
                </c:pt>
                <c:pt idx="5257">
                  <c:v>-414.17629699999998</c:v>
                </c:pt>
                <c:pt idx="5258">
                  <c:v>-413.53230100000002</c:v>
                </c:pt>
                <c:pt idx="5259">
                  <c:v>-413.64587499999999</c:v>
                </c:pt>
                <c:pt idx="5260">
                  <c:v>-413.57963000000001</c:v>
                </c:pt>
                <c:pt idx="5261">
                  <c:v>-413.57422200000002</c:v>
                </c:pt>
                <c:pt idx="5262">
                  <c:v>-413.62904300000002</c:v>
                </c:pt>
                <c:pt idx="5263">
                  <c:v>-413.686553</c:v>
                </c:pt>
                <c:pt idx="5264">
                  <c:v>-413.65288700000002</c:v>
                </c:pt>
                <c:pt idx="5265">
                  <c:v>-413.87788899999998</c:v>
                </c:pt>
                <c:pt idx="5266">
                  <c:v>-413.97249399999998</c:v>
                </c:pt>
                <c:pt idx="5267">
                  <c:v>-413.54502600000001</c:v>
                </c:pt>
                <c:pt idx="5268">
                  <c:v>-413.05334299999998</c:v>
                </c:pt>
                <c:pt idx="5269">
                  <c:v>-413.27278999999999</c:v>
                </c:pt>
                <c:pt idx="5270">
                  <c:v>-413.32047399999999</c:v>
                </c:pt>
                <c:pt idx="5271">
                  <c:v>-413.80405000000002</c:v>
                </c:pt>
                <c:pt idx="5272">
                  <c:v>-413.73350499999998</c:v>
                </c:pt>
                <c:pt idx="5273">
                  <c:v>-414.73249499999997</c:v>
                </c:pt>
                <c:pt idx="5274">
                  <c:v>-414.13396799999998</c:v>
                </c:pt>
                <c:pt idx="5275">
                  <c:v>-413.84700700000002</c:v>
                </c:pt>
                <c:pt idx="5276">
                  <c:v>-413.577226</c:v>
                </c:pt>
                <c:pt idx="5277">
                  <c:v>-413.52847700000001</c:v>
                </c:pt>
                <c:pt idx="5278">
                  <c:v>-414.09691099999998</c:v>
                </c:pt>
                <c:pt idx="5279">
                  <c:v>-413.91561999999999</c:v>
                </c:pt>
                <c:pt idx="5280">
                  <c:v>-413.43562800000001</c:v>
                </c:pt>
                <c:pt idx="5281">
                  <c:v>-414.11844200000002</c:v>
                </c:pt>
                <c:pt idx="5282">
                  <c:v>-414.58333800000003</c:v>
                </c:pt>
                <c:pt idx="5283">
                  <c:v>-413.99841400000003</c:v>
                </c:pt>
                <c:pt idx="5284">
                  <c:v>-414.340239</c:v>
                </c:pt>
                <c:pt idx="5285">
                  <c:v>-414.26193899999998</c:v>
                </c:pt>
                <c:pt idx="5286">
                  <c:v>-413.96554500000002</c:v>
                </c:pt>
                <c:pt idx="5287">
                  <c:v>-413.44454400000001</c:v>
                </c:pt>
                <c:pt idx="5288">
                  <c:v>-412.93383799999998</c:v>
                </c:pt>
                <c:pt idx="5289">
                  <c:v>-413.258106</c:v>
                </c:pt>
                <c:pt idx="5290">
                  <c:v>-413.68570199999999</c:v>
                </c:pt>
                <c:pt idx="5291">
                  <c:v>-414.10629299999999</c:v>
                </c:pt>
                <c:pt idx="5292">
                  <c:v>-413.36960499999998</c:v>
                </c:pt>
                <c:pt idx="5293">
                  <c:v>-413.25572</c:v>
                </c:pt>
                <c:pt idx="5294">
                  <c:v>-413.634253</c:v>
                </c:pt>
                <c:pt idx="5295">
                  <c:v>-413.69057099999998</c:v>
                </c:pt>
                <c:pt idx="5296">
                  <c:v>-413.46095800000001</c:v>
                </c:pt>
                <c:pt idx="5297">
                  <c:v>-413.27679000000001</c:v>
                </c:pt>
                <c:pt idx="5298">
                  <c:v>-413.68688500000002</c:v>
                </c:pt>
                <c:pt idx="5299">
                  <c:v>-413.530687</c:v>
                </c:pt>
                <c:pt idx="5300">
                  <c:v>-413.39428400000003</c:v>
                </c:pt>
                <c:pt idx="5301">
                  <c:v>-413.26056799999998</c:v>
                </c:pt>
                <c:pt idx="5302">
                  <c:v>-413.47407600000003</c:v>
                </c:pt>
                <c:pt idx="5303">
                  <c:v>-413.355435</c:v>
                </c:pt>
                <c:pt idx="5304">
                  <c:v>-414.07378599999998</c:v>
                </c:pt>
                <c:pt idx="5305">
                  <c:v>-414.11973</c:v>
                </c:pt>
                <c:pt idx="5306">
                  <c:v>-414.89239500000002</c:v>
                </c:pt>
                <c:pt idx="5307">
                  <c:v>-414.83261700000003</c:v>
                </c:pt>
                <c:pt idx="5308">
                  <c:v>-414.84121499999998</c:v>
                </c:pt>
                <c:pt idx="5309">
                  <c:v>-414.19573700000001</c:v>
                </c:pt>
                <c:pt idx="5310">
                  <c:v>-414.55309699999998</c:v>
                </c:pt>
                <c:pt idx="5311">
                  <c:v>-414.13863300000003</c:v>
                </c:pt>
                <c:pt idx="5312">
                  <c:v>-413.80690499999997</c:v>
                </c:pt>
                <c:pt idx="5313">
                  <c:v>-414.03331900000001</c:v>
                </c:pt>
                <c:pt idx="5314">
                  <c:v>-414.514591</c:v>
                </c:pt>
                <c:pt idx="5315">
                  <c:v>-414.00002599999999</c:v>
                </c:pt>
                <c:pt idx="5316">
                  <c:v>-414.05737499999998</c:v>
                </c:pt>
                <c:pt idx="5317">
                  <c:v>-414.29324700000001</c:v>
                </c:pt>
                <c:pt idx="5318">
                  <c:v>-414.441214</c:v>
                </c:pt>
                <c:pt idx="5319">
                  <c:v>-414.143867</c:v>
                </c:pt>
                <c:pt idx="5320">
                  <c:v>-414.44438300000002</c:v>
                </c:pt>
                <c:pt idx="5321">
                  <c:v>-414.478725</c:v>
                </c:pt>
                <c:pt idx="5322">
                  <c:v>-414.34007100000002</c:v>
                </c:pt>
                <c:pt idx="5323">
                  <c:v>-413.78620699999999</c:v>
                </c:pt>
                <c:pt idx="5324">
                  <c:v>-413.86798099999999</c:v>
                </c:pt>
                <c:pt idx="5325">
                  <c:v>-413.81862899999999</c:v>
                </c:pt>
                <c:pt idx="5326">
                  <c:v>-414.70348300000001</c:v>
                </c:pt>
                <c:pt idx="5327">
                  <c:v>-413.96207199999998</c:v>
                </c:pt>
                <c:pt idx="5328">
                  <c:v>-414.17138199999999</c:v>
                </c:pt>
                <c:pt idx="5329">
                  <c:v>-413.49758700000001</c:v>
                </c:pt>
                <c:pt idx="5330">
                  <c:v>-413.458708</c:v>
                </c:pt>
                <c:pt idx="5331">
                  <c:v>-413.886843</c:v>
                </c:pt>
                <c:pt idx="5332">
                  <c:v>-413.236942</c:v>
                </c:pt>
                <c:pt idx="5333">
                  <c:v>-413.50648899999999</c:v>
                </c:pt>
                <c:pt idx="5334">
                  <c:v>-413.62525299999999</c:v>
                </c:pt>
                <c:pt idx="5335">
                  <c:v>-413.15699699999999</c:v>
                </c:pt>
                <c:pt idx="5336">
                  <c:v>-413.44736599999999</c:v>
                </c:pt>
                <c:pt idx="5337">
                  <c:v>-413.20807000000002</c:v>
                </c:pt>
                <c:pt idx="5338">
                  <c:v>-413.27337499999999</c:v>
                </c:pt>
                <c:pt idx="5339">
                  <c:v>-413.29119600000001</c:v>
                </c:pt>
                <c:pt idx="5340">
                  <c:v>-413.34235799999999</c:v>
                </c:pt>
                <c:pt idx="5341">
                  <c:v>-413.69669900000002</c:v>
                </c:pt>
                <c:pt idx="5342">
                  <c:v>-413.84787999999998</c:v>
                </c:pt>
                <c:pt idx="5343">
                  <c:v>-413.55301400000002</c:v>
                </c:pt>
                <c:pt idx="5344">
                  <c:v>-413.841095</c:v>
                </c:pt>
                <c:pt idx="5345">
                  <c:v>-413.83936399999999</c:v>
                </c:pt>
                <c:pt idx="5346">
                  <c:v>-413.929847</c:v>
                </c:pt>
                <c:pt idx="5347">
                  <c:v>-414.56104199999999</c:v>
                </c:pt>
                <c:pt idx="5348">
                  <c:v>-415.366469</c:v>
                </c:pt>
                <c:pt idx="5349">
                  <c:v>-417.43974100000003</c:v>
                </c:pt>
                <c:pt idx="5350">
                  <c:v>-415.287577</c:v>
                </c:pt>
                <c:pt idx="5351">
                  <c:v>-415.31909400000001</c:v>
                </c:pt>
                <c:pt idx="5352">
                  <c:v>-414.81420500000002</c:v>
                </c:pt>
                <c:pt idx="5353">
                  <c:v>-414.724467</c:v>
                </c:pt>
                <c:pt idx="5354">
                  <c:v>-413.975503</c:v>
                </c:pt>
                <c:pt idx="5355">
                  <c:v>-414.97956299999998</c:v>
                </c:pt>
                <c:pt idx="5356">
                  <c:v>-414.79524700000002</c:v>
                </c:pt>
                <c:pt idx="5357">
                  <c:v>-413.583574</c:v>
                </c:pt>
                <c:pt idx="5358">
                  <c:v>-413.88972999999999</c:v>
                </c:pt>
                <c:pt idx="5359">
                  <c:v>-414.07725099999999</c:v>
                </c:pt>
                <c:pt idx="5360">
                  <c:v>-413.48294499999997</c:v>
                </c:pt>
                <c:pt idx="5361">
                  <c:v>-413.53202800000003</c:v>
                </c:pt>
                <c:pt idx="5362">
                  <c:v>-412.47658200000001</c:v>
                </c:pt>
                <c:pt idx="5363">
                  <c:v>-412.98549200000002</c:v>
                </c:pt>
                <c:pt idx="5364">
                  <c:v>-413.05908499999998</c:v>
                </c:pt>
                <c:pt idx="5365">
                  <c:v>-412.56950000000001</c:v>
                </c:pt>
                <c:pt idx="5366">
                  <c:v>-412.26561700000002</c:v>
                </c:pt>
                <c:pt idx="5367">
                  <c:v>-412.50668100000001</c:v>
                </c:pt>
                <c:pt idx="5368">
                  <c:v>-412.464921</c:v>
                </c:pt>
                <c:pt idx="5369">
                  <c:v>-412.72732000000002</c:v>
                </c:pt>
                <c:pt idx="5370">
                  <c:v>-412.44909200000001</c:v>
                </c:pt>
                <c:pt idx="5371">
                  <c:v>-412.24442099999999</c:v>
                </c:pt>
                <c:pt idx="5372">
                  <c:v>-412.54024199999998</c:v>
                </c:pt>
                <c:pt idx="5373">
                  <c:v>-412.484083</c:v>
                </c:pt>
                <c:pt idx="5374">
                  <c:v>-412.37579799999997</c:v>
                </c:pt>
                <c:pt idx="5375">
                  <c:v>-412.31167299999998</c:v>
                </c:pt>
                <c:pt idx="5376">
                  <c:v>-412.09418799999997</c:v>
                </c:pt>
                <c:pt idx="5377">
                  <c:v>-411.87821600000001</c:v>
                </c:pt>
                <c:pt idx="5378">
                  <c:v>-412.84156999999999</c:v>
                </c:pt>
                <c:pt idx="5379">
                  <c:v>-412.48418900000001</c:v>
                </c:pt>
                <c:pt idx="5380">
                  <c:v>-413.24668600000001</c:v>
                </c:pt>
                <c:pt idx="5381">
                  <c:v>-412.67406599999998</c:v>
                </c:pt>
                <c:pt idx="5382">
                  <c:v>-412.74873600000001</c:v>
                </c:pt>
                <c:pt idx="5383">
                  <c:v>-413.24619999999999</c:v>
                </c:pt>
                <c:pt idx="5384">
                  <c:v>-412.82010400000001</c:v>
                </c:pt>
                <c:pt idx="5385">
                  <c:v>-412.52542</c:v>
                </c:pt>
                <c:pt idx="5386">
                  <c:v>-412.78656899999999</c:v>
                </c:pt>
                <c:pt idx="5387">
                  <c:v>-412.46305100000001</c:v>
                </c:pt>
                <c:pt idx="5388">
                  <c:v>-412.15179899999998</c:v>
                </c:pt>
                <c:pt idx="5389">
                  <c:v>-412.20459299999999</c:v>
                </c:pt>
                <c:pt idx="5390">
                  <c:v>-412.59292299999998</c:v>
                </c:pt>
                <c:pt idx="5391">
                  <c:v>-412.42217299999999</c:v>
                </c:pt>
                <c:pt idx="5392">
                  <c:v>-412.42436700000002</c:v>
                </c:pt>
                <c:pt idx="5393">
                  <c:v>-412.91049199999998</c:v>
                </c:pt>
                <c:pt idx="5394">
                  <c:v>-413.18676499999998</c:v>
                </c:pt>
                <c:pt idx="5395">
                  <c:v>-413.383375</c:v>
                </c:pt>
                <c:pt idx="5396">
                  <c:v>-413.606447</c:v>
                </c:pt>
                <c:pt idx="5397">
                  <c:v>-413.06590899999998</c:v>
                </c:pt>
                <c:pt idx="5398">
                  <c:v>-413.73352199999999</c:v>
                </c:pt>
                <c:pt idx="5399">
                  <c:v>-414.52419300000003</c:v>
                </c:pt>
                <c:pt idx="5400">
                  <c:v>-415.820673</c:v>
                </c:pt>
                <c:pt idx="5401">
                  <c:v>-416.21747499999998</c:v>
                </c:pt>
                <c:pt idx="5402">
                  <c:v>-414.97980999999999</c:v>
                </c:pt>
                <c:pt idx="5403">
                  <c:v>-414.30184400000002</c:v>
                </c:pt>
                <c:pt idx="5404">
                  <c:v>-414.87225899999999</c:v>
                </c:pt>
                <c:pt idx="5405">
                  <c:v>-415.597666</c:v>
                </c:pt>
                <c:pt idx="5406">
                  <c:v>-414.86002999999999</c:v>
                </c:pt>
                <c:pt idx="5407">
                  <c:v>-414.46546599999999</c:v>
                </c:pt>
                <c:pt idx="5408">
                  <c:v>-413.45467200000002</c:v>
                </c:pt>
                <c:pt idx="5409">
                  <c:v>-414.06641500000001</c:v>
                </c:pt>
                <c:pt idx="5410">
                  <c:v>-414.29664100000002</c:v>
                </c:pt>
                <c:pt idx="5411">
                  <c:v>-413.29807799999998</c:v>
                </c:pt>
                <c:pt idx="5412">
                  <c:v>-413.23899799999998</c:v>
                </c:pt>
                <c:pt idx="5413">
                  <c:v>-412.92130700000001</c:v>
                </c:pt>
                <c:pt idx="5414">
                  <c:v>-413.48570799999999</c:v>
                </c:pt>
                <c:pt idx="5415">
                  <c:v>-415.17695200000003</c:v>
                </c:pt>
                <c:pt idx="5416">
                  <c:v>-413.920343</c:v>
                </c:pt>
                <c:pt idx="5417">
                  <c:v>-413.765152</c:v>
                </c:pt>
                <c:pt idx="5418">
                  <c:v>-414.60988099999997</c:v>
                </c:pt>
                <c:pt idx="5419">
                  <c:v>-413.34482200000002</c:v>
                </c:pt>
                <c:pt idx="5420">
                  <c:v>-413.84935899999999</c:v>
                </c:pt>
                <c:pt idx="5421">
                  <c:v>-414.31809900000002</c:v>
                </c:pt>
                <c:pt idx="5422">
                  <c:v>-413.760221</c:v>
                </c:pt>
                <c:pt idx="5423">
                  <c:v>-413.33678500000002</c:v>
                </c:pt>
                <c:pt idx="5424">
                  <c:v>-413.202516</c:v>
                </c:pt>
                <c:pt idx="5425">
                  <c:v>-413.17706600000002</c:v>
                </c:pt>
                <c:pt idx="5426">
                  <c:v>-413.339832</c:v>
                </c:pt>
                <c:pt idx="5427">
                  <c:v>-412.91011800000001</c:v>
                </c:pt>
                <c:pt idx="5428">
                  <c:v>-414.40038399999997</c:v>
                </c:pt>
                <c:pt idx="5429">
                  <c:v>-413.79164300000002</c:v>
                </c:pt>
                <c:pt idx="5430">
                  <c:v>-414.059101</c:v>
                </c:pt>
                <c:pt idx="5431">
                  <c:v>-414.26022699999999</c:v>
                </c:pt>
                <c:pt idx="5432">
                  <c:v>-414.085802</c:v>
                </c:pt>
                <c:pt idx="5433">
                  <c:v>-413.85701599999999</c:v>
                </c:pt>
                <c:pt idx="5434">
                  <c:v>-413.65966100000003</c:v>
                </c:pt>
                <c:pt idx="5435">
                  <c:v>-414.06744300000003</c:v>
                </c:pt>
                <c:pt idx="5436">
                  <c:v>-413.79427399999997</c:v>
                </c:pt>
                <c:pt idx="5437">
                  <c:v>-413.13665099999997</c:v>
                </c:pt>
                <c:pt idx="5438">
                  <c:v>-412.80847199999999</c:v>
                </c:pt>
                <c:pt idx="5439">
                  <c:v>-414.12964699999998</c:v>
                </c:pt>
                <c:pt idx="5440">
                  <c:v>-413.41398900000002</c:v>
                </c:pt>
                <c:pt idx="5441">
                  <c:v>-412.99648200000001</c:v>
                </c:pt>
                <c:pt idx="5442">
                  <c:v>-412.64464400000003</c:v>
                </c:pt>
                <c:pt idx="5443">
                  <c:v>-412.561059</c:v>
                </c:pt>
                <c:pt idx="5444">
                  <c:v>-413.78280100000001</c:v>
                </c:pt>
                <c:pt idx="5445">
                  <c:v>-413.89591300000001</c:v>
                </c:pt>
                <c:pt idx="5446">
                  <c:v>-413.60040400000003</c:v>
                </c:pt>
                <c:pt idx="5447">
                  <c:v>-414.36693600000001</c:v>
                </c:pt>
                <c:pt idx="5448">
                  <c:v>-413.81040999999999</c:v>
                </c:pt>
                <c:pt idx="5449">
                  <c:v>-413.38654700000001</c:v>
                </c:pt>
                <c:pt idx="5450">
                  <c:v>-413.286584</c:v>
                </c:pt>
                <c:pt idx="5451">
                  <c:v>-413.17919899999998</c:v>
                </c:pt>
                <c:pt idx="5452">
                  <c:v>-412.92998299999999</c:v>
                </c:pt>
                <c:pt idx="5453">
                  <c:v>-413.12888299999997</c:v>
                </c:pt>
                <c:pt idx="5454">
                  <c:v>-412.67334799999998</c:v>
                </c:pt>
                <c:pt idx="5455">
                  <c:v>-413.32622600000002</c:v>
                </c:pt>
                <c:pt idx="5456">
                  <c:v>-413.03084100000001</c:v>
                </c:pt>
                <c:pt idx="5457">
                  <c:v>-412.93522300000001</c:v>
                </c:pt>
                <c:pt idx="5458">
                  <c:v>-413.10439600000001</c:v>
                </c:pt>
                <c:pt idx="5459">
                  <c:v>-413.52349900000002</c:v>
                </c:pt>
                <c:pt idx="5460">
                  <c:v>-413.31232499999999</c:v>
                </c:pt>
                <c:pt idx="5461">
                  <c:v>-413.76914399999998</c:v>
                </c:pt>
                <c:pt idx="5462">
                  <c:v>-413.72890100000001</c:v>
                </c:pt>
                <c:pt idx="5463">
                  <c:v>-413.28073999999998</c:v>
                </c:pt>
                <c:pt idx="5464">
                  <c:v>-413.29733599999997</c:v>
                </c:pt>
                <c:pt idx="5465">
                  <c:v>-413.85344300000003</c:v>
                </c:pt>
                <c:pt idx="5466">
                  <c:v>-413.41046399999999</c:v>
                </c:pt>
                <c:pt idx="5467">
                  <c:v>-413.63749999999999</c:v>
                </c:pt>
                <c:pt idx="5468">
                  <c:v>-414.03829999999999</c:v>
                </c:pt>
                <c:pt idx="5469">
                  <c:v>-413.64630799999998</c:v>
                </c:pt>
                <c:pt idx="5470">
                  <c:v>-414.02077800000001</c:v>
                </c:pt>
                <c:pt idx="5471">
                  <c:v>-413.76072499999998</c:v>
                </c:pt>
                <c:pt idx="5472">
                  <c:v>-413.29260599999998</c:v>
                </c:pt>
                <c:pt idx="5473">
                  <c:v>-412.89870999999999</c:v>
                </c:pt>
                <c:pt idx="5474">
                  <c:v>-412.76473700000003</c:v>
                </c:pt>
                <c:pt idx="5475">
                  <c:v>-413.17774900000001</c:v>
                </c:pt>
                <c:pt idx="5476">
                  <c:v>-413.22656000000001</c:v>
                </c:pt>
                <c:pt idx="5477">
                  <c:v>-413.181715</c:v>
                </c:pt>
                <c:pt idx="5478">
                  <c:v>-413.176694</c:v>
                </c:pt>
                <c:pt idx="5479">
                  <c:v>-412.95978300000002</c:v>
                </c:pt>
                <c:pt idx="5480">
                  <c:v>-413.029875</c:v>
                </c:pt>
                <c:pt idx="5481">
                  <c:v>-413.28252800000001</c:v>
                </c:pt>
                <c:pt idx="5482">
                  <c:v>-413.24511200000001</c:v>
                </c:pt>
                <c:pt idx="5483">
                  <c:v>-413.03639800000002</c:v>
                </c:pt>
                <c:pt idx="5484">
                  <c:v>-412.89524999999998</c:v>
                </c:pt>
                <c:pt idx="5485">
                  <c:v>-413.32495299999999</c:v>
                </c:pt>
                <c:pt idx="5486">
                  <c:v>-412.880336</c:v>
                </c:pt>
                <c:pt idx="5487">
                  <c:v>-413.17091699999997</c:v>
                </c:pt>
                <c:pt idx="5488">
                  <c:v>-413.03857299999999</c:v>
                </c:pt>
                <c:pt idx="5489">
                  <c:v>-412.74427100000003</c:v>
                </c:pt>
                <c:pt idx="5490">
                  <c:v>-412.548586</c:v>
                </c:pt>
                <c:pt idx="5491">
                  <c:v>-413.175003</c:v>
                </c:pt>
                <c:pt idx="5492">
                  <c:v>-412.74547100000001</c:v>
                </c:pt>
                <c:pt idx="5493">
                  <c:v>-412.75176499999998</c:v>
                </c:pt>
                <c:pt idx="5494">
                  <c:v>-412.52005100000002</c:v>
                </c:pt>
                <c:pt idx="5495">
                  <c:v>-412.818241</c:v>
                </c:pt>
                <c:pt idx="5496">
                  <c:v>-412.79562399999998</c:v>
                </c:pt>
                <c:pt idx="5497">
                  <c:v>-412.59493800000001</c:v>
                </c:pt>
                <c:pt idx="5498">
                  <c:v>-412.754999</c:v>
                </c:pt>
                <c:pt idx="5499">
                  <c:v>-412.60105700000003</c:v>
                </c:pt>
                <c:pt idx="5500">
                  <c:v>-412.67492499999997</c:v>
                </c:pt>
                <c:pt idx="5501">
                  <c:v>-412.684372</c:v>
                </c:pt>
                <c:pt idx="5502">
                  <c:v>-412.64900599999999</c:v>
                </c:pt>
                <c:pt idx="5503">
                  <c:v>-412.645061</c:v>
                </c:pt>
                <c:pt idx="5504">
                  <c:v>-412.70239199999997</c:v>
                </c:pt>
                <c:pt idx="5505">
                  <c:v>-412.38156800000002</c:v>
                </c:pt>
                <c:pt idx="5506">
                  <c:v>-412.80066399999998</c:v>
                </c:pt>
                <c:pt idx="5507">
                  <c:v>-412.52443499999998</c:v>
                </c:pt>
                <c:pt idx="5508">
                  <c:v>-412.50957899999997</c:v>
                </c:pt>
                <c:pt idx="5509">
                  <c:v>-412.735141</c:v>
                </c:pt>
                <c:pt idx="5510">
                  <c:v>-412.96271300000001</c:v>
                </c:pt>
                <c:pt idx="5511">
                  <c:v>-412.69113199999998</c:v>
                </c:pt>
                <c:pt idx="5512">
                  <c:v>-412.74047899999999</c:v>
                </c:pt>
                <c:pt idx="5513">
                  <c:v>-412.65633700000001</c:v>
                </c:pt>
                <c:pt idx="5514">
                  <c:v>-412.44211999999999</c:v>
                </c:pt>
                <c:pt idx="5515">
                  <c:v>-412.38928600000003</c:v>
                </c:pt>
                <c:pt idx="5516">
                  <c:v>-412.591206</c:v>
                </c:pt>
                <c:pt idx="5517">
                  <c:v>-412.274247</c:v>
                </c:pt>
                <c:pt idx="5518">
                  <c:v>-412.488336</c:v>
                </c:pt>
                <c:pt idx="5519">
                  <c:v>-412.14743399999998</c:v>
                </c:pt>
                <c:pt idx="5520">
                  <c:v>-412.42298499999998</c:v>
                </c:pt>
                <c:pt idx="5521">
                  <c:v>-412.22876200000002</c:v>
                </c:pt>
                <c:pt idx="5522">
                  <c:v>-412.25309099999998</c:v>
                </c:pt>
                <c:pt idx="5523">
                  <c:v>-412.31193999999999</c:v>
                </c:pt>
                <c:pt idx="5524">
                  <c:v>-412.15649100000002</c:v>
                </c:pt>
                <c:pt idx="5525">
                  <c:v>-412.05982699999998</c:v>
                </c:pt>
                <c:pt idx="5526">
                  <c:v>-412.07227599999999</c:v>
                </c:pt>
                <c:pt idx="5527">
                  <c:v>-411.78651500000001</c:v>
                </c:pt>
                <c:pt idx="5528">
                  <c:v>-411.43232799999998</c:v>
                </c:pt>
                <c:pt idx="5529">
                  <c:v>-409.93104399999999</c:v>
                </c:pt>
                <c:pt idx="5530">
                  <c:v>-408.84099300000003</c:v>
                </c:pt>
                <c:pt idx="5531">
                  <c:v>-409.078282</c:v>
                </c:pt>
                <c:pt idx="5532">
                  <c:v>-409.49960600000003</c:v>
                </c:pt>
                <c:pt idx="5533">
                  <c:v>-409.77888899999999</c:v>
                </c:pt>
                <c:pt idx="5534">
                  <c:v>-409.97494699999999</c:v>
                </c:pt>
                <c:pt idx="5535">
                  <c:v>-409.23193700000002</c:v>
                </c:pt>
                <c:pt idx="5536">
                  <c:v>-409.63268399999998</c:v>
                </c:pt>
                <c:pt idx="5537">
                  <c:v>-409.62210700000003</c:v>
                </c:pt>
                <c:pt idx="5538">
                  <c:v>-408.88238000000001</c:v>
                </c:pt>
                <c:pt idx="5539">
                  <c:v>-409.618606</c:v>
                </c:pt>
                <c:pt idx="5540">
                  <c:v>-409.67602199999999</c:v>
                </c:pt>
                <c:pt idx="5541">
                  <c:v>-409.30203799999998</c:v>
                </c:pt>
                <c:pt idx="5542">
                  <c:v>-409.55584399999998</c:v>
                </c:pt>
                <c:pt idx="5543">
                  <c:v>-409.26917200000003</c:v>
                </c:pt>
                <c:pt idx="5544">
                  <c:v>-409.49057299999998</c:v>
                </c:pt>
                <c:pt idx="5545">
                  <c:v>-409.48406799999998</c:v>
                </c:pt>
                <c:pt idx="5546">
                  <c:v>-408.02912099999998</c:v>
                </c:pt>
                <c:pt idx="5547">
                  <c:v>-408.46672799999999</c:v>
                </c:pt>
                <c:pt idx="5548">
                  <c:v>-408.87012600000003</c:v>
                </c:pt>
                <c:pt idx="5549">
                  <c:v>-408.21511099999998</c:v>
                </c:pt>
                <c:pt idx="5550">
                  <c:v>-407.62039099999998</c:v>
                </c:pt>
                <c:pt idx="5551">
                  <c:v>-407.78119500000003</c:v>
                </c:pt>
                <c:pt idx="5552">
                  <c:v>-408.12845600000003</c:v>
                </c:pt>
                <c:pt idx="5553">
                  <c:v>-408.05766999999997</c:v>
                </c:pt>
                <c:pt idx="5554">
                  <c:v>-407.968591</c:v>
                </c:pt>
                <c:pt idx="5555">
                  <c:v>-408.19002999999998</c:v>
                </c:pt>
                <c:pt idx="5556">
                  <c:v>-407.72024099999999</c:v>
                </c:pt>
                <c:pt idx="5557">
                  <c:v>-408.299936</c:v>
                </c:pt>
                <c:pt idx="5558">
                  <c:v>-408.08191099999999</c:v>
                </c:pt>
                <c:pt idx="5559">
                  <c:v>-409.93155200000001</c:v>
                </c:pt>
                <c:pt idx="5560">
                  <c:v>-410.05157100000002</c:v>
                </c:pt>
                <c:pt idx="5561">
                  <c:v>-409.02571399999999</c:v>
                </c:pt>
                <c:pt idx="5562">
                  <c:v>-409.48322400000001</c:v>
                </c:pt>
                <c:pt idx="5563">
                  <c:v>-410.27442500000001</c:v>
                </c:pt>
                <c:pt idx="5564">
                  <c:v>-410.32767699999999</c:v>
                </c:pt>
                <c:pt idx="5565">
                  <c:v>-409.09298999999999</c:v>
                </c:pt>
                <c:pt idx="5566">
                  <c:v>-410.07412199999999</c:v>
                </c:pt>
                <c:pt idx="5567">
                  <c:v>-412.873627</c:v>
                </c:pt>
                <c:pt idx="5568">
                  <c:v>-412.78744899999998</c:v>
                </c:pt>
                <c:pt idx="5569">
                  <c:v>-414.801602</c:v>
                </c:pt>
                <c:pt idx="5570">
                  <c:v>-414.13354299999997</c:v>
                </c:pt>
                <c:pt idx="5571">
                  <c:v>-414.63839400000001</c:v>
                </c:pt>
                <c:pt idx="5572">
                  <c:v>-412.06742700000001</c:v>
                </c:pt>
                <c:pt idx="5573">
                  <c:v>-413.89212300000003</c:v>
                </c:pt>
                <c:pt idx="5574">
                  <c:v>-413.58441699999997</c:v>
                </c:pt>
                <c:pt idx="5575">
                  <c:v>-413.74619100000001</c:v>
                </c:pt>
                <c:pt idx="5576">
                  <c:v>-415.007992</c:v>
                </c:pt>
                <c:pt idx="5577">
                  <c:v>-414.02714900000001</c:v>
                </c:pt>
                <c:pt idx="5578">
                  <c:v>-413.90574900000001</c:v>
                </c:pt>
                <c:pt idx="5579">
                  <c:v>-413.58371299999999</c:v>
                </c:pt>
                <c:pt idx="5580">
                  <c:v>-413.68276900000001</c:v>
                </c:pt>
                <c:pt idx="5581">
                  <c:v>-413.58945599999998</c:v>
                </c:pt>
                <c:pt idx="5582">
                  <c:v>-414.94464900000003</c:v>
                </c:pt>
                <c:pt idx="5583">
                  <c:v>-415.59719799999999</c:v>
                </c:pt>
                <c:pt idx="5584">
                  <c:v>-415.22627799999998</c:v>
                </c:pt>
                <c:pt idx="5585">
                  <c:v>-416.246487</c:v>
                </c:pt>
                <c:pt idx="5586">
                  <c:v>-415.121734</c:v>
                </c:pt>
                <c:pt idx="5587">
                  <c:v>-415.12259</c:v>
                </c:pt>
                <c:pt idx="5588">
                  <c:v>-414.51337599999999</c:v>
                </c:pt>
                <c:pt idx="5589">
                  <c:v>-415.013353</c:v>
                </c:pt>
                <c:pt idx="5590">
                  <c:v>-415.10799400000002</c:v>
                </c:pt>
                <c:pt idx="5591">
                  <c:v>-414.99909500000001</c:v>
                </c:pt>
                <c:pt idx="5592">
                  <c:v>-414.89836300000002</c:v>
                </c:pt>
                <c:pt idx="5593">
                  <c:v>-415.39047599999998</c:v>
                </c:pt>
                <c:pt idx="5594">
                  <c:v>-415.20564000000002</c:v>
                </c:pt>
                <c:pt idx="5595">
                  <c:v>-414.93803200000002</c:v>
                </c:pt>
                <c:pt idx="5596">
                  <c:v>-414.51401700000002</c:v>
                </c:pt>
                <c:pt idx="5597">
                  <c:v>-414.40546499999999</c:v>
                </c:pt>
                <c:pt idx="5598">
                  <c:v>-414.65258799999998</c:v>
                </c:pt>
                <c:pt idx="5599">
                  <c:v>-414.78096399999998</c:v>
                </c:pt>
                <c:pt idx="5600">
                  <c:v>-414.35623299999997</c:v>
                </c:pt>
                <c:pt idx="5601">
                  <c:v>-414.47143899999998</c:v>
                </c:pt>
                <c:pt idx="5602">
                  <c:v>-414.11325900000003</c:v>
                </c:pt>
                <c:pt idx="5603">
                  <c:v>-413.73025699999999</c:v>
                </c:pt>
                <c:pt idx="5604">
                  <c:v>-413.94755500000002</c:v>
                </c:pt>
                <c:pt idx="5605">
                  <c:v>-413.74676199999999</c:v>
                </c:pt>
                <c:pt idx="5606">
                  <c:v>-414.95565199999999</c:v>
                </c:pt>
                <c:pt idx="5607">
                  <c:v>-414.63696299999998</c:v>
                </c:pt>
                <c:pt idx="5608">
                  <c:v>-415.02148099999999</c:v>
                </c:pt>
                <c:pt idx="5609">
                  <c:v>-414.81381800000003</c:v>
                </c:pt>
                <c:pt idx="5610">
                  <c:v>-414.85823699999997</c:v>
                </c:pt>
                <c:pt idx="5611">
                  <c:v>-414.74413600000003</c:v>
                </c:pt>
                <c:pt idx="5612">
                  <c:v>-414.86004500000001</c:v>
                </c:pt>
                <c:pt idx="5613">
                  <c:v>-415.76460700000001</c:v>
                </c:pt>
                <c:pt idx="5614">
                  <c:v>-414.87808000000001</c:v>
                </c:pt>
                <c:pt idx="5615">
                  <c:v>-414.085916</c:v>
                </c:pt>
                <c:pt idx="5616">
                  <c:v>-414.71062699999999</c:v>
                </c:pt>
                <c:pt idx="5617">
                  <c:v>-414.377882</c:v>
                </c:pt>
                <c:pt idx="5618">
                  <c:v>-415.070674</c:v>
                </c:pt>
                <c:pt idx="5619">
                  <c:v>-414.40964600000001</c:v>
                </c:pt>
                <c:pt idx="5620">
                  <c:v>-414.55924299999998</c:v>
                </c:pt>
                <c:pt idx="5621">
                  <c:v>-415.33601199999998</c:v>
                </c:pt>
                <c:pt idx="5622">
                  <c:v>-416.57502599999998</c:v>
                </c:pt>
                <c:pt idx="5623">
                  <c:v>-414.05219299999999</c:v>
                </c:pt>
                <c:pt idx="5624">
                  <c:v>-414.12300399999998</c:v>
                </c:pt>
                <c:pt idx="5625">
                  <c:v>-414.276703</c:v>
                </c:pt>
                <c:pt idx="5626">
                  <c:v>-413.07345299999997</c:v>
                </c:pt>
                <c:pt idx="5627">
                  <c:v>-414.27311200000003</c:v>
                </c:pt>
                <c:pt idx="5628">
                  <c:v>-413.42967499999997</c:v>
                </c:pt>
                <c:pt idx="5629">
                  <c:v>-414.54259000000002</c:v>
                </c:pt>
                <c:pt idx="5630">
                  <c:v>-413.752251</c:v>
                </c:pt>
                <c:pt idx="5631">
                  <c:v>-414.099086</c:v>
                </c:pt>
                <c:pt idx="5632">
                  <c:v>-414.63063199999999</c:v>
                </c:pt>
                <c:pt idx="5633">
                  <c:v>-413.27190999999999</c:v>
                </c:pt>
                <c:pt idx="5634">
                  <c:v>-414.45881900000001</c:v>
                </c:pt>
                <c:pt idx="5635">
                  <c:v>-416.74483900000001</c:v>
                </c:pt>
                <c:pt idx="5636">
                  <c:v>-413.78407099999998</c:v>
                </c:pt>
                <c:pt idx="5637">
                  <c:v>-414.03709199999997</c:v>
                </c:pt>
                <c:pt idx="5638">
                  <c:v>-414.82930099999999</c:v>
                </c:pt>
                <c:pt idx="5639">
                  <c:v>-414.12931700000001</c:v>
                </c:pt>
                <c:pt idx="5640">
                  <c:v>-414.63397400000002</c:v>
                </c:pt>
                <c:pt idx="5641">
                  <c:v>-414.94567799999999</c:v>
                </c:pt>
                <c:pt idx="5642">
                  <c:v>-414.476857</c:v>
                </c:pt>
                <c:pt idx="5643">
                  <c:v>-415.125676</c:v>
                </c:pt>
                <c:pt idx="5644">
                  <c:v>-414.35457100000002</c:v>
                </c:pt>
                <c:pt idx="5645">
                  <c:v>-414.46268400000002</c:v>
                </c:pt>
                <c:pt idx="5646">
                  <c:v>-413.78135099999997</c:v>
                </c:pt>
                <c:pt idx="5647">
                  <c:v>-414.66815800000001</c:v>
                </c:pt>
                <c:pt idx="5648">
                  <c:v>-414.35575499999999</c:v>
                </c:pt>
                <c:pt idx="5649">
                  <c:v>-413.97516300000001</c:v>
                </c:pt>
                <c:pt idx="5650">
                  <c:v>-413.56152800000001</c:v>
                </c:pt>
                <c:pt idx="5651">
                  <c:v>-413.64535100000001</c:v>
                </c:pt>
                <c:pt idx="5652">
                  <c:v>-414.12282099999999</c:v>
                </c:pt>
                <c:pt idx="5653">
                  <c:v>-413.30124599999999</c:v>
                </c:pt>
                <c:pt idx="5654">
                  <c:v>-413.37438600000002</c:v>
                </c:pt>
                <c:pt idx="5655">
                  <c:v>-412.98505899999998</c:v>
                </c:pt>
                <c:pt idx="5656">
                  <c:v>-415.164197</c:v>
                </c:pt>
                <c:pt idx="5657">
                  <c:v>-413.55992199999997</c:v>
                </c:pt>
                <c:pt idx="5658">
                  <c:v>-413.34526199999999</c:v>
                </c:pt>
                <c:pt idx="5659">
                  <c:v>-414.15713299999999</c:v>
                </c:pt>
                <c:pt idx="5660">
                  <c:v>-414.25975899999997</c:v>
                </c:pt>
                <c:pt idx="5661">
                  <c:v>-413.40601900000001</c:v>
                </c:pt>
                <c:pt idx="5662">
                  <c:v>-415.111647</c:v>
                </c:pt>
                <c:pt idx="5663">
                  <c:v>-414.33688699999999</c:v>
                </c:pt>
                <c:pt idx="5664">
                  <c:v>-414.95461999999998</c:v>
                </c:pt>
                <c:pt idx="5665">
                  <c:v>-415.08397000000002</c:v>
                </c:pt>
                <c:pt idx="5666">
                  <c:v>-414.54676599999999</c:v>
                </c:pt>
                <c:pt idx="5667">
                  <c:v>-413.982596</c:v>
                </c:pt>
                <c:pt idx="5668">
                  <c:v>-411.28469000000001</c:v>
                </c:pt>
                <c:pt idx="5669">
                  <c:v>-412.55850600000002</c:v>
                </c:pt>
                <c:pt idx="5670">
                  <c:v>-412.817635</c:v>
                </c:pt>
                <c:pt idx="5671">
                  <c:v>-412.61455000000001</c:v>
                </c:pt>
                <c:pt idx="5672">
                  <c:v>-412.64748600000001</c:v>
                </c:pt>
                <c:pt idx="5673">
                  <c:v>-413.15885200000002</c:v>
                </c:pt>
                <c:pt idx="5674">
                  <c:v>-413.82522799999998</c:v>
                </c:pt>
                <c:pt idx="5675">
                  <c:v>-412.92345799999998</c:v>
                </c:pt>
                <c:pt idx="5676">
                  <c:v>-413.32749799999999</c:v>
                </c:pt>
                <c:pt idx="5677">
                  <c:v>-415.927594</c:v>
                </c:pt>
                <c:pt idx="5678">
                  <c:v>-415.764364</c:v>
                </c:pt>
                <c:pt idx="5679">
                  <c:v>-414.39636200000001</c:v>
                </c:pt>
                <c:pt idx="5680">
                  <c:v>-413.41633200000001</c:v>
                </c:pt>
                <c:pt idx="5681">
                  <c:v>-414.23226899999997</c:v>
                </c:pt>
                <c:pt idx="5682">
                  <c:v>-415.43590999999998</c:v>
                </c:pt>
                <c:pt idx="5683">
                  <c:v>-414.89979799999998</c:v>
                </c:pt>
                <c:pt idx="5684">
                  <c:v>-413.73359599999998</c:v>
                </c:pt>
                <c:pt idx="5685">
                  <c:v>-413.32088900000002</c:v>
                </c:pt>
                <c:pt idx="5686">
                  <c:v>-413.22986600000002</c:v>
                </c:pt>
                <c:pt idx="5687">
                  <c:v>-412.39861999999999</c:v>
                </c:pt>
                <c:pt idx="5688">
                  <c:v>-412.664714</c:v>
                </c:pt>
                <c:pt idx="5689">
                  <c:v>-413.58052300000003</c:v>
                </c:pt>
                <c:pt idx="5690">
                  <c:v>-413.719221</c:v>
                </c:pt>
                <c:pt idx="5691">
                  <c:v>-414.56264599999997</c:v>
                </c:pt>
                <c:pt idx="5692">
                  <c:v>-414.64113700000001</c:v>
                </c:pt>
                <c:pt idx="5693">
                  <c:v>-414.08037400000001</c:v>
                </c:pt>
                <c:pt idx="5694">
                  <c:v>-413.60285399999998</c:v>
                </c:pt>
                <c:pt idx="5695">
                  <c:v>-413.23434700000001</c:v>
                </c:pt>
                <c:pt idx="5696">
                  <c:v>-413.72209099999998</c:v>
                </c:pt>
                <c:pt idx="5697">
                  <c:v>-413.87572899999998</c:v>
                </c:pt>
                <c:pt idx="5698">
                  <c:v>-413.49953599999998</c:v>
                </c:pt>
                <c:pt idx="5699">
                  <c:v>-414.03903100000002</c:v>
                </c:pt>
                <c:pt idx="5700">
                  <c:v>-413.75038899999998</c:v>
                </c:pt>
                <c:pt idx="5701">
                  <c:v>-404.12834099999998</c:v>
                </c:pt>
                <c:pt idx="5702">
                  <c:v>-407.09965899999997</c:v>
                </c:pt>
                <c:pt idx="5703">
                  <c:v>-407.81135799999998</c:v>
                </c:pt>
                <c:pt idx="5704">
                  <c:v>-408.42796700000002</c:v>
                </c:pt>
                <c:pt idx="5705">
                  <c:v>-408.94419900000003</c:v>
                </c:pt>
                <c:pt idx="5706">
                  <c:v>-410.828622</c:v>
                </c:pt>
                <c:pt idx="5707">
                  <c:v>-411.36073499999998</c:v>
                </c:pt>
                <c:pt idx="5708">
                  <c:v>-411.42002000000002</c:v>
                </c:pt>
                <c:pt idx="5709">
                  <c:v>-411.63921199999999</c:v>
                </c:pt>
                <c:pt idx="5710">
                  <c:v>-411.59192100000001</c:v>
                </c:pt>
                <c:pt idx="5711">
                  <c:v>-411.658706</c:v>
                </c:pt>
                <c:pt idx="5712">
                  <c:v>-410.84548699999999</c:v>
                </c:pt>
                <c:pt idx="5713">
                  <c:v>-411.61843099999999</c:v>
                </c:pt>
                <c:pt idx="5714">
                  <c:v>-410.76857999999999</c:v>
                </c:pt>
                <c:pt idx="5715">
                  <c:v>-411.93063799999999</c:v>
                </c:pt>
                <c:pt idx="5716">
                  <c:v>-409.95277700000003</c:v>
                </c:pt>
                <c:pt idx="5717">
                  <c:v>-411.103365</c:v>
                </c:pt>
                <c:pt idx="5718">
                  <c:v>-412.73733800000002</c:v>
                </c:pt>
                <c:pt idx="5719">
                  <c:v>-411.63324799999998</c:v>
                </c:pt>
                <c:pt idx="5720">
                  <c:v>-411.41557299999999</c:v>
                </c:pt>
                <c:pt idx="5721">
                  <c:v>-411.21893999999998</c:v>
                </c:pt>
                <c:pt idx="5722">
                  <c:v>-411.06290300000001</c:v>
                </c:pt>
                <c:pt idx="5723">
                  <c:v>-412.29241300000001</c:v>
                </c:pt>
                <c:pt idx="5724">
                  <c:v>-412.27431999999999</c:v>
                </c:pt>
                <c:pt idx="5725">
                  <c:v>-413.16576700000002</c:v>
                </c:pt>
                <c:pt idx="5726">
                  <c:v>-410.03970900000002</c:v>
                </c:pt>
                <c:pt idx="5727">
                  <c:v>-412.37071700000001</c:v>
                </c:pt>
                <c:pt idx="5728">
                  <c:v>-413.79236500000002</c:v>
                </c:pt>
                <c:pt idx="5729">
                  <c:v>-414.25617699999998</c:v>
                </c:pt>
                <c:pt idx="5730">
                  <c:v>-412.75499300000001</c:v>
                </c:pt>
                <c:pt idx="5731">
                  <c:v>-413.34315900000001</c:v>
                </c:pt>
                <c:pt idx="5732">
                  <c:v>-411.96586600000001</c:v>
                </c:pt>
                <c:pt idx="5733">
                  <c:v>-411.98301800000002</c:v>
                </c:pt>
                <c:pt idx="5734">
                  <c:v>-414.55108899999999</c:v>
                </c:pt>
                <c:pt idx="5735">
                  <c:v>-415.55109399999998</c:v>
                </c:pt>
                <c:pt idx="5736">
                  <c:v>-415.04929099999998</c:v>
                </c:pt>
                <c:pt idx="5737">
                  <c:v>-413.76135799999997</c:v>
                </c:pt>
                <c:pt idx="5738">
                  <c:v>-417.79771299999999</c:v>
                </c:pt>
                <c:pt idx="5739">
                  <c:v>-414.21372300000002</c:v>
                </c:pt>
                <c:pt idx="5740">
                  <c:v>-416.63498700000002</c:v>
                </c:pt>
                <c:pt idx="5741">
                  <c:v>-415.25215700000001</c:v>
                </c:pt>
                <c:pt idx="5742">
                  <c:v>-417.23972700000002</c:v>
                </c:pt>
                <c:pt idx="5743">
                  <c:v>-415.19762800000001</c:v>
                </c:pt>
                <c:pt idx="5744">
                  <c:v>-415.20507900000001</c:v>
                </c:pt>
                <c:pt idx="5745">
                  <c:v>-414.171021</c:v>
                </c:pt>
                <c:pt idx="5746">
                  <c:v>-415.915683</c:v>
                </c:pt>
                <c:pt idx="5747">
                  <c:v>-415.77537599999999</c:v>
                </c:pt>
                <c:pt idx="5748">
                  <c:v>-414.41280399999999</c:v>
                </c:pt>
                <c:pt idx="5749">
                  <c:v>-416.34908999999999</c:v>
                </c:pt>
                <c:pt idx="5750">
                  <c:v>-415.96724599999999</c:v>
                </c:pt>
                <c:pt idx="5751">
                  <c:v>-415.986042</c:v>
                </c:pt>
                <c:pt idx="5752">
                  <c:v>-415.56875300000002</c:v>
                </c:pt>
                <c:pt idx="5753">
                  <c:v>-417.43574699999999</c:v>
                </c:pt>
                <c:pt idx="5754">
                  <c:v>-413.62087700000001</c:v>
                </c:pt>
                <c:pt idx="5755">
                  <c:v>-414.29318799999999</c:v>
                </c:pt>
                <c:pt idx="5756">
                  <c:v>-413.93619799999999</c:v>
                </c:pt>
                <c:pt idx="5757">
                  <c:v>-414.66615999999999</c:v>
                </c:pt>
                <c:pt idx="5758">
                  <c:v>-413.56735800000001</c:v>
                </c:pt>
                <c:pt idx="5759">
                  <c:v>-413.350528</c:v>
                </c:pt>
                <c:pt idx="5760">
                  <c:v>-413.86515800000001</c:v>
                </c:pt>
                <c:pt idx="5761">
                  <c:v>-414.15635400000002</c:v>
                </c:pt>
                <c:pt idx="5762">
                  <c:v>-413.47124300000002</c:v>
                </c:pt>
                <c:pt idx="5763">
                  <c:v>-414.632813</c:v>
                </c:pt>
                <c:pt idx="5764">
                  <c:v>-414.51891699999999</c:v>
                </c:pt>
                <c:pt idx="5765">
                  <c:v>-415.46389799999997</c:v>
                </c:pt>
                <c:pt idx="5766">
                  <c:v>-414.903638</c:v>
                </c:pt>
                <c:pt idx="5767">
                  <c:v>-415.93297899999999</c:v>
                </c:pt>
                <c:pt idx="5768">
                  <c:v>-416.10833700000001</c:v>
                </c:pt>
                <c:pt idx="5769">
                  <c:v>-414.66841599999998</c:v>
                </c:pt>
                <c:pt idx="5770">
                  <c:v>-413.60147999999998</c:v>
                </c:pt>
                <c:pt idx="5771">
                  <c:v>-415.65060199999999</c:v>
                </c:pt>
                <c:pt idx="5772">
                  <c:v>-413.40025200000002</c:v>
                </c:pt>
                <c:pt idx="5773">
                  <c:v>-415.35665899999998</c:v>
                </c:pt>
                <c:pt idx="5774">
                  <c:v>-414.47367100000002</c:v>
                </c:pt>
                <c:pt idx="5775">
                  <c:v>-415.56592699999999</c:v>
                </c:pt>
                <c:pt idx="5776">
                  <c:v>-415.15062899999998</c:v>
                </c:pt>
                <c:pt idx="5777">
                  <c:v>-414.10516200000001</c:v>
                </c:pt>
                <c:pt idx="5778">
                  <c:v>-414.13349899999997</c:v>
                </c:pt>
                <c:pt idx="5779">
                  <c:v>-414.61239499999999</c:v>
                </c:pt>
                <c:pt idx="5780">
                  <c:v>-414.07688400000001</c:v>
                </c:pt>
                <c:pt idx="5781">
                  <c:v>-412.63737300000003</c:v>
                </c:pt>
                <c:pt idx="5782">
                  <c:v>-414.461164</c:v>
                </c:pt>
                <c:pt idx="5783">
                  <c:v>-413.81668300000001</c:v>
                </c:pt>
                <c:pt idx="5784">
                  <c:v>-413.25532299999998</c:v>
                </c:pt>
                <c:pt idx="5785">
                  <c:v>-412.52358199999998</c:v>
                </c:pt>
                <c:pt idx="5786">
                  <c:v>-413.38099499999998</c:v>
                </c:pt>
                <c:pt idx="5787">
                  <c:v>-411.03166700000003</c:v>
                </c:pt>
                <c:pt idx="5788">
                  <c:v>-412.92449900000003</c:v>
                </c:pt>
                <c:pt idx="5789">
                  <c:v>-415.134522</c:v>
                </c:pt>
                <c:pt idx="5790">
                  <c:v>-414.26950299999999</c:v>
                </c:pt>
                <c:pt idx="5791">
                  <c:v>-412.96123899999998</c:v>
                </c:pt>
                <c:pt idx="5792">
                  <c:v>-415.70474400000001</c:v>
                </c:pt>
                <c:pt idx="5793">
                  <c:v>-416.26245699999998</c:v>
                </c:pt>
                <c:pt idx="5794">
                  <c:v>-414.12180499999999</c:v>
                </c:pt>
                <c:pt idx="5795">
                  <c:v>-415.83610199999998</c:v>
                </c:pt>
                <c:pt idx="5796">
                  <c:v>-417.250809</c:v>
                </c:pt>
                <c:pt idx="5797">
                  <c:v>-414.51896399999998</c:v>
                </c:pt>
                <c:pt idx="5798">
                  <c:v>-414.06739599999997</c:v>
                </c:pt>
                <c:pt idx="5799">
                  <c:v>-414.72925400000003</c:v>
                </c:pt>
                <c:pt idx="5800">
                  <c:v>-413.79536400000001</c:v>
                </c:pt>
                <c:pt idx="5801">
                  <c:v>-414.59220099999999</c:v>
                </c:pt>
                <c:pt idx="5802">
                  <c:v>-413.34368599999999</c:v>
                </c:pt>
                <c:pt idx="5803">
                  <c:v>-415.23924699999998</c:v>
                </c:pt>
                <c:pt idx="5804">
                  <c:v>-414.19277199999999</c:v>
                </c:pt>
                <c:pt idx="5805">
                  <c:v>-414.254077</c:v>
                </c:pt>
                <c:pt idx="5806">
                  <c:v>-412.33948800000002</c:v>
                </c:pt>
                <c:pt idx="5807">
                  <c:v>-413.648053</c:v>
                </c:pt>
                <c:pt idx="5808">
                  <c:v>-412.91742099999999</c:v>
                </c:pt>
                <c:pt idx="5809">
                  <c:v>-414.61075799999998</c:v>
                </c:pt>
                <c:pt idx="5810">
                  <c:v>-413.81659000000002</c:v>
                </c:pt>
                <c:pt idx="5811">
                  <c:v>-412.880247</c:v>
                </c:pt>
                <c:pt idx="5812">
                  <c:v>-412.77905700000002</c:v>
                </c:pt>
                <c:pt idx="5813">
                  <c:v>-413.91832299999999</c:v>
                </c:pt>
                <c:pt idx="5814">
                  <c:v>-413.54302899999999</c:v>
                </c:pt>
                <c:pt idx="5815">
                  <c:v>-413.64309400000002</c:v>
                </c:pt>
                <c:pt idx="5816">
                  <c:v>-414.33627000000001</c:v>
                </c:pt>
                <c:pt idx="5817">
                  <c:v>-416.06156499999997</c:v>
                </c:pt>
                <c:pt idx="5818">
                  <c:v>-413.385492</c:v>
                </c:pt>
                <c:pt idx="5819">
                  <c:v>-413.79220600000002</c:v>
                </c:pt>
                <c:pt idx="5820">
                  <c:v>-415.08582999999999</c:v>
                </c:pt>
                <c:pt idx="5821">
                  <c:v>-414.936825</c:v>
                </c:pt>
                <c:pt idx="5822">
                  <c:v>-414.29846300000003</c:v>
                </c:pt>
                <c:pt idx="5823">
                  <c:v>-417.56687799999997</c:v>
                </c:pt>
                <c:pt idx="5824">
                  <c:v>-417.43023699999998</c:v>
                </c:pt>
                <c:pt idx="5825">
                  <c:v>-417.57347600000003</c:v>
                </c:pt>
                <c:pt idx="5826">
                  <c:v>-415.526882</c:v>
                </c:pt>
                <c:pt idx="5827">
                  <c:v>-415.78688699999998</c:v>
                </c:pt>
                <c:pt idx="5828">
                  <c:v>-415.90986700000002</c:v>
                </c:pt>
                <c:pt idx="5829">
                  <c:v>-416.50355300000001</c:v>
                </c:pt>
                <c:pt idx="5830">
                  <c:v>-415.17273999999998</c:v>
                </c:pt>
                <c:pt idx="5831">
                  <c:v>-416.49975899999998</c:v>
                </c:pt>
                <c:pt idx="5832">
                  <c:v>-414.75871899999999</c:v>
                </c:pt>
                <c:pt idx="5833">
                  <c:v>-414.603072</c:v>
                </c:pt>
                <c:pt idx="5834">
                  <c:v>-416.22665499999999</c:v>
                </c:pt>
                <c:pt idx="5835">
                  <c:v>-416.78684399999997</c:v>
                </c:pt>
                <c:pt idx="5836">
                  <c:v>-413.92362900000001</c:v>
                </c:pt>
                <c:pt idx="5837">
                  <c:v>-414.996464</c:v>
                </c:pt>
                <c:pt idx="5838">
                  <c:v>-415.86913800000002</c:v>
                </c:pt>
                <c:pt idx="5839">
                  <c:v>-414.84804400000002</c:v>
                </c:pt>
                <c:pt idx="5840">
                  <c:v>-417.51521300000002</c:v>
                </c:pt>
                <c:pt idx="5841">
                  <c:v>-412.856335</c:v>
                </c:pt>
                <c:pt idx="5842">
                  <c:v>-412.91026699999998</c:v>
                </c:pt>
                <c:pt idx="5843">
                  <c:v>-412.43976099999998</c:v>
                </c:pt>
                <c:pt idx="5844">
                  <c:v>-412.05152800000002</c:v>
                </c:pt>
                <c:pt idx="5845">
                  <c:v>-412.66964000000002</c:v>
                </c:pt>
                <c:pt idx="5846">
                  <c:v>-413.20806099999999</c:v>
                </c:pt>
                <c:pt idx="5847">
                  <c:v>-412.35015299999998</c:v>
                </c:pt>
                <c:pt idx="5848">
                  <c:v>-412.24570499999999</c:v>
                </c:pt>
                <c:pt idx="5849">
                  <c:v>-413.363608</c:v>
                </c:pt>
                <c:pt idx="5850">
                  <c:v>-415.82875899999999</c:v>
                </c:pt>
                <c:pt idx="5851">
                  <c:v>-415.77294000000001</c:v>
                </c:pt>
                <c:pt idx="5852">
                  <c:v>-413.563041</c:v>
                </c:pt>
                <c:pt idx="5853">
                  <c:v>-413.53423900000001</c:v>
                </c:pt>
                <c:pt idx="5854">
                  <c:v>-412.87906800000002</c:v>
                </c:pt>
                <c:pt idx="5855">
                  <c:v>-413.27019300000001</c:v>
                </c:pt>
                <c:pt idx="5856">
                  <c:v>-412.58904200000001</c:v>
                </c:pt>
                <c:pt idx="5857">
                  <c:v>-411.63233600000001</c:v>
                </c:pt>
                <c:pt idx="5858">
                  <c:v>-413.57968</c:v>
                </c:pt>
                <c:pt idx="5859">
                  <c:v>-414.070088</c:v>
                </c:pt>
                <c:pt idx="5860">
                  <c:v>-414.14959900000002</c:v>
                </c:pt>
                <c:pt idx="5861">
                  <c:v>-415.029042</c:v>
                </c:pt>
                <c:pt idx="5862">
                  <c:v>-414.07643400000001</c:v>
                </c:pt>
                <c:pt idx="5863">
                  <c:v>-415.18103400000001</c:v>
                </c:pt>
                <c:pt idx="5864">
                  <c:v>-413.72213599999998</c:v>
                </c:pt>
                <c:pt idx="5865">
                  <c:v>-415.38786099999999</c:v>
                </c:pt>
                <c:pt idx="5866">
                  <c:v>-415.29174999999998</c:v>
                </c:pt>
                <c:pt idx="5867">
                  <c:v>-412.88864000000001</c:v>
                </c:pt>
                <c:pt idx="5868">
                  <c:v>-413.783907</c:v>
                </c:pt>
                <c:pt idx="5869">
                  <c:v>-414.00958400000002</c:v>
                </c:pt>
                <c:pt idx="5870">
                  <c:v>-415.29235999999997</c:v>
                </c:pt>
                <c:pt idx="5871">
                  <c:v>-415.33814100000001</c:v>
                </c:pt>
                <c:pt idx="5872">
                  <c:v>-416.39568100000002</c:v>
                </c:pt>
                <c:pt idx="5873">
                  <c:v>-415.331568</c:v>
                </c:pt>
                <c:pt idx="5874">
                  <c:v>-415.21205200000003</c:v>
                </c:pt>
                <c:pt idx="5875">
                  <c:v>-416.34343999999999</c:v>
                </c:pt>
                <c:pt idx="5876">
                  <c:v>-415.91731499999997</c:v>
                </c:pt>
                <c:pt idx="5877">
                  <c:v>-416.11168800000002</c:v>
                </c:pt>
                <c:pt idx="5878">
                  <c:v>-416.11938900000001</c:v>
                </c:pt>
                <c:pt idx="5879">
                  <c:v>-414.78474899999998</c:v>
                </c:pt>
                <c:pt idx="5880">
                  <c:v>-414.138755</c:v>
                </c:pt>
                <c:pt idx="5881">
                  <c:v>-414.558336</c:v>
                </c:pt>
                <c:pt idx="5882">
                  <c:v>-416.46291300000001</c:v>
                </c:pt>
                <c:pt idx="5883">
                  <c:v>-415.004594</c:v>
                </c:pt>
                <c:pt idx="5884">
                  <c:v>-415.12953099999999</c:v>
                </c:pt>
                <c:pt idx="5885">
                  <c:v>-415.00080500000001</c:v>
                </c:pt>
                <c:pt idx="5886">
                  <c:v>-416.22081400000002</c:v>
                </c:pt>
                <c:pt idx="5887">
                  <c:v>-415.57101</c:v>
                </c:pt>
                <c:pt idx="5888">
                  <c:v>-415.02776</c:v>
                </c:pt>
                <c:pt idx="5889">
                  <c:v>-415.86795599999999</c:v>
                </c:pt>
                <c:pt idx="5890">
                  <c:v>-416.28141699999998</c:v>
                </c:pt>
                <c:pt idx="5891">
                  <c:v>-415.66004099999998</c:v>
                </c:pt>
                <c:pt idx="5892">
                  <c:v>-415.68352499999997</c:v>
                </c:pt>
                <c:pt idx="5893">
                  <c:v>-414.899809</c:v>
                </c:pt>
                <c:pt idx="5894">
                  <c:v>-415.626462</c:v>
                </c:pt>
                <c:pt idx="5895">
                  <c:v>-415.39850000000001</c:v>
                </c:pt>
                <c:pt idx="5896">
                  <c:v>-415.49139300000002</c:v>
                </c:pt>
                <c:pt idx="5897">
                  <c:v>-413.74184400000001</c:v>
                </c:pt>
                <c:pt idx="5898">
                  <c:v>-414.601405</c:v>
                </c:pt>
                <c:pt idx="5899">
                  <c:v>-413.67981200000003</c:v>
                </c:pt>
                <c:pt idx="5900">
                  <c:v>-414.75543499999998</c:v>
                </c:pt>
                <c:pt idx="5901">
                  <c:v>-415.29950200000002</c:v>
                </c:pt>
                <c:pt idx="5902">
                  <c:v>-414.89656400000001</c:v>
                </c:pt>
                <c:pt idx="5903">
                  <c:v>-414.86776300000002</c:v>
                </c:pt>
                <c:pt idx="5904">
                  <c:v>-414.29326099999997</c:v>
                </c:pt>
                <c:pt idx="5905">
                  <c:v>-414.400665</c:v>
                </c:pt>
                <c:pt idx="5906">
                  <c:v>-414.71905199999998</c:v>
                </c:pt>
                <c:pt idx="5907">
                  <c:v>-414.55973999999998</c:v>
                </c:pt>
                <c:pt idx="5908">
                  <c:v>-414.33032500000002</c:v>
                </c:pt>
                <c:pt idx="5909">
                  <c:v>-414.29196100000001</c:v>
                </c:pt>
                <c:pt idx="5910">
                  <c:v>-414.84279700000002</c:v>
                </c:pt>
                <c:pt idx="5911">
                  <c:v>-415.20345400000002</c:v>
                </c:pt>
                <c:pt idx="5912">
                  <c:v>-414.74145900000002</c:v>
                </c:pt>
                <c:pt idx="5913">
                  <c:v>-414.41813100000002</c:v>
                </c:pt>
                <c:pt idx="5914">
                  <c:v>-415.235322</c:v>
                </c:pt>
                <c:pt idx="5915">
                  <c:v>-415.32291800000002</c:v>
                </c:pt>
                <c:pt idx="5916">
                  <c:v>-415.27781599999997</c:v>
                </c:pt>
                <c:pt idx="5917">
                  <c:v>-415.76717200000002</c:v>
                </c:pt>
                <c:pt idx="5918">
                  <c:v>-415.069185</c:v>
                </c:pt>
                <c:pt idx="5919">
                  <c:v>-416.00181600000002</c:v>
                </c:pt>
                <c:pt idx="5920">
                  <c:v>-416.21201600000001</c:v>
                </c:pt>
                <c:pt idx="5921">
                  <c:v>-417.27260699999999</c:v>
                </c:pt>
                <c:pt idx="5922">
                  <c:v>-417.57599399999998</c:v>
                </c:pt>
                <c:pt idx="5923">
                  <c:v>-418.636413</c:v>
                </c:pt>
                <c:pt idx="5924">
                  <c:v>-417.55429099999998</c:v>
                </c:pt>
                <c:pt idx="5925">
                  <c:v>-416.91147100000001</c:v>
                </c:pt>
                <c:pt idx="5926">
                  <c:v>-417.80069200000003</c:v>
                </c:pt>
                <c:pt idx="5927">
                  <c:v>-416.614937</c:v>
                </c:pt>
                <c:pt idx="5928">
                  <c:v>-416.594268</c:v>
                </c:pt>
                <c:pt idx="5929">
                  <c:v>-416.636752</c:v>
                </c:pt>
                <c:pt idx="5930">
                  <c:v>-415.66205400000001</c:v>
                </c:pt>
                <c:pt idx="5931">
                  <c:v>-415.275509</c:v>
                </c:pt>
                <c:pt idx="5932">
                  <c:v>-417.05764699999997</c:v>
                </c:pt>
                <c:pt idx="5933">
                  <c:v>-415.64851800000002</c:v>
                </c:pt>
                <c:pt idx="5934">
                  <c:v>-416.58225700000003</c:v>
                </c:pt>
                <c:pt idx="5935">
                  <c:v>-417.795683</c:v>
                </c:pt>
                <c:pt idx="5936">
                  <c:v>-416.18941100000001</c:v>
                </c:pt>
                <c:pt idx="5937">
                  <c:v>-416.69145700000001</c:v>
                </c:pt>
                <c:pt idx="5938">
                  <c:v>-415.93156199999999</c:v>
                </c:pt>
                <c:pt idx="5939">
                  <c:v>-416.08022299999999</c:v>
                </c:pt>
                <c:pt idx="5940">
                  <c:v>-415.747863</c:v>
                </c:pt>
                <c:pt idx="5941">
                  <c:v>-417.48849899999999</c:v>
                </c:pt>
                <c:pt idx="5942">
                  <c:v>-416.61281200000002</c:v>
                </c:pt>
                <c:pt idx="5943">
                  <c:v>-416.97815200000002</c:v>
                </c:pt>
                <c:pt idx="5944">
                  <c:v>-418.44634600000001</c:v>
                </c:pt>
                <c:pt idx="5945">
                  <c:v>-416.24537900000001</c:v>
                </c:pt>
                <c:pt idx="5946">
                  <c:v>-416.35011700000001</c:v>
                </c:pt>
                <c:pt idx="5947">
                  <c:v>-415.644969</c:v>
                </c:pt>
                <c:pt idx="5948">
                  <c:v>-414.91392300000001</c:v>
                </c:pt>
                <c:pt idx="5949">
                  <c:v>-414.37933700000002</c:v>
                </c:pt>
                <c:pt idx="5950">
                  <c:v>-415.17067100000003</c:v>
                </c:pt>
                <c:pt idx="5951">
                  <c:v>-417.93126599999999</c:v>
                </c:pt>
                <c:pt idx="5952">
                  <c:v>-415.932456</c:v>
                </c:pt>
                <c:pt idx="5953">
                  <c:v>-416.90375499999999</c:v>
                </c:pt>
                <c:pt idx="5954">
                  <c:v>-418.34557699999999</c:v>
                </c:pt>
                <c:pt idx="5955">
                  <c:v>-419.98756300000002</c:v>
                </c:pt>
                <c:pt idx="5956">
                  <c:v>-420.95640300000002</c:v>
                </c:pt>
                <c:pt idx="5957">
                  <c:v>-415.83604700000001</c:v>
                </c:pt>
                <c:pt idx="5958">
                  <c:v>-419.52324700000003</c:v>
                </c:pt>
                <c:pt idx="5959">
                  <c:v>-417.06697500000001</c:v>
                </c:pt>
                <c:pt idx="5960">
                  <c:v>-418.89918999999998</c:v>
                </c:pt>
                <c:pt idx="5961">
                  <c:v>-417.31447700000001</c:v>
                </c:pt>
                <c:pt idx="5962">
                  <c:v>-418.35830199999998</c:v>
                </c:pt>
                <c:pt idx="5963">
                  <c:v>-417.042554</c:v>
                </c:pt>
                <c:pt idx="5964">
                  <c:v>-416.52410200000003</c:v>
                </c:pt>
                <c:pt idx="5965">
                  <c:v>-419.50732599999998</c:v>
                </c:pt>
                <c:pt idx="5966">
                  <c:v>-417.767383</c:v>
                </c:pt>
                <c:pt idx="5967">
                  <c:v>-416.61877399999997</c:v>
                </c:pt>
                <c:pt idx="5968">
                  <c:v>-414.83482400000003</c:v>
                </c:pt>
                <c:pt idx="5969">
                  <c:v>-414.20489099999998</c:v>
                </c:pt>
                <c:pt idx="5970">
                  <c:v>-414.51791900000001</c:v>
                </c:pt>
                <c:pt idx="5971">
                  <c:v>-415.99357400000002</c:v>
                </c:pt>
                <c:pt idx="5972">
                  <c:v>-415.95788800000003</c:v>
                </c:pt>
                <c:pt idx="5973">
                  <c:v>-418.49194</c:v>
                </c:pt>
                <c:pt idx="5974">
                  <c:v>-417.93522100000001</c:v>
                </c:pt>
                <c:pt idx="5975">
                  <c:v>-416.649539</c:v>
                </c:pt>
                <c:pt idx="5976">
                  <c:v>-419.089628</c:v>
                </c:pt>
                <c:pt idx="5977">
                  <c:v>-416.51956999999999</c:v>
                </c:pt>
                <c:pt idx="5978">
                  <c:v>-417.67098600000003</c:v>
                </c:pt>
                <c:pt idx="5979">
                  <c:v>-419.23224399999998</c:v>
                </c:pt>
                <c:pt idx="5980">
                  <c:v>-418.622367</c:v>
                </c:pt>
                <c:pt idx="5981">
                  <c:v>-417.33011800000003</c:v>
                </c:pt>
                <c:pt idx="5982">
                  <c:v>-416.30821600000002</c:v>
                </c:pt>
                <c:pt idx="5983">
                  <c:v>-415.943172</c:v>
                </c:pt>
                <c:pt idx="5984">
                  <c:v>-419.50574</c:v>
                </c:pt>
                <c:pt idx="5985">
                  <c:v>-417.94204999999999</c:v>
                </c:pt>
                <c:pt idx="5986">
                  <c:v>-417.75217199999997</c:v>
                </c:pt>
                <c:pt idx="5987">
                  <c:v>-417.49260099999998</c:v>
                </c:pt>
                <c:pt idx="5988">
                  <c:v>-418.46388000000002</c:v>
                </c:pt>
                <c:pt idx="5989">
                  <c:v>-419.97403800000001</c:v>
                </c:pt>
                <c:pt idx="5990">
                  <c:v>-417.38158199999998</c:v>
                </c:pt>
                <c:pt idx="5991">
                  <c:v>-417.64467200000001</c:v>
                </c:pt>
                <c:pt idx="5992">
                  <c:v>-420.10849999999999</c:v>
                </c:pt>
                <c:pt idx="5993">
                  <c:v>-420.141884</c:v>
                </c:pt>
                <c:pt idx="5994">
                  <c:v>-416.426762</c:v>
                </c:pt>
                <c:pt idx="5995">
                  <c:v>-416.853837</c:v>
                </c:pt>
                <c:pt idx="5996">
                  <c:v>-419.63610199999999</c:v>
                </c:pt>
                <c:pt idx="5997">
                  <c:v>-418.75291199999998</c:v>
                </c:pt>
                <c:pt idx="5998">
                  <c:v>-420.58646499999998</c:v>
                </c:pt>
                <c:pt idx="5999">
                  <c:v>-418.37138499999998</c:v>
                </c:pt>
                <c:pt idx="6000">
                  <c:v>-418.489373</c:v>
                </c:pt>
                <c:pt idx="6001">
                  <c:v>-420.268799</c:v>
                </c:pt>
                <c:pt idx="6002">
                  <c:v>-415.77945799999998</c:v>
                </c:pt>
                <c:pt idx="6003">
                  <c:v>-419.19664699999998</c:v>
                </c:pt>
                <c:pt idx="6004">
                  <c:v>-419.77899000000002</c:v>
                </c:pt>
                <c:pt idx="6005">
                  <c:v>-417.40657800000002</c:v>
                </c:pt>
                <c:pt idx="6006">
                  <c:v>-417.43114300000002</c:v>
                </c:pt>
                <c:pt idx="6007">
                  <c:v>-414.90385400000002</c:v>
                </c:pt>
                <c:pt idx="6008">
                  <c:v>-414.87652600000001</c:v>
                </c:pt>
                <c:pt idx="6009">
                  <c:v>-414.05390699999998</c:v>
                </c:pt>
                <c:pt idx="6010">
                  <c:v>-413.84959700000002</c:v>
                </c:pt>
                <c:pt idx="6011">
                  <c:v>-413.91295500000001</c:v>
                </c:pt>
                <c:pt idx="6012">
                  <c:v>-414.01763</c:v>
                </c:pt>
                <c:pt idx="6013">
                  <c:v>-417.69125200000002</c:v>
                </c:pt>
                <c:pt idx="6014">
                  <c:v>-416.91995900000001</c:v>
                </c:pt>
                <c:pt idx="6015">
                  <c:v>-417.532149</c:v>
                </c:pt>
                <c:pt idx="6016">
                  <c:v>-415.365298</c:v>
                </c:pt>
                <c:pt idx="6017">
                  <c:v>-416.90378299999998</c:v>
                </c:pt>
                <c:pt idx="6018">
                  <c:v>-417.73397799999998</c:v>
                </c:pt>
                <c:pt idx="6019">
                  <c:v>-418.16072300000002</c:v>
                </c:pt>
                <c:pt idx="6020">
                  <c:v>-417.59354400000001</c:v>
                </c:pt>
                <c:pt idx="6021">
                  <c:v>-417.48206499999998</c:v>
                </c:pt>
                <c:pt idx="6022">
                  <c:v>-416.62848000000002</c:v>
                </c:pt>
                <c:pt idx="6023">
                  <c:v>-416.72275200000001</c:v>
                </c:pt>
                <c:pt idx="6024">
                  <c:v>-415.70471300000003</c:v>
                </c:pt>
                <c:pt idx="6025">
                  <c:v>-415.28104400000001</c:v>
                </c:pt>
                <c:pt idx="6026">
                  <c:v>-414.03680100000003</c:v>
                </c:pt>
                <c:pt idx="6027">
                  <c:v>-415.48335700000001</c:v>
                </c:pt>
                <c:pt idx="6028">
                  <c:v>-414.250134</c:v>
                </c:pt>
                <c:pt idx="6029">
                  <c:v>-414.35125599999998</c:v>
                </c:pt>
                <c:pt idx="6030">
                  <c:v>-415.26196199999998</c:v>
                </c:pt>
                <c:pt idx="6031">
                  <c:v>-415.02931699999999</c:v>
                </c:pt>
                <c:pt idx="6032">
                  <c:v>-418.08798000000002</c:v>
                </c:pt>
                <c:pt idx="6033">
                  <c:v>-416.14175799999998</c:v>
                </c:pt>
                <c:pt idx="6034">
                  <c:v>-414.58961099999999</c:v>
                </c:pt>
                <c:pt idx="6035">
                  <c:v>-417.40761099999997</c:v>
                </c:pt>
                <c:pt idx="6036">
                  <c:v>-414.33528100000001</c:v>
                </c:pt>
                <c:pt idx="6037">
                  <c:v>-415.804531</c:v>
                </c:pt>
                <c:pt idx="6038">
                  <c:v>-416.95364699999999</c:v>
                </c:pt>
                <c:pt idx="6039">
                  <c:v>-414.44170400000002</c:v>
                </c:pt>
                <c:pt idx="6040">
                  <c:v>-416.48259000000002</c:v>
                </c:pt>
                <c:pt idx="6041">
                  <c:v>-415.34397999999999</c:v>
                </c:pt>
                <c:pt idx="6042">
                  <c:v>-416.755653</c:v>
                </c:pt>
                <c:pt idx="6043">
                  <c:v>-415.00766199999998</c:v>
                </c:pt>
                <c:pt idx="6044">
                  <c:v>-414.887069</c:v>
                </c:pt>
                <c:pt idx="6045">
                  <c:v>-414.58004499999998</c:v>
                </c:pt>
                <c:pt idx="6046">
                  <c:v>-417.74820099999999</c:v>
                </c:pt>
                <c:pt idx="6047">
                  <c:v>-415.47873800000002</c:v>
                </c:pt>
                <c:pt idx="6048">
                  <c:v>-417.12052799999998</c:v>
                </c:pt>
                <c:pt idx="6049">
                  <c:v>-417.08178099999998</c:v>
                </c:pt>
                <c:pt idx="6050">
                  <c:v>-417.99836499999998</c:v>
                </c:pt>
                <c:pt idx="6051">
                  <c:v>-414.55676899999997</c:v>
                </c:pt>
                <c:pt idx="6052">
                  <c:v>-416.35815400000001</c:v>
                </c:pt>
                <c:pt idx="6053">
                  <c:v>-415.343435</c:v>
                </c:pt>
                <c:pt idx="6054">
                  <c:v>-415.66926999999998</c:v>
                </c:pt>
                <c:pt idx="6055">
                  <c:v>-414.969943</c:v>
                </c:pt>
                <c:pt idx="6056">
                  <c:v>-415.846565</c:v>
                </c:pt>
                <c:pt idx="6057">
                  <c:v>-415.11645099999998</c:v>
                </c:pt>
                <c:pt idx="6058">
                  <c:v>-414.95111200000002</c:v>
                </c:pt>
                <c:pt idx="6059">
                  <c:v>-417.41371400000003</c:v>
                </c:pt>
                <c:pt idx="6060">
                  <c:v>-416.37274100000002</c:v>
                </c:pt>
                <c:pt idx="6061">
                  <c:v>-415.821552</c:v>
                </c:pt>
                <c:pt idx="6062">
                  <c:v>-415.37587600000001</c:v>
                </c:pt>
                <c:pt idx="6063">
                  <c:v>-414.740545</c:v>
                </c:pt>
                <c:pt idx="6064">
                  <c:v>-415.244148</c:v>
                </c:pt>
                <c:pt idx="6065">
                  <c:v>-416.35282599999999</c:v>
                </c:pt>
                <c:pt idx="6066">
                  <c:v>-415.222668</c:v>
                </c:pt>
                <c:pt idx="6067">
                  <c:v>-415.47028699999998</c:v>
                </c:pt>
                <c:pt idx="6068">
                  <c:v>-415.709721</c:v>
                </c:pt>
                <c:pt idx="6069">
                  <c:v>-416.05461600000001</c:v>
                </c:pt>
                <c:pt idx="6070">
                  <c:v>-417.50709999999998</c:v>
                </c:pt>
                <c:pt idx="6071">
                  <c:v>-415.75291299999998</c:v>
                </c:pt>
                <c:pt idx="6072">
                  <c:v>-417.61807099999999</c:v>
                </c:pt>
                <c:pt idx="6073">
                  <c:v>-417.38809700000002</c:v>
                </c:pt>
                <c:pt idx="6074">
                  <c:v>-417.040435</c:v>
                </c:pt>
                <c:pt idx="6075">
                  <c:v>-415.73389700000001</c:v>
                </c:pt>
                <c:pt idx="6076">
                  <c:v>-416.16314399999999</c:v>
                </c:pt>
                <c:pt idx="6077">
                  <c:v>-414.47720399999997</c:v>
                </c:pt>
                <c:pt idx="6078">
                  <c:v>-413.84362199999998</c:v>
                </c:pt>
                <c:pt idx="6079">
                  <c:v>-413.84927900000002</c:v>
                </c:pt>
                <c:pt idx="6080">
                  <c:v>-413.756663</c:v>
                </c:pt>
                <c:pt idx="6081">
                  <c:v>-415.15706899999998</c:v>
                </c:pt>
                <c:pt idx="6082">
                  <c:v>-417.50589300000001</c:v>
                </c:pt>
                <c:pt idx="6083">
                  <c:v>-415.51290999999998</c:v>
                </c:pt>
                <c:pt idx="6084">
                  <c:v>-414.26615600000002</c:v>
                </c:pt>
                <c:pt idx="6085">
                  <c:v>-414.77599500000002</c:v>
                </c:pt>
                <c:pt idx="6086">
                  <c:v>-415.80882300000002</c:v>
                </c:pt>
                <c:pt idx="6087">
                  <c:v>-415.61604</c:v>
                </c:pt>
                <c:pt idx="6088">
                  <c:v>-415.095438</c:v>
                </c:pt>
                <c:pt idx="6089">
                  <c:v>-414.74348199999997</c:v>
                </c:pt>
                <c:pt idx="6090">
                  <c:v>-414.19614300000001</c:v>
                </c:pt>
                <c:pt idx="6091">
                  <c:v>-413.438785</c:v>
                </c:pt>
                <c:pt idx="6092">
                  <c:v>-413.533434</c:v>
                </c:pt>
                <c:pt idx="6093">
                  <c:v>-413.67743999999999</c:v>
                </c:pt>
                <c:pt idx="6094">
                  <c:v>-413.868584</c:v>
                </c:pt>
                <c:pt idx="6095">
                  <c:v>-414.33036700000002</c:v>
                </c:pt>
                <c:pt idx="6096">
                  <c:v>-413.88138700000002</c:v>
                </c:pt>
                <c:pt idx="6097">
                  <c:v>-412.74135200000001</c:v>
                </c:pt>
                <c:pt idx="6098">
                  <c:v>-413.971678</c:v>
                </c:pt>
                <c:pt idx="6099">
                  <c:v>-414.66842100000002</c:v>
                </c:pt>
                <c:pt idx="6100">
                  <c:v>-415.04008900000002</c:v>
                </c:pt>
                <c:pt idx="6101">
                  <c:v>-416.41868899999997</c:v>
                </c:pt>
                <c:pt idx="6102">
                  <c:v>-414.40162400000003</c:v>
                </c:pt>
                <c:pt idx="6103">
                  <c:v>-414.49648400000001</c:v>
                </c:pt>
                <c:pt idx="6104">
                  <c:v>-413.06980199999998</c:v>
                </c:pt>
                <c:pt idx="6105">
                  <c:v>-412.76655299999999</c:v>
                </c:pt>
                <c:pt idx="6106">
                  <c:v>-412.35467599999998</c:v>
                </c:pt>
                <c:pt idx="6107">
                  <c:v>-413.10073199999999</c:v>
                </c:pt>
                <c:pt idx="6108">
                  <c:v>-412.84880600000002</c:v>
                </c:pt>
                <c:pt idx="6109">
                  <c:v>-412.66609</c:v>
                </c:pt>
                <c:pt idx="6110">
                  <c:v>-412.89774699999998</c:v>
                </c:pt>
                <c:pt idx="6111">
                  <c:v>-412.73572799999999</c:v>
                </c:pt>
                <c:pt idx="6112">
                  <c:v>-414.83924400000001</c:v>
                </c:pt>
                <c:pt idx="6113">
                  <c:v>-414.82989199999997</c:v>
                </c:pt>
                <c:pt idx="6114">
                  <c:v>-415.21202699999998</c:v>
                </c:pt>
                <c:pt idx="6115">
                  <c:v>-415.68761599999999</c:v>
                </c:pt>
                <c:pt idx="6116">
                  <c:v>-415.780933</c:v>
                </c:pt>
                <c:pt idx="6117">
                  <c:v>-414.02593400000001</c:v>
                </c:pt>
                <c:pt idx="6118">
                  <c:v>-412.02421900000002</c:v>
                </c:pt>
                <c:pt idx="6119">
                  <c:v>-412.724917</c:v>
                </c:pt>
                <c:pt idx="6120">
                  <c:v>-412.52478400000001</c:v>
                </c:pt>
                <c:pt idx="6121">
                  <c:v>-414.38185900000002</c:v>
                </c:pt>
                <c:pt idx="6122">
                  <c:v>-414.36397299999999</c:v>
                </c:pt>
                <c:pt idx="6123">
                  <c:v>-413.50423799999999</c:v>
                </c:pt>
                <c:pt idx="6124">
                  <c:v>-413.61040300000002</c:v>
                </c:pt>
                <c:pt idx="6125">
                  <c:v>-413.40374300000002</c:v>
                </c:pt>
                <c:pt idx="6126">
                  <c:v>-415.61791199999999</c:v>
                </c:pt>
                <c:pt idx="6127">
                  <c:v>-415.51816600000001</c:v>
                </c:pt>
                <c:pt idx="6128">
                  <c:v>-417.21940699999999</c:v>
                </c:pt>
                <c:pt idx="6129">
                  <c:v>-417.33901400000002</c:v>
                </c:pt>
                <c:pt idx="6130">
                  <c:v>-414.75138399999997</c:v>
                </c:pt>
                <c:pt idx="6131">
                  <c:v>-415.45940300000001</c:v>
                </c:pt>
                <c:pt idx="6132">
                  <c:v>-416.892381</c:v>
                </c:pt>
                <c:pt idx="6133">
                  <c:v>-415.87330600000001</c:v>
                </c:pt>
                <c:pt idx="6134">
                  <c:v>-415.70224999999999</c:v>
                </c:pt>
                <c:pt idx="6135">
                  <c:v>-415.46823000000001</c:v>
                </c:pt>
                <c:pt idx="6136">
                  <c:v>-416.10594099999997</c:v>
                </c:pt>
                <c:pt idx="6137">
                  <c:v>-416.49444399999999</c:v>
                </c:pt>
                <c:pt idx="6138">
                  <c:v>-418.07820700000002</c:v>
                </c:pt>
                <c:pt idx="6139">
                  <c:v>-418.32306999999997</c:v>
                </c:pt>
                <c:pt idx="6140">
                  <c:v>-415.92659900000001</c:v>
                </c:pt>
                <c:pt idx="6141">
                  <c:v>-417.50492000000003</c:v>
                </c:pt>
                <c:pt idx="6142">
                  <c:v>-415.42454300000003</c:v>
                </c:pt>
                <c:pt idx="6143">
                  <c:v>-414.77044000000001</c:v>
                </c:pt>
                <c:pt idx="6144">
                  <c:v>-418.12590899999998</c:v>
                </c:pt>
                <c:pt idx="6145">
                  <c:v>-416.909605</c:v>
                </c:pt>
                <c:pt idx="6146">
                  <c:v>-417.56250899999998</c:v>
                </c:pt>
                <c:pt idx="6147">
                  <c:v>-416.922236</c:v>
                </c:pt>
                <c:pt idx="6148">
                  <c:v>-416.12784699999997</c:v>
                </c:pt>
                <c:pt idx="6149">
                  <c:v>-415.38582600000001</c:v>
                </c:pt>
                <c:pt idx="6150">
                  <c:v>-415.69593900000001</c:v>
                </c:pt>
                <c:pt idx="6151">
                  <c:v>-416.47307599999999</c:v>
                </c:pt>
                <c:pt idx="6152">
                  <c:v>-416.02152799999999</c:v>
                </c:pt>
                <c:pt idx="6153">
                  <c:v>-415.660574</c:v>
                </c:pt>
                <c:pt idx="6154">
                  <c:v>-414.91197499999998</c:v>
                </c:pt>
                <c:pt idx="6155">
                  <c:v>-415.03509300000002</c:v>
                </c:pt>
                <c:pt idx="6156">
                  <c:v>-415.062567</c:v>
                </c:pt>
                <c:pt idx="6157">
                  <c:v>-414.503468</c:v>
                </c:pt>
                <c:pt idx="6158">
                  <c:v>-414.53628800000001</c:v>
                </c:pt>
                <c:pt idx="6159">
                  <c:v>-414.28826800000002</c:v>
                </c:pt>
                <c:pt idx="6160">
                  <c:v>-414.00974500000001</c:v>
                </c:pt>
                <c:pt idx="6161">
                  <c:v>-413.65279700000002</c:v>
                </c:pt>
                <c:pt idx="6162">
                  <c:v>-413.26315699999998</c:v>
                </c:pt>
                <c:pt idx="6163">
                  <c:v>-413.38585699999999</c:v>
                </c:pt>
                <c:pt idx="6164">
                  <c:v>-413.09557699999999</c:v>
                </c:pt>
                <c:pt idx="6165">
                  <c:v>-412.78517199999999</c:v>
                </c:pt>
                <c:pt idx="6166">
                  <c:v>-412.86386499999998</c:v>
                </c:pt>
                <c:pt idx="6167">
                  <c:v>-412.78589599999998</c:v>
                </c:pt>
                <c:pt idx="6168">
                  <c:v>-412.94855200000001</c:v>
                </c:pt>
                <c:pt idx="6169">
                  <c:v>-413.72879499999999</c:v>
                </c:pt>
                <c:pt idx="6170">
                  <c:v>-413.67552599999999</c:v>
                </c:pt>
                <c:pt idx="6171">
                  <c:v>-414.59272499999997</c:v>
                </c:pt>
                <c:pt idx="6172">
                  <c:v>-415.93526200000002</c:v>
                </c:pt>
                <c:pt idx="6173">
                  <c:v>-415.57833199999999</c:v>
                </c:pt>
                <c:pt idx="6174">
                  <c:v>-417.67873900000001</c:v>
                </c:pt>
                <c:pt idx="6175">
                  <c:v>-416.413115</c:v>
                </c:pt>
                <c:pt idx="6176">
                  <c:v>-416.20565299999998</c:v>
                </c:pt>
                <c:pt idx="6177">
                  <c:v>-415.720123</c:v>
                </c:pt>
                <c:pt idx="6178">
                  <c:v>-417.41529300000002</c:v>
                </c:pt>
                <c:pt idx="6179">
                  <c:v>-415.113406</c:v>
                </c:pt>
                <c:pt idx="6180">
                  <c:v>-413.13377400000002</c:v>
                </c:pt>
                <c:pt idx="6181">
                  <c:v>-415.37259899999998</c:v>
                </c:pt>
                <c:pt idx="6182">
                  <c:v>-417.26312999999999</c:v>
                </c:pt>
                <c:pt idx="6183">
                  <c:v>-416.338369</c:v>
                </c:pt>
                <c:pt idx="6184">
                  <c:v>-417.29554200000001</c:v>
                </c:pt>
                <c:pt idx="6185">
                  <c:v>-415.445672</c:v>
                </c:pt>
                <c:pt idx="6186">
                  <c:v>-415.74695300000002</c:v>
                </c:pt>
                <c:pt idx="6187">
                  <c:v>-416.19470899999999</c:v>
                </c:pt>
                <c:pt idx="6188">
                  <c:v>-415.85128600000002</c:v>
                </c:pt>
                <c:pt idx="6189">
                  <c:v>-414.70811900000001</c:v>
                </c:pt>
                <c:pt idx="6190">
                  <c:v>-417.41098</c:v>
                </c:pt>
                <c:pt idx="6191">
                  <c:v>-417.17223999999999</c:v>
                </c:pt>
                <c:pt idx="6192">
                  <c:v>-417.39065499999998</c:v>
                </c:pt>
                <c:pt idx="6193">
                  <c:v>-415.09096299999999</c:v>
                </c:pt>
                <c:pt idx="6194">
                  <c:v>-413.72247700000003</c:v>
                </c:pt>
                <c:pt idx="6195">
                  <c:v>-413.44144999999997</c:v>
                </c:pt>
                <c:pt idx="6196">
                  <c:v>-414.51408500000002</c:v>
                </c:pt>
                <c:pt idx="6197">
                  <c:v>-417.58247</c:v>
                </c:pt>
                <c:pt idx="6198">
                  <c:v>-415.685292</c:v>
                </c:pt>
                <c:pt idx="6199">
                  <c:v>-414.94106699999998</c:v>
                </c:pt>
                <c:pt idx="6200">
                  <c:v>-414.69156600000002</c:v>
                </c:pt>
                <c:pt idx="6201">
                  <c:v>-415.30615599999999</c:v>
                </c:pt>
                <c:pt idx="6202">
                  <c:v>-416.16386</c:v>
                </c:pt>
                <c:pt idx="6203">
                  <c:v>-414.93832700000002</c:v>
                </c:pt>
                <c:pt idx="6204">
                  <c:v>-415.14960200000002</c:v>
                </c:pt>
                <c:pt idx="6205">
                  <c:v>-415.07533799999999</c:v>
                </c:pt>
                <c:pt idx="6206">
                  <c:v>-414.95402200000001</c:v>
                </c:pt>
                <c:pt idx="6207">
                  <c:v>-414.669105</c:v>
                </c:pt>
                <c:pt idx="6208">
                  <c:v>-415.38037500000002</c:v>
                </c:pt>
                <c:pt idx="6209">
                  <c:v>-413.18474300000003</c:v>
                </c:pt>
                <c:pt idx="6210">
                  <c:v>-414.727462</c:v>
                </c:pt>
                <c:pt idx="6211">
                  <c:v>-414.30715800000002</c:v>
                </c:pt>
                <c:pt idx="6212">
                  <c:v>-414.58290899999997</c:v>
                </c:pt>
                <c:pt idx="6213">
                  <c:v>-414.28992</c:v>
                </c:pt>
                <c:pt idx="6214">
                  <c:v>-413.27092699999997</c:v>
                </c:pt>
                <c:pt idx="6215">
                  <c:v>-413.392223</c:v>
                </c:pt>
                <c:pt idx="6216">
                  <c:v>-414.00600100000003</c:v>
                </c:pt>
                <c:pt idx="6217">
                  <c:v>-413.61157500000002</c:v>
                </c:pt>
                <c:pt idx="6218">
                  <c:v>-413.58887199999998</c:v>
                </c:pt>
                <c:pt idx="6219">
                  <c:v>-413.51455299999998</c:v>
                </c:pt>
                <c:pt idx="6220">
                  <c:v>-413.810518</c:v>
                </c:pt>
                <c:pt idx="6221">
                  <c:v>-415.88152300000002</c:v>
                </c:pt>
                <c:pt idx="6222">
                  <c:v>-419.20711899999998</c:v>
                </c:pt>
                <c:pt idx="6223">
                  <c:v>-417.30705399999999</c:v>
                </c:pt>
                <c:pt idx="6224">
                  <c:v>-415.93280499999997</c:v>
                </c:pt>
                <c:pt idx="6225">
                  <c:v>-416.71537799999999</c:v>
                </c:pt>
                <c:pt idx="6226">
                  <c:v>-417.28679299999999</c:v>
                </c:pt>
                <c:pt idx="6227">
                  <c:v>-415.40894600000001</c:v>
                </c:pt>
                <c:pt idx="6228">
                  <c:v>-415.91848800000002</c:v>
                </c:pt>
                <c:pt idx="6229">
                  <c:v>-415.04720200000003</c:v>
                </c:pt>
                <c:pt idx="6230">
                  <c:v>-414.91600499999998</c:v>
                </c:pt>
                <c:pt idx="6231">
                  <c:v>-415.85073399999999</c:v>
                </c:pt>
                <c:pt idx="6232">
                  <c:v>-415.25139000000001</c:v>
                </c:pt>
                <c:pt idx="6233">
                  <c:v>-416.57908800000001</c:v>
                </c:pt>
                <c:pt idx="6234">
                  <c:v>-416.11202600000001</c:v>
                </c:pt>
                <c:pt idx="6235">
                  <c:v>-417.24662699999999</c:v>
                </c:pt>
                <c:pt idx="6236">
                  <c:v>-415.92165</c:v>
                </c:pt>
                <c:pt idx="6237">
                  <c:v>-416.06674900000002</c:v>
                </c:pt>
                <c:pt idx="6238">
                  <c:v>-416.42213800000002</c:v>
                </c:pt>
                <c:pt idx="6239">
                  <c:v>-417.02164199999999</c:v>
                </c:pt>
                <c:pt idx="6240">
                  <c:v>-417.901882</c:v>
                </c:pt>
                <c:pt idx="6241">
                  <c:v>-417.85293200000001</c:v>
                </c:pt>
                <c:pt idx="6242">
                  <c:v>-417.46546799999999</c:v>
                </c:pt>
                <c:pt idx="6243">
                  <c:v>-417.29970200000002</c:v>
                </c:pt>
                <c:pt idx="6244">
                  <c:v>-417.95021600000001</c:v>
                </c:pt>
                <c:pt idx="6245">
                  <c:v>-417.07773200000003</c:v>
                </c:pt>
                <c:pt idx="6246">
                  <c:v>-414.56748099999999</c:v>
                </c:pt>
                <c:pt idx="6247">
                  <c:v>-414.190608</c:v>
                </c:pt>
                <c:pt idx="6248">
                  <c:v>-417.59470299999998</c:v>
                </c:pt>
                <c:pt idx="6249">
                  <c:v>-418.05220500000001</c:v>
                </c:pt>
                <c:pt idx="6250">
                  <c:v>-416.55840999999998</c:v>
                </c:pt>
                <c:pt idx="6251">
                  <c:v>-416.81363299999998</c:v>
                </c:pt>
                <c:pt idx="6252">
                  <c:v>-418.88374499999998</c:v>
                </c:pt>
                <c:pt idx="6253">
                  <c:v>-412.98315100000002</c:v>
                </c:pt>
                <c:pt idx="6254">
                  <c:v>-415.20210500000002</c:v>
                </c:pt>
                <c:pt idx="6255">
                  <c:v>-416.02488799999998</c:v>
                </c:pt>
                <c:pt idx="6256">
                  <c:v>-415.208955</c:v>
                </c:pt>
                <c:pt idx="6257">
                  <c:v>-414.16920699999997</c:v>
                </c:pt>
                <c:pt idx="6258">
                  <c:v>-414.47687400000001</c:v>
                </c:pt>
                <c:pt idx="6259">
                  <c:v>-414.30311399999999</c:v>
                </c:pt>
                <c:pt idx="6260">
                  <c:v>-414.28621399999997</c:v>
                </c:pt>
                <c:pt idx="6261">
                  <c:v>-413.78293200000002</c:v>
                </c:pt>
                <c:pt idx="6262">
                  <c:v>-414.18880899999999</c:v>
                </c:pt>
                <c:pt idx="6263">
                  <c:v>-413.66621300000003</c:v>
                </c:pt>
                <c:pt idx="6264">
                  <c:v>-414.74967900000001</c:v>
                </c:pt>
                <c:pt idx="6265">
                  <c:v>-413.24249300000002</c:v>
                </c:pt>
                <c:pt idx="6266">
                  <c:v>-414.17624999999998</c:v>
                </c:pt>
                <c:pt idx="6267">
                  <c:v>-414.11278499999997</c:v>
                </c:pt>
                <c:pt idx="6268">
                  <c:v>-413.90197000000001</c:v>
                </c:pt>
                <c:pt idx="6269">
                  <c:v>-417.64928099999997</c:v>
                </c:pt>
                <c:pt idx="6270">
                  <c:v>-415.69078000000002</c:v>
                </c:pt>
                <c:pt idx="6271">
                  <c:v>-416.84299399999998</c:v>
                </c:pt>
                <c:pt idx="6272">
                  <c:v>-417.26053300000001</c:v>
                </c:pt>
                <c:pt idx="6273">
                  <c:v>-417.24523900000003</c:v>
                </c:pt>
                <c:pt idx="6274">
                  <c:v>-416.42717800000003</c:v>
                </c:pt>
                <c:pt idx="6275">
                  <c:v>-416.49226599999997</c:v>
                </c:pt>
                <c:pt idx="6276">
                  <c:v>-415.54743100000002</c:v>
                </c:pt>
                <c:pt idx="6277">
                  <c:v>-416.26419099999998</c:v>
                </c:pt>
                <c:pt idx="6278">
                  <c:v>-416.17702600000001</c:v>
                </c:pt>
                <c:pt idx="6279">
                  <c:v>-416.15353699999997</c:v>
                </c:pt>
                <c:pt idx="6280">
                  <c:v>-416.39887299999998</c:v>
                </c:pt>
                <c:pt idx="6281">
                  <c:v>-415.93686100000002</c:v>
                </c:pt>
                <c:pt idx="6282">
                  <c:v>-415.77376299999997</c:v>
                </c:pt>
                <c:pt idx="6283">
                  <c:v>-416.14462700000001</c:v>
                </c:pt>
                <c:pt idx="6284">
                  <c:v>-417.27683200000001</c:v>
                </c:pt>
                <c:pt idx="6285">
                  <c:v>-419.930995</c:v>
                </c:pt>
                <c:pt idx="6286">
                  <c:v>-416.33556800000002</c:v>
                </c:pt>
                <c:pt idx="6287">
                  <c:v>-416.54932400000001</c:v>
                </c:pt>
                <c:pt idx="6288">
                  <c:v>-415.57365299999998</c:v>
                </c:pt>
                <c:pt idx="6289">
                  <c:v>-416.51530400000001</c:v>
                </c:pt>
                <c:pt idx="6290">
                  <c:v>-415.58427499999999</c:v>
                </c:pt>
                <c:pt idx="6291">
                  <c:v>-417.644723</c:v>
                </c:pt>
                <c:pt idx="6292">
                  <c:v>-418.91641399999997</c:v>
                </c:pt>
                <c:pt idx="6293">
                  <c:v>-417.50412599999999</c:v>
                </c:pt>
                <c:pt idx="6294">
                  <c:v>-418.84067399999998</c:v>
                </c:pt>
                <c:pt idx="6295">
                  <c:v>-416.78457400000002</c:v>
                </c:pt>
                <c:pt idx="6296">
                  <c:v>-418.00091700000002</c:v>
                </c:pt>
                <c:pt idx="6297">
                  <c:v>-417.17608200000001</c:v>
                </c:pt>
                <c:pt idx="6298">
                  <c:v>-418.96905299999997</c:v>
                </c:pt>
                <c:pt idx="6299">
                  <c:v>-417.72637099999997</c:v>
                </c:pt>
                <c:pt idx="6300">
                  <c:v>-417.15034600000001</c:v>
                </c:pt>
                <c:pt idx="6301">
                  <c:v>-416.70820600000002</c:v>
                </c:pt>
                <c:pt idx="6302">
                  <c:v>-417.64444900000001</c:v>
                </c:pt>
                <c:pt idx="6303">
                  <c:v>-418.21642900000001</c:v>
                </c:pt>
                <c:pt idx="6304">
                  <c:v>-418.521863</c:v>
                </c:pt>
                <c:pt idx="6305">
                  <c:v>-417.79567800000001</c:v>
                </c:pt>
                <c:pt idx="6306">
                  <c:v>-414.85304600000001</c:v>
                </c:pt>
                <c:pt idx="6307">
                  <c:v>-415.23553199999998</c:v>
                </c:pt>
                <c:pt idx="6308">
                  <c:v>-415.50913200000002</c:v>
                </c:pt>
                <c:pt idx="6309">
                  <c:v>-417.291877</c:v>
                </c:pt>
                <c:pt idx="6310">
                  <c:v>-417.36320899999998</c:v>
                </c:pt>
                <c:pt idx="6311">
                  <c:v>-417.306219</c:v>
                </c:pt>
                <c:pt idx="6312">
                  <c:v>-420.780799</c:v>
                </c:pt>
                <c:pt idx="6313">
                  <c:v>-418.14785000000001</c:v>
                </c:pt>
                <c:pt idx="6314">
                  <c:v>-417.66985599999998</c:v>
                </c:pt>
                <c:pt idx="6315">
                  <c:v>-419.61124000000001</c:v>
                </c:pt>
                <c:pt idx="6316">
                  <c:v>-419.78574400000002</c:v>
                </c:pt>
                <c:pt idx="6317">
                  <c:v>-417.48706700000002</c:v>
                </c:pt>
                <c:pt idx="6318">
                  <c:v>-420.10794099999998</c:v>
                </c:pt>
                <c:pt idx="6319">
                  <c:v>-416.05121100000002</c:v>
                </c:pt>
                <c:pt idx="6320">
                  <c:v>-417.67882800000001</c:v>
                </c:pt>
                <c:pt idx="6321">
                  <c:v>-415.15325999999999</c:v>
                </c:pt>
                <c:pt idx="6322">
                  <c:v>-417.00936400000001</c:v>
                </c:pt>
                <c:pt idx="6323">
                  <c:v>-418.817365</c:v>
                </c:pt>
                <c:pt idx="6324">
                  <c:v>-416.57319999999999</c:v>
                </c:pt>
                <c:pt idx="6325">
                  <c:v>-420.401613</c:v>
                </c:pt>
                <c:pt idx="6326">
                  <c:v>-418.15978899999999</c:v>
                </c:pt>
                <c:pt idx="6327">
                  <c:v>-419.18851599999999</c:v>
                </c:pt>
                <c:pt idx="6328">
                  <c:v>-418.48791899999998</c:v>
                </c:pt>
                <c:pt idx="6329">
                  <c:v>-420.22019299999999</c:v>
                </c:pt>
                <c:pt idx="6330">
                  <c:v>-418.75973299999998</c:v>
                </c:pt>
                <c:pt idx="6331">
                  <c:v>-417.22179999999997</c:v>
                </c:pt>
                <c:pt idx="6332">
                  <c:v>-416.31643500000001</c:v>
                </c:pt>
                <c:pt idx="6333">
                  <c:v>-420.05391800000001</c:v>
                </c:pt>
                <c:pt idx="6334">
                  <c:v>-417.58505300000002</c:v>
                </c:pt>
                <c:pt idx="6335">
                  <c:v>-420.704654</c:v>
                </c:pt>
                <c:pt idx="6336">
                  <c:v>-418.030576</c:v>
                </c:pt>
                <c:pt idx="6337">
                  <c:v>-417.939502</c:v>
                </c:pt>
                <c:pt idx="6338">
                  <c:v>-418.55267600000002</c:v>
                </c:pt>
                <c:pt idx="6339">
                  <c:v>-417.44506999999999</c:v>
                </c:pt>
                <c:pt idx="6340">
                  <c:v>-418.31517600000001</c:v>
                </c:pt>
                <c:pt idx="6341">
                  <c:v>-417.67487899999998</c:v>
                </c:pt>
                <c:pt idx="6342">
                  <c:v>-419.41843599999999</c:v>
                </c:pt>
                <c:pt idx="6343">
                  <c:v>-418.026228</c:v>
                </c:pt>
                <c:pt idx="6344">
                  <c:v>-418.77444000000003</c:v>
                </c:pt>
                <c:pt idx="6345">
                  <c:v>-420.365048</c:v>
                </c:pt>
                <c:pt idx="6346">
                  <c:v>-418.22098899999997</c:v>
                </c:pt>
                <c:pt idx="6347">
                  <c:v>-418.720282</c:v>
                </c:pt>
                <c:pt idx="6348">
                  <c:v>-417.01186000000001</c:v>
                </c:pt>
                <c:pt idx="6349">
                  <c:v>-416.31535200000002</c:v>
                </c:pt>
                <c:pt idx="6350">
                  <c:v>-416.63072299999999</c:v>
                </c:pt>
                <c:pt idx="6351">
                  <c:v>-416.646233</c:v>
                </c:pt>
                <c:pt idx="6352">
                  <c:v>-416.45901900000001</c:v>
                </c:pt>
                <c:pt idx="6353">
                  <c:v>-416.19486000000001</c:v>
                </c:pt>
                <c:pt idx="6354">
                  <c:v>-421.10907099999997</c:v>
                </c:pt>
                <c:pt idx="6355">
                  <c:v>-418.071326</c:v>
                </c:pt>
                <c:pt idx="6356">
                  <c:v>-419.730234</c:v>
                </c:pt>
                <c:pt idx="6357">
                  <c:v>-416.97635200000002</c:v>
                </c:pt>
                <c:pt idx="6358">
                  <c:v>-419.09515599999997</c:v>
                </c:pt>
                <c:pt idx="6359">
                  <c:v>-422.02539400000001</c:v>
                </c:pt>
                <c:pt idx="6360">
                  <c:v>-419.06348700000001</c:v>
                </c:pt>
                <c:pt idx="6361">
                  <c:v>-418.26494000000002</c:v>
                </c:pt>
                <c:pt idx="6362">
                  <c:v>-418.25002000000001</c:v>
                </c:pt>
                <c:pt idx="6363">
                  <c:v>-419.16930100000002</c:v>
                </c:pt>
                <c:pt idx="6364">
                  <c:v>-417.60221200000001</c:v>
                </c:pt>
                <c:pt idx="6365">
                  <c:v>-417.687635</c:v>
                </c:pt>
                <c:pt idx="6366">
                  <c:v>-418.756147</c:v>
                </c:pt>
                <c:pt idx="6367">
                  <c:v>-418.53079300000002</c:v>
                </c:pt>
                <c:pt idx="6368">
                  <c:v>-419.88995799999998</c:v>
                </c:pt>
                <c:pt idx="6369">
                  <c:v>-421.03570500000001</c:v>
                </c:pt>
                <c:pt idx="6370">
                  <c:v>-419.39065199999999</c:v>
                </c:pt>
                <c:pt idx="6371">
                  <c:v>-418.83510000000001</c:v>
                </c:pt>
                <c:pt idx="6372">
                  <c:v>-419.76045399999998</c:v>
                </c:pt>
                <c:pt idx="6373">
                  <c:v>-418.200064</c:v>
                </c:pt>
                <c:pt idx="6374">
                  <c:v>-422.56442800000002</c:v>
                </c:pt>
                <c:pt idx="6375">
                  <c:v>-421.98366199999998</c:v>
                </c:pt>
                <c:pt idx="6376">
                  <c:v>-420.87734599999999</c:v>
                </c:pt>
                <c:pt idx="6377">
                  <c:v>-421.245542</c:v>
                </c:pt>
                <c:pt idx="6378">
                  <c:v>-420.44600700000001</c:v>
                </c:pt>
                <c:pt idx="6379">
                  <c:v>-420.77458999999999</c:v>
                </c:pt>
                <c:pt idx="6380">
                  <c:v>-417.59925900000002</c:v>
                </c:pt>
                <c:pt idx="6381">
                  <c:v>-418.17983500000003</c:v>
                </c:pt>
                <c:pt idx="6382">
                  <c:v>-416.47948600000001</c:v>
                </c:pt>
                <c:pt idx="6383">
                  <c:v>-422.05866600000002</c:v>
                </c:pt>
                <c:pt idx="6384">
                  <c:v>-418.857077</c:v>
                </c:pt>
                <c:pt idx="6385">
                  <c:v>-419.35154899999998</c:v>
                </c:pt>
                <c:pt idx="6386">
                  <c:v>-417.35653500000001</c:v>
                </c:pt>
                <c:pt idx="6387">
                  <c:v>-419.42521199999999</c:v>
                </c:pt>
                <c:pt idx="6388">
                  <c:v>-418.623469</c:v>
                </c:pt>
                <c:pt idx="6389">
                  <c:v>-420.19020499999999</c:v>
                </c:pt>
                <c:pt idx="6390">
                  <c:v>-418.187319</c:v>
                </c:pt>
                <c:pt idx="6391">
                  <c:v>-418.02852999999999</c:v>
                </c:pt>
                <c:pt idx="6392">
                  <c:v>-418.86728699999998</c:v>
                </c:pt>
                <c:pt idx="6393">
                  <c:v>-417.168857</c:v>
                </c:pt>
                <c:pt idx="6394">
                  <c:v>-414.32581800000003</c:v>
                </c:pt>
                <c:pt idx="6395">
                  <c:v>-415.37088299999999</c:v>
                </c:pt>
                <c:pt idx="6396">
                  <c:v>-415.38879200000002</c:v>
                </c:pt>
                <c:pt idx="6397">
                  <c:v>-416.40291999999999</c:v>
                </c:pt>
                <c:pt idx="6398">
                  <c:v>-415.62044100000003</c:v>
                </c:pt>
                <c:pt idx="6399">
                  <c:v>-415.27691099999998</c:v>
                </c:pt>
                <c:pt idx="6400">
                  <c:v>-415.016794</c:v>
                </c:pt>
                <c:pt idx="6401">
                  <c:v>-415.06872700000002</c:v>
                </c:pt>
                <c:pt idx="6402">
                  <c:v>-415.77458100000001</c:v>
                </c:pt>
                <c:pt idx="6403">
                  <c:v>-417.00088599999998</c:v>
                </c:pt>
                <c:pt idx="6404">
                  <c:v>-418.34533099999999</c:v>
                </c:pt>
                <c:pt idx="6405">
                  <c:v>-417.58693399999999</c:v>
                </c:pt>
                <c:pt idx="6406">
                  <c:v>-419.751238</c:v>
                </c:pt>
                <c:pt idx="6407">
                  <c:v>-418.07415500000002</c:v>
                </c:pt>
                <c:pt idx="6408">
                  <c:v>-417.23348499999997</c:v>
                </c:pt>
                <c:pt idx="6409">
                  <c:v>-419.042261</c:v>
                </c:pt>
                <c:pt idx="6410">
                  <c:v>-421.93473799999998</c:v>
                </c:pt>
                <c:pt idx="6411">
                  <c:v>-419.964495</c:v>
                </c:pt>
                <c:pt idx="6412">
                  <c:v>-419.84408000000002</c:v>
                </c:pt>
                <c:pt idx="6413">
                  <c:v>-418.80519399999997</c:v>
                </c:pt>
                <c:pt idx="6414">
                  <c:v>-418.92239599999999</c:v>
                </c:pt>
                <c:pt idx="6415">
                  <c:v>-417.65293100000002</c:v>
                </c:pt>
                <c:pt idx="6416">
                  <c:v>-415.94213999999999</c:v>
                </c:pt>
                <c:pt idx="6417">
                  <c:v>-417.40818899999999</c:v>
                </c:pt>
                <c:pt idx="6418">
                  <c:v>-418.78459099999998</c:v>
                </c:pt>
                <c:pt idx="6419">
                  <c:v>-416.54749700000002</c:v>
                </c:pt>
                <c:pt idx="6420">
                  <c:v>-417.18874099999999</c:v>
                </c:pt>
                <c:pt idx="6421">
                  <c:v>-419.37214599999999</c:v>
                </c:pt>
                <c:pt idx="6422">
                  <c:v>-417.37922800000001</c:v>
                </c:pt>
                <c:pt idx="6423">
                  <c:v>-418.20188200000001</c:v>
                </c:pt>
                <c:pt idx="6424">
                  <c:v>-417.07647300000002</c:v>
                </c:pt>
                <c:pt idx="6425">
                  <c:v>-415.75341200000003</c:v>
                </c:pt>
                <c:pt idx="6426">
                  <c:v>-415.42215399999998</c:v>
                </c:pt>
                <c:pt idx="6427">
                  <c:v>-418.19102500000002</c:v>
                </c:pt>
                <c:pt idx="6428">
                  <c:v>-417.87274400000001</c:v>
                </c:pt>
                <c:pt idx="6429">
                  <c:v>-417.23512599999998</c:v>
                </c:pt>
                <c:pt idx="6430">
                  <c:v>-417.191574</c:v>
                </c:pt>
                <c:pt idx="6431">
                  <c:v>-415.687815</c:v>
                </c:pt>
                <c:pt idx="6432">
                  <c:v>-416.086884</c:v>
                </c:pt>
                <c:pt idx="6433">
                  <c:v>-415.978475</c:v>
                </c:pt>
                <c:pt idx="6434">
                  <c:v>-417.80595099999999</c:v>
                </c:pt>
                <c:pt idx="6435">
                  <c:v>-418.926087</c:v>
                </c:pt>
                <c:pt idx="6436">
                  <c:v>-417.22724899999997</c:v>
                </c:pt>
                <c:pt idx="6437">
                  <c:v>-415.90297900000002</c:v>
                </c:pt>
                <c:pt idx="6438">
                  <c:v>-416.135176</c:v>
                </c:pt>
                <c:pt idx="6439">
                  <c:v>-416.603004</c:v>
                </c:pt>
                <c:pt idx="6440">
                  <c:v>-414.82716900000003</c:v>
                </c:pt>
                <c:pt idx="6441">
                  <c:v>-416.02336300000002</c:v>
                </c:pt>
                <c:pt idx="6442">
                  <c:v>-416.12143099999997</c:v>
                </c:pt>
                <c:pt idx="6443">
                  <c:v>-415.12098200000003</c:v>
                </c:pt>
                <c:pt idx="6444">
                  <c:v>-416.03286600000001</c:v>
                </c:pt>
                <c:pt idx="6445">
                  <c:v>-415.85037899999998</c:v>
                </c:pt>
                <c:pt idx="6446">
                  <c:v>-415.20694200000003</c:v>
                </c:pt>
                <c:pt idx="6447">
                  <c:v>-415.50972000000002</c:v>
                </c:pt>
                <c:pt idx="6448">
                  <c:v>-414.77784500000001</c:v>
                </c:pt>
                <c:pt idx="6449">
                  <c:v>-416.09637800000002</c:v>
                </c:pt>
                <c:pt idx="6450">
                  <c:v>-416.43504000000001</c:v>
                </c:pt>
                <c:pt idx="6451">
                  <c:v>-416.81153</c:v>
                </c:pt>
                <c:pt idx="6452">
                  <c:v>-416.46362699999997</c:v>
                </c:pt>
                <c:pt idx="6453">
                  <c:v>-416.48121800000001</c:v>
                </c:pt>
                <c:pt idx="6454">
                  <c:v>-417.73934100000002</c:v>
                </c:pt>
                <c:pt idx="6455">
                  <c:v>-415.89287100000001</c:v>
                </c:pt>
                <c:pt idx="6456">
                  <c:v>-417.216792</c:v>
                </c:pt>
                <c:pt idx="6457">
                  <c:v>-418.08321599999999</c:v>
                </c:pt>
                <c:pt idx="6458">
                  <c:v>-415.32140299999998</c:v>
                </c:pt>
                <c:pt idx="6459">
                  <c:v>-416.286182</c:v>
                </c:pt>
                <c:pt idx="6460">
                  <c:v>-415.98913599999997</c:v>
                </c:pt>
                <c:pt idx="6461">
                  <c:v>-416.062589</c:v>
                </c:pt>
                <c:pt idx="6462">
                  <c:v>-416.168363</c:v>
                </c:pt>
                <c:pt idx="6463">
                  <c:v>-416.25782099999998</c:v>
                </c:pt>
                <c:pt idx="6464">
                  <c:v>-417.60659500000003</c:v>
                </c:pt>
                <c:pt idx="6465">
                  <c:v>-416.046358</c:v>
                </c:pt>
                <c:pt idx="6466">
                  <c:v>-416.10087499999997</c:v>
                </c:pt>
                <c:pt idx="6467">
                  <c:v>-415.10368099999999</c:v>
                </c:pt>
                <c:pt idx="6468">
                  <c:v>-415.98550799999998</c:v>
                </c:pt>
                <c:pt idx="6469">
                  <c:v>-417.316958</c:v>
                </c:pt>
                <c:pt idx="6470">
                  <c:v>-415.70741199999998</c:v>
                </c:pt>
                <c:pt idx="6471">
                  <c:v>-419.16320899999999</c:v>
                </c:pt>
                <c:pt idx="6472">
                  <c:v>-416.85879799999998</c:v>
                </c:pt>
                <c:pt idx="6473">
                  <c:v>-417.45145300000001</c:v>
                </c:pt>
                <c:pt idx="6474">
                  <c:v>-419.714068</c:v>
                </c:pt>
                <c:pt idx="6475">
                  <c:v>-418.57190600000001</c:v>
                </c:pt>
                <c:pt idx="6476">
                  <c:v>-415.69236799999999</c:v>
                </c:pt>
                <c:pt idx="6477">
                  <c:v>-415.81591100000003</c:v>
                </c:pt>
                <c:pt idx="6478">
                  <c:v>-415.505876</c:v>
                </c:pt>
                <c:pt idx="6479">
                  <c:v>-416.86876000000001</c:v>
                </c:pt>
                <c:pt idx="6480">
                  <c:v>-415.90386599999999</c:v>
                </c:pt>
                <c:pt idx="6481">
                  <c:v>-416.403864</c:v>
                </c:pt>
                <c:pt idx="6482">
                  <c:v>-416.45418000000001</c:v>
                </c:pt>
                <c:pt idx="6483">
                  <c:v>-418.77293100000003</c:v>
                </c:pt>
                <c:pt idx="6484">
                  <c:v>-416.77743800000002</c:v>
                </c:pt>
                <c:pt idx="6485">
                  <c:v>-420.23640799999998</c:v>
                </c:pt>
                <c:pt idx="6486">
                  <c:v>-417.94045399999999</c:v>
                </c:pt>
                <c:pt idx="6487">
                  <c:v>-419.14327200000002</c:v>
                </c:pt>
                <c:pt idx="6488">
                  <c:v>-415.90456899999998</c:v>
                </c:pt>
                <c:pt idx="6489">
                  <c:v>-418.71356500000002</c:v>
                </c:pt>
                <c:pt idx="6490">
                  <c:v>-415.61087800000001</c:v>
                </c:pt>
                <c:pt idx="6491">
                  <c:v>-417.28680700000001</c:v>
                </c:pt>
                <c:pt idx="6492">
                  <c:v>-415.86152800000002</c:v>
                </c:pt>
                <c:pt idx="6493">
                  <c:v>-418.50842699999998</c:v>
                </c:pt>
                <c:pt idx="6494">
                  <c:v>-417.17103800000001</c:v>
                </c:pt>
                <c:pt idx="6495">
                  <c:v>-417.22994</c:v>
                </c:pt>
                <c:pt idx="6496">
                  <c:v>-418.65078999999997</c:v>
                </c:pt>
                <c:pt idx="6497">
                  <c:v>-416.91424899999998</c:v>
                </c:pt>
                <c:pt idx="6498">
                  <c:v>-414.69091700000001</c:v>
                </c:pt>
                <c:pt idx="6499">
                  <c:v>-413.96545800000001</c:v>
                </c:pt>
                <c:pt idx="6500">
                  <c:v>-415.31717200000003</c:v>
                </c:pt>
                <c:pt idx="6501">
                  <c:v>-416.26437099999998</c:v>
                </c:pt>
                <c:pt idx="6502">
                  <c:v>-415.011503</c:v>
                </c:pt>
                <c:pt idx="6503">
                  <c:v>-415.56548099999998</c:v>
                </c:pt>
                <c:pt idx="6504">
                  <c:v>-416.00970999999998</c:v>
                </c:pt>
                <c:pt idx="6505">
                  <c:v>-419.48121200000003</c:v>
                </c:pt>
                <c:pt idx="6506">
                  <c:v>-422.01489199999997</c:v>
                </c:pt>
                <c:pt idx="6507">
                  <c:v>-419.249078</c:v>
                </c:pt>
                <c:pt idx="6508">
                  <c:v>-415.48668600000002</c:v>
                </c:pt>
                <c:pt idx="6509">
                  <c:v>-415.816936</c:v>
                </c:pt>
                <c:pt idx="6510">
                  <c:v>-415.62137100000001</c:v>
                </c:pt>
                <c:pt idx="6511">
                  <c:v>-415.70845700000001</c:v>
                </c:pt>
                <c:pt idx="6512">
                  <c:v>-416.27206799999999</c:v>
                </c:pt>
                <c:pt idx="6513">
                  <c:v>-415.99787700000002</c:v>
                </c:pt>
                <c:pt idx="6514">
                  <c:v>-415.30599699999999</c:v>
                </c:pt>
                <c:pt idx="6515">
                  <c:v>-415.81670600000001</c:v>
                </c:pt>
                <c:pt idx="6516">
                  <c:v>-416.08247499999999</c:v>
                </c:pt>
                <c:pt idx="6517">
                  <c:v>-416.41128800000001</c:v>
                </c:pt>
                <c:pt idx="6518">
                  <c:v>-418.31996099999998</c:v>
                </c:pt>
                <c:pt idx="6519">
                  <c:v>-417.36599100000001</c:v>
                </c:pt>
                <c:pt idx="6520">
                  <c:v>-416.26107200000001</c:v>
                </c:pt>
                <c:pt idx="6521">
                  <c:v>-415.78288900000001</c:v>
                </c:pt>
                <c:pt idx="6522">
                  <c:v>-414.85464100000002</c:v>
                </c:pt>
                <c:pt idx="6523">
                  <c:v>-414.22377599999999</c:v>
                </c:pt>
                <c:pt idx="6524">
                  <c:v>-415.12239399999999</c:v>
                </c:pt>
                <c:pt idx="6525">
                  <c:v>-414.29780399999999</c:v>
                </c:pt>
                <c:pt idx="6526">
                  <c:v>-414.93137100000001</c:v>
                </c:pt>
                <c:pt idx="6527">
                  <c:v>-415.62215700000002</c:v>
                </c:pt>
                <c:pt idx="6528">
                  <c:v>-417.939661</c:v>
                </c:pt>
                <c:pt idx="6529">
                  <c:v>-418.38370900000001</c:v>
                </c:pt>
                <c:pt idx="6530">
                  <c:v>-415.92991799999999</c:v>
                </c:pt>
                <c:pt idx="6531">
                  <c:v>-416.21721200000002</c:v>
                </c:pt>
                <c:pt idx="6532">
                  <c:v>-416.28901000000002</c:v>
                </c:pt>
                <c:pt idx="6533">
                  <c:v>-414.35885000000002</c:v>
                </c:pt>
                <c:pt idx="6534">
                  <c:v>-415.410978</c:v>
                </c:pt>
                <c:pt idx="6535">
                  <c:v>-415.70506799999998</c:v>
                </c:pt>
                <c:pt idx="6536">
                  <c:v>-415.613337</c:v>
                </c:pt>
                <c:pt idx="6537">
                  <c:v>-416.72675400000003</c:v>
                </c:pt>
                <c:pt idx="6538">
                  <c:v>-416.91119900000001</c:v>
                </c:pt>
                <c:pt idx="6539">
                  <c:v>-417.18614600000001</c:v>
                </c:pt>
                <c:pt idx="6540">
                  <c:v>-419.32404300000002</c:v>
                </c:pt>
                <c:pt idx="6541">
                  <c:v>-416.34168899999997</c:v>
                </c:pt>
                <c:pt idx="6542">
                  <c:v>-414.52267899999998</c:v>
                </c:pt>
                <c:pt idx="6543">
                  <c:v>-416.38521900000001</c:v>
                </c:pt>
                <c:pt idx="6544">
                  <c:v>-419.20287999999999</c:v>
                </c:pt>
                <c:pt idx="6545">
                  <c:v>-414.19164999999998</c:v>
                </c:pt>
                <c:pt idx="6546">
                  <c:v>-417.99043899999998</c:v>
                </c:pt>
                <c:pt idx="6547">
                  <c:v>-418.02441900000002</c:v>
                </c:pt>
                <c:pt idx="6548">
                  <c:v>-416.02693699999998</c:v>
                </c:pt>
                <c:pt idx="6549">
                  <c:v>-416.58730700000001</c:v>
                </c:pt>
                <c:pt idx="6550">
                  <c:v>-416.578867</c:v>
                </c:pt>
                <c:pt idx="6551">
                  <c:v>-417.34176200000002</c:v>
                </c:pt>
                <c:pt idx="6552">
                  <c:v>-415.41954700000002</c:v>
                </c:pt>
                <c:pt idx="6553">
                  <c:v>-416.03718199999997</c:v>
                </c:pt>
                <c:pt idx="6554">
                  <c:v>-417.41225500000002</c:v>
                </c:pt>
                <c:pt idx="6555">
                  <c:v>-415.97005100000001</c:v>
                </c:pt>
                <c:pt idx="6556">
                  <c:v>-415.25676399999998</c:v>
                </c:pt>
                <c:pt idx="6557">
                  <c:v>-416.10336699999999</c:v>
                </c:pt>
                <c:pt idx="6558">
                  <c:v>-415.61771199999998</c:v>
                </c:pt>
                <c:pt idx="6559">
                  <c:v>-417.29102799999998</c:v>
                </c:pt>
                <c:pt idx="6560">
                  <c:v>-415.48938399999997</c:v>
                </c:pt>
                <c:pt idx="6561">
                  <c:v>-419.26190700000001</c:v>
                </c:pt>
                <c:pt idx="6562">
                  <c:v>-414.66612400000002</c:v>
                </c:pt>
                <c:pt idx="6563">
                  <c:v>-416.89070299999997</c:v>
                </c:pt>
                <c:pt idx="6564">
                  <c:v>-418.51977499999998</c:v>
                </c:pt>
                <c:pt idx="6565">
                  <c:v>-418.02875599999999</c:v>
                </c:pt>
                <c:pt idx="6566">
                  <c:v>-417.39625000000001</c:v>
                </c:pt>
                <c:pt idx="6567">
                  <c:v>-416.33002900000002</c:v>
                </c:pt>
                <c:pt idx="6568">
                  <c:v>-417.28703100000001</c:v>
                </c:pt>
                <c:pt idx="6569">
                  <c:v>-417.50944800000002</c:v>
                </c:pt>
                <c:pt idx="6570">
                  <c:v>-418.109196</c:v>
                </c:pt>
                <c:pt idx="6571">
                  <c:v>-415.38033000000001</c:v>
                </c:pt>
                <c:pt idx="6572">
                  <c:v>-417.40555899999998</c:v>
                </c:pt>
                <c:pt idx="6573">
                  <c:v>-417.818265</c:v>
                </c:pt>
                <c:pt idx="6574">
                  <c:v>-417.17677099999997</c:v>
                </c:pt>
                <c:pt idx="6575">
                  <c:v>-415.86976800000002</c:v>
                </c:pt>
                <c:pt idx="6576">
                  <c:v>-417.60423300000002</c:v>
                </c:pt>
                <c:pt idx="6577">
                  <c:v>-416.19962299999997</c:v>
                </c:pt>
                <c:pt idx="6578">
                  <c:v>-417.15768700000001</c:v>
                </c:pt>
                <c:pt idx="6579">
                  <c:v>-415.85174699999999</c:v>
                </c:pt>
                <c:pt idx="6580">
                  <c:v>-418.62379600000003</c:v>
                </c:pt>
                <c:pt idx="6581">
                  <c:v>-415.36811999999998</c:v>
                </c:pt>
                <c:pt idx="6582">
                  <c:v>-415.84076900000002</c:v>
                </c:pt>
                <c:pt idx="6583">
                  <c:v>-416.23447199999998</c:v>
                </c:pt>
                <c:pt idx="6584">
                  <c:v>-415.83610599999997</c:v>
                </c:pt>
                <c:pt idx="6585">
                  <c:v>-414.99883399999999</c:v>
                </c:pt>
                <c:pt idx="6586">
                  <c:v>-414.30653899999999</c:v>
                </c:pt>
                <c:pt idx="6587">
                  <c:v>-416.16974099999999</c:v>
                </c:pt>
                <c:pt idx="6588">
                  <c:v>-415.71132899999998</c:v>
                </c:pt>
                <c:pt idx="6589">
                  <c:v>-416.29266000000001</c:v>
                </c:pt>
                <c:pt idx="6590">
                  <c:v>-415.85249399999998</c:v>
                </c:pt>
                <c:pt idx="6591">
                  <c:v>-413.971295</c:v>
                </c:pt>
                <c:pt idx="6592">
                  <c:v>-414.18156299999998</c:v>
                </c:pt>
                <c:pt idx="6593">
                  <c:v>-414.21659199999999</c:v>
                </c:pt>
                <c:pt idx="6594">
                  <c:v>-416.01639799999998</c:v>
                </c:pt>
                <c:pt idx="6595">
                  <c:v>-415.497027</c:v>
                </c:pt>
                <c:pt idx="6596">
                  <c:v>-414.91844400000002</c:v>
                </c:pt>
                <c:pt idx="6597">
                  <c:v>-416.12451800000002</c:v>
                </c:pt>
                <c:pt idx="6598">
                  <c:v>-416.42165699999998</c:v>
                </c:pt>
                <c:pt idx="6599">
                  <c:v>-414.90662500000002</c:v>
                </c:pt>
                <c:pt idx="6600">
                  <c:v>-414.036901</c:v>
                </c:pt>
                <c:pt idx="6601">
                  <c:v>-414.051197</c:v>
                </c:pt>
                <c:pt idx="6602">
                  <c:v>-413.34679499999999</c:v>
                </c:pt>
                <c:pt idx="6603">
                  <c:v>-413.42091699999997</c:v>
                </c:pt>
                <c:pt idx="6604">
                  <c:v>-412.90412700000002</c:v>
                </c:pt>
                <c:pt idx="6605">
                  <c:v>-412.96151200000003</c:v>
                </c:pt>
                <c:pt idx="6606">
                  <c:v>-412.75066399999997</c:v>
                </c:pt>
                <c:pt idx="6607">
                  <c:v>-412.59923300000003</c:v>
                </c:pt>
                <c:pt idx="6608">
                  <c:v>-412.45254899999998</c:v>
                </c:pt>
                <c:pt idx="6609">
                  <c:v>-413.92196799999999</c:v>
                </c:pt>
                <c:pt idx="6610">
                  <c:v>-414.188692</c:v>
                </c:pt>
                <c:pt idx="6611">
                  <c:v>-413.14481999999998</c:v>
                </c:pt>
                <c:pt idx="6612">
                  <c:v>-412.30576300000001</c:v>
                </c:pt>
                <c:pt idx="6613">
                  <c:v>-413.00040200000001</c:v>
                </c:pt>
                <c:pt idx="6614">
                  <c:v>-415.07276000000002</c:v>
                </c:pt>
                <c:pt idx="6615">
                  <c:v>-415.50293499999998</c:v>
                </c:pt>
                <c:pt idx="6616">
                  <c:v>-415.94617299999999</c:v>
                </c:pt>
                <c:pt idx="6617">
                  <c:v>-417.668903</c:v>
                </c:pt>
                <c:pt idx="6618">
                  <c:v>-417.00424600000002</c:v>
                </c:pt>
                <c:pt idx="6619">
                  <c:v>-417.68596700000001</c:v>
                </c:pt>
                <c:pt idx="6620">
                  <c:v>-417.046041</c:v>
                </c:pt>
                <c:pt idx="6621">
                  <c:v>-417.50149299999998</c:v>
                </c:pt>
                <c:pt idx="6622">
                  <c:v>-414.68972200000002</c:v>
                </c:pt>
                <c:pt idx="6623">
                  <c:v>-416.86610400000001</c:v>
                </c:pt>
                <c:pt idx="6624">
                  <c:v>-416.29166099999998</c:v>
                </c:pt>
                <c:pt idx="6625">
                  <c:v>-418.15206499999999</c:v>
                </c:pt>
                <c:pt idx="6626">
                  <c:v>-416.80751700000002</c:v>
                </c:pt>
                <c:pt idx="6627">
                  <c:v>-420.63683500000002</c:v>
                </c:pt>
                <c:pt idx="6628">
                  <c:v>-418.13217200000003</c:v>
                </c:pt>
                <c:pt idx="6629">
                  <c:v>-416.58733100000001</c:v>
                </c:pt>
                <c:pt idx="6630">
                  <c:v>-416.15092299999998</c:v>
                </c:pt>
                <c:pt idx="6631">
                  <c:v>-416.32879300000002</c:v>
                </c:pt>
                <c:pt idx="6632">
                  <c:v>-416.19129099999998</c:v>
                </c:pt>
                <c:pt idx="6633">
                  <c:v>-417.06748800000003</c:v>
                </c:pt>
                <c:pt idx="6634">
                  <c:v>-415.48576100000002</c:v>
                </c:pt>
                <c:pt idx="6635">
                  <c:v>-416.66410400000001</c:v>
                </c:pt>
                <c:pt idx="6636">
                  <c:v>-416.57412699999998</c:v>
                </c:pt>
                <c:pt idx="6637">
                  <c:v>-415.02664600000003</c:v>
                </c:pt>
                <c:pt idx="6638">
                  <c:v>-415.87393800000001</c:v>
                </c:pt>
                <c:pt idx="6639">
                  <c:v>-415.05339400000003</c:v>
                </c:pt>
                <c:pt idx="6640">
                  <c:v>-415.97512</c:v>
                </c:pt>
                <c:pt idx="6641">
                  <c:v>-415.763149</c:v>
                </c:pt>
                <c:pt idx="6642">
                  <c:v>-415.37938100000002</c:v>
                </c:pt>
                <c:pt idx="6643">
                  <c:v>-417.32725599999998</c:v>
                </c:pt>
                <c:pt idx="6644">
                  <c:v>-416.67673500000001</c:v>
                </c:pt>
                <c:pt idx="6645">
                  <c:v>-417.10764</c:v>
                </c:pt>
                <c:pt idx="6646">
                  <c:v>-417.87196899999998</c:v>
                </c:pt>
                <c:pt idx="6647">
                  <c:v>-419.54423100000002</c:v>
                </c:pt>
                <c:pt idx="6648">
                  <c:v>-418.190381</c:v>
                </c:pt>
                <c:pt idx="6649">
                  <c:v>-418.07538399999999</c:v>
                </c:pt>
                <c:pt idx="6650">
                  <c:v>-419.52667300000002</c:v>
                </c:pt>
                <c:pt idx="6651">
                  <c:v>-419.06509499999999</c:v>
                </c:pt>
                <c:pt idx="6652">
                  <c:v>-418.877634</c:v>
                </c:pt>
                <c:pt idx="6653">
                  <c:v>-417.18155300000001</c:v>
                </c:pt>
                <c:pt idx="6654">
                  <c:v>-416.22540099999998</c:v>
                </c:pt>
                <c:pt idx="6655">
                  <c:v>-415.73551700000002</c:v>
                </c:pt>
                <c:pt idx="6656">
                  <c:v>-416.18047799999999</c:v>
                </c:pt>
                <c:pt idx="6657">
                  <c:v>-415.889543</c:v>
                </c:pt>
                <c:pt idx="6658">
                  <c:v>-420.05032499999999</c:v>
                </c:pt>
                <c:pt idx="6659">
                  <c:v>-419.74589700000001</c:v>
                </c:pt>
                <c:pt idx="6660">
                  <c:v>-419.484016</c:v>
                </c:pt>
                <c:pt idx="6661">
                  <c:v>-419.563714</c:v>
                </c:pt>
                <c:pt idx="6662">
                  <c:v>-421.71301099999999</c:v>
                </c:pt>
                <c:pt idx="6663">
                  <c:v>-420.15492599999999</c:v>
                </c:pt>
                <c:pt idx="6664">
                  <c:v>-420.256484</c:v>
                </c:pt>
                <c:pt idx="6665">
                  <c:v>-417.917889</c:v>
                </c:pt>
                <c:pt idx="6666">
                  <c:v>-417.03001799999998</c:v>
                </c:pt>
                <c:pt idx="6667">
                  <c:v>-420.42497500000002</c:v>
                </c:pt>
                <c:pt idx="6668">
                  <c:v>-419.44903499999998</c:v>
                </c:pt>
                <c:pt idx="6669">
                  <c:v>-420.29023599999999</c:v>
                </c:pt>
                <c:pt idx="6670">
                  <c:v>-421.500967</c:v>
                </c:pt>
                <c:pt idx="6671">
                  <c:v>-421.86677400000002</c:v>
                </c:pt>
                <c:pt idx="6672">
                  <c:v>-420.69442600000002</c:v>
                </c:pt>
                <c:pt idx="6673">
                  <c:v>-419.98629699999998</c:v>
                </c:pt>
                <c:pt idx="6674">
                  <c:v>-422.71920599999999</c:v>
                </c:pt>
                <c:pt idx="6675">
                  <c:v>-420.56887999999998</c:v>
                </c:pt>
                <c:pt idx="6676">
                  <c:v>-422.935473</c:v>
                </c:pt>
                <c:pt idx="6677">
                  <c:v>-421.47130900000002</c:v>
                </c:pt>
                <c:pt idx="6678">
                  <c:v>-420.98663399999998</c:v>
                </c:pt>
                <c:pt idx="6679">
                  <c:v>-424.04567400000002</c:v>
                </c:pt>
                <c:pt idx="6680">
                  <c:v>-419.68437699999998</c:v>
                </c:pt>
                <c:pt idx="6681">
                  <c:v>-422.50921299999999</c:v>
                </c:pt>
                <c:pt idx="6682">
                  <c:v>-421.57358799999997</c:v>
                </c:pt>
                <c:pt idx="6683">
                  <c:v>-422.96830999999997</c:v>
                </c:pt>
                <c:pt idx="6684">
                  <c:v>-423.959047</c:v>
                </c:pt>
                <c:pt idx="6685">
                  <c:v>-422.74485700000002</c:v>
                </c:pt>
                <c:pt idx="6686">
                  <c:v>-420.512562</c:v>
                </c:pt>
                <c:pt idx="6687">
                  <c:v>-423.58793200000002</c:v>
                </c:pt>
                <c:pt idx="6688">
                  <c:v>-422.79994399999998</c:v>
                </c:pt>
                <c:pt idx="6689">
                  <c:v>-423.633579</c:v>
                </c:pt>
                <c:pt idx="6690">
                  <c:v>-423.41498300000001</c:v>
                </c:pt>
                <c:pt idx="6691">
                  <c:v>-420.594537</c:v>
                </c:pt>
                <c:pt idx="6692">
                  <c:v>-420.46078599999998</c:v>
                </c:pt>
                <c:pt idx="6693">
                  <c:v>-421.63472999999999</c:v>
                </c:pt>
                <c:pt idx="6694">
                  <c:v>-419.65235699999999</c:v>
                </c:pt>
                <c:pt idx="6695">
                  <c:v>-422.77901900000001</c:v>
                </c:pt>
                <c:pt idx="6696">
                  <c:v>-419.490928</c:v>
                </c:pt>
                <c:pt idx="6697">
                  <c:v>-418.26289300000002</c:v>
                </c:pt>
                <c:pt idx="6698">
                  <c:v>-418.47324099999997</c:v>
                </c:pt>
                <c:pt idx="6699">
                  <c:v>-417.93713400000001</c:v>
                </c:pt>
                <c:pt idx="6700">
                  <c:v>-418.500382</c:v>
                </c:pt>
                <c:pt idx="6701">
                  <c:v>-418.23888399999998</c:v>
                </c:pt>
                <c:pt idx="6702">
                  <c:v>-417.63738000000001</c:v>
                </c:pt>
                <c:pt idx="6703">
                  <c:v>-416.15619199999998</c:v>
                </c:pt>
                <c:pt idx="6704">
                  <c:v>-416.968456</c:v>
                </c:pt>
                <c:pt idx="6705">
                  <c:v>-416.66584799999998</c:v>
                </c:pt>
                <c:pt idx="6706">
                  <c:v>-417.95291400000002</c:v>
                </c:pt>
                <c:pt idx="6707">
                  <c:v>-417.38517100000001</c:v>
                </c:pt>
                <c:pt idx="6708">
                  <c:v>-417.56225799999999</c:v>
                </c:pt>
                <c:pt idx="6709">
                  <c:v>-420.73705799999999</c:v>
                </c:pt>
                <c:pt idx="6710">
                  <c:v>-422.175118</c:v>
                </c:pt>
                <c:pt idx="6711">
                  <c:v>-421.76254699999998</c:v>
                </c:pt>
                <c:pt idx="6712">
                  <c:v>-422.63088699999997</c:v>
                </c:pt>
                <c:pt idx="6713">
                  <c:v>-419.71431999999999</c:v>
                </c:pt>
                <c:pt idx="6714">
                  <c:v>-420.80555399999997</c:v>
                </c:pt>
                <c:pt idx="6715">
                  <c:v>-421.068061</c:v>
                </c:pt>
                <c:pt idx="6716">
                  <c:v>-419.71733599999999</c:v>
                </c:pt>
                <c:pt idx="6717">
                  <c:v>-419.710666</c:v>
                </c:pt>
                <c:pt idx="6718">
                  <c:v>-424.208504</c:v>
                </c:pt>
                <c:pt idx="6719">
                  <c:v>-422.51732099999998</c:v>
                </c:pt>
                <c:pt idx="6720">
                  <c:v>-419.07388099999997</c:v>
                </c:pt>
                <c:pt idx="6721">
                  <c:v>-421.53238700000003</c:v>
                </c:pt>
                <c:pt idx="6722">
                  <c:v>-419.14721300000002</c:v>
                </c:pt>
                <c:pt idx="6723">
                  <c:v>-416.76621999999998</c:v>
                </c:pt>
                <c:pt idx="6724">
                  <c:v>-420.09602000000001</c:v>
                </c:pt>
                <c:pt idx="6725">
                  <c:v>-419.78637199999997</c:v>
                </c:pt>
                <c:pt idx="6726">
                  <c:v>-421.33496200000002</c:v>
                </c:pt>
                <c:pt idx="6727">
                  <c:v>-419.151859</c:v>
                </c:pt>
                <c:pt idx="6728">
                  <c:v>-418.36051800000001</c:v>
                </c:pt>
                <c:pt idx="6729">
                  <c:v>-417.88626599999998</c:v>
                </c:pt>
                <c:pt idx="6730">
                  <c:v>-420.744618</c:v>
                </c:pt>
                <c:pt idx="6731">
                  <c:v>-419.35171000000003</c:v>
                </c:pt>
                <c:pt idx="6732">
                  <c:v>-421.67452300000002</c:v>
                </c:pt>
                <c:pt idx="6733">
                  <c:v>-419.47572200000002</c:v>
                </c:pt>
                <c:pt idx="6734">
                  <c:v>-420.83318400000002</c:v>
                </c:pt>
                <c:pt idx="6735">
                  <c:v>-420.59304700000001</c:v>
                </c:pt>
                <c:pt idx="6736">
                  <c:v>-424.892335</c:v>
                </c:pt>
                <c:pt idx="6737">
                  <c:v>-420.462649</c:v>
                </c:pt>
                <c:pt idx="6738">
                  <c:v>-421.05550399999998</c:v>
                </c:pt>
                <c:pt idx="6739">
                  <c:v>-421.32929200000001</c:v>
                </c:pt>
                <c:pt idx="6740">
                  <c:v>-420.42264299999999</c:v>
                </c:pt>
                <c:pt idx="6741">
                  <c:v>-422.82069200000001</c:v>
                </c:pt>
                <c:pt idx="6742">
                  <c:v>-420.57459799999998</c:v>
                </c:pt>
                <c:pt idx="6743">
                  <c:v>-418.241758</c:v>
                </c:pt>
                <c:pt idx="6744">
                  <c:v>-420.26917500000002</c:v>
                </c:pt>
                <c:pt idx="6745">
                  <c:v>-421.20394700000003</c:v>
                </c:pt>
                <c:pt idx="6746">
                  <c:v>-423.902402</c:v>
                </c:pt>
                <c:pt idx="6747">
                  <c:v>-424.43662599999999</c:v>
                </c:pt>
                <c:pt idx="6748">
                  <c:v>-421.64326</c:v>
                </c:pt>
                <c:pt idx="6749">
                  <c:v>-418.03299900000002</c:v>
                </c:pt>
                <c:pt idx="6750">
                  <c:v>-424.14848999999998</c:v>
                </c:pt>
                <c:pt idx="6751">
                  <c:v>-420.28117099999997</c:v>
                </c:pt>
                <c:pt idx="6752">
                  <c:v>-418.27991900000001</c:v>
                </c:pt>
                <c:pt idx="6753">
                  <c:v>-422.24316399999998</c:v>
                </c:pt>
                <c:pt idx="6754">
                  <c:v>-422.33643000000001</c:v>
                </c:pt>
                <c:pt idx="6755">
                  <c:v>-421.479669</c:v>
                </c:pt>
                <c:pt idx="6756">
                  <c:v>-423.05912899999998</c:v>
                </c:pt>
                <c:pt idx="6757">
                  <c:v>-422.90314999999998</c:v>
                </c:pt>
                <c:pt idx="6758">
                  <c:v>-423.58711699999998</c:v>
                </c:pt>
                <c:pt idx="6759">
                  <c:v>-422.07441399999999</c:v>
                </c:pt>
                <c:pt idx="6760">
                  <c:v>-423.17200800000001</c:v>
                </c:pt>
                <c:pt idx="6761">
                  <c:v>-422.48059499999999</c:v>
                </c:pt>
                <c:pt idx="6762">
                  <c:v>-420.353588</c:v>
                </c:pt>
                <c:pt idx="6763">
                  <c:v>-422.34603600000003</c:v>
                </c:pt>
                <c:pt idx="6764">
                  <c:v>-419.59801800000002</c:v>
                </c:pt>
                <c:pt idx="6765">
                  <c:v>-421.03863200000001</c:v>
                </c:pt>
                <c:pt idx="6766">
                  <c:v>-420.42504200000002</c:v>
                </c:pt>
                <c:pt idx="6767">
                  <c:v>-425.53886</c:v>
                </c:pt>
                <c:pt idx="6768">
                  <c:v>-424.72384099999999</c:v>
                </c:pt>
                <c:pt idx="6769">
                  <c:v>-419.840328</c:v>
                </c:pt>
                <c:pt idx="6770">
                  <c:v>-420.66717299999999</c:v>
                </c:pt>
                <c:pt idx="6771">
                  <c:v>-419.66815500000001</c:v>
                </c:pt>
                <c:pt idx="6772">
                  <c:v>-423.88960900000001</c:v>
                </c:pt>
                <c:pt idx="6773">
                  <c:v>-422.15295700000001</c:v>
                </c:pt>
                <c:pt idx="6774">
                  <c:v>-421.26712900000001</c:v>
                </c:pt>
                <c:pt idx="6775">
                  <c:v>-420.07946800000002</c:v>
                </c:pt>
                <c:pt idx="6776">
                  <c:v>-423.17034100000001</c:v>
                </c:pt>
                <c:pt idx="6777">
                  <c:v>-417.07385900000003</c:v>
                </c:pt>
                <c:pt idx="6778">
                  <c:v>-422.21741600000001</c:v>
                </c:pt>
                <c:pt idx="6779">
                  <c:v>-424.53926100000001</c:v>
                </c:pt>
                <c:pt idx="6780">
                  <c:v>-423.115185</c:v>
                </c:pt>
                <c:pt idx="6781">
                  <c:v>-422.86374799999999</c:v>
                </c:pt>
                <c:pt idx="6782">
                  <c:v>-423.57727299999999</c:v>
                </c:pt>
                <c:pt idx="6783">
                  <c:v>-420.89640200000002</c:v>
                </c:pt>
                <c:pt idx="6784">
                  <c:v>-424.43356599999998</c:v>
                </c:pt>
                <c:pt idx="6785">
                  <c:v>-425.97587600000003</c:v>
                </c:pt>
                <c:pt idx="6786">
                  <c:v>-420.69483000000002</c:v>
                </c:pt>
                <c:pt idx="6787">
                  <c:v>-423.27011599999997</c:v>
                </c:pt>
                <c:pt idx="6788">
                  <c:v>-422.17085900000001</c:v>
                </c:pt>
                <c:pt idx="6789">
                  <c:v>-425.52545500000002</c:v>
                </c:pt>
                <c:pt idx="6790">
                  <c:v>-424.83112199999999</c:v>
                </c:pt>
                <c:pt idx="6791">
                  <c:v>-426.93912799999998</c:v>
                </c:pt>
                <c:pt idx="6792">
                  <c:v>-425.90293700000001</c:v>
                </c:pt>
                <c:pt idx="6793">
                  <c:v>-423.93865099999999</c:v>
                </c:pt>
                <c:pt idx="6794">
                  <c:v>-426.281407</c:v>
                </c:pt>
                <c:pt idx="6795">
                  <c:v>-405.82485200000002</c:v>
                </c:pt>
                <c:pt idx="6796">
                  <c:v>-407.50037099999997</c:v>
                </c:pt>
                <c:pt idx="6797">
                  <c:v>-408.102823</c:v>
                </c:pt>
                <c:pt idx="6798">
                  <c:v>-409.21373699999998</c:v>
                </c:pt>
                <c:pt idx="6799">
                  <c:v>-408.61705699999999</c:v>
                </c:pt>
                <c:pt idx="6800">
                  <c:v>-407.65488399999998</c:v>
                </c:pt>
                <c:pt idx="6801">
                  <c:v>-408.55926399999998</c:v>
                </c:pt>
                <c:pt idx="6802">
                  <c:v>-408.121938</c:v>
                </c:pt>
                <c:pt idx="6803">
                  <c:v>-407.485029</c:v>
                </c:pt>
                <c:pt idx="6804">
                  <c:v>-408.35824500000001</c:v>
                </c:pt>
                <c:pt idx="6805">
                  <c:v>-410.08613600000001</c:v>
                </c:pt>
                <c:pt idx="6806">
                  <c:v>-409.71064200000001</c:v>
                </c:pt>
                <c:pt idx="6807">
                  <c:v>-408.29684600000002</c:v>
                </c:pt>
                <c:pt idx="6808">
                  <c:v>-409.32239800000002</c:v>
                </c:pt>
                <c:pt idx="6809">
                  <c:v>-408.38471800000002</c:v>
                </c:pt>
                <c:pt idx="6810">
                  <c:v>-409.94928700000003</c:v>
                </c:pt>
                <c:pt idx="6811">
                  <c:v>-409.314592</c:v>
                </c:pt>
                <c:pt idx="6812">
                  <c:v>-409.73352899999998</c:v>
                </c:pt>
                <c:pt idx="6813">
                  <c:v>-409.96564799999999</c:v>
                </c:pt>
                <c:pt idx="6814">
                  <c:v>-409.71636699999999</c:v>
                </c:pt>
                <c:pt idx="6815">
                  <c:v>-410.33880499999998</c:v>
                </c:pt>
                <c:pt idx="6816">
                  <c:v>-407.51330799999999</c:v>
                </c:pt>
                <c:pt idx="6817">
                  <c:v>-410.82135399999999</c:v>
                </c:pt>
                <c:pt idx="6818">
                  <c:v>-406.18788899999998</c:v>
                </c:pt>
                <c:pt idx="6819">
                  <c:v>-408.11074300000001</c:v>
                </c:pt>
                <c:pt idx="6820">
                  <c:v>-409.786181</c:v>
                </c:pt>
                <c:pt idx="6821">
                  <c:v>-410.34321999999997</c:v>
                </c:pt>
                <c:pt idx="6822">
                  <c:v>-410.46167800000001</c:v>
                </c:pt>
                <c:pt idx="6823">
                  <c:v>-409.37325900000002</c:v>
                </c:pt>
                <c:pt idx="6824">
                  <c:v>-408.35644500000001</c:v>
                </c:pt>
                <c:pt idx="6825">
                  <c:v>-408.172797</c:v>
                </c:pt>
                <c:pt idx="6826">
                  <c:v>-408.95531299999999</c:v>
                </c:pt>
                <c:pt idx="6827">
                  <c:v>-408.70937199999997</c:v>
                </c:pt>
                <c:pt idx="6828">
                  <c:v>-403.92342400000001</c:v>
                </c:pt>
                <c:pt idx="6829">
                  <c:v>-403.77354600000001</c:v>
                </c:pt>
                <c:pt idx="6830">
                  <c:v>-403.49461000000002</c:v>
                </c:pt>
                <c:pt idx="6831">
                  <c:v>-404.17618099999999</c:v>
                </c:pt>
                <c:pt idx="6832">
                  <c:v>-402.74409400000002</c:v>
                </c:pt>
                <c:pt idx="6833">
                  <c:v>-403.13238899999999</c:v>
                </c:pt>
                <c:pt idx="6834">
                  <c:v>-404.119663</c:v>
                </c:pt>
                <c:pt idx="6835">
                  <c:v>-403.958643</c:v>
                </c:pt>
                <c:pt idx="6836">
                  <c:v>-403.517383</c:v>
                </c:pt>
                <c:pt idx="6837">
                  <c:v>-403.08645899999999</c:v>
                </c:pt>
                <c:pt idx="6838">
                  <c:v>-403.44108899999998</c:v>
                </c:pt>
                <c:pt idx="6839">
                  <c:v>-403.08676300000002</c:v>
                </c:pt>
                <c:pt idx="6840">
                  <c:v>-403.24450100000001</c:v>
                </c:pt>
                <c:pt idx="6841">
                  <c:v>-402.86946</c:v>
                </c:pt>
                <c:pt idx="6842">
                  <c:v>-403.74966000000001</c:v>
                </c:pt>
                <c:pt idx="6843">
                  <c:v>-403.39749599999999</c:v>
                </c:pt>
                <c:pt idx="6844">
                  <c:v>-402.94676099999998</c:v>
                </c:pt>
                <c:pt idx="6845">
                  <c:v>-403.420479</c:v>
                </c:pt>
                <c:pt idx="6846">
                  <c:v>-402.06650100000002</c:v>
                </c:pt>
                <c:pt idx="6847">
                  <c:v>-403.52181200000001</c:v>
                </c:pt>
                <c:pt idx="6848">
                  <c:v>-403.39069599999999</c:v>
                </c:pt>
                <c:pt idx="6849">
                  <c:v>-403.21519599999999</c:v>
                </c:pt>
                <c:pt idx="6850">
                  <c:v>-403.32564100000002</c:v>
                </c:pt>
                <c:pt idx="6851">
                  <c:v>-403.495295</c:v>
                </c:pt>
                <c:pt idx="6852">
                  <c:v>-403.24951199999998</c:v>
                </c:pt>
                <c:pt idx="6853">
                  <c:v>-403.85850599999998</c:v>
                </c:pt>
                <c:pt idx="6854">
                  <c:v>-403.65475300000003</c:v>
                </c:pt>
                <c:pt idx="6855">
                  <c:v>-403.66131100000001</c:v>
                </c:pt>
                <c:pt idx="6856">
                  <c:v>-403.76869799999997</c:v>
                </c:pt>
                <c:pt idx="6857">
                  <c:v>-403.20572800000002</c:v>
                </c:pt>
                <c:pt idx="6858">
                  <c:v>-403.37308999999999</c:v>
                </c:pt>
                <c:pt idx="6859">
                  <c:v>-404.03111200000001</c:v>
                </c:pt>
                <c:pt idx="6860">
                  <c:v>-403.61797799999999</c:v>
                </c:pt>
                <c:pt idx="6861">
                  <c:v>-404.09219000000002</c:v>
                </c:pt>
                <c:pt idx="6862">
                  <c:v>-403.89513199999999</c:v>
                </c:pt>
                <c:pt idx="6863">
                  <c:v>-400.744956</c:v>
                </c:pt>
                <c:pt idx="6864">
                  <c:v>-403.41091499999999</c:v>
                </c:pt>
                <c:pt idx="6865">
                  <c:v>-403.03420699999998</c:v>
                </c:pt>
                <c:pt idx="6866">
                  <c:v>-403.62884300000002</c:v>
                </c:pt>
                <c:pt idx="6867">
                  <c:v>-403.45370000000003</c:v>
                </c:pt>
                <c:pt idx="6868">
                  <c:v>-402.83514400000001</c:v>
                </c:pt>
                <c:pt idx="6869">
                  <c:v>-402.73197599999997</c:v>
                </c:pt>
                <c:pt idx="6870">
                  <c:v>-403.28829200000001</c:v>
                </c:pt>
                <c:pt idx="6871">
                  <c:v>-403.69308999999998</c:v>
                </c:pt>
                <c:pt idx="6872">
                  <c:v>-403.39137199999999</c:v>
                </c:pt>
                <c:pt idx="6873">
                  <c:v>-403.01189399999998</c:v>
                </c:pt>
                <c:pt idx="6874">
                  <c:v>-403.145286</c:v>
                </c:pt>
                <c:pt idx="6875">
                  <c:v>-401.96972699999998</c:v>
                </c:pt>
                <c:pt idx="6876">
                  <c:v>-403.163794</c:v>
                </c:pt>
                <c:pt idx="6877">
                  <c:v>-403.18269400000003</c:v>
                </c:pt>
                <c:pt idx="6878">
                  <c:v>-402.735703</c:v>
                </c:pt>
                <c:pt idx="6879">
                  <c:v>-403.65248500000001</c:v>
                </c:pt>
                <c:pt idx="6880">
                  <c:v>-404.87438900000001</c:v>
                </c:pt>
                <c:pt idx="6881">
                  <c:v>-405.03362099999998</c:v>
                </c:pt>
                <c:pt idx="6882">
                  <c:v>-404.92375800000002</c:v>
                </c:pt>
                <c:pt idx="6883">
                  <c:v>-404.34403400000002</c:v>
                </c:pt>
                <c:pt idx="6884">
                  <c:v>-403.806558</c:v>
                </c:pt>
                <c:pt idx="6885">
                  <c:v>-397.36792100000002</c:v>
                </c:pt>
                <c:pt idx="6886">
                  <c:v>-404.21157199999999</c:v>
                </c:pt>
                <c:pt idx="6887">
                  <c:v>-403.72760599999998</c:v>
                </c:pt>
                <c:pt idx="6888">
                  <c:v>-403.99474700000002</c:v>
                </c:pt>
                <c:pt idx="6889">
                  <c:v>-403.79881899999998</c:v>
                </c:pt>
                <c:pt idx="6890">
                  <c:v>-403.805812</c:v>
                </c:pt>
                <c:pt idx="6891">
                  <c:v>-403.86596700000001</c:v>
                </c:pt>
                <c:pt idx="6892">
                  <c:v>-404.79195600000003</c:v>
                </c:pt>
                <c:pt idx="6893">
                  <c:v>-404.903367</c:v>
                </c:pt>
                <c:pt idx="6894">
                  <c:v>-404.82015000000001</c:v>
                </c:pt>
                <c:pt idx="6895">
                  <c:v>-404.77952800000003</c:v>
                </c:pt>
                <c:pt idx="6896">
                  <c:v>-404.92353400000002</c:v>
                </c:pt>
                <c:pt idx="6897">
                  <c:v>-405.13814500000001</c:v>
                </c:pt>
                <c:pt idx="6898">
                  <c:v>-404.774429</c:v>
                </c:pt>
                <c:pt idx="6899">
                  <c:v>-404.79960899999998</c:v>
                </c:pt>
                <c:pt idx="6900">
                  <c:v>-404.93581599999999</c:v>
                </c:pt>
                <c:pt idx="6901">
                  <c:v>-404.80264</c:v>
                </c:pt>
                <c:pt idx="6902">
                  <c:v>-404.72480999999999</c:v>
                </c:pt>
                <c:pt idx="6903">
                  <c:v>-404.60526199999998</c:v>
                </c:pt>
                <c:pt idx="6904">
                  <c:v>-404.88629900000001</c:v>
                </c:pt>
                <c:pt idx="6905">
                  <c:v>-404.95341100000002</c:v>
                </c:pt>
                <c:pt idx="6906">
                  <c:v>-404.81827399999997</c:v>
                </c:pt>
                <c:pt idx="6907">
                  <c:v>-404.412599</c:v>
                </c:pt>
                <c:pt idx="6908">
                  <c:v>-404.51538399999998</c:v>
                </c:pt>
                <c:pt idx="6909">
                  <c:v>-404.39218</c:v>
                </c:pt>
                <c:pt idx="6910">
                  <c:v>-405.280528</c:v>
                </c:pt>
                <c:pt idx="6911">
                  <c:v>-404.78337599999998</c:v>
                </c:pt>
                <c:pt idx="6912">
                  <c:v>-405.40505100000001</c:v>
                </c:pt>
                <c:pt idx="6913">
                  <c:v>-405.14863800000001</c:v>
                </c:pt>
                <c:pt idx="6914">
                  <c:v>-404.99128100000001</c:v>
                </c:pt>
                <c:pt idx="6915">
                  <c:v>-403.00989700000002</c:v>
                </c:pt>
                <c:pt idx="6916">
                  <c:v>-403.48156399999999</c:v>
                </c:pt>
                <c:pt idx="6917">
                  <c:v>-404.16692</c:v>
                </c:pt>
                <c:pt idx="6918">
                  <c:v>-404.01757300000003</c:v>
                </c:pt>
                <c:pt idx="6919">
                  <c:v>-405.03670599999998</c:v>
                </c:pt>
                <c:pt idx="6920">
                  <c:v>-404.146049</c:v>
                </c:pt>
                <c:pt idx="6921">
                  <c:v>-404.141706</c:v>
                </c:pt>
                <c:pt idx="6922">
                  <c:v>-403.20428700000002</c:v>
                </c:pt>
                <c:pt idx="6923">
                  <c:v>-403.48488200000003</c:v>
                </c:pt>
                <c:pt idx="6924">
                  <c:v>-402.75774699999999</c:v>
                </c:pt>
                <c:pt idx="6925">
                  <c:v>-402.93194399999999</c:v>
                </c:pt>
                <c:pt idx="6926">
                  <c:v>-402.65995700000002</c:v>
                </c:pt>
                <c:pt idx="6927">
                  <c:v>-402.58071899999999</c:v>
                </c:pt>
                <c:pt idx="6928">
                  <c:v>-402.46973500000001</c:v>
                </c:pt>
                <c:pt idx="6929">
                  <c:v>-402.47489400000001</c:v>
                </c:pt>
                <c:pt idx="6930">
                  <c:v>-403.60038200000002</c:v>
                </c:pt>
                <c:pt idx="6931">
                  <c:v>-404.27815700000002</c:v>
                </c:pt>
                <c:pt idx="6932">
                  <c:v>-404.29497099999998</c:v>
                </c:pt>
                <c:pt idx="6933">
                  <c:v>-403.70853499999998</c:v>
                </c:pt>
                <c:pt idx="6934">
                  <c:v>-404.06326100000001</c:v>
                </c:pt>
                <c:pt idx="6935">
                  <c:v>-405.38978300000002</c:v>
                </c:pt>
                <c:pt idx="6936">
                  <c:v>-404.70947999999999</c:v>
                </c:pt>
                <c:pt idx="6937">
                  <c:v>-404.52764000000002</c:v>
                </c:pt>
                <c:pt idx="6938">
                  <c:v>-404.70274999999998</c:v>
                </c:pt>
                <c:pt idx="6939">
                  <c:v>-404.197565</c:v>
                </c:pt>
                <c:pt idx="6940">
                  <c:v>-404.24815799999999</c:v>
                </c:pt>
                <c:pt idx="6941">
                  <c:v>-404.82455599999997</c:v>
                </c:pt>
                <c:pt idx="6942">
                  <c:v>-404.76278400000001</c:v>
                </c:pt>
                <c:pt idx="6943">
                  <c:v>-404.207223</c:v>
                </c:pt>
                <c:pt idx="6944">
                  <c:v>-404.07129500000002</c:v>
                </c:pt>
                <c:pt idx="6945">
                  <c:v>-403.16496899999999</c:v>
                </c:pt>
                <c:pt idx="6946">
                  <c:v>-403.88529499999999</c:v>
                </c:pt>
                <c:pt idx="6947">
                  <c:v>-404.004772</c:v>
                </c:pt>
                <c:pt idx="6948">
                  <c:v>-403.09691800000002</c:v>
                </c:pt>
                <c:pt idx="6949">
                  <c:v>-403.19754799999998</c:v>
                </c:pt>
                <c:pt idx="6950">
                  <c:v>-403.028614</c:v>
                </c:pt>
                <c:pt idx="6951">
                  <c:v>-403.54185999999999</c:v>
                </c:pt>
                <c:pt idx="6952">
                  <c:v>-402.90267499999999</c:v>
                </c:pt>
                <c:pt idx="6953">
                  <c:v>-403.25951099999997</c:v>
                </c:pt>
                <c:pt idx="6954">
                  <c:v>-403.70568600000001</c:v>
                </c:pt>
                <c:pt idx="6955">
                  <c:v>-403.05291699999998</c:v>
                </c:pt>
                <c:pt idx="6956">
                  <c:v>-403.16846099999998</c:v>
                </c:pt>
                <c:pt idx="6957">
                  <c:v>-403.19642800000003</c:v>
                </c:pt>
                <c:pt idx="6958">
                  <c:v>-403.07423999999997</c:v>
                </c:pt>
                <c:pt idx="6959">
                  <c:v>-402.78729600000003</c:v>
                </c:pt>
                <c:pt idx="6960">
                  <c:v>-403.18083799999999</c:v>
                </c:pt>
                <c:pt idx="6961">
                  <c:v>-402.70432299999999</c:v>
                </c:pt>
                <c:pt idx="6962">
                  <c:v>-402.23835300000002</c:v>
                </c:pt>
                <c:pt idx="6963">
                  <c:v>-402.77629200000001</c:v>
                </c:pt>
                <c:pt idx="6964">
                  <c:v>-403.76777900000002</c:v>
                </c:pt>
                <c:pt idx="6965">
                  <c:v>-403.68252200000001</c:v>
                </c:pt>
                <c:pt idx="6966">
                  <c:v>-402.982617</c:v>
                </c:pt>
                <c:pt idx="6967">
                  <c:v>-402.43885</c:v>
                </c:pt>
                <c:pt idx="6968">
                  <c:v>-403.96678300000002</c:v>
                </c:pt>
                <c:pt idx="6969">
                  <c:v>-403.23366399999998</c:v>
                </c:pt>
                <c:pt idx="6970">
                  <c:v>-402.43689599999999</c:v>
                </c:pt>
                <c:pt idx="6971">
                  <c:v>-402.363339</c:v>
                </c:pt>
                <c:pt idx="6972">
                  <c:v>-401.87264099999999</c:v>
                </c:pt>
                <c:pt idx="6973">
                  <c:v>-402.41161299999999</c:v>
                </c:pt>
                <c:pt idx="6974">
                  <c:v>-402.81052199999999</c:v>
                </c:pt>
                <c:pt idx="6975">
                  <c:v>-402.32659899999999</c:v>
                </c:pt>
                <c:pt idx="6976">
                  <c:v>-402.65498100000002</c:v>
                </c:pt>
                <c:pt idx="6977">
                  <c:v>-402.18504200000001</c:v>
                </c:pt>
                <c:pt idx="6978">
                  <c:v>-402.0498</c:v>
                </c:pt>
                <c:pt idx="6979">
                  <c:v>-401.70362899999998</c:v>
                </c:pt>
                <c:pt idx="6980">
                  <c:v>-401.85982100000001</c:v>
                </c:pt>
                <c:pt idx="6981">
                  <c:v>-401.750044</c:v>
                </c:pt>
                <c:pt idx="6982">
                  <c:v>-401.64395100000002</c:v>
                </c:pt>
                <c:pt idx="6983">
                  <c:v>-401.60798399999999</c:v>
                </c:pt>
                <c:pt idx="6984">
                  <c:v>-401.35055299999999</c:v>
                </c:pt>
                <c:pt idx="6985">
                  <c:v>-401.62142899999998</c:v>
                </c:pt>
                <c:pt idx="6986">
                  <c:v>-401.31542100000001</c:v>
                </c:pt>
                <c:pt idx="6987">
                  <c:v>-401.39714300000003</c:v>
                </c:pt>
                <c:pt idx="6988">
                  <c:v>-401.39857599999999</c:v>
                </c:pt>
                <c:pt idx="6989">
                  <c:v>-401.77598</c:v>
                </c:pt>
                <c:pt idx="6990">
                  <c:v>-401.30081100000001</c:v>
                </c:pt>
                <c:pt idx="6991">
                  <c:v>-401.91068300000001</c:v>
                </c:pt>
                <c:pt idx="6992">
                  <c:v>-401.42701199999999</c:v>
                </c:pt>
                <c:pt idx="6993">
                  <c:v>-401.20143999999999</c:v>
                </c:pt>
                <c:pt idx="6994">
                  <c:v>-401.73478399999999</c:v>
                </c:pt>
                <c:pt idx="6995">
                  <c:v>-402.15485100000001</c:v>
                </c:pt>
                <c:pt idx="6996">
                  <c:v>-402.13980800000002</c:v>
                </c:pt>
                <c:pt idx="6997">
                  <c:v>-402.27386100000001</c:v>
                </c:pt>
                <c:pt idx="6998">
                  <c:v>-402.54181799999998</c:v>
                </c:pt>
                <c:pt idx="6999">
                  <c:v>-402.69083499999999</c:v>
                </c:pt>
                <c:pt idx="7000">
                  <c:v>-402.25611600000002</c:v>
                </c:pt>
                <c:pt idx="7001">
                  <c:v>-402.337334</c:v>
                </c:pt>
                <c:pt idx="7002">
                  <c:v>-402.17950100000002</c:v>
                </c:pt>
                <c:pt idx="7003">
                  <c:v>-402.52231</c:v>
                </c:pt>
                <c:pt idx="7004">
                  <c:v>-402.56021399999997</c:v>
                </c:pt>
                <c:pt idx="7005">
                  <c:v>-402.82324699999998</c:v>
                </c:pt>
                <c:pt idx="7006">
                  <c:v>-402.16057599999999</c:v>
                </c:pt>
                <c:pt idx="7007">
                  <c:v>-402.34933000000001</c:v>
                </c:pt>
                <c:pt idx="7008">
                  <c:v>-402.21844700000003</c:v>
                </c:pt>
                <c:pt idx="7009">
                  <c:v>-401.98972199999997</c:v>
                </c:pt>
                <c:pt idx="7010">
                  <c:v>-403.15963799999997</c:v>
                </c:pt>
                <c:pt idx="7011">
                  <c:v>-402.474583</c:v>
                </c:pt>
                <c:pt idx="7012">
                  <c:v>-402.40682800000002</c:v>
                </c:pt>
                <c:pt idx="7013">
                  <c:v>-402.78538700000001</c:v>
                </c:pt>
                <c:pt idx="7014">
                  <c:v>-402.944254</c:v>
                </c:pt>
                <c:pt idx="7015">
                  <c:v>-403.093549</c:v>
                </c:pt>
                <c:pt idx="7016">
                  <c:v>-403.03367200000002</c:v>
                </c:pt>
                <c:pt idx="7017">
                  <c:v>-402.71475600000002</c:v>
                </c:pt>
                <c:pt idx="7018">
                  <c:v>-402.53209900000002</c:v>
                </c:pt>
                <c:pt idx="7019">
                  <c:v>-402.44373200000001</c:v>
                </c:pt>
                <c:pt idx="7020">
                  <c:v>-402.84087899999997</c:v>
                </c:pt>
                <c:pt idx="7021">
                  <c:v>-402.97787599999998</c:v>
                </c:pt>
                <c:pt idx="7022">
                  <c:v>-402.41491400000001</c:v>
                </c:pt>
                <c:pt idx="7023">
                  <c:v>-402.81248599999998</c:v>
                </c:pt>
                <c:pt idx="7024">
                  <c:v>-403.00555600000001</c:v>
                </c:pt>
                <c:pt idx="7025">
                  <c:v>-402.71744000000001</c:v>
                </c:pt>
                <c:pt idx="7026">
                  <c:v>-402.341027</c:v>
                </c:pt>
                <c:pt idx="7027">
                  <c:v>-402.67407400000002</c:v>
                </c:pt>
                <c:pt idx="7028">
                  <c:v>-403.12651299999999</c:v>
                </c:pt>
                <c:pt idx="7029">
                  <c:v>-402.653932</c:v>
                </c:pt>
                <c:pt idx="7030">
                  <c:v>-402.80909000000003</c:v>
                </c:pt>
                <c:pt idx="7031">
                  <c:v>-402.833279</c:v>
                </c:pt>
                <c:pt idx="7032">
                  <c:v>-403.211769</c:v>
                </c:pt>
                <c:pt idx="7033">
                  <c:v>-403.38867599999998</c:v>
                </c:pt>
                <c:pt idx="7034">
                  <c:v>-403.254953</c:v>
                </c:pt>
                <c:pt idx="7035">
                  <c:v>-402.73253599999998</c:v>
                </c:pt>
                <c:pt idx="7036">
                  <c:v>-402.55813899999998</c:v>
                </c:pt>
                <c:pt idx="7037">
                  <c:v>-402.40357999999998</c:v>
                </c:pt>
                <c:pt idx="7038">
                  <c:v>-402.51209799999998</c:v>
                </c:pt>
                <c:pt idx="7039">
                  <c:v>-402.72037699999998</c:v>
                </c:pt>
                <c:pt idx="7040">
                  <c:v>-403.48857800000002</c:v>
                </c:pt>
                <c:pt idx="7041">
                  <c:v>-403.67040900000001</c:v>
                </c:pt>
                <c:pt idx="7042">
                  <c:v>-403.26003500000002</c:v>
                </c:pt>
                <c:pt idx="7043">
                  <c:v>-403.381598</c:v>
                </c:pt>
                <c:pt idx="7044">
                  <c:v>-404.13783899999999</c:v>
                </c:pt>
                <c:pt idx="7045">
                  <c:v>-404.75528500000001</c:v>
                </c:pt>
                <c:pt idx="7046">
                  <c:v>-405.49367000000001</c:v>
                </c:pt>
                <c:pt idx="7047">
                  <c:v>-405.95224200000001</c:v>
                </c:pt>
                <c:pt idx="7048">
                  <c:v>-405.07884999999999</c:v>
                </c:pt>
                <c:pt idx="7049">
                  <c:v>-405.58434</c:v>
                </c:pt>
                <c:pt idx="7050">
                  <c:v>-405.86548299999998</c:v>
                </c:pt>
                <c:pt idx="7051">
                  <c:v>-404.49313999999998</c:v>
                </c:pt>
                <c:pt idx="7052">
                  <c:v>-404.11204400000003</c:v>
                </c:pt>
                <c:pt idx="7053">
                  <c:v>-403.99436400000002</c:v>
                </c:pt>
                <c:pt idx="7054">
                  <c:v>-404.83120700000001</c:v>
                </c:pt>
                <c:pt idx="7055">
                  <c:v>-404.68184100000002</c:v>
                </c:pt>
                <c:pt idx="7056">
                  <c:v>-404.34101299999998</c:v>
                </c:pt>
                <c:pt idx="7057">
                  <c:v>-404.002477</c:v>
                </c:pt>
                <c:pt idx="7058">
                  <c:v>-404.49534599999998</c:v>
                </c:pt>
                <c:pt idx="7059">
                  <c:v>-404.558672</c:v>
                </c:pt>
                <c:pt idx="7060">
                  <c:v>-404.59512599999999</c:v>
                </c:pt>
                <c:pt idx="7061">
                  <c:v>-405.46319499999998</c:v>
                </c:pt>
                <c:pt idx="7062">
                  <c:v>-404.77175499999998</c:v>
                </c:pt>
                <c:pt idx="7063">
                  <c:v>-405.19276100000002</c:v>
                </c:pt>
                <c:pt idx="7064">
                  <c:v>-404.31596400000001</c:v>
                </c:pt>
                <c:pt idx="7065">
                  <c:v>-404.45410800000002</c:v>
                </c:pt>
                <c:pt idx="7066">
                  <c:v>-403.91400599999997</c:v>
                </c:pt>
                <c:pt idx="7067">
                  <c:v>-403.980546</c:v>
                </c:pt>
                <c:pt idx="7068">
                  <c:v>-403.97974599999998</c:v>
                </c:pt>
                <c:pt idx="7069">
                  <c:v>-403.61319800000001</c:v>
                </c:pt>
                <c:pt idx="7070">
                  <c:v>-404.86755599999998</c:v>
                </c:pt>
                <c:pt idx="7071">
                  <c:v>-404.88421599999998</c:v>
                </c:pt>
                <c:pt idx="7072">
                  <c:v>-404.79041999999998</c:v>
                </c:pt>
                <c:pt idx="7073">
                  <c:v>-404.83607899999998</c:v>
                </c:pt>
                <c:pt idx="7074">
                  <c:v>-404.27880599999997</c:v>
                </c:pt>
                <c:pt idx="7075">
                  <c:v>-406.91527500000001</c:v>
                </c:pt>
                <c:pt idx="7076">
                  <c:v>-406.22548599999999</c:v>
                </c:pt>
                <c:pt idx="7077">
                  <c:v>-406.13764300000003</c:v>
                </c:pt>
                <c:pt idx="7078">
                  <c:v>-406.39459499999998</c:v>
                </c:pt>
                <c:pt idx="7079">
                  <c:v>-405.412443</c:v>
                </c:pt>
                <c:pt idx="7080">
                  <c:v>-407.39882799999998</c:v>
                </c:pt>
                <c:pt idx="7081">
                  <c:v>-407.92215900000002</c:v>
                </c:pt>
                <c:pt idx="7082">
                  <c:v>-408.43019800000002</c:v>
                </c:pt>
                <c:pt idx="7083">
                  <c:v>-408.53273799999999</c:v>
                </c:pt>
                <c:pt idx="7084">
                  <c:v>-407.32248800000002</c:v>
                </c:pt>
                <c:pt idx="7085">
                  <c:v>-407.86676</c:v>
                </c:pt>
                <c:pt idx="7086">
                  <c:v>-407.292192</c:v>
                </c:pt>
                <c:pt idx="7087">
                  <c:v>-407.56325199999998</c:v>
                </c:pt>
                <c:pt idx="7088">
                  <c:v>-407.51257099999998</c:v>
                </c:pt>
                <c:pt idx="7089">
                  <c:v>-406.33837999999997</c:v>
                </c:pt>
                <c:pt idx="7090">
                  <c:v>-407.50002999999998</c:v>
                </c:pt>
                <c:pt idx="7091">
                  <c:v>-408.24092400000001</c:v>
                </c:pt>
                <c:pt idx="7092">
                  <c:v>-407.714631</c:v>
                </c:pt>
                <c:pt idx="7093">
                  <c:v>-408.95851399999998</c:v>
                </c:pt>
                <c:pt idx="7094">
                  <c:v>-408.80795799999999</c:v>
                </c:pt>
                <c:pt idx="7095">
                  <c:v>-406.37334800000002</c:v>
                </c:pt>
                <c:pt idx="7096">
                  <c:v>-406.69779</c:v>
                </c:pt>
                <c:pt idx="7097">
                  <c:v>-407.09963399999998</c:v>
                </c:pt>
                <c:pt idx="7098">
                  <c:v>-407.058358</c:v>
                </c:pt>
                <c:pt idx="7099">
                  <c:v>-407.419825</c:v>
                </c:pt>
                <c:pt idx="7100">
                  <c:v>-407.46540700000003</c:v>
                </c:pt>
                <c:pt idx="7101">
                  <c:v>-406.76442400000002</c:v>
                </c:pt>
                <c:pt idx="7102">
                  <c:v>-406.88740300000001</c:v>
                </c:pt>
                <c:pt idx="7103">
                  <c:v>-406.99413099999998</c:v>
                </c:pt>
                <c:pt idx="7104">
                  <c:v>-406.39804900000001</c:v>
                </c:pt>
                <c:pt idx="7105">
                  <c:v>-406.72428000000002</c:v>
                </c:pt>
                <c:pt idx="7106">
                  <c:v>-406.59964100000002</c:v>
                </c:pt>
                <c:pt idx="7107">
                  <c:v>-407.08499</c:v>
                </c:pt>
                <c:pt idx="7108">
                  <c:v>-407.02808099999999</c:v>
                </c:pt>
                <c:pt idx="7109">
                  <c:v>-407.662734</c:v>
                </c:pt>
                <c:pt idx="7110">
                  <c:v>-407.55604899999997</c:v>
                </c:pt>
                <c:pt idx="7111">
                  <c:v>-407.89311800000002</c:v>
                </c:pt>
                <c:pt idx="7112">
                  <c:v>-406.78929900000003</c:v>
                </c:pt>
                <c:pt idx="7113">
                  <c:v>-406.40315600000002</c:v>
                </c:pt>
                <c:pt idx="7114">
                  <c:v>-407.04885899999999</c:v>
                </c:pt>
                <c:pt idx="7115">
                  <c:v>-406.87060400000001</c:v>
                </c:pt>
                <c:pt idx="7116">
                  <c:v>-407.385153</c:v>
                </c:pt>
                <c:pt idx="7117">
                  <c:v>-407.41130500000003</c:v>
                </c:pt>
                <c:pt idx="7118">
                  <c:v>-407.03232800000001</c:v>
                </c:pt>
                <c:pt idx="7119">
                  <c:v>-407.35745400000002</c:v>
                </c:pt>
                <c:pt idx="7120">
                  <c:v>-407.241015</c:v>
                </c:pt>
                <c:pt idx="7121">
                  <c:v>-407.41780899999998</c:v>
                </c:pt>
                <c:pt idx="7122">
                  <c:v>-407.878716</c:v>
                </c:pt>
                <c:pt idx="7123">
                  <c:v>-407.72527700000001</c:v>
                </c:pt>
                <c:pt idx="7124">
                  <c:v>-408.80803300000002</c:v>
                </c:pt>
                <c:pt idx="7125">
                  <c:v>-408.71654000000001</c:v>
                </c:pt>
                <c:pt idx="7126">
                  <c:v>-408.29266699999999</c:v>
                </c:pt>
                <c:pt idx="7127">
                  <c:v>-407.785371</c:v>
                </c:pt>
                <c:pt idx="7128">
                  <c:v>-408.00421999999998</c:v>
                </c:pt>
                <c:pt idx="7129">
                  <c:v>-408.18163299999998</c:v>
                </c:pt>
                <c:pt idx="7130">
                  <c:v>-407.89771100000002</c:v>
                </c:pt>
                <c:pt idx="7131">
                  <c:v>-408.25476400000002</c:v>
                </c:pt>
                <c:pt idx="7132">
                  <c:v>-407.92812800000002</c:v>
                </c:pt>
                <c:pt idx="7133">
                  <c:v>-407.28604100000001</c:v>
                </c:pt>
                <c:pt idx="7134">
                  <c:v>-407.51433800000001</c:v>
                </c:pt>
                <c:pt idx="7135">
                  <c:v>-406.51988699999998</c:v>
                </c:pt>
                <c:pt idx="7136">
                  <c:v>-405.92527699999999</c:v>
                </c:pt>
                <c:pt idx="7137">
                  <c:v>-407.80513999999999</c:v>
                </c:pt>
                <c:pt idx="7138">
                  <c:v>-407.37043799999998</c:v>
                </c:pt>
                <c:pt idx="7139">
                  <c:v>-407.25596999999999</c:v>
                </c:pt>
                <c:pt idx="7140">
                  <c:v>-406.93900200000002</c:v>
                </c:pt>
                <c:pt idx="7141">
                  <c:v>-407.35873800000002</c:v>
                </c:pt>
                <c:pt idx="7142">
                  <c:v>-408.12957</c:v>
                </c:pt>
                <c:pt idx="7143">
                  <c:v>-407.68317000000002</c:v>
                </c:pt>
                <c:pt idx="7144">
                  <c:v>-407.34085499999998</c:v>
                </c:pt>
                <c:pt idx="7145">
                  <c:v>-407.515489</c:v>
                </c:pt>
                <c:pt idx="7146">
                  <c:v>-408.01056999999997</c:v>
                </c:pt>
                <c:pt idx="7147">
                  <c:v>-407.615587</c:v>
                </c:pt>
                <c:pt idx="7148">
                  <c:v>-407.34945299999998</c:v>
                </c:pt>
                <c:pt idx="7149">
                  <c:v>-407.179956</c:v>
                </c:pt>
                <c:pt idx="7150">
                  <c:v>-406.538747</c:v>
                </c:pt>
                <c:pt idx="7151">
                  <c:v>-406.858878</c:v>
                </c:pt>
                <c:pt idx="7152">
                  <c:v>-406.880608</c:v>
                </c:pt>
                <c:pt idx="7153">
                  <c:v>-406.72136</c:v>
                </c:pt>
                <c:pt idx="7154">
                  <c:v>-406.80203999999998</c:v>
                </c:pt>
                <c:pt idx="7155">
                  <c:v>-406.23962499999999</c:v>
                </c:pt>
                <c:pt idx="7156">
                  <c:v>-406.59502099999997</c:v>
                </c:pt>
                <c:pt idx="7157">
                  <c:v>-406.29366599999997</c:v>
                </c:pt>
                <c:pt idx="7158">
                  <c:v>-406.11643800000002</c:v>
                </c:pt>
                <c:pt idx="7159">
                  <c:v>-406.21052600000002</c:v>
                </c:pt>
                <c:pt idx="7160">
                  <c:v>-406.47872799999999</c:v>
                </c:pt>
                <c:pt idx="7161">
                  <c:v>-406.48045500000001</c:v>
                </c:pt>
                <c:pt idx="7162">
                  <c:v>-406.44351599999999</c:v>
                </c:pt>
                <c:pt idx="7163">
                  <c:v>-407.49558500000001</c:v>
                </c:pt>
                <c:pt idx="7164">
                  <c:v>-407.04594200000003</c:v>
                </c:pt>
                <c:pt idx="7165">
                  <c:v>-407.22228699999999</c:v>
                </c:pt>
                <c:pt idx="7166">
                  <c:v>-407.59523200000001</c:v>
                </c:pt>
                <c:pt idx="7167">
                  <c:v>-407.56250999999997</c:v>
                </c:pt>
                <c:pt idx="7168">
                  <c:v>-407.61996199999999</c:v>
                </c:pt>
                <c:pt idx="7169">
                  <c:v>-406.43917299999998</c:v>
                </c:pt>
                <c:pt idx="7170">
                  <c:v>-407.77315700000003</c:v>
                </c:pt>
                <c:pt idx="7171">
                  <c:v>-408.16349300000002</c:v>
                </c:pt>
                <c:pt idx="7172">
                  <c:v>-408.43192099999999</c:v>
                </c:pt>
                <c:pt idx="7173">
                  <c:v>-409.37100099999998</c:v>
                </c:pt>
                <c:pt idx="7174">
                  <c:v>-410.154968</c:v>
                </c:pt>
                <c:pt idx="7175">
                  <c:v>-408.75795499999998</c:v>
                </c:pt>
                <c:pt idx="7176">
                  <c:v>-406.94823300000002</c:v>
                </c:pt>
                <c:pt idx="7177">
                  <c:v>-407.50054699999998</c:v>
                </c:pt>
                <c:pt idx="7178">
                  <c:v>-408.86087600000002</c:v>
                </c:pt>
                <c:pt idx="7179">
                  <c:v>-407.05978800000003</c:v>
                </c:pt>
                <c:pt idx="7180">
                  <c:v>-406.88400899999999</c:v>
                </c:pt>
                <c:pt idx="7181">
                  <c:v>-407.67301300000003</c:v>
                </c:pt>
                <c:pt idx="7182">
                  <c:v>-408.05273899999997</c:v>
                </c:pt>
                <c:pt idx="7183">
                  <c:v>-408.05662699999999</c:v>
                </c:pt>
                <c:pt idx="7184">
                  <c:v>-408.09016200000002</c:v>
                </c:pt>
                <c:pt idx="7185">
                  <c:v>-408.298969</c:v>
                </c:pt>
                <c:pt idx="7186">
                  <c:v>-408.93393200000003</c:v>
                </c:pt>
                <c:pt idx="7187">
                  <c:v>-409.19670400000001</c:v>
                </c:pt>
                <c:pt idx="7188">
                  <c:v>-408.65078499999998</c:v>
                </c:pt>
                <c:pt idx="7189">
                  <c:v>-408.943442</c:v>
                </c:pt>
                <c:pt idx="7190">
                  <c:v>-407.82364999999999</c:v>
                </c:pt>
                <c:pt idx="7191">
                  <c:v>-409.59400599999998</c:v>
                </c:pt>
                <c:pt idx="7192">
                  <c:v>-407.85301800000002</c:v>
                </c:pt>
                <c:pt idx="7193">
                  <c:v>-408.63671299999999</c:v>
                </c:pt>
                <c:pt idx="7194">
                  <c:v>-408.00493699999998</c:v>
                </c:pt>
                <c:pt idx="7195">
                  <c:v>-407.93992300000002</c:v>
                </c:pt>
                <c:pt idx="7196">
                  <c:v>-408.71529800000002</c:v>
                </c:pt>
                <c:pt idx="7197">
                  <c:v>-408.80133699999999</c:v>
                </c:pt>
                <c:pt idx="7198">
                  <c:v>-407.984419</c:v>
                </c:pt>
                <c:pt idx="7199">
                  <c:v>-407.90567800000002</c:v>
                </c:pt>
                <c:pt idx="7200">
                  <c:v>-409.188782</c:v>
                </c:pt>
                <c:pt idx="7201">
                  <c:v>-408.37635399999999</c:v>
                </c:pt>
                <c:pt idx="7202">
                  <c:v>-409.13494900000001</c:v>
                </c:pt>
                <c:pt idx="7203">
                  <c:v>-408.20980100000003</c:v>
                </c:pt>
                <c:pt idx="7204">
                  <c:v>-408.08488699999998</c:v>
                </c:pt>
                <c:pt idx="7205">
                  <c:v>-407.25557600000002</c:v>
                </c:pt>
                <c:pt idx="7206">
                  <c:v>-407.69122399999998</c:v>
                </c:pt>
                <c:pt idx="7207">
                  <c:v>-408.06124199999999</c:v>
                </c:pt>
                <c:pt idx="7208">
                  <c:v>-408.42911099999998</c:v>
                </c:pt>
                <c:pt idx="7209">
                  <c:v>-408.655012</c:v>
                </c:pt>
                <c:pt idx="7210">
                  <c:v>-407.92156299999999</c:v>
                </c:pt>
                <c:pt idx="7211">
                  <c:v>-408.69158800000002</c:v>
                </c:pt>
                <c:pt idx="7212">
                  <c:v>-407.54003599999999</c:v>
                </c:pt>
                <c:pt idx="7213">
                  <c:v>-407.57208400000002</c:v>
                </c:pt>
                <c:pt idx="7214">
                  <c:v>-408.053337</c:v>
                </c:pt>
                <c:pt idx="7215">
                  <c:v>-408.50184999999999</c:v>
                </c:pt>
                <c:pt idx="7216">
                  <c:v>-407.67705599999999</c:v>
                </c:pt>
                <c:pt idx="7217">
                  <c:v>-407.096203</c:v>
                </c:pt>
                <c:pt idx="7218">
                  <c:v>-408.345551</c:v>
                </c:pt>
                <c:pt idx="7219">
                  <c:v>-407.20693399999999</c:v>
                </c:pt>
                <c:pt idx="7220">
                  <c:v>-407.16279500000002</c:v>
                </c:pt>
                <c:pt idx="7221">
                  <c:v>-407.30971099999999</c:v>
                </c:pt>
                <c:pt idx="7222">
                  <c:v>-407.46382699999998</c:v>
                </c:pt>
                <c:pt idx="7223">
                  <c:v>-407.44356099999999</c:v>
                </c:pt>
                <c:pt idx="7224">
                  <c:v>-408.25065499999999</c:v>
                </c:pt>
                <c:pt idx="7225">
                  <c:v>-408.06130300000001</c:v>
                </c:pt>
                <c:pt idx="7226">
                  <c:v>-408.28549299999997</c:v>
                </c:pt>
                <c:pt idx="7227">
                  <c:v>-408.96364899999998</c:v>
                </c:pt>
                <c:pt idx="7228">
                  <c:v>-407.56938100000002</c:v>
                </c:pt>
                <c:pt idx="7229">
                  <c:v>-408.59398499999998</c:v>
                </c:pt>
                <c:pt idx="7230">
                  <c:v>-408.362549</c:v>
                </c:pt>
                <c:pt idx="7231">
                  <c:v>-407.969764</c:v>
                </c:pt>
                <c:pt idx="7232">
                  <c:v>-407.11702100000002</c:v>
                </c:pt>
                <c:pt idx="7233">
                  <c:v>-408.24688500000002</c:v>
                </c:pt>
                <c:pt idx="7234">
                  <c:v>-408.05860799999999</c:v>
                </c:pt>
                <c:pt idx="7235">
                  <c:v>-408.39539300000001</c:v>
                </c:pt>
                <c:pt idx="7236">
                  <c:v>-409.21531299999998</c:v>
                </c:pt>
                <c:pt idx="7237">
                  <c:v>-408.92943200000002</c:v>
                </c:pt>
                <c:pt idx="7238">
                  <c:v>-408.70809100000002</c:v>
                </c:pt>
                <c:pt idx="7239">
                  <c:v>-408.87033600000001</c:v>
                </c:pt>
                <c:pt idx="7240">
                  <c:v>-408.804732</c:v>
                </c:pt>
                <c:pt idx="7241">
                  <c:v>-409.31733500000001</c:v>
                </c:pt>
                <c:pt idx="7242">
                  <c:v>-409.539962</c:v>
                </c:pt>
                <c:pt idx="7243">
                  <c:v>-408.85496999999998</c:v>
                </c:pt>
                <c:pt idx="7244">
                  <c:v>-408.71145000000001</c:v>
                </c:pt>
                <c:pt idx="7245">
                  <c:v>-409.40953300000001</c:v>
                </c:pt>
                <c:pt idx="7246">
                  <c:v>-409.28321099999999</c:v>
                </c:pt>
                <c:pt idx="7247">
                  <c:v>-408.19282900000002</c:v>
                </c:pt>
                <c:pt idx="7248">
                  <c:v>-407.95126499999998</c:v>
                </c:pt>
                <c:pt idx="7249">
                  <c:v>-408.87536299999999</c:v>
                </c:pt>
                <c:pt idx="7250">
                  <c:v>-408.56576000000001</c:v>
                </c:pt>
                <c:pt idx="7251">
                  <c:v>-409.242053</c:v>
                </c:pt>
                <c:pt idx="7252">
                  <c:v>-408.367097</c:v>
                </c:pt>
                <c:pt idx="7253">
                  <c:v>-408.45848799999999</c:v>
                </c:pt>
                <c:pt idx="7254">
                  <c:v>-408.60256199999998</c:v>
                </c:pt>
                <c:pt idx="7255">
                  <c:v>-409.72068400000001</c:v>
                </c:pt>
                <c:pt idx="7256">
                  <c:v>-408.81816300000003</c:v>
                </c:pt>
                <c:pt idx="7257">
                  <c:v>-408.74771500000003</c:v>
                </c:pt>
                <c:pt idx="7258">
                  <c:v>-408.38855999999998</c:v>
                </c:pt>
                <c:pt idx="7259">
                  <c:v>-407.53665599999999</c:v>
                </c:pt>
                <c:pt idx="7260">
                  <c:v>-408.50761299999999</c:v>
                </c:pt>
                <c:pt idx="7261">
                  <c:v>-408.37107600000002</c:v>
                </c:pt>
                <c:pt idx="7262">
                  <c:v>-408.50636400000002</c:v>
                </c:pt>
                <c:pt idx="7263">
                  <c:v>-407.81856299999998</c:v>
                </c:pt>
                <c:pt idx="7264">
                  <c:v>-408.56743999999998</c:v>
                </c:pt>
                <c:pt idx="7265">
                  <c:v>-407.57862699999998</c:v>
                </c:pt>
                <c:pt idx="7266">
                  <c:v>-408.40724599999999</c:v>
                </c:pt>
                <c:pt idx="7267">
                  <c:v>-408.16361599999999</c:v>
                </c:pt>
                <c:pt idx="7268">
                  <c:v>-408.249775</c:v>
                </c:pt>
                <c:pt idx="7269">
                  <c:v>-407.27565800000002</c:v>
                </c:pt>
                <c:pt idx="7270">
                  <c:v>-407.43786699999998</c:v>
                </c:pt>
                <c:pt idx="7271">
                  <c:v>-408.22503899999998</c:v>
                </c:pt>
                <c:pt idx="7272">
                  <c:v>-407.68737900000002</c:v>
                </c:pt>
                <c:pt idx="7273">
                  <c:v>-407.780756</c:v>
                </c:pt>
                <c:pt idx="7274">
                  <c:v>-407.43624599999998</c:v>
                </c:pt>
                <c:pt idx="7275">
                  <c:v>-407.14195999999998</c:v>
                </c:pt>
                <c:pt idx="7276">
                  <c:v>-407.47153300000002</c:v>
                </c:pt>
                <c:pt idx="7277">
                  <c:v>-407.44761199999999</c:v>
                </c:pt>
                <c:pt idx="7278">
                  <c:v>-407.14865700000001</c:v>
                </c:pt>
                <c:pt idx="7279">
                  <c:v>-407.42743100000001</c:v>
                </c:pt>
                <c:pt idx="7280">
                  <c:v>-407.61461000000003</c:v>
                </c:pt>
                <c:pt idx="7281">
                  <c:v>-407.36511000000002</c:v>
                </c:pt>
                <c:pt idx="7282">
                  <c:v>-407.29824600000001</c:v>
                </c:pt>
                <c:pt idx="7283">
                  <c:v>-408.15213199999999</c:v>
                </c:pt>
                <c:pt idx="7284">
                  <c:v>-407.93713200000002</c:v>
                </c:pt>
                <c:pt idx="7285">
                  <c:v>-408.240655</c:v>
                </c:pt>
                <c:pt idx="7286">
                  <c:v>-407.71758799999998</c:v>
                </c:pt>
                <c:pt idx="7287">
                  <c:v>-407.898934</c:v>
                </c:pt>
                <c:pt idx="7288">
                  <c:v>-407.83949000000001</c:v>
                </c:pt>
                <c:pt idx="7289">
                  <c:v>-407.987683</c:v>
                </c:pt>
                <c:pt idx="7290">
                  <c:v>-407.82676600000002</c:v>
                </c:pt>
                <c:pt idx="7291">
                  <c:v>-407.52199999999999</c:v>
                </c:pt>
                <c:pt idx="7292">
                  <c:v>-407.31392599999998</c:v>
                </c:pt>
                <c:pt idx="7293">
                  <c:v>-407.58585399999998</c:v>
                </c:pt>
                <c:pt idx="7294">
                  <c:v>-408.10904699999998</c:v>
                </c:pt>
                <c:pt idx="7295">
                  <c:v>-406.54710999999998</c:v>
                </c:pt>
                <c:pt idx="7296">
                  <c:v>-406.30414999999999</c:v>
                </c:pt>
                <c:pt idx="7297">
                  <c:v>-407.53045100000003</c:v>
                </c:pt>
                <c:pt idx="7298">
                  <c:v>-407.76489099999998</c:v>
                </c:pt>
                <c:pt idx="7299">
                  <c:v>-406.99609199999998</c:v>
                </c:pt>
                <c:pt idx="7300">
                  <c:v>-407.540145</c:v>
                </c:pt>
                <c:pt idx="7301">
                  <c:v>-407.34689800000001</c:v>
                </c:pt>
                <c:pt idx="7302">
                  <c:v>-408.15135500000002</c:v>
                </c:pt>
                <c:pt idx="7303">
                  <c:v>-406.85167100000001</c:v>
                </c:pt>
                <c:pt idx="7304">
                  <c:v>-407.54652900000002</c:v>
                </c:pt>
                <c:pt idx="7305">
                  <c:v>-407.77439299999998</c:v>
                </c:pt>
                <c:pt idx="7306">
                  <c:v>-407.27009399999997</c:v>
                </c:pt>
                <c:pt idx="7307">
                  <c:v>-407.43306000000001</c:v>
                </c:pt>
                <c:pt idx="7308">
                  <c:v>-407.00915500000002</c:v>
                </c:pt>
                <c:pt idx="7309">
                  <c:v>-406.71824900000001</c:v>
                </c:pt>
                <c:pt idx="7310">
                  <c:v>-406.852598</c:v>
                </c:pt>
                <c:pt idx="7311">
                  <c:v>-406.76736599999998</c:v>
                </c:pt>
                <c:pt idx="7312">
                  <c:v>-407.524587</c:v>
                </c:pt>
                <c:pt idx="7313">
                  <c:v>-407.54479199999997</c:v>
                </c:pt>
                <c:pt idx="7314">
                  <c:v>-407.765421</c:v>
                </c:pt>
                <c:pt idx="7315">
                  <c:v>-407.51922999999999</c:v>
                </c:pt>
                <c:pt idx="7316">
                  <c:v>-407.86105600000002</c:v>
                </c:pt>
                <c:pt idx="7317">
                  <c:v>-407.60142999999999</c:v>
                </c:pt>
                <c:pt idx="7318">
                  <c:v>-407.27461</c:v>
                </c:pt>
                <c:pt idx="7319">
                  <c:v>-407.45577300000002</c:v>
                </c:pt>
                <c:pt idx="7320">
                  <c:v>-406.99422499999997</c:v>
                </c:pt>
                <c:pt idx="7321">
                  <c:v>-406.86058100000002</c:v>
                </c:pt>
                <c:pt idx="7322">
                  <c:v>-407.28909099999998</c:v>
                </c:pt>
                <c:pt idx="7323">
                  <c:v>-407.13604199999997</c:v>
                </c:pt>
                <c:pt idx="7324">
                  <c:v>-406.69365099999999</c:v>
                </c:pt>
                <c:pt idx="7325">
                  <c:v>-406.44230900000002</c:v>
                </c:pt>
                <c:pt idx="7326">
                  <c:v>-407.23742700000003</c:v>
                </c:pt>
                <c:pt idx="7327">
                  <c:v>-407.07776100000001</c:v>
                </c:pt>
                <c:pt idx="7328">
                  <c:v>-407.14239099999998</c:v>
                </c:pt>
                <c:pt idx="7329">
                  <c:v>-407.035394</c:v>
                </c:pt>
                <c:pt idx="7330">
                  <c:v>-407.32374299999998</c:v>
                </c:pt>
                <c:pt idx="7331">
                  <c:v>-407.511439</c:v>
                </c:pt>
                <c:pt idx="7332">
                  <c:v>-407.65794799999998</c:v>
                </c:pt>
                <c:pt idx="7333">
                  <c:v>-406.57263</c:v>
                </c:pt>
                <c:pt idx="7334">
                  <c:v>-406.98983199999998</c:v>
                </c:pt>
                <c:pt idx="7335">
                  <c:v>-406.821392</c:v>
                </c:pt>
                <c:pt idx="7336">
                  <c:v>-406.38759399999998</c:v>
                </c:pt>
                <c:pt idx="7337">
                  <c:v>-407.05857600000002</c:v>
                </c:pt>
                <c:pt idx="7338">
                  <c:v>-406.91439700000001</c:v>
                </c:pt>
                <c:pt idx="7339">
                  <c:v>-406.17491699999999</c:v>
                </c:pt>
                <c:pt idx="7340">
                  <c:v>-406.79331100000002</c:v>
                </c:pt>
                <c:pt idx="7341">
                  <c:v>-406.79102999999998</c:v>
                </c:pt>
                <c:pt idx="7342">
                  <c:v>-406.55129899999997</c:v>
                </c:pt>
                <c:pt idx="7343">
                  <c:v>-406.68132100000003</c:v>
                </c:pt>
                <c:pt idx="7344">
                  <c:v>-406.70631700000001</c:v>
                </c:pt>
                <c:pt idx="7345">
                  <c:v>-406.91342700000001</c:v>
                </c:pt>
                <c:pt idx="7346">
                  <c:v>-406.81380200000001</c:v>
                </c:pt>
                <c:pt idx="7347">
                  <c:v>-406.66547800000001</c:v>
                </c:pt>
                <c:pt idx="7348">
                  <c:v>-406.96275200000002</c:v>
                </c:pt>
                <c:pt idx="7349">
                  <c:v>-406.81883099999999</c:v>
                </c:pt>
                <c:pt idx="7350">
                  <c:v>-406.91690899999998</c:v>
                </c:pt>
                <c:pt idx="7351">
                  <c:v>-406.72658300000001</c:v>
                </c:pt>
                <c:pt idx="7352">
                  <c:v>-406.14002299999999</c:v>
                </c:pt>
                <c:pt idx="7353">
                  <c:v>-406.36610000000002</c:v>
                </c:pt>
                <c:pt idx="7354">
                  <c:v>-406.12272200000001</c:v>
                </c:pt>
                <c:pt idx="7355">
                  <c:v>-407.073016</c:v>
                </c:pt>
                <c:pt idx="7356">
                  <c:v>-407.25399700000003</c:v>
                </c:pt>
                <c:pt idx="7357">
                  <c:v>-407.528278</c:v>
                </c:pt>
                <c:pt idx="7358">
                  <c:v>-407.05118099999999</c:v>
                </c:pt>
                <c:pt idx="7359">
                  <c:v>-407.23614700000002</c:v>
                </c:pt>
                <c:pt idx="7360">
                  <c:v>-406.34350599999999</c:v>
                </c:pt>
                <c:pt idx="7361">
                  <c:v>-406.36871200000002</c:v>
                </c:pt>
                <c:pt idx="7362">
                  <c:v>-406.13793800000002</c:v>
                </c:pt>
                <c:pt idx="7363">
                  <c:v>-406.23837700000001</c:v>
                </c:pt>
                <c:pt idx="7364">
                  <c:v>-406.05008299999997</c:v>
                </c:pt>
                <c:pt idx="7365">
                  <c:v>-406.11575499999998</c:v>
                </c:pt>
                <c:pt idx="7366">
                  <c:v>-405.72165699999999</c:v>
                </c:pt>
                <c:pt idx="7367">
                  <c:v>-406.09474699999998</c:v>
                </c:pt>
                <c:pt idx="7368">
                  <c:v>-406.42954700000001</c:v>
                </c:pt>
                <c:pt idx="7369">
                  <c:v>-406.32804800000002</c:v>
                </c:pt>
                <c:pt idx="7370">
                  <c:v>-406.30147099999999</c:v>
                </c:pt>
                <c:pt idx="7371">
                  <c:v>-406.34421200000003</c:v>
                </c:pt>
                <c:pt idx="7372">
                  <c:v>-406.68444399999998</c:v>
                </c:pt>
                <c:pt idx="7373">
                  <c:v>-406.82468899999998</c:v>
                </c:pt>
                <c:pt idx="7374">
                  <c:v>-406.51958400000001</c:v>
                </c:pt>
                <c:pt idx="7375">
                  <c:v>-406.26486999999997</c:v>
                </c:pt>
                <c:pt idx="7376">
                  <c:v>-406.29823199999998</c:v>
                </c:pt>
                <c:pt idx="7377">
                  <c:v>-406.24108100000001</c:v>
                </c:pt>
                <c:pt idx="7378">
                  <c:v>-406.57299899999998</c:v>
                </c:pt>
                <c:pt idx="7379">
                  <c:v>-406.70277900000002</c:v>
                </c:pt>
                <c:pt idx="7380">
                  <c:v>-406.88317799999999</c:v>
                </c:pt>
                <c:pt idx="7381">
                  <c:v>-406.970189</c:v>
                </c:pt>
                <c:pt idx="7382">
                  <c:v>-406.76111800000001</c:v>
                </c:pt>
                <c:pt idx="7383">
                  <c:v>-406.308401</c:v>
                </c:pt>
                <c:pt idx="7384">
                  <c:v>-406.42976399999998</c:v>
                </c:pt>
                <c:pt idx="7385">
                  <c:v>-406.63836500000002</c:v>
                </c:pt>
                <c:pt idx="7386">
                  <c:v>-406.51428399999998</c:v>
                </c:pt>
                <c:pt idx="7387">
                  <c:v>-406.44372399999997</c:v>
                </c:pt>
                <c:pt idx="7388">
                  <c:v>-406.09894100000002</c:v>
                </c:pt>
                <c:pt idx="7389">
                  <c:v>-406.98378200000002</c:v>
                </c:pt>
                <c:pt idx="7390">
                  <c:v>-407.33141899999998</c:v>
                </c:pt>
                <c:pt idx="7391">
                  <c:v>-406.67417699999999</c:v>
                </c:pt>
                <c:pt idx="7392">
                  <c:v>-407.12964799999997</c:v>
                </c:pt>
                <c:pt idx="7393">
                  <c:v>-406.92505299999999</c:v>
                </c:pt>
                <c:pt idx="7394">
                  <c:v>-407.215237</c:v>
                </c:pt>
                <c:pt idx="7395">
                  <c:v>-406.97494999999998</c:v>
                </c:pt>
                <c:pt idx="7396">
                  <c:v>-406.37956600000001</c:v>
                </c:pt>
                <c:pt idx="7397">
                  <c:v>-406.98652900000002</c:v>
                </c:pt>
                <c:pt idx="7398">
                  <c:v>-406.95957700000002</c:v>
                </c:pt>
                <c:pt idx="7399">
                  <c:v>-406.80240400000002</c:v>
                </c:pt>
                <c:pt idx="7400">
                  <c:v>-407.32757500000002</c:v>
                </c:pt>
                <c:pt idx="7401">
                  <c:v>-406.41553299999998</c:v>
                </c:pt>
                <c:pt idx="7402">
                  <c:v>-407.06884300000002</c:v>
                </c:pt>
                <c:pt idx="7403">
                  <c:v>-406.95774599999999</c:v>
                </c:pt>
                <c:pt idx="7404">
                  <c:v>-406.49449099999998</c:v>
                </c:pt>
                <c:pt idx="7405">
                  <c:v>-406.80811799999998</c:v>
                </c:pt>
                <c:pt idx="7406">
                  <c:v>-406.74124999999998</c:v>
                </c:pt>
                <c:pt idx="7407">
                  <c:v>-406.83315099999999</c:v>
                </c:pt>
                <c:pt idx="7408">
                  <c:v>-407.20779299999998</c:v>
                </c:pt>
                <c:pt idx="7409">
                  <c:v>-407.24865</c:v>
                </c:pt>
                <c:pt idx="7410">
                  <c:v>-407.13910700000002</c:v>
                </c:pt>
                <c:pt idx="7411">
                  <c:v>-407.22044899999997</c:v>
                </c:pt>
                <c:pt idx="7412">
                  <c:v>-407.24868800000002</c:v>
                </c:pt>
                <c:pt idx="7413">
                  <c:v>-406.392336</c:v>
                </c:pt>
                <c:pt idx="7414">
                  <c:v>-406.50153799999998</c:v>
                </c:pt>
                <c:pt idx="7415">
                  <c:v>-406.67897399999998</c:v>
                </c:pt>
                <c:pt idx="7416">
                  <c:v>-406.68889300000001</c:v>
                </c:pt>
                <c:pt idx="7417">
                  <c:v>-406.39208100000002</c:v>
                </c:pt>
                <c:pt idx="7418">
                  <c:v>-406.369463</c:v>
                </c:pt>
                <c:pt idx="7419">
                  <c:v>-406.48582399999998</c:v>
                </c:pt>
                <c:pt idx="7420">
                  <c:v>-406.78015799999997</c:v>
                </c:pt>
                <c:pt idx="7421">
                  <c:v>-407.00815399999999</c:v>
                </c:pt>
                <c:pt idx="7422">
                  <c:v>-406.98347799999999</c:v>
                </c:pt>
                <c:pt idx="7423">
                  <c:v>-406.97569700000003</c:v>
                </c:pt>
                <c:pt idx="7424">
                  <c:v>-407.03288500000002</c:v>
                </c:pt>
                <c:pt idx="7425">
                  <c:v>-407.340735</c:v>
                </c:pt>
                <c:pt idx="7426">
                  <c:v>-406.63688500000001</c:v>
                </c:pt>
                <c:pt idx="7427">
                  <c:v>-407.473702</c:v>
                </c:pt>
                <c:pt idx="7428">
                  <c:v>-408.153346</c:v>
                </c:pt>
                <c:pt idx="7429">
                  <c:v>-407.84360400000003</c:v>
                </c:pt>
                <c:pt idx="7430">
                  <c:v>-408.14090199999998</c:v>
                </c:pt>
                <c:pt idx="7431">
                  <c:v>-407.81540000000001</c:v>
                </c:pt>
                <c:pt idx="7432">
                  <c:v>-407.799733</c:v>
                </c:pt>
                <c:pt idx="7433">
                  <c:v>-407.86099100000001</c:v>
                </c:pt>
                <c:pt idx="7434">
                  <c:v>-408.42304999999999</c:v>
                </c:pt>
                <c:pt idx="7435">
                  <c:v>-408.104241</c:v>
                </c:pt>
                <c:pt idx="7436">
                  <c:v>-408.03376400000002</c:v>
                </c:pt>
                <c:pt idx="7437">
                  <c:v>-407.676039</c:v>
                </c:pt>
                <c:pt idx="7438">
                  <c:v>-408.57957299999998</c:v>
                </c:pt>
                <c:pt idx="7439">
                  <c:v>-408.65766400000001</c:v>
                </c:pt>
                <c:pt idx="7440">
                  <c:v>-408.41799500000002</c:v>
                </c:pt>
                <c:pt idx="7441">
                  <c:v>-408.65828099999999</c:v>
                </c:pt>
                <c:pt idx="7442">
                  <c:v>-408.229511</c:v>
                </c:pt>
                <c:pt idx="7443">
                  <c:v>-408.17069300000003</c:v>
                </c:pt>
                <c:pt idx="7444">
                  <c:v>-408.32725900000003</c:v>
                </c:pt>
                <c:pt idx="7445">
                  <c:v>-408.37774899999999</c:v>
                </c:pt>
                <c:pt idx="7446">
                  <c:v>-408.71778699999999</c:v>
                </c:pt>
                <c:pt idx="7447">
                  <c:v>-408.70356800000002</c:v>
                </c:pt>
                <c:pt idx="7448">
                  <c:v>-409.02735699999999</c:v>
                </c:pt>
                <c:pt idx="7449">
                  <c:v>-409.279473</c:v>
                </c:pt>
                <c:pt idx="7450">
                  <c:v>-408.23289999999997</c:v>
                </c:pt>
                <c:pt idx="7451">
                  <c:v>-408.41940599999998</c:v>
                </c:pt>
                <c:pt idx="7452">
                  <c:v>-408.824837</c:v>
                </c:pt>
                <c:pt idx="7453">
                  <c:v>-409.015649</c:v>
                </c:pt>
                <c:pt idx="7454">
                  <c:v>-408.85920599999997</c:v>
                </c:pt>
                <c:pt idx="7455">
                  <c:v>-408.96644500000002</c:v>
                </c:pt>
                <c:pt idx="7456">
                  <c:v>-408.68568299999998</c:v>
                </c:pt>
                <c:pt idx="7457">
                  <c:v>-408.59401600000001</c:v>
                </c:pt>
                <c:pt idx="7458">
                  <c:v>-408.96475099999998</c:v>
                </c:pt>
                <c:pt idx="7459">
                  <c:v>-408.588483</c:v>
                </c:pt>
                <c:pt idx="7460">
                  <c:v>-409.08721800000001</c:v>
                </c:pt>
                <c:pt idx="7461">
                  <c:v>-409.24533600000001</c:v>
                </c:pt>
                <c:pt idx="7462">
                  <c:v>-408.94529499999999</c:v>
                </c:pt>
                <c:pt idx="7463">
                  <c:v>-409.27286700000002</c:v>
                </c:pt>
                <c:pt idx="7464">
                  <c:v>-409.23561799999999</c:v>
                </c:pt>
                <c:pt idx="7465">
                  <c:v>-409.48237599999999</c:v>
                </c:pt>
                <c:pt idx="7466">
                  <c:v>-409.79975200000001</c:v>
                </c:pt>
                <c:pt idx="7467">
                  <c:v>-409.22218900000001</c:v>
                </c:pt>
                <c:pt idx="7468">
                  <c:v>-409.48418800000002</c:v>
                </c:pt>
                <c:pt idx="7469">
                  <c:v>-409.38963699999999</c:v>
                </c:pt>
                <c:pt idx="7470">
                  <c:v>-409.20204699999999</c:v>
                </c:pt>
                <c:pt idx="7471">
                  <c:v>-409.71089899999998</c:v>
                </c:pt>
                <c:pt idx="7472">
                  <c:v>-409.20225599999998</c:v>
                </c:pt>
                <c:pt idx="7473">
                  <c:v>-409.47928899999999</c:v>
                </c:pt>
                <c:pt idx="7474">
                  <c:v>-409.34220800000003</c:v>
                </c:pt>
                <c:pt idx="7475">
                  <c:v>-409.81565999999998</c:v>
                </c:pt>
                <c:pt idx="7476">
                  <c:v>-409.37764700000002</c:v>
                </c:pt>
                <c:pt idx="7477">
                  <c:v>-409.73866299999997</c:v>
                </c:pt>
                <c:pt idx="7478">
                  <c:v>-409.80428999999998</c:v>
                </c:pt>
                <c:pt idx="7479">
                  <c:v>-409.96678800000001</c:v>
                </c:pt>
                <c:pt idx="7480">
                  <c:v>-409.67936500000002</c:v>
                </c:pt>
                <c:pt idx="7481">
                  <c:v>-410.50458400000002</c:v>
                </c:pt>
                <c:pt idx="7482">
                  <c:v>-409.92675400000002</c:v>
                </c:pt>
                <c:pt idx="7483">
                  <c:v>-409.95935200000002</c:v>
                </c:pt>
                <c:pt idx="7484">
                  <c:v>-410.296109</c:v>
                </c:pt>
                <c:pt idx="7485">
                  <c:v>-410.120835</c:v>
                </c:pt>
                <c:pt idx="7486">
                  <c:v>-410.83998200000002</c:v>
                </c:pt>
                <c:pt idx="7487">
                  <c:v>-409.76924300000002</c:v>
                </c:pt>
                <c:pt idx="7488">
                  <c:v>-409.02948700000002</c:v>
                </c:pt>
                <c:pt idx="7489">
                  <c:v>-409.81429500000002</c:v>
                </c:pt>
                <c:pt idx="7490">
                  <c:v>-409.34171500000002</c:v>
                </c:pt>
                <c:pt idx="7491">
                  <c:v>-409.32214499999998</c:v>
                </c:pt>
                <c:pt idx="7492">
                  <c:v>-410.374438</c:v>
                </c:pt>
                <c:pt idx="7493">
                  <c:v>-409.83714800000001</c:v>
                </c:pt>
                <c:pt idx="7494">
                  <c:v>-409.43318599999998</c:v>
                </c:pt>
                <c:pt idx="7495">
                  <c:v>-410.35930999999999</c:v>
                </c:pt>
                <c:pt idx="7496">
                  <c:v>-409.52702699999998</c:v>
                </c:pt>
                <c:pt idx="7497">
                  <c:v>-409.215845</c:v>
                </c:pt>
                <c:pt idx="7498">
                  <c:v>-409.53591499999999</c:v>
                </c:pt>
                <c:pt idx="7499">
                  <c:v>-409.22345000000001</c:v>
                </c:pt>
                <c:pt idx="7500">
                  <c:v>-409.36138499999998</c:v>
                </c:pt>
                <c:pt idx="7501">
                  <c:v>-408.92273799999998</c:v>
                </c:pt>
                <c:pt idx="7502">
                  <c:v>-409.13644499999998</c:v>
                </c:pt>
                <c:pt idx="7503">
                  <c:v>-408.52007700000001</c:v>
                </c:pt>
                <c:pt idx="7504">
                  <c:v>-409.44828000000001</c:v>
                </c:pt>
                <c:pt idx="7505">
                  <c:v>-409.84767599999998</c:v>
                </c:pt>
                <c:pt idx="7506">
                  <c:v>-409.02537100000001</c:v>
                </c:pt>
                <c:pt idx="7507">
                  <c:v>-409.61460699999998</c:v>
                </c:pt>
                <c:pt idx="7508">
                  <c:v>-409.09389099999999</c:v>
                </c:pt>
                <c:pt idx="7509">
                  <c:v>-409.27887500000003</c:v>
                </c:pt>
                <c:pt idx="7510">
                  <c:v>-409.15884199999999</c:v>
                </c:pt>
                <c:pt idx="7511">
                  <c:v>-410.00305900000001</c:v>
                </c:pt>
                <c:pt idx="7512">
                  <c:v>-409.785347</c:v>
                </c:pt>
                <c:pt idx="7513">
                  <c:v>-409.09224899999998</c:v>
                </c:pt>
                <c:pt idx="7514">
                  <c:v>-409.64966199999998</c:v>
                </c:pt>
                <c:pt idx="7515">
                  <c:v>-409.83327500000001</c:v>
                </c:pt>
                <c:pt idx="7516">
                  <c:v>-410.37214999999998</c:v>
                </c:pt>
                <c:pt idx="7517">
                  <c:v>-408.86516699999999</c:v>
                </c:pt>
                <c:pt idx="7518">
                  <c:v>-409.85759100000001</c:v>
                </c:pt>
                <c:pt idx="7519">
                  <c:v>-410.02887299999998</c:v>
                </c:pt>
                <c:pt idx="7520">
                  <c:v>-409.88051300000001</c:v>
                </c:pt>
                <c:pt idx="7521">
                  <c:v>-408.973544</c:v>
                </c:pt>
                <c:pt idx="7522">
                  <c:v>-409.82698599999998</c:v>
                </c:pt>
                <c:pt idx="7523">
                  <c:v>-408.77775500000001</c:v>
                </c:pt>
                <c:pt idx="7524">
                  <c:v>-409.023011</c:v>
                </c:pt>
                <c:pt idx="7525">
                  <c:v>-409.067927</c:v>
                </c:pt>
                <c:pt idx="7526">
                  <c:v>-408.76786299999998</c:v>
                </c:pt>
                <c:pt idx="7527">
                  <c:v>-408.97877999999997</c:v>
                </c:pt>
                <c:pt idx="7528">
                  <c:v>-409.79642200000001</c:v>
                </c:pt>
                <c:pt idx="7529">
                  <c:v>-408.621892</c:v>
                </c:pt>
                <c:pt idx="7530">
                  <c:v>-407.73566399999999</c:v>
                </c:pt>
                <c:pt idx="7531">
                  <c:v>-408.63169900000003</c:v>
                </c:pt>
                <c:pt idx="7532">
                  <c:v>-407.72472699999997</c:v>
                </c:pt>
                <c:pt idx="7533">
                  <c:v>-409.09470399999998</c:v>
                </c:pt>
                <c:pt idx="7534">
                  <c:v>-408.35223100000002</c:v>
                </c:pt>
                <c:pt idx="7535">
                  <c:v>-407.676176</c:v>
                </c:pt>
                <c:pt idx="7536">
                  <c:v>-407.92495700000001</c:v>
                </c:pt>
                <c:pt idx="7537">
                  <c:v>-410.00804699999998</c:v>
                </c:pt>
                <c:pt idx="7538">
                  <c:v>-409.84481499999998</c:v>
                </c:pt>
                <c:pt idx="7539">
                  <c:v>-408.629434</c:v>
                </c:pt>
                <c:pt idx="7540">
                  <c:v>-408.613451</c:v>
                </c:pt>
                <c:pt idx="7541">
                  <c:v>-409.564144</c:v>
                </c:pt>
                <c:pt idx="7542">
                  <c:v>-409.15760399999999</c:v>
                </c:pt>
                <c:pt idx="7543">
                  <c:v>-409.725504</c:v>
                </c:pt>
                <c:pt idx="7544">
                  <c:v>-409.26769999999999</c:v>
                </c:pt>
                <c:pt idx="7545">
                  <c:v>-409.952336</c:v>
                </c:pt>
                <c:pt idx="7546">
                  <c:v>-410.07692300000002</c:v>
                </c:pt>
                <c:pt idx="7547">
                  <c:v>-409.26638000000003</c:v>
                </c:pt>
                <c:pt idx="7548">
                  <c:v>-408.94234699999998</c:v>
                </c:pt>
                <c:pt idx="7549">
                  <c:v>-409.21876300000002</c:v>
                </c:pt>
                <c:pt idx="7550">
                  <c:v>-410.45870200000002</c:v>
                </c:pt>
                <c:pt idx="7551">
                  <c:v>-409.86082399999998</c:v>
                </c:pt>
                <c:pt idx="7552">
                  <c:v>-409.93872800000003</c:v>
                </c:pt>
                <c:pt idx="7553">
                  <c:v>-411.36451099999999</c:v>
                </c:pt>
                <c:pt idx="7554">
                  <c:v>-410.37545499999999</c:v>
                </c:pt>
                <c:pt idx="7555">
                  <c:v>-409.58312699999999</c:v>
                </c:pt>
                <c:pt idx="7556">
                  <c:v>-408.60182200000003</c:v>
                </c:pt>
                <c:pt idx="7557">
                  <c:v>-408.473319</c:v>
                </c:pt>
                <c:pt idx="7558">
                  <c:v>-408.66215299999999</c:v>
                </c:pt>
                <c:pt idx="7559">
                  <c:v>-411.433516</c:v>
                </c:pt>
                <c:pt idx="7560">
                  <c:v>-411.10028499999999</c:v>
                </c:pt>
                <c:pt idx="7561">
                  <c:v>-411.67217799999997</c:v>
                </c:pt>
                <c:pt idx="7562">
                  <c:v>-410.12217399999997</c:v>
                </c:pt>
                <c:pt idx="7563">
                  <c:v>-410.24363099999999</c:v>
                </c:pt>
                <c:pt idx="7564">
                  <c:v>-410.17666700000001</c:v>
                </c:pt>
                <c:pt idx="7565">
                  <c:v>-410.27083599999997</c:v>
                </c:pt>
                <c:pt idx="7566">
                  <c:v>-410.464157</c:v>
                </c:pt>
                <c:pt idx="7567">
                  <c:v>-410.41560399999997</c:v>
                </c:pt>
                <c:pt idx="7568">
                  <c:v>-412.09813000000003</c:v>
                </c:pt>
                <c:pt idx="7569">
                  <c:v>-411.38995699999998</c:v>
                </c:pt>
                <c:pt idx="7570">
                  <c:v>-410.19284499999998</c:v>
                </c:pt>
                <c:pt idx="7571">
                  <c:v>-410.32656300000002</c:v>
                </c:pt>
                <c:pt idx="7572">
                  <c:v>-413.77162399999997</c:v>
                </c:pt>
                <c:pt idx="7573">
                  <c:v>-412.39485000000002</c:v>
                </c:pt>
                <c:pt idx="7574">
                  <c:v>-409.45061900000002</c:v>
                </c:pt>
                <c:pt idx="7575">
                  <c:v>-409.68726299999997</c:v>
                </c:pt>
                <c:pt idx="7576">
                  <c:v>-409.22400900000002</c:v>
                </c:pt>
                <c:pt idx="7577">
                  <c:v>-410.184347</c:v>
                </c:pt>
                <c:pt idx="7578">
                  <c:v>-409.45241600000003</c:v>
                </c:pt>
                <c:pt idx="7579">
                  <c:v>-409.61681800000002</c:v>
                </c:pt>
                <c:pt idx="7580">
                  <c:v>-411.86192299999999</c:v>
                </c:pt>
                <c:pt idx="7581">
                  <c:v>-413.13313299999999</c:v>
                </c:pt>
                <c:pt idx="7582">
                  <c:v>-411.92874399999999</c:v>
                </c:pt>
                <c:pt idx="7583">
                  <c:v>-412.11803600000002</c:v>
                </c:pt>
                <c:pt idx="7584">
                  <c:v>-411.59657199999998</c:v>
                </c:pt>
                <c:pt idx="7585">
                  <c:v>-410.50090699999998</c:v>
                </c:pt>
                <c:pt idx="7586">
                  <c:v>-411.88925599999999</c:v>
                </c:pt>
                <c:pt idx="7587">
                  <c:v>-412.632519</c:v>
                </c:pt>
                <c:pt idx="7588">
                  <c:v>-413.38995199999999</c:v>
                </c:pt>
                <c:pt idx="7589">
                  <c:v>-412.153299</c:v>
                </c:pt>
                <c:pt idx="7590">
                  <c:v>-411.39581500000003</c:v>
                </c:pt>
                <c:pt idx="7591">
                  <c:v>-410.871126</c:v>
                </c:pt>
                <c:pt idx="7592">
                  <c:v>-411.42403400000001</c:v>
                </c:pt>
                <c:pt idx="7593">
                  <c:v>-410.70566200000002</c:v>
                </c:pt>
                <c:pt idx="7594">
                  <c:v>-410.55239799999998</c:v>
                </c:pt>
                <c:pt idx="7595">
                  <c:v>-411.16095799999999</c:v>
                </c:pt>
                <c:pt idx="7596">
                  <c:v>-411.41155099999997</c:v>
                </c:pt>
                <c:pt idx="7597">
                  <c:v>-411.32664</c:v>
                </c:pt>
                <c:pt idx="7598">
                  <c:v>-412.57883399999997</c:v>
                </c:pt>
                <c:pt idx="7599">
                  <c:v>-412.99777999999998</c:v>
                </c:pt>
                <c:pt idx="7600">
                  <c:v>-411.81743499999999</c:v>
                </c:pt>
                <c:pt idx="7601">
                  <c:v>-412.05121500000001</c:v>
                </c:pt>
                <c:pt idx="7602">
                  <c:v>-411.362458</c:v>
                </c:pt>
                <c:pt idx="7603">
                  <c:v>-410.86412899999999</c:v>
                </c:pt>
                <c:pt idx="7604">
                  <c:v>-413.14664399999998</c:v>
                </c:pt>
                <c:pt idx="7605">
                  <c:v>-411.097171</c:v>
                </c:pt>
                <c:pt idx="7606">
                  <c:v>-410.83319299999999</c:v>
                </c:pt>
                <c:pt idx="7607">
                  <c:v>-412.72263400000003</c:v>
                </c:pt>
                <c:pt idx="7608">
                  <c:v>-412.091814</c:v>
                </c:pt>
                <c:pt idx="7609">
                  <c:v>-411.05832700000002</c:v>
                </c:pt>
                <c:pt idx="7610">
                  <c:v>-412.55110100000002</c:v>
                </c:pt>
                <c:pt idx="7611">
                  <c:v>-411.27933300000001</c:v>
                </c:pt>
                <c:pt idx="7612">
                  <c:v>-410.65881300000001</c:v>
                </c:pt>
                <c:pt idx="7613">
                  <c:v>-413.18276200000003</c:v>
                </c:pt>
                <c:pt idx="7614">
                  <c:v>-412.332312</c:v>
                </c:pt>
                <c:pt idx="7615">
                  <c:v>-411.05308300000002</c:v>
                </c:pt>
                <c:pt idx="7616">
                  <c:v>-411.52086000000003</c:v>
                </c:pt>
                <c:pt idx="7617">
                  <c:v>-412.29000200000002</c:v>
                </c:pt>
                <c:pt idx="7618">
                  <c:v>-411.65021300000001</c:v>
                </c:pt>
                <c:pt idx="7619">
                  <c:v>-412.15023600000001</c:v>
                </c:pt>
                <c:pt idx="7620">
                  <c:v>-410.982393</c:v>
                </c:pt>
                <c:pt idx="7621">
                  <c:v>-412.37911000000003</c:v>
                </c:pt>
                <c:pt idx="7622">
                  <c:v>-413.885265</c:v>
                </c:pt>
                <c:pt idx="7623">
                  <c:v>-413.98616299999998</c:v>
                </c:pt>
                <c:pt idx="7624">
                  <c:v>-412.33489600000001</c:v>
                </c:pt>
                <c:pt idx="7625">
                  <c:v>-412.26584800000001</c:v>
                </c:pt>
                <c:pt idx="7626">
                  <c:v>-412.42517900000001</c:v>
                </c:pt>
                <c:pt idx="7627">
                  <c:v>-412.73216300000001</c:v>
                </c:pt>
                <c:pt idx="7628">
                  <c:v>-414.47398900000002</c:v>
                </c:pt>
                <c:pt idx="7629">
                  <c:v>-412.14402100000001</c:v>
                </c:pt>
                <c:pt idx="7630">
                  <c:v>-411.59532899999999</c:v>
                </c:pt>
                <c:pt idx="7631">
                  <c:v>-411.05064099999998</c:v>
                </c:pt>
                <c:pt idx="7632">
                  <c:v>-411.00367899999998</c:v>
                </c:pt>
                <c:pt idx="7633">
                  <c:v>-411.16179599999998</c:v>
                </c:pt>
                <c:pt idx="7634">
                  <c:v>-412.02909099999999</c:v>
                </c:pt>
                <c:pt idx="7635">
                  <c:v>-412.13113099999998</c:v>
                </c:pt>
                <c:pt idx="7636">
                  <c:v>-413.78612199999998</c:v>
                </c:pt>
                <c:pt idx="7637">
                  <c:v>-414.342827</c:v>
                </c:pt>
                <c:pt idx="7638">
                  <c:v>-415.31009899999998</c:v>
                </c:pt>
                <c:pt idx="7639">
                  <c:v>-415.03398700000002</c:v>
                </c:pt>
                <c:pt idx="7640">
                  <c:v>-413.04856899999999</c:v>
                </c:pt>
                <c:pt idx="7641">
                  <c:v>-413.92143700000003</c:v>
                </c:pt>
                <c:pt idx="7642">
                  <c:v>-414.06170200000003</c:v>
                </c:pt>
                <c:pt idx="7643">
                  <c:v>-413.69374199999999</c:v>
                </c:pt>
                <c:pt idx="7644">
                  <c:v>-414.84044999999998</c:v>
                </c:pt>
                <c:pt idx="7645">
                  <c:v>-412.58399800000001</c:v>
                </c:pt>
                <c:pt idx="7646">
                  <c:v>-413.73020700000001</c:v>
                </c:pt>
                <c:pt idx="7647">
                  <c:v>-415.827426</c:v>
                </c:pt>
                <c:pt idx="7648">
                  <c:v>-412.12544600000001</c:v>
                </c:pt>
                <c:pt idx="7649">
                  <c:v>-411.13212299999998</c:v>
                </c:pt>
                <c:pt idx="7650">
                  <c:v>-410.957427</c:v>
                </c:pt>
                <c:pt idx="7651">
                  <c:v>-413.24881099999999</c:v>
                </c:pt>
                <c:pt idx="7652">
                  <c:v>-411.66003000000001</c:v>
                </c:pt>
                <c:pt idx="7653">
                  <c:v>-413.53451699999999</c:v>
                </c:pt>
                <c:pt idx="7654">
                  <c:v>-413.56535100000002</c:v>
                </c:pt>
                <c:pt idx="7655">
                  <c:v>-416.20643200000001</c:v>
                </c:pt>
                <c:pt idx="7656">
                  <c:v>-412.45368999999999</c:v>
                </c:pt>
                <c:pt idx="7657">
                  <c:v>-411.78985999999998</c:v>
                </c:pt>
                <c:pt idx="7658">
                  <c:v>-411.00482499999998</c:v>
                </c:pt>
                <c:pt idx="7659">
                  <c:v>-411.89398399999999</c:v>
                </c:pt>
                <c:pt idx="7660">
                  <c:v>-411.49212899999998</c:v>
                </c:pt>
                <c:pt idx="7661">
                  <c:v>-412.85430000000002</c:v>
                </c:pt>
                <c:pt idx="7662">
                  <c:v>-414.393125</c:v>
                </c:pt>
                <c:pt idx="7663">
                  <c:v>-414.18428999999998</c:v>
                </c:pt>
                <c:pt idx="7664">
                  <c:v>-414.15133700000001</c:v>
                </c:pt>
                <c:pt idx="7665">
                  <c:v>-411.14691499999998</c:v>
                </c:pt>
                <c:pt idx="7666">
                  <c:v>-412.27294799999999</c:v>
                </c:pt>
                <c:pt idx="7667">
                  <c:v>-413.89981599999999</c:v>
                </c:pt>
                <c:pt idx="7668">
                  <c:v>-411.537485</c:v>
                </c:pt>
                <c:pt idx="7669">
                  <c:v>-410.86828000000003</c:v>
                </c:pt>
                <c:pt idx="7670">
                  <c:v>-410.81417599999997</c:v>
                </c:pt>
                <c:pt idx="7671">
                  <c:v>-412.109172</c:v>
                </c:pt>
                <c:pt idx="7672">
                  <c:v>-412.82422100000002</c:v>
                </c:pt>
                <c:pt idx="7673">
                  <c:v>-413.77356700000001</c:v>
                </c:pt>
                <c:pt idx="7674">
                  <c:v>-413.33254399999998</c:v>
                </c:pt>
                <c:pt idx="7675">
                  <c:v>-412.62885</c:v>
                </c:pt>
                <c:pt idx="7676">
                  <c:v>-412.55037600000003</c:v>
                </c:pt>
                <c:pt idx="7677">
                  <c:v>-412.50409000000002</c:v>
                </c:pt>
                <c:pt idx="7678">
                  <c:v>-412.39467400000001</c:v>
                </c:pt>
                <c:pt idx="7679">
                  <c:v>-411.93849899999998</c:v>
                </c:pt>
                <c:pt idx="7680">
                  <c:v>-412.269407</c:v>
                </c:pt>
                <c:pt idx="7681">
                  <c:v>-411.85779000000002</c:v>
                </c:pt>
                <c:pt idx="7682">
                  <c:v>-410.74287600000002</c:v>
                </c:pt>
                <c:pt idx="7683">
                  <c:v>-411.94825200000002</c:v>
                </c:pt>
                <c:pt idx="7684">
                  <c:v>-413.252724</c:v>
                </c:pt>
                <c:pt idx="7685">
                  <c:v>-413.471836</c:v>
                </c:pt>
                <c:pt idx="7686">
                  <c:v>-413.11696899999998</c:v>
                </c:pt>
                <c:pt idx="7687">
                  <c:v>-412.59342700000002</c:v>
                </c:pt>
                <c:pt idx="7688">
                  <c:v>-412.38604299999997</c:v>
                </c:pt>
                <c:pt idx="7689">
                  <c:v>-410.73852799999997</c:v>
                </c:pt>
                <c:pt idx="7690">
                  <c:v>-411.96968500000003</c:v>
                </c:pt>
                <c:pt idx="7691">
                  <c:v>-412.82128299999999</c:v>
                </c:pt>
                <c:pt idx="7692">
                  <c:v>-412.37503600000002</c:v>
                </c:pt>
                <c:pt idx="7693">
                  <c:v>-413.047099</c:v>
                </c:pt>
                <c:pt idx="7694">
                  <c:v>-413.73818599999998</c:v>
                </c:pt>
                <c:pt idx="7695">
                  <c:v>-413.707132</c:v>
                </c:pt>
                <c:pt idx="7696">
                  <c:v>-412.52127899999999</c:v>
                </c:pt>
                <c:pt idx="7697">
                  <c:v>-413.60474699999997</c:v>
                </c:pt>
                <c:pt idx="7698">
                  <c:v>-412.781025</c:v>
                </c:pt>
                <c:pt idx="7699">
                  <c:v>-414.33079300000003</c:v>
                </c:pt>
                <c:pt idx="7700">
                  <c:v>-414.49120499999998</c:v>
                </c:pt>
                <c:pt idx="7701">
                  <c:v>-415.02961599999998</c:v>
                </c:pt>
                <c:pt idx="7702">
                  <c:v>-415.00581299999999</c:v>
                </c:pt>
                <c:pt idx="7703">
                  <c:v>-413.34966400000002</c:v>
                </c:pt>
                <c:pt idx="7704">
                  <c:v>-412.29205300000001</c:v>
                </c:pt>
                <c:pt idx="7705">
                  <c:v>-413.42309399999999</c:v>
                </c:pt>
                <c:pt idx="7706">
                  <c:v>-414.299173</c:v>
                </c:pt>
                <c:pt idx="7707">
                  <c:v>-415.01152300000001</c:v>
                </c:pt>
                <c:pt idx="7708">
                  <c:v>-415.54255699999999</c:v>
                </c:pt>
                <c:pt idx="7709">
                  <c:v>-413.89992999999998</c:v>
                </c:pt>
                <c:pt idx="7710">
                  <c:v>-413.73617200000001</c:v>
                </c:pt>
                <c:pt idx="7711">
                  <c:v>-413.36146200000002</c:v>
                </c:pt>
                <c:pt idx="7712">
                  <c:v>-413.982776</c:v>
                </c:pt>
                <c:pt idx="7713">
                  <c:v>-414.643417</c:v>
                </c:pt>
                <c:pt idx="7714">
                  <c:v>-416.020174</c:v>
                </c:pt>
                <c:pt idx="7715">
                  <c:v>-413.73452700000001</c:v>
                </c:pt>
                <c:pt idx="7716">
                  <c:v>-413.03132099999999</c:v>
                </c:pt>
                <c:pt idx="7717">
                  <c:v>-413.61692499999998</c:v>
                </c:pt>
                <c:pt idx="7718">
                  <c:v>-409.29332399999998</c:v>
                </c:pt>
                <c:pt idx="7719">
                  <c:v>-414.79518200000001</c:v>
                </c:pt>
                <c:pt idx="7720">
                  <c:v>-414.230929</c:v>
                </c:pt>
                <c:pt idx="7721">
                  <c:v>-413.25531699999999</c:v>
                </c:pt>
                <c:pt idx="7722">
                  <c:v>-413.842692</c:v>
                </c:pt>
                <c:pt idx="7723">
                  <c:v>-413.59581800000001</c:v>
                </c:pt>
                <c:pt idx="7724">
                  <c:v>-413.055094</c:v>
                </c:pt>
                <c:pt idx="7725">
                  <c:v>-413.15749499999998</c:v>
                </c:pt>
                <c:pt idx="7726">
                  <c:v>-413.43324100000001</c:v>
                </c:pt>
                <c:pt idx="7727">
                  <c:v>-417.74392799999998</c:v>
                </c:pt>
                <c:pt idx="7728">
                  <c:v>-414.17965400000003</c:v>
                </c:pt>
                <c:pt idx="7729">
                  <c:v>-415.130675</c:v>
                </c:pt>
                <c:pt idx="7730">
                  <c:v>-413.64326499999999</c:v>
                </c:pt>
                <c:pt idx="7731">
                  <c:v>-415.05729300000002</c:v>
                </c:pt>
                <c:pt idx="7732">
                  <c:v>-413.75942600000002</c:v>
                </c:pt>
                <c:pt idx="7733">
                  <c:v>-415.02754900000002</c:v>
                </c:pt>
                <c:pt idx="7734">
                  <c:v>-412.67664300000001</c:v>
                </c:pt>
                <c:pt idx="7735">
                  <c:v>-414.84497399999998</c:v>
                </c:pt>
                <c:pt idx="7736">
                  <c:v>-414.52660500000002</c:v>
                </c:pt>
                <c:pt idx="7737">
                  <c:v>-414.19065799999998</c:v>
                </c:pt>
                <c:pt idx="7738">
                  <c:v>-413.752073</c:v>
                </c:pt>
                <c:pt idx="7739">
                  <c:v>-414.588707</c:v>
                </c:pt>
                <c:pt idx="7740">
                  <c:v>-413.174871</c:v>
                </c:pt>
                <c:pt idx="7741">
                  <c:v>-414.10729199999997</c:v>
                </c:pt>
                <c:pt idx="7742">
                  <c:v>-413.636439</c:v>
                </c:pt>
                <c:pt idx="7743">
                  <c:v>-412.53033799999997</c:v>
                </c:pt>
                <c:pt idx="7744">
                  <c:v>-412.16533600000002</c:v>
                </c:pt>
                <c:pt idx="7745">
                  <c:v>-413.17971899999998</c:v>
                </c:pt>
                <c:pt idx="7746">
                  <c:v>-413.01403299999998</c:v>
                </c:pt>
                <c:pt idx="7747">
                  <c:v>-413.25612699999999</c:v>
                </c:pt>
                <c:pt idx="7748">
                  <c:v>-413.70254299999999</c:v>
                </c:pt>
                <c:pt idx="7749">
                  <c:v>-414.432186</c:v>
                </c:pt>
                <c:pt idx="7750">
                  <c:v>-414.77935000000002</c:v>
                </c:pt>
                <c:pt idx="7751">
                  <c:v>-415.42678000000001</c:v>
                </c:pt>
                <c:pt idx="7752">
                  <c:v>-415.15305999999998</c:v>
                </c:pt>
                <c:pt idx="7753">
                  <c:v>-413.24000799999999</c:v>
                </c:pt>
                <c:pt idx="7754">
                  <c:v>-414.33269999999999</c:v>
                </c:pt>
                <c:pt idx="7755">
                  <c:v>-414.71145100000001</c:v>
                </c:pt>
                <c:pt idx="7756">
                  <c:v>-414.95119</c:v>
                </c:pt>
                <c:pt idx="7757">
                  <c:v>-413.07120400000002</c:v>
                </c:pt>
                <c:pt idx="7758">
                  <c:v>-414.45016099999998</c:v>
                </c:pt>
                <c:pt idx="7759">
                  <c:v>-413.69724000000002</c:v>
                </c:pt>
                <c:pt idx="7760">
                  <c:v>-412.43847799999998</c:v>
                </c:pt>
                <c:pt idx="7761">
                  <c:v>-412.43252899999999</c:v>
                </c:pt>
                <c:pt idx="7762">
                  <c:v>-412.67403899999999</c:v>
                </c:pt>
                <c:pt idx="7763">
                  <c:v>-412.36510299999998</c:v>
                </c:pt>
                <c:pt idx="7764">
                  <c:v>-414.08170000000001</c:v>
                </c:pt>
                <c:pt idx="7765">
                  <c:v>-415.37577199999998</c:v>
                </c:pt>
                <c:pt idx="7766">
                  <c:v>-411.45966800000002</c:v>
                </c:pt>
                <c:pt idx="7767">
                  <c:v>-415.02340600000002</c:v>
                </c:pt>
                <c:pt idx="7768">
                  <c:v>-415.23062599999997</c:v>
                </c:pt>
                <c:pt idx="7769">
                  <c:v>-413.17515900000001</c:v>
                </c:pt>
                <c:pt idx="7770">
                  <c:v>-413.51021400000002</c:v>
                </c:pt>
                <c:pt idx="7771">
                  <c:v>-411.90564999999998</c:v>
                </c:pt>
                <c:pt idx="7772">
                  <c:v>-411.63950299999999</c:v>
                </c:pt>
                <c:pt idx="7773">
                  <c:v>-411.13188600000001</c:v>
                </c:pt>
                <c:pt idx="7774">
                  <c:v>-412.44142299999999</c:v>
                </c:pt>
                <c:pt idx="7775">
                  <c:v>-411.74580600000002</c:v>
                </c:pt>
                <c:pt idx="7776">
                  <c:v>-412.42763200000002</c:v>
                </c:pt>
                <c:pt idx="7777">
                  <c:v>-413.03156999999999</c:v>
                </c:pt>
                <c:pt idx="7778">
                  <c:v>-412.031273</c:v>
                </c:pt>
                <c:pt idx="7779">
                  <c:v>-413.379278</c:v>
                </c:pt>
                <c:pt idx="7780">
                  <c:v>-414.804757</c:v>
                </c:pt>
                <c:pt idx="7781">
                  <c:v>-416.30911900000001</c:v>
                </c:pt>
                <c:pt idx="7782">
                  <c:v>-415.37410799999998</c:v>
                </c:pt>
                <c:pt idx="7783">
                  <c:v>-415.36330400000003</c:v>
                </c:pt>
                <c:pt idx="7784">
                  <c:v>-414.01062899999999</c:v>
                </c:pt>
                <c:pt idx="7785">
                  <c:v>-413.94454400000001</c:v>
                </c:pt>
                <c:pt idx="7786">
                  <c:v>-412.59733399999999</c:v>
                </c:pt>
                <c:pt idx="7787">
                  <c:v>-412.16213299999998</c:v>
                </c:pt>
                <c:pt idx="7788">
                  <c:v>-413.35360300000002</c:v>
                </c:pt>
                <c:pt idx="7789">
                  <c:v>-416.64043700000002</c:v>
                </c:pt>
                <c:pt idx="7790">
                  <c:v>-414.357033</c:v>
                </c:pt>
                <c:pt idx="7791">
                  <c:v>-414.771413</c:v>
                </c:pt>
                <c:pt idx="7792">
                  <c:v>-413.55723599999999</c:v>
                </c:pt>
                <c:pt idx="7793">
                  <c:v>-412.75605100000001</c:v>
                </c:pt>
                <c:pt idx="7794">
                  <c:v>-414.40200299999998</c:v>
                </c:pt>
                <c:pt idx="7795">
                  <c:v>-414.61297999999999</c:v>
                </c:pt>
                <c:pt idx="7796">
                  <c:v>-415.17243000000002</c:v>
                </c:pt>
                <c:pt idx="7797">
                  <c:v>-413.41853300000002</c:v>
                </c:pt>
                <c:pt idx="7798">
                  <c:v>-413.60624200000001</c:v>
                </c:pt>
                <c:pt idx="7799">
                  <c:v>-413.72008399999999</c:v>
                </c:pt>
                <c:pt idx="7800">
                  <c:v>-413.09952500000003</c:v>
                </c:pt>
                <c:pt idx="7801">
                  <c:v>-412.75776999999999</c:v>
                </c:pt>
                <c:pt idx="7802">
                  <c:v>-413.08629999999999</c:v>
                </c:pt>
                <c:pt idx="7803">
                  <c:v>-413.45045800000003</c:v>
                </c:pt>
                <c:pt idx="7804">
                  <c:v>-412.59479199999998</c:v>
                </c:pt>
                <c:pt idx="7805">
                  <c:v>-414.220618</c:v>
                </c:pt>
                <c:pt idx="7806">
                  <c:v>-413.30863399999998</c:v>
                </c:pt>
                <c:pt idx="7807">
                  <c:v>-413.25444900000002</c:v>
                </c:pt>
                <c:pt idx="7808">
                  <c:v>-413.030798</c:v>
                </c:pt>
                <c:pt idx="7809">
                  <c:v>-410.90240599999998</c:v>
                </c:pt>
                <c:pt idx="7810">
                  <c:v>-413.094829</c:v>
                </c:pt>
                <c:pt idx="7811">
                  <c:v>-414.69490300000001</c:v>
                </c:pt>
                <c:pt idx="7812">
                  <c:v>-412.49472600000001</c:v>
                </c:pt>
                <c:pt idx="7813">
                  <c:v>-412.92965700000002</c:v>
                </c:pt>
                <c:pt idx="7814">
                  <c:v>-413.41566999999998</c:v>
                </c:pt>
                <c:pt idx="7815">
                  <c:v>-414.68036000000001</c:v>
                </c:pt>
                <c:pt idx="7816">
                  <c:v>-411.88695999999999</c:v>
                </c:pt>
                <c:pt idx="7817">
                  <c:v>-412.94235099999997</c:v>
                </c:pt>
                <c:pt idx="7818">
                  <c:v>-412.63766500000003</c:v>
                </c:pt>
                <c:pt idx="7819">
                  <c:v>-412.47676000000001</c:v>
                </c:pt>
                <c:pt idx="7820">
                  <c:v>-412.160032</c:v>
                </c:pt>
                <c:pt idx="7821">
                  <c:v>-412.28222</c:v>
                </c:pt>
                <c:pt idx="7822">
                  <c:v>-412.12595800000003</c:v>
                </c:pt>
                <c:pt idx="7823">
                  <c:v>-413.17370699999998</c:v>
                </c:pt>
                <c:pt idx="7824">
                  <c:v>-412.39220499999999</c:v>
                </c:pt>
                <c:pt idx="7825">
                  <c:v>-412.31428399999999</c:v>
                </c:pt>
                <c:pt idx="7826">
                  <c:v>-412.48915</c:v>
                </c:pt>
                <c:pt idx="7827">
                  <c:v>-411.84029700000002</c:v>
                </c:pt>
                <c:pt idx="7828">
                  <c:v>-412.49006900000001</c:v>
                </c:pt>
                <c:pt idx="7829">
                  <c:v>-412.38938400000001</c:v>
                </c:pt>
                <c:pt idx="7830">
                  <c:v>-414.23704300000003</c:v>
                </c:pt>
                <c:pt idx="7831">
                  <c:v>-412.85502600000001</c:v>
                </c:pt>
                <c:pt idx="7832">
                  <c:v>-413.268528</c:v>
                </c:pt>
                <c:pt idx="7833">
                  <c:v>-414.314909</c:v>
                </c:pt>
                <c:pt idx="7834">
                  <c:v>-415.03581300000002</c:v>
                </c:pt>
                <c:pt idx="7835">
                  <c:v>-414.45443</c:v>
                </c:pt>
                <c:pt idx="7836">
                  <c:v>-413.93642899999998</c:v>
                </c:pt>
                <c:pt idx="7837">
                  <c:v>-414.76219800000001</c:v>
                </c:pt>
                <c:pt idx="7838">
                  <c:v>-412.89383700000002</c:v>
                </c:pt>
                <c:pt idx="7839">
                  <c:v>-414.98419699999999</c:v>
                </c:pt>
                <c:pt idx="7840">
                  <c:v>-413.92719899999997</c:v>
                </c:pt>
                <c:pt idx="7841">
                  <c:v>-414.51558599999998</c:v>
                </c:pt>
                <c:pt idx="7842">
                  <c:v>-413.76448299999998</c:v>
                </c:pt>
                <c:pt idx="7843">
                  <c:v>-413.646569</c:v>
                </c:pt>
                <c:pt idx="7844">
                  <c:v>-414.79201599999999</c:v>
                </c:pt>
                <c:pt idx="7845">
                  <c:v>-414.15104600000001</c:v>
                </c:pt>
                <c:pt idx="7846">
                  <c:v>-413.74224700000002</c:v>
                </c:pt>
                <c:pt idx="7847">
                  <c:v>-411.54873400000002</c:v>
                </c:pt>
                <c:pt idx="7848">
                  <c:v>-411.79744599999998</c:v>
                </c:pt>
                <c:pt idx="7849">
                  <c:v>-412.18878999999998</c:v>
                </c:pt>
                <c:pt idx="7850">
                  <c:v>-410.93866000000003</c:v>
                </c:pt>
                <c:pt idx="7851">
                  <c:v>-410.17373300000003</c:v>
                </c:pt>
                <c:pt idx="7852">
                  <c:v>-410.68130600000001</c:v>
                </c:pt>
                <c:pt idx="7853">
                  <c:v>-410.59335399999998</c:v>
                </c:pt>
                <c:pt idx="7854">
                  <c:v>-410.71876400000002</c:v>
                </c:pt>
                <c:pt idx="7855">
                  <c:v>-409.72645</c:v>
                </c:pt>
                <c:pt idx="7856">
                  <c:v>-411.26073000000002</c:v>
                </c:pt>
                <c:pt idx="7857">
                  <c:v>-411.84749900000003</c:v>
                </c:pt>
                <c:pt idx="7858">
                  <c:v>-411.11216300000001</c:v>
                </c:pt>
                <c:pt idx="7859">
                  <c:v>-410.84764200000001</c:v>
                </c:pt>
                <c:pt idx="7860">
                  <c:v>-410.68860000000001</c:v>
                </c:pt>
                <c:pt idx="7861">
                  <c:v>-411.26499799999999</c:v>
                </c:pt>
                <c:pt idx="7862">
                  <c:v>-411.61021499999998</c:v>
                </c:pt>
                <c:pt idx="7863">
                  <c:v>-411.856945</c:v>
                </c:pt>
                <c:pt idx="7864">
                  <c:v>-411.40085800000003</c:v>
                </c:pt>
                <c:pt idx="7865">
                  <c:v>-411.84098599999999</c:v>
                </c:pt>
                <c:pt idx="7866">
                  <c:v>-410.70821000000001</c:v>
                </c:pt>
                <c:pt idx="7867">
                  <c:v>-411.489869</c:v>
                </c:pt>
                <c:pt idx="7868">
                  <c:v>-411.41067199999998</c:v>
                </c:pt>
                <c:pt idx="7869">
                  <c:v>-411.92495200000002</c:v>
                </c:pt>
                <c:pt idx="7870">
                  <c:v>-410.83166699999998</c:v>
                </c:pt>
                <c:pt idx="7871">
                  <c:v>-411.61036100000001</c:v>
                </c:pt>
                <c:pt idx="7872">
                  <c:v>-412.04029800000001</c:v>
                </c:pt>
                <c:pt idx="7873">
                  <c:v>-413.32382799999999</c:v>
                </c:pt>
                <c:pt idx="7874">
                  <c:v>-412.48644300000001</c:v>
                </c:pt>
                <c:pt idx="7875">
                  <c:v>-412.78733199999999</c:v>
                </c:pt>
                <c:pt idx="7876">
                  <c:v>-414.34101299999998</c:v>
                </c:pt>
                <c:pt idx="7877">
                  <c:v>-413.29734999999999</c:v>
                </c:pt>
                <c:pt idx="7878">
                  <c:v>-412.30008500000002</c:v>
                </c:pt>
                <c:pt idx="7879">
                  <c:v>-412.96024399999999</c:v>
                </c:pt>
                <c:pt idx="7880">
                  <c:v>-411.39910500000002</c:v>
                </c:pt>
                <c:pt idx="7881">
                  <c:v>-411.76849499999997</c:v>
                </c:pt>
                <c:pt idx="7882">
                  <c:v>-411.37214499999999</c:v>
                </c:pt>
                <c:pt idx="7883">
                  <c:v>-412.44005700000002</c:v>
                </c:pt>
                <c:pt idx="7884">
                  <c:v>-412.81584400000003</c:v>
                </c:pt>
                <c:pt idx="7885">
                  <c:v>-411.295209</c:v>
                </c:pt>
                <c:pt idx="7886">
                  <c:v>-411.41524199999998</c:v>
                </c:pt>
                <c:pt idx="7887">
                  <c:v>-412.02490499999999</c:v>
                </c:pt>
                <c:pt idx="7888">
                  <c:v>-411.74044600000002</c:v>
                </c:pt>
                <c:pt idx="7889">
                  <c:v>-412.20660600000002</c:v>
                </c:pt>
                <c:pt idx="7890">
                  <c:v>-411.44470000000001</c:v>
                </c:pt>
                <c:pt idx="7891">
                  <c:v>-410.57207399999999</c:v>
                </c:pt>
                <c:pt idx="7892">
                  <c:v>-411.52349099999998</c:v>
                </c:pt>
                <c:pt idx="7893">
                  <c:v>-411.89880499999998</c:v>
                </c:pt>
                <c:pt idx="7894">
                  <c:v>-410.675928</c:v>
                </c:pt>
                <c:pt idx="7895">
                  <c:v>-410.74562100000003</c:v>
                </c:pt>
                <c:pt idx="7896">
                  <c:v>-410.17796900000002</c:v>
                </c:pt>
                <c:pt idx="7897">
                  <c:v>-411.04650800000002</c:v>
                </c:pt>
                <c:pt idx="7898">
                  <c:v>-410.84316999999999</c:v>
                </c:pt>
                <c:pt idx="7899">
                  <c:v>-410.71073100000001</c:v>
                </c:pt>
                <c:pt idx="7900">
                  <c:v>-411.11024300000003</c:v>
                </c:pt>
                <c:pt idx="7901">
                  <c:v>-409.860748</c:v>
                </c:pt>
                <c:pt idx="7902">
                  <c:v>-410.11991499999999</c:v>
                </c:pt>
                <c:pt idx="7903">
                  <c:v>-410.85920199999998</c:v>
                </c:pt>
                <c:pt idx="7904">
                  <c:v>-410.88206100000002</c:v>
                </c:pt>
                <c:pt idx="7905">
                  <c:v>-410.152424</c:v>
                </c:pt>
                <c:pt idx="7906">
                  <c:v>-410.54659500000002</c:v>
                </c:pt>
                <c:pt idx="7907">
                  <c:v>-410.49510500000002</c:v>
                </c:pt>
                <c:pt idx="7908">
                  <c:v>-410.58655499999998</c:v>
                </c:pt>
                <c:pt idx="7909">
                  <c:v>-410.47558099999998</c:v>
                </c:pt>
                <c:pt idx="7910">
                  <c:v>-411.15481699999998</c:v>
                </c:pt>
                <c:pt idx="7911">
                  <c:v>-411.55821100000003</c:v>
                </c:pt>
                <c:pt idx="7912">
                  <c:v>-410.91105700000003</c:v>
                </c:pt>
                <c:pt idx="7913">
                  <c:v>-410.23028299999999</c:v>
                </c:pt>
                <c:pt idx="7914">
                  <c:v>-410.60592200000002</c:v>
                </c:pt>
                <c:pt idx="7915">
                  <c:v>-410.67550299999999</c:v>
                </c:pt>
                <c:pt idx="7916">
                  <c:v>-410.298745</c:v>
                </c:pt>
                <c:pt idx="7917">
                  <c:v>-409.85788300000002</c:v>
                </c:pt>
                <c:pt idx="7918">
                  <c:v>-409.85254099999997</c:v>
                </c:pt>
                <c:pt idx="7919">
                  <c:v>-411.339202</c:v>
                </c:pt>
                <c:pt idx="7920">
                  <c:v>-410.70994400000001</c:v>
                </c:pt>
                <c:pt idx="7921">
                  <c:v>-410.739824</c:v>
                </c:pt>
                <c:pt idx="7922">
                  <c:v>-411.22619500000002</c:v>
                </c:pt>
                <c:pt idx="7923">
                  <c:v>-410.69364200000001</c:v>
                </c:pt>
                <c:pt idx="7924">
                  <c:v>-411.10747300000003</c:v>
                </c:pt>
                <c:pt idx="7925">
                  <c:v>-411.88900999999998</c:v>
                </c:pt>
                <c:pt idx="7926">
                  <c:v>-412.80290000000002</c:v>
                </c:pt>
                <c:pt idx="7927">
                  <c:v>-412.59416700000003</c:v>
                </c:pt>
                <c:pt idx="7928">
                  <c:v>-413.10166199999998</c:v>
                </c:pt>
                <c:pt idx="7929">
                  <c:v>-412.30124999999998</c:v>
                </c:pt>
                <c:pt idx="7930">
                  <c:v>-412.39110499999998</c:v>
                </c:pt>
                <c:pt idx="7931">
                  <c:v>-412.46212500000001</c:v>
                </c:pt>
                <c:pt idx="7932">
                  <c:v>-411.813715</c:v>
                </c:pt>
                <c:pt idx="7933">
                  <c:v>-412.01871299999999</c:v>
                </c:pt>
                <c:pt idx="7934">
                  <c:v>-413.920727</c:v>
                </c:pt>
                <c:pt idx="7935">
                  <c:v>-412.05714799999998</c:v>
                </c:pt>
                <c:pt idx="7936">
                  <c:v>-412.57759399999998</c:v>
                </c:pt>
                <c:pt idx="7937">
                  <c:v>-412.51879300000002</c:v>
                </c:pt>
                <c:pt idx="7938">
                  <c:v>-411.55096099999997</c:v>
                </c:pt>
                <c:pt idx="7939">
                  <c:v>-412.51958200000001</c:v>
                </c:pt>
                <c:pt idx="7940">
                  <c:v>-412.13651399999998</c:v>
                </c:pt>
                <c:pt idx="7941">
                  <c:v>-411.22166499999997</c:v>
                </c:pt>
                <c:pt idx="7942">
                  <c:v>-411.16646700000001</c:v>
                </c:pt>
                <c:pt idx="7943">
                  <c:v>-411.51270499999998</c:v>
                </c:pt>
                <c:pt idx="7944">
                  <c:v>-411.26169399999998</c:v>
                </c:pt>
                <c:pt idx="7945">
                  <c:v>-412.52294000000001</c:v>
                </c:pt>
                <c:pt idx="7946">
                  <c:v>-413.36126400000001</c:v>
                </c:pt>
                <c:pt idx="7947">
                  <c:v>-412.11453599999999</c:v>
                </c:pt>
                <c:pt idx="7948">
                  <c:v>-412.67938400000003</c:v>
                </c:pt>
                <c:pt idx="7949">
                  <c:v>-412.69710199999997</c:v>
                </c:pt>
                <c:pt idx="7950">
                  <c:v>-413.58000500000003</c:v>
                </c:pt>
                <c:pt idx="7951">
                  <c:v>-414.28897499999999</c:v>
                </c:pt>
                <c:pt idx="7952">
                  <c:v>-414.73638199999999</c:v>
                </c:pt>
                <c:pt idx="7953">
                  <c:v>-413.70024999999998</c:v>
                </c:pt>
                <c:pt idx="7954">
                  <c:v>-415.69431300000002</c:v>
                </c:pt>
                <c:pt idx="7955">
                  <c:v>-414.17291599999999</c:v>
                </c:pt>
                <c:pt idx="7956">
                  <c:v>-415.94520299999999</c:v>
                </c:pt>
                <c:pt idx="7957">
                  <c:v>-416.51097099999998</c:v>
                </c:pt>
                <c:pt idx="7958">
                  <c:v>-413.65959400000003</c:v>
                </c:pt>
                <c:pt idx="7959">
                  <c:v>-411.79516000000001</c:v>
                </c:pt>
                <c:pt idx="7960">
                  <c:v>-412.79887200000002</c:v>
                </c:pt>
                <c:pt idx="7961">
                  <c:v>-415.570651</c:v>
                </c:pt>
                <c:pt idx="7962">
                  <c:v>-415.27165400000001</c:v>
                </c:pt>
                <c:pt idx="7963">
                  <c:v>-415.22260799999998</c:v>
                </c:pt>
                <c:pt idx="7964">
                  <c:v>-413.57502099999999</c:v>
                </c:pt>
                <c:pt idx="7965">
                  <c:v>-413.678676</c:v>
                </c:pt>
                <c:pt idx="7966">
                  <c:v>-413.73596400000002</c:v>
                </c:pt>
                <c:pt idx="7967">
                  <c:v>-412.72100499999999</c:v>
                </c:pt>
                <c:pt idx="7968">
                  <c:v>-413.89679799999999</c:v>
                </c:pt>
                <c:pt idx="7969">
                  <c:v>-413.18768299999999</c:v>
                </c:pt>
                <c:pt idx="7970">
                  <c:v>-411.60331100000002</c:v>
                </c:pt>
                <c:pt idx="7971">
                  <c:v>-412.51947200000001</c:v>
                </c:pt>
                <c:pt idx="7972">
                  <c:v>-412.29446300000001</c:v>
                </c:pt>
                <c:pt idx="7973">
                  <c:v>-413.06015300000001</c:v>
                </c:pt>
                <c:pt idx="7974">
                  <c:v>-412.82713799999999</c:v>
                </c:pt>
                <c:pt idx="7975">
                  <c:v>-413.264139</c:v>
                </c:pt>
                <c:pt idx="7976">
                  <c:v>-413.65847200000002</c:v>
                </c:pt>
                <c:pt idx="7977">
                  <c:v>-413.72413699999998</c:v>
                </c:pt>
                <c:pt idx="7978">
                  <c:v>-414.12191799999999</c:v>
                </c:pt>
                <c:pt idx="7979">
                  <c:v>-413.64880399999998</c:v>
                </c:pt>
                <c:pt idx="7980">
                  <c:v>-413.36706199999998</c:v>
                </c:pt>
                <c:pt idx="7981">
                  <c:v>-412.31049300000001</c:v>
                </c:pt>
                <c:pt idx="7982">
                  <c:v>-412.24176499999999</c:v>
                </c:pt>
                <c:pt idx="7983">
                  <c:v>-412.90864099999999</c:v>
                </c:pt>
                <c:pt idx="7984">
                  <c:v>-413.51006599999999</c:v>
                </c:pt>
                <c:pt idx="7985">
                  <c:v>-413.40540499999997</c:v>
                </c:pt>
                <c:pt idx="7986">
                  <c:v>-413.08916599999998</c:v>
                </c:pt>
                <c:pt idx="7987">
                  <c:v>-414.20428099999998</c:v>
                </c:pt>
                <c:pt idx="7988">
                  <c:v>-412.78634199999999</c:v>
                </c:pt>
                <c:pt idx="7989">
                  <c:v>-411.93399899999997</c:v>
                </c:pt>
                <c:pt idx="7990">
                  <c:v>-413.68371200000001</c:v>
                </c:pt>
                <c:pt idx="7991">
                  <c:v>-411.89811900000001</c:v>
                </c:pt>
                <c:pt idx="7992">
                  <c:v>-411.73970400000002</c:v>
                </c:pt>
                <c:pt idx="7993">
                  <c:v>-411.71111300000001</c:v>
                </c:pt>
                <c:pt idx="7994">
                  <c:v>-411.798405</c:v>
                </c:pt>
                <c:pt idx="7995">
                  <c:v>-412.24632700000001</c:v>
                </c:pt>
                <c:pt idx="7996">
                  <c:v>-412.60771599999998</c:v>
                </c:pt>
                <c:pt idx="7997">
                  <c:v>-410.77836400000001</c:v>
                </c:pt>
                <c:pt idx="7998">
                  <c:v>-411.24011100000001</c:v>
                </c:pt>
                <c:pt idx="7999">
                  <c:v>-411.38160599999998</c:v>
                </c:pt>
                <c:pt idx="8000">
                  <c:v>-411.20495099999999</c:v>
                </c:pt>
                <c:pt idx="8001">
                  <c:v>-411.862595</c:v>
                </c:pt>
                <c:pt idx="8002">
                  <c:v>-411.38349199999999</c:v>
                </c:pt>
                <c:pt idx="8003">
                  <c:v>-411.55628200000001</c:v>
                </c:pt>
                <c:pt idx="8004">
                  <c:v>-410.01386500000001</c:v>
                </c:pt>
                <c:pt idx="8005">
                  <c:v>-411.84640000000002</c:v>
                </c:pt>
                <c:pt idx="8006">
                  <c:v>-411.15051199999999</c:v>
                </c:pt>
                <c:pt idx="8007">
                  <c:v>-410.31455499999998</c:v>
                </c:pt>
                <c:pt idx="8008">
                  <c:v>-411.33663100000001</c:v>
                </c:pt>
                <c:pt idx="8009">
                  <c:v>-412.927887</c:v>
                </c:pt>
                <c:pt idx="8010">
                  <c:v>-413.44568900000002</c:v>
                </c:pt>
                <c:pt idx="8011">
                  <c:v>-414.525508</c:v>
                </c:pt>
                <c:pt idx="8012">
                  <c:v>-416.10730999999998</c:v>
                </c:pt>
                <c:pt idx="8013">
                  <c:v>-412.44345600000003</c:v>
                </c:pt>
                <c:pt idx="8014">
                  <c:v>-415.15062799999998</c:v>
                </c:pt>
                <c:pt idx="8015">
                  <c:v>-414.23563799999999</c:v>
                </c:pt>
                <c:pt idx="8016">
                  <c:v>-415.11940900000002</c:v>
                </c:pt>
                <c:pt idx="8017">
                  <c:v>-412.78032000000002</c:v>
                </c:pt>
                <c:pt idx="8018">
                  <c:v>-413.93619799999999</c:v>
                </c:pt>
                <c:pt idx="8019">
                  <c:v>-413.88929400000001</c:v>
                </c:pt>
                <c:pt idx="8020">
                  <c:v>-412.816912</c:v>
                </c:pt>
                <c:pt idx="8021">
                  <c:v>-414.70588199999997</c:v>
                </c:pt>
                <c:pt idx="8022">
                  <c:v>-414.24584399999998</c:v>
                </c:pt>
                <c:pt idx="8023">
                  <c:v>-414.55336499999999</c:v>
                </c:pt>
                <c:pt idx="8024">
                  <c:v>-413.47776599999997</c:v>
                </c:pt>
                <c:pt idx="8025">
                  <c:v>-412.79570000000001</c:v>
                </c:pt>
                <c:pt idx="8026">
                  <c:v>-413.89102100000002</c:v>
                </c:pt>
                <c:pt idx="8027">
                  <c:v>-414.54429299999998</c:v>
                </c:pt>
                <c:pt idx="8028">
                  <c:v>-415.02981999999997</c:v>
                </c:pt>
                <c:pt idx="8029">
                  <c:v>-413.85043999999999</c:v>
                </c:pt>
                <c:pt idx="8030">
                  <c:v>-413.75095700000003</c:v>
                </c:pt>
                <c:pt idx="8031">
                  <c:v>-413.68472000000003</c:v>
                </c:pt>
                <c:pt idx="8032">
                  <c:v>-412.91418599999997</c:v>
                </c:pt>
                <c:pt idx="8033">
                  <c:v>-412.91477600000002</c:v>
                </c:pt>
                <c:pt idx="8034">
                  <c:v>-413.75614999999999</c:v>
                </c:pt>
                <c:pt idx="8035">
                  <c:v>-413.34947</c:v>
                </c:pt>
                <c:pt idx="8036">
                  <c:v>-413.69545699999998</c:v>
                </c:pt>
                <c:pt idx="8037">
                  <c:v>-412.24315899999999</c:v>
                </c:pt>
                <c:pt idx="8038">
                  <c:v>-412.531632</c:v>
                </c:pt>
                <c:pt idx="8039">
                  <c:v>-412.35278599999998</c:v>
                </c:pt>
                <c:pt idx="8040">
                  <c:v>-412.36461000000003</c:v>
                </c:pt>
                <c:pt idx="8041">
                  <c:v>-413.08728300000001</c:v>
                </c:pt>
                <c:pt idx="8042">
                  <c:v>-413.06949800000001</c:v>
                </c:pt>
                <c:pt idx="8043">
                  <c:v>-412.44875999999999</c:v>
                </c:pt>
                <c:pt idx="8044">
                  <c:v>-412.06171699999999</c:v>
                </c:pt>
                <c:pt idx="8045">
                  <c:v>-412.054934</c:v>
                </c:pt>
                <c:pt idx="8046">
                  <c:v>-412.29820000000001</c:v>
                </c:pt>
                <c:pt idx="8047">
                  <c:v>-412.45615400000003</c:v>
                </c:pt>
                <c:pt idx="8048">
                  <c:v>-413.16492799999997</c:v>
                </c:pt>
                <c:pt idx="8049">
                  <c:v>-413.50703299999998</c:v>
                </c:pt>
                <c:pt idx="8050">
                  <c:v>-413.43390799999997</c:v>
                </c:pt>
                <c:pt idx="8051">
                  <c:v>-412.78611699999999</c:v>
                </c:pt>
                <c:pt idx="8052">
                  <c:v>-412.19902100000002</c:v>
                </c:pt>
                <c:pt idx="8053">
                  <c:v>-412.90867800000001</c:v>
                </c:pt>
                <c:pt idx="8054">
                  <c:v>-412.40562499999999</c:v>
                </c:pt>
                <c:pt idx="8055">
                  <c:v>-412.36684300000002</c:v>
                </c:pt>
                <c:pt idx="8056">
                  <c:v>-412.01572900000002</c:v>
                </c:pt>
                <c:pt idx="8057">
                  <c:v>-412.212468</c:v>
                </c:pt>
                <c:pt idx="8058">
                  <c:v>-411.902646</c:v>
                </c:pt>
                <c:pt idx="8059">
                  <c:v>-413.94946099999999</c:v>
                </c:pt>
                <c:pt idx="8060">
                  <c:v>-412.68623400000001</c:v>
                </c:pt>
                <c:pt idx="8061">
                  <c:v>-414.13105200000001</c:v>
                </c:pt>
                <c:pt idx="8062">
                  <c:v>-412.92617000000001</c:v>
                </c:pt>
                <c:pt idx="8063">
                  <c:v>-414.20676800000001</c:v>
                </c:pt>
                <c:pt idx="8064">
                  <c:v>-415.18386700000002</c:v>
                </c:pt>
                <c:pt idx="8065">
                  <c:v>-414.01730199999997</c:v>
                </c:pt>
                <c:pt idx="8066">
                  <c:v>-414.41885000000002</c:v>
                </c:pt>
                <c:pt idx="8067">
                  <c:v>-414.10368599999998</c:v>
                </c:pt>
                <c:pt idx="8068">
                  <c:v>-413.78883500000001</c:v>
                </c:pt>
                <c:pt idx="8069">
                  <c:v>-413.20668999999998</c:v>
                </c:pt>
                <c:pt idx="8070">
                  <c:v>-412.70997999999997</c:v>
                </c:pt>
                <c:pt idx="8071">
                  <c:v>-412.865996</c:v>
                </c:pt>
                <c:pt idx="8072">
                  <c:v>-412.81332300000003</c:v>
                </c:pt>
                <c:pt idx="8073">
                  <c:v>-412.37185299999999</c:v>
                </c:pt>
                <c:pt idx="8074">
                  <c:v>-411.26204300000001</c:v>
                </c:pt>
                <c:pt idx="8075">
                  <c:v>-412.60159499999997</c:v>
                </c:pt>
                <c:pt idx="8076">
                  <c:v>-413.09312699999998</c:v>
                </c:pt>
                <c:pt idx="8077">
                  <c:v>-413.130539</c:v>
                </c:pt>
                <c:pt idx="8078">
                  <c:v>-413.87930999999998</c:v>
                </c:pt>
                <c:pt idx="8079">
                  <c:v>-413.45421499999998</c:v>
                </c:pt>
                <c:pt idx="8080">
                  <c:v>-413.47910899999999</c:v>
                </c:pt>
                <c:pt idx="8081">
                  <c:v>-412.48122100000001</c:v>
                </c:pt>
                <c:pt idx="8082">
                  <c:v>-412.49678999999998</c:v>
                </c:pt>
                <c:pt idx="8083">
                  <c:v>-413.87211400000001</c:v>
                </c:pt>
                <c:pt idx="8084">
                  <c:v>-414.36007799999999</c:v>
                </c:pt>
                <c:pt idx="8085">
                  <c:v>-414.792959</c:v>
                </c:pt>
                <c:pt idx="8086">
                  <c:v>-413.30876999999998</c:v>
                </c:pt>
                <c:pt idx="8087">
                  <c:v>-410.948937</c:v>
                </c:pt>
                <c:pt idx="8088">
                  <c:v>-413.580941</c:v>
                </c:pt>
                <c:pt idx="8089">
                  <c:v>-412.65629100000001</c:v>
                </c:pt>
                <c:pt idx="8090">
                  <c:v>-412.94346200000001</c:v>
                </c:pt>
                <c:pt idx="8091">
                  <c:v>-413.16414099999997</c:v>
                </c:pt>
                <c:pt idx="8092">
                  <c:v>-413.35332699999998</c:v>
                </c:pt>
                <c:pt idx="8093">
                  <c:v>-413.4282</c:v>
                </c:pt>
                <c:pt idx="8094">
                  <c:v>-413.65963900000003</c:v>
                </c:pt>
                <c:pt idx="8095">
                  <c:v>-414.372953</c:v>
                </c:pt>
                <c:pt idx="8096">
                  <c:v>-414.46072299999997</c:v>
                </c:pt>
                <c:pt idx="8097">
                  <c:v>-414.72965799999997</c:v>
                </c:pt>
                <c:pt idx="8098">
                  <c:v>-413.86068699999998</c:v>
                </c:pt>
                <c:pt idx="8099">
                  <c:v>-412.098726</c:v>
                </c:pt>
                <c:pt idx="8100">
                  <c:v>-413.52442100000002</c:v>
                </c:pt>
                <c:pt idx="8101">
                  <c:v>-413.40066000000002</c:v>
                </c:pt>
                <c:pt idx="8102">
                  <c:v>-412.807817</c:v>
                </c:pt>
                <c:pt idx="8103">
                  <c:v>-411.36651599999999</c:v>
                </c:pt>
                <c:pt idx="8104">
                  <c:v>-410.49241599999999</c:v>
                </c:pt>
                <c:pt idx="8105">
                  <c:v>-410.74347</c:v>
                </c:pt>
                <c:pt idx="8106">
                  <c:v>-410.453104</c:v>
                </c:pt>
                <c:pt idx="8107">
                  <c:v>-411.49884200000002</c:v>
                </c:pt>
                <c:pt idx="8108">
                  <c:v>-411.58834999999999</c:v>
                </c:pt>
                <c:pt idx="8109">
                  <c:v>-410.78656000000001</c:v>
                </c:pt>
                <c:pt idx="8110">
                  <c:v>-410.81590599999998</c:v>
                </c:pt>
                <c:pt idx="8111">
                  <c:v>-410.72831300000001</c:v>
                </c:pt>
                <c:pt idx="8112">
                  <c:v>-412.12778200000002</c:v>
                </c:pt>
                <c:pt idx="8113">
                  <c:v>-411.85356400000001</c:v>
                </c:pt>
                <c:pt idx="8114">
                  <c:v>-412.36294900000001</c:v>
                </c:pt>
                <c:pt idx="8115">
                  <c:v>-412.29156399999999</c:v>
                </c:pt>
                <c:pt idx="8116">
                  <c:v>-411.69824199999999</c:v>
                </c:pt>
                <c:pt idx="8117">
                  <c:v>-412.96363100000002</c:v>
                </c:pt>
                <c:pt idx="8118">
                  <c:v>-412.28882700000003</c:v>
                </c:pt>
                <c:pt idx="8119">
                  <c:v>-412.54517800000002</c:v>
                </c:pt>
                <c:pt idx="8120">
                  <c:v>-412.28060099999999</c:v>
                </c:pt>
                <c:pt idx="8121">
                  <c:v>-412.01404200000002</c:v>
                </c:pt>
                <c:pt idx="8122">
                  <c:v>-411.21865700000001</c:v>
                </c:pt>
                <c:pt idx="8123">
                  <c:v>-412.27528000000001</c:v>
                </c:pt>
                <c:pt idx="8124">
                  <c:v>-411.77371299999999</c:v>
                </c:pt>
                <c:pt idx="8125">
                  <c:v>-411.39051499999999</c:v>
                </c:pt>
                <c:pt idx="8126">
                  <c:v>-411.80300899999997</c:v>
                </c:pt>
                <c:pt idx="8127">
                  <c:v>-411.35954299999997</c:v>
                </c:pt>
                <c:pt idx="8128">
                  <c:v>-411.59908899999999</c:v>
                </c:pt>
                <c:pt idx="8129">
                  <c:v>-411.15984700000001</c:v>
                </c:pt>
                <c:pt idx="8130">
                  <c:v>-412.95657699999998</c:v>
                </c:pt>
                <c:pt idx="8131">
                  <c:v>-412.192769</c:v>
                </c:pt>
                <c:pt idx="8132">
                  <c:v>-411.17599200000001</c:v>
                </c:pt>
                <c:pt idx="8133">
                  <c:v>-411.18213200000002</c:v>
                </c:pt>
                <c:pt idx="8134">
                  <c:v>-410.81662299999999</c:v>
                </c:pt>
                <c:pt idx="8135">
                  <c:v>-411.71806900000001</c:v>
                </c:pt>
                <c:pt idx="8136">
                  <c:v>-411.78805799999998</c:v>
                </c:pt>
                <c:pt idx="8137">
                  <c:v>-411.54232100000002</c:v>
                </c:pt>
                <c:pt idx="8138">
                  <c:v>-412.66089399999998</c:v>
                </c:pt>
                <c:pt idx="8139">
                  <c:v>-410.90725099999997</c:v>
                </c:pt>
                <c:pt idx="8140">
                  <c:v>-412.74781999999999</c:v>
                </c:pt>
                <c:pt idx="8141">
                  <c:v>-409.533568</c:v>
                </c:pt>
                <c:pt idx="8142">
                  <c:v>-410.15117600000002</c:v>
                </c:pt>
                <c:pt idx="8143">
                  <c:v>-409.57859999999999</c:v>
                </c:pt>
                <c:pt idx="8144">
                  <c:v>-410.97560499999997</c:v>
                </c:pt>
                <c:pt idx="8145">
                  <c:v>-409.94166300000001</c:v>
                </c:pt>
                <c:pt idx="8146">
                  <c:v>-409.680882</c:v>
                </c:pt>
                <c:pt idx="8147">
                  <c:v>-410.16867999999999</c:v>
                </c:pt>
                <c:pt idx="8148">
                  <c:v>-411.02041600000001</c:v>
                </c:pt>
                <c:pt idx="8149">
                  <c:v>-410.91320100000002</c:v>
                </c:pt>
                <c:pt idx="8150">
                  <c:v>-410.748088</c:v>
                </c:pt>
                <c:pt idx="8151">
                  <c:v>-411.12824499999999</c:v>
                </c:pt>
                <c:pt idx="8152">
                  <c:v>-410.80692800000003</c:v>
                </c:pt>
                <c:pt idx="8153">
                  <c:v>-409.88006300000001</c:v>
                </c:pt>
                <c:pt idx="8154">
                  <c:v>-410.53370699999999</c:v>
                </c:pt>
                <c:pt idx="8155">
                  <c:v>-411.04421400000001</c:v>
                </c:pt>
                <c:pt idx="8156">
                  <c:v>-411.02049199999999</c:v>
                </c:pt>
                <c:pt idx="8157">
                  <c:v>-410.31838099999999</c:v>
                </c:pt>
                <c:pt idx="8158">
                  <c:v>-410.17515900000001</c:v>
                </c:pt>
                <c:pt idx="8159">
                  <c:v>-410.39147500000001</c:v>
                </c:pt>
                <c:pt idx="8160">
                  <c:v>-410.20630799999998</c:v>
                </c:pt>
                <c:pt idx="8161">
                  <c:v>-410.50893400000001</c:v>
                </c:pt>
                <c:pt idx="8162">
                  <c:v>-410.76615600000002</c:v>
                </c:pt>
                <c:pt idx="8163">
                  <c:v>-410.66189400000002</c:v>
                </c:pt>
                <c:pt idx="8164">
                  <c:v>-411.546494</c:v>
                </c:pt>
                <c:pt idx="8165">
                  <c:v>-411.51757199999997</c:v>
                </c:pt>
                <c:pt idx="8166">
                  <c:v>-411.6773</c:v>
                </c:pt>
                <c:pt idx="8167">
                  <c:v>-411.52074499999998</c:v>
                </c:pt>
                <c:pt idx="8168">
                  <c:v>-411.03126400000002</c:v>
                </c:pt>
                <c:pt idx="8169">
                  <c:v>-411.67659700000002</c:v>
                </c:pt>
                <c:pt idx="8170">
                  <c:v>-411.80430000000001</c:v>
                </c:pt>
                <c:pt idx="8171">
                  <c:v>-412.94157200000001</c:v>
                </c:pt>
                <c:pt idx="8172">
                  <c:v>-412.52093400000001</c:v>
                </c:pt>
                <c:pt idx="8173">
                  <c:v>-411.40746999999999</c:v>
                </c:pt>
                <c:pt idx="8174">
                  <c:v>-411.63461899999999</c:v>
                </c:pt>
                <c:pt idx="8175">
                  <c:v>-412.14287999999999</c:v>
                </c:pt>
                <c:pt idx="8176">
                  <c:v>-411.61730499999999</c:v>
                </c:pt>
                <c:pt idx="8177">
                  <c:v>-412.52148</c:v>
                </c:pt>
                <c:pt idx="8178">
                  <c:v>-411.57761699999998</c:v>
                </c:pt>
                <c:pt idx="8179">
                  <c:v>-411.38439299999999</c:v>
                </c:pt>
                <c:pt idx="8180">
                  <c:v>-411.93179700000002</c:v>
                </c:pt>
                <c:pt idx="8181">
                  <c:v>-411.600934</c:v>
                </c:pt>
                <c:pt idx="8182">
                  <c:v>-413.25257599999998</c:v>
                </c:pt>
                <c:pt idx="8183">
                  <c:v>-411.81144399999999</c:v>
                </c:pt>
                <c:pt idx="8184">
                  <c:v>-411.90052500000002</c:v>
                </c:pt>
                <c:pt idx="8185">
                  <c:v>-411.64428900000001</c:v>
                </c:pt>
                <c:pt idx="8186">
                  <c:v>-411.922686</c:v>
                </c:pt>
                <c:pt idx="8187">
                  <c:v>-411.73354899999998</c:v>
                </c:pt>
                <c:pt idx="8188">
                  <c:v>-411.11739899999998</c:v>
                </c:pt>
                <c:pt idx="8189">
                  <c:v>-411.77009800000002</c:v>
                </c:pt>
                <c:pt idx="8190">
                  <c:v>-411.173294</c:v>
                </c:pt>
                <c:pt idx="8191">
                  <c:v>-410.84058299999998</c:v>
                </c:pt>
              </c:numCache>
            </c:numRef>
          </c:yVal>
          <c:smooth val="0"/>
          <c:extLst xmlns:c16r2="http://schemas.microsoft.com/office/drawing/2015/06/chart">
            <c:ext xmlns:c16="http://schemas.microsoft.com/office/drawing/2014/chart" uri="{C3380CC4-5D6E-409C-BE32-E72D297353CC}">
              <c16:uniqueId val="{00000000-F4DD-416D-AA4F-44F25EC172ED}"/>
            </c:ext>
          </c:extLst>
        </c:ser>
        <c:dLbls>
          <c:showLegendKey val="0"/>
          <c:showVal val="0"/>
          <c:showCatName val="0"/>
          <c:showSerName val="0"/>
          <c:showPercent val="0"/>
          <c:showBubbleSize val="0"/>
        </c:dLbls>
        <c:axId val="509929168"/>
        <c:axId val="505353520"/>
      </c:scatterChart>
      <c:valAx>
        <c:axId val="509929168"/>
        <c:scaling>
          <c:orientation val="minMax"/>
          <c:max val="24"/>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high"/>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crossAx val="505353520"/>
        <c:crossesAt val="0"/>
        <c:crossBetween val="midCat"/>
        <c:majorUnit val="6"/>
      </c:valAx>
      <c:valAx>
        <c:axId val="505353520"/>
        <c:scaling>
          <c:orientation val="maxMin"/>
          <c:max val="0"/>
          <c:min val="-450"/>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crossAx val="50992916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spPr>
            <a:ln w="19050" cap="rnd">
              <a:solidFill>
                <a:srgbClr val="0070C0"/>
              </a:solidFill>
              <a:round/>
            </a:ln>
            <a:effectLst/>
          </c:spPr>
          <c:marker>
            <c:symbol val="none"/>
          </c:marker>
          <c:xVal>
            <c:numRef>
              <c:f>資料用グラフ!$B$20:$E$20</c:f>
              <c:numCache>
                <c:formatCode>General</c:formatCode>
                <c:ptCount val="4"/>
                <c:pt idx="0">
                  <c:v>0</c:v>
                </c:pt>
                <c:pt idx="1">
                  <c:v>1.6666666666666666E-2</c:v>
                </c:pt>
                <c:pt idx="2">
                  <c:v>26</c:v>
                </c:pt>
                <c:pt idx="3">
                  <c:v>36</c:v>
                </c:pt>
              </c:numCache>
            </c:numRef>
          </c:xVal>
          <c:yVal>
            <c:numRef>
              <c:f>資料用グラフ!$B$21:$E$21</c:f>
              <c:numCache>
                <c:formatCode>General</c:formatCode>
                <c:ptCount val="4"/>
                <c:pt idx="0">
                  <c:v>0</c:v>
                </c:pt>
                <c:pt idx="1">
                  <c:v>300</c:v>
                </c:pt>
                <c:pt idx="2">
                  <c:v>300</c:v>
                </c:pt>
                <c:pt idx="3">
                  <c:v>300</c:v>
                </c:pt>
              </c:numCache>
            </c:numRef>
          </c:yVal>
          <c:smooth val="0"/>
        </c:ser>
        <c:ser>
          <c:idx val="1"/>
          <c:order val="1"/>
          <c:spPr>
            <a:ln w="19050" cap="rnd">
              <a:solidFill>
                <a:srgbClr val="C00000"/>
              </a:solidFill>
              <a:round/>
            </a:ln>
            <a:effectLst/>
          </c:spPr>
          <c:marker>
            <c:symbol val="none"/>
          </c:marker>
          <c:xVal>
            <c:numRef>
              <c:f>資料用グラフ!$B$23:$G$23</c:f>
              <c:numCache>
                <c:formatCode>General</c:formatCode>
                <c:ptCount val="6"/>
                <c:pt idx="0">
                  <c:v>0</c:v>
                </c:pt>
                <c:pt idx="1">
                  <c:v>16</c:v>
                </c:pt>
                <c:pt idx="2">
                  <c:v>17</c:v>
                </c:pt>
                <c:pt idx="3">
                  <c:v>26</c:v>
                </c:pt>
                <c:pt idx="4">
                  <c:v>26.016666666666666</c:v>
                </c:pt>
                <c:pt idx="5">
                  <c:v>36</c:v>
                </c:pt>
              </c:numCache>
            </c:numRef>
          </c:xVal>
          <c:yVal>
            <c:numRef>
              <c:f>資料用グラフ!$B$24:$G$24</c:f>
              <c:numCache>
                <c:formatCode>General</c:formatCode>
                <c:ptCount val="6"/>
                <c:pt idx="0">
                  <c:v>0</c:v>
                </c:pt>
                <c:pt idx="1">
                  <c:v>0</c:v>
                </c:pt>
                <c:pt idx="2">
                  <c:v>1000</c:v>
                </c:pt>
                <c:pt idx="3">
                  <c:v>1000</c:v>
                </c:pt>
                <c:pt idx="4">
                  <c:v>0</c:v>
                </c:pt>
                <c:pt idx="5">
                  <c:v>0</c:v>
                </c:pt>
              </c:numCache>
            </c:numRef>
          </c:yVal>
          <c:smooth val="0"/>
        </c:ser>
        <c:ser>
          <c:idx val="2"/>
          <c:order val="2"/>
          <c:spPr>
            <a:ln w="19050" cap="rnd">
              <a:solidFill>
                <a:schemeClr val="accent2">
                  <a:lumMod val="50000"/>
                </a:schemeClr>
              </a:solidFill>
              <a:round/>
            </a:ln>
            <a:effectLst/>
          </c:spPr>
          <c:marker>
            <c:symbol val="none"/>
          </c:marker>
          <c:xVal>
            <c:numRef>
              <c:f>資料用グラフ!$B$26:$D$26</c:f>
              <c:numCache>
                <c:formatCode>General</c:formatCode>
                <c:ptCount val="3"/>
                <c:pt idx="0">
                  <c:v>0</c:v>
                </c:pt>
                <c:pt idx="1">
                  <c:v>12</c:v>
                </c:pt>
                <c:pt idx="2">
                  <c:v>26</c:v>
                </c:pt>
              </c:numCache>
            </c:numRef>
          </c:xVal>
          <c:yVal>
            <c:numRef>
              <c:f>資料用グラフ!$B$27:$D$27</c:f>
              <c:numCache>
                <c:formatCode>General</c:formatCode>
                <c:ptCount val="3"/>
                <c:pt idx="0">
                  <c:v>25</c:v>
                </c:pt>
                <c:pt idx="1">
                  <c:v>250</c:v>
                </c:pt>
                <c:pt idx="2">
                  <c:v>250</c:v>
                </c:pt>
              </c:numCache>
            </c:numRef>
          </c:yVal>
          <c:smooth val="0"/>
        </c:ser>
        <c:ser>
          <c:idx val="3"/>
          <c:order val="3"/>
          <c:spPr>
            <a:ln w="19050" cap="rnd">
              <a:solidFill>
                <a:schemeClr val="accent2">
                  <a:lumMod val="50000"/>
                </a:schemeClr>
              </a:solidFill>
              <a:prstDash val="sysDash"/>
              <a:round/>
            </a:ln>
            <a:effectLst/>
          </c:spPr>
          <c:marker>
            <c:symbol val="none"/>
          </c:marker>
          <c:xVal>
            <c:numRef>
              <c:f>資料用グラフ!$D$26:$E$26</c:f>
              <c:numCache>
                <c:formatCode>General</c:formatCode>
                <c:ptCount val="2"/>
                <c:pt idx="0">
                  <c:v>26</c:v>
                </c:pt>
                <c:pt idx="1">
                  <c:v>36</c:v>
                </c:pt>
              </c:numCache>
            </c:numRef>
          </c:xVal>
          <c:yVal>
            <c:numRef>
              <c:f>資料用グラフ!$D$27:$E$27</c:f>
              <c:numCache>
                <c:formatCode>General</c:formatCode>
                <c:ptCount val="2"/>
                <c:pt idx="0">
                  <c:v>250</c:v>
                </c:pt>
                <c:pt idx="1">
                  <c:v>200</c:v>
                </c:pt>
              </c:numCache>
            </c:numRef>
          </c:yVal>
          <c:smooth val="0"/>
        </c:ser>
        <c:dLbls>
          <c:showLegendKey val="0"/>
          <c:showVal val="0"/>
          <c:showCatName val="0"/>
          <c:showSerName val="0"/>
          <c:showPercent val="0"/>
          <c:showBubbleSize val="0"/>
        </c:dLbls>
        <c:axId val="477860040"/>
        <c:axId val="477856904"/>
      </c:scatterChart>
      <c:valAx>
        <c:axId val="47786004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ja-JP" altLang="en-US">
                    <a:solidFill>
                      <a:sysClr val="windowText" lastClr="000000"/>
                    </a:solidFill>
                  </a:rPr>
                  <a:t>時間</a:t>
                </a:r>
                <a:r>
                  <a:rPr lang="en-US" altLang="ja-JP">
                    <a:solidFill>
                      <a:sysClr val="windowText" lastClr="000000"/>
                    </a:solidFill>
                  </a:rPr>
                  <a:t>(</a:t>
                </a:r>
                <a:r>
                  <a:rPr lang="ja-JP" altLang="en-US">
                    <a:solidFill>
                      <a:sysClr val="windowText" lastClr="000000"/>
                    </a:solidFill>
                  </a:rPr>
                  <a:t>分</a:t>
                </a:r>
                <a:r>
                  <a:rPr lang="en-US" altLang="ja-JP">
                    <a:solidFill>
                      <a:sysClr val="windowText" lastClr="000000"/>
                    </a:solidFill>
                  </a:rPr>
                  <a:t>)</a:t>
                </a:r>
                <a:endParaRPr lang="ja-JP" altLang="en-US">
                  <a:solidFill>
                    <a:sysClr val="windowText" lastClr="000000"/>
                  </a:solidFill>
                </a:endParaRPr>
              </a:p>
            </c:rich>
          </c:tx>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77856904"/>
        <c:crosses val="autoZero"/>
        <c:crossBetween val="midCat"/>
      </c:valAx>
      <c:valAx>
        <c:axId val="4778569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ja-JP" altLang="en-US">
                    <a:solidFill>
                      <a:sysClr val="windowText" lastClr="000000"/>
                    </a:solidFill>
                  </a:rPr>
                  <a:t>荷重</a:t>
                </a:r>
                <a:r>
                  <a:rPr lang="en-US" altLang="ja-JP">
                    <a:solidFill>
                      <a:sysClr val="windowText" lastClr="000000"/>
                    </a:solidFill>
                  </a:rPr>
                  <a:t>(N)</a:t>
                </a:r>
                <a:r>
                  <a:rPr lang="ja-JP" altLang="en-US">
                    <a:solidFill>
                      <a:sysClr val="windowText" lastClr="000000"/>
                    </a:solidFill>
                  </a:rPr>
                  <a:t>、電圧</a:t>
                </a:r>
                <a:r>
                  <a:rPr lang="en-US" altLang="ja-JP">
                    <a:solidFill>
                      <a:sysClr val="windowText" lastClr="000000"/>
                    </a:solidFill>
                  </a:rPr>
                  <a:t>(V)</a:t>
                </a:r>
                <a:r>
                  <a:rPr lang="ja-JP" altLang="en-US">
                    <a:solidFill>
                      <a:sysClr val="windowText" lastClr="000000"/>
                    </a:solidFill>
                  </a:rPr>
                  <a:t>、温度</a:t>
                </a:r>
                <a:r>
                  <a:rPr lang="en-US" altLang="ja-JP">
                    <a:solidFill>
                      <a:sysClr val="windowText" lastClr="000000"/>
                    </a:solidFill>
                  </a:rPr>
                  <a:t>(</a:t>
                </a:r>
                <a:r>
                  <a:rPr lang="ja-JP" altLang="en-US">
                    <a:solidFill>
                      <a:sysClr val="windowText" lastClr="000000"/>
                    </a:solidFill>
                  </a:rPr>
                  <a:t>℃</a:t>
                </a:r>
                <a:r>
                  <a:rPr lang="en-US" altLang="ja-JP">
                    <a:solidFill>
                      <a:sysClr val="windowText" lastClr="000000"/>
                    </a:solidFill>
                  </a:rPr>
                  <a:t>)</a:t>
                </a:r>
                <a:endParaRPr lang="ja-JP" altLang="en-US">
                  <a:solidFill>
                    <a:sysClr val="windowText" lastClr="000000"/>
                  </a:solidFill>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7786004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32.wmf"/><Relationship Id="rId1" Type="http://schemas.openxmlformats.org/officeDocument/2006/relationships/image" Target="../media/image13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39.wmf"/><Relationship Id="rId2" Type="http://schemas.openxmlformats.org/officeDocument/2006/relationships/image" Target="../media/image138.wmf"/><Relationship Id="rId1" Type="http://schemas.openxmlformats.org/officeDocument/2006/relationships/image" Target="../media/image13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3.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49.wmf"/><Relationship Id="rId1" Type="http://schemas.openxmlformats.org/officeDocument/2006/relationships/image" Target="../media/image13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4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49.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49.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49.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79.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7.emf"/></Relationships>
</file>

<file path=ppt/drawings/drawing1.xml><?xml version="1.0" encoding="utf-8"?>
<c:userShapes xmlns:c="http://schemas.openxmlformats.org/drawingml/2006/chart">
  <cdr:relSizeAnchor xmlns:cdr="http://schemas.openxmlformats.org/drawingml/2006/chartDrawing">
    <cdr:from>
      <cdr:x>0.53472</cdr:x>
      <cdr:y>0.08333</cdr:y>
    </cdr:from>
    <cdr:to>
      <cdr:x>0.61528</cdr:x>
      <cdr:y>0.18056</cdr:y>
    </cdr:to>
    <cdr:sp macro="" textlink="">
      <cdr:nvSpPr>
        <cdr:cNvPr id="2" name="テキスト ボックス 1"/>
        <cdr:cNvSpPr txBox="1"/>
      </cdr:nvSpPr>
      <cdr:spPr>
        <a:xfrm xmlns:a="http://schemas.openxmlformats.org/drawingml/2006/main">
          <a:off x="3667125" y="228600"/>
          <a:ext cx="552450" cy="2667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ja-JP" altLang="en-US" sz="1100"/>
            <a:t>電圧</a:t>
          </a:r>
        </a:p>
      </cdr:txBody>
    </cdr:sp>
  </cdr:relSizeAnchor>
  <cdr:relSizeAnchor xmlns:cdr="http://schemas.openxmlformats.org/drawingml/2006/chartDrawing">
    <cdr:from>
      <cdr:x>0.12138</cdr:x>
      <cdr:y>0.56121</cdr:y>
    </cdr:from>
    <cdr:to>
      <cdr:x>0.20194</cdr:x>
      <cdr:y>0.65843</cdr:y>
    </cdr:to>
    <cdr:sp macro="" textlink="">
      <cdr:nvSpPr>
        <cdr:cNvPr id="3" name="テキスト ボックス 2"/>
        <cdr:cNvSpPr txBox="1"/>
      </cdr:nvSpPr>
      <cdr:spPr>
        <a:xfrm xmlns:a="http://schemas.openxmlformats.org/drawingml/2006/main">
          <a:off x="1006923" y="1862189"/>
          <a:ext cx="668278" cy="32259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ja-JP" altLang="en-US" sz="1100" dirty="0"/>
            <a:t>荷重</a:t>
          </a:r>
        </a:p>
      </cdr:txBody>
    </cdr:sp>
  </cdr:relSizeAnchor>
  <cdr:relSizeAnchor xmlns:cdr="http://schemas.openxmlformats.org/drawingml/2006/chartDrawing">
    <cdr:from>
      <cdr:x>0.2483</cdr:x>
      <cdr:y>0.71258</cdr:y>
    </cdr:from>
    <cdr:to>
      <cdr:x>0.32885</cdr:x>
      <cdr:y>0.8098</cdr:y>
    </cdr:to>
    <cdr:sp macro="" textlink="">
      <cdr:nvSpPr>
        <cdr:cNvPr id="4" name="テキスト ボックス 3"/>
        <cdr:cNvSpPr txBox="1"/>
      </cdr:nvSpPr>
      <cdr:spPr>
        <a:xfrm xmlns:a="http://schemas.openxmlformats.org/drawingml/2006/main">
          <a:off x="2059767" y="2364457"/>
          <a:ext cx="668195" cy="32259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ja-JP" altLang="en-US" sz="1100" dirty="0"/>
            <a:t>温度</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787" cy="498693"/>
          </a:xfrm>
          <a:prstGeom prst="rect">
            <a:avLst/>
          </a:prstGeom>
        </p:spPr>
        <p:txBody>
          <a:bodyPr vert="horz" lIns="92236" tIns="46118" rIns="92236" bIns="4611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2236" tIns="46118" rIns="92236" bIns="46118" rtlCol="0"/>
          <a:lstStyle>
            <a:lvl1pPr algn="r">
              <a:defRPr sz="1200"/>
            </a:lvl1pPr>
          </a:lstStyle>
          <a:p>
            <a:fld id="{BE4C8E0C-4158-405C-8A55-201583ECCAD7}" type="datetimeFigureOut">
              <a:rPr kumimoji="1" lang="ja-JP" altLang="en-US" smtClean="0"/>
              <a:t>2018/2/13</a:t>
            </a:fld>
            <a:endParaRPr kumimoji="1" lang="ja-JP" altLang="en-US"/>
          </a:p>
        </p:txBody>
      </p:sp>
      <p:sp>
        <p:nvSpPr>
          <p:cNvPr id="4" name="スライド イメージ プレースホルダー 3"/>
          <p:cNvSpPr>
            <a:spLocks noGrp="1" noRot="1" noChangeAspect="1"/>
          </p:cNvSpPr>
          <p:nvPr>
            <p:ph type="sldImg" idx="2"/>
          </p:nvPr>
        </p:nvSpPr>
        <p:spPr>
          <a:xfrm>
            <a:off x="1168400" y="1243013"/>
            <a:ext cx="4470400" cy="3352800"/>
          </a:xfrm>
          <a:prstGeom prst="rect">
            <a:avLst/>
          </a:prstGeom>
          <a:noFill/>
          <a:ln w="12700">
            <a:solidFill>
              <a:prstClr val="black"/>
            </a:solidFill>
          </a:ln>
        </p:spPr>
        <p:txBody>
          <a:bodyPr vert="horz" lIns="92236" tIns="46118" rIns="92236" bIns="46118" rtlCol="0" anchor="ctr"/>
          <a:lstStyle/>
          <a:p>
            <a:endParaRPr lang="ja-JP" altLang="en-US"/>
          </a:p>
        </p:txBody>
      </p:sp>
      <p:sp>
        <p:nvSpPr>
          <p:cNvPr id="5" name="ノート プレースホルダー 4"/>
          <p:cNvSpPr>
            <a:spLocks noGrp="1"/>
          </p:cNvSpPr>
          <p:nvPr>
            <p:ph type="body" sz="quarter" idx="3"/>
          </p:nvPr>
        </p:nvSpPr>
        <p:spPr>
          <a:xfrm>
            <a:off x="680721" y="4783307"/>
            <a:ext cx="5445760" cy="3913615"/>
          </a:xfrm>
          <a:prstGeom prst="rect">
            <a:avLst/>
          </a:prstGeom>
        </p:spPr>
        <p:txBody>
          <a:bodyPr vert="horz" lIns="92236" tIns="46118" rIns="92236" bIns="46118"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440647"/>
            <a:ext cx="2949787" cy="498692"/>
          </a:xfrm>
          <a:prstGeom prst="rect">
            <a:avLst/>
          </a:prstGeom>
        </p:spPr>
        <p:txBody>
          <a:bodyPr vert="horz" lIns="92236" tIns="46118" rIns="92236" bIns="4611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2236" tIns="46118" rIns="92236" bIns="46118" rtlCol="0" anchor="b"/>
          <a:lstStyle>
            <a:lvl1pPr algn="r">
              <a:defRPr sz="1200"/>
            </a:lvl1pPr>
          </a:lstStyle>
          <a:p>
            <a:fld id="{0E2D9794-67DE-4F94-B0FF-5B5516E75B9F}" type="slidenum">
              <a:rPr kumimoji="1" lang="ja-JP" altLang="en-US" smtClean="0"/>
              <a:t>‹#›</a:t>
            </a:fld>
            <a:endParaRPr kumimoji="1" lang="ja-JP" altLang="en-US"/>
          </a:p>
        </p:txBody>
      </p:sp>
    </p:spTree>
    <p:extLst>
      <p:ext uri="{BB962C8B-B14F-4D97-AF65-F5344CB8AC3E}">
        <p14:creationId xmlns:p14="http://schemas.microsoft.com/office/powerpoint/2010/main" val="335478755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ー 1"/>
          <p:cNvSpPr>
            <a:spLocks noGrp="1" noRot="1" noChangeAspect="1" noTextEdit="1"/>
          </p:cNvSpPr>
          <p:nvPr>
            <p:ph type="sldImg"/>
          </p:nvPr>
        </p:nvSpPr>
        <p:spPr>
          <a:ln/>
        </p:spPr>
      </p:sp>
      <p:sp>
        <p:nvSpPr>
          <p:cNvPr id="8195"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8196"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9414" indent="-288236">
              <a:defRPr kumimoji="1" sz="2400">
                <a:solidFill>
                  <a:schemeClr val="tx1"/>
                </a:solidFill>
                <a:latin typeface="Arial" panose="020B0604020202020204" pitchFamily="34" charset="0"/>
                <a:ea typeface="ＭＳ Ｐゴシック" panose="020B0600070205080204" pitchFamily="50" charset="-128"/>
              </a:defRPr>
            </a:lvl2pPr>
            <a:lvl3pPr marL="1152944" indent="-230589">
              <a:defRPr kumimoji="1" sz="2400">
                <a:solidFill>
                  <a:schemeClr val="tx1"/>
                </a:solidFill>
                <a:latin typeface="Arial" panose="020B0604020202020204" pitchFamily="34" charset="0"/>
                <a:ea typeface="ＭＳ Ｐゴシック" panose="020B0600070205080204" pitchFamily="50" charset="-128"/>
              </a:defRPr>
            </a:lvl3pPr>
            <a:lvl4pPr marL="1614122" indent="-230589">
              <a:defRPr kumimoji="1" sz="2400">
                <a:solidFill>
                  <a:schemeClr val="tx1"/>
                </a:solidFill>
                <a:latin typeface="Arial" panose="020B0604020202020204" pitchFamily="34" charset="0"/>
                <a:ea typeface="ＭＳ Ｐゴシック" panose="020B0600070205080204" pitchFamily="50" charset="-128"/>
              </a:defRPr>
            </a:lvl4pPr>
            <a:lvl5pPr marL="2075299" indent="-230589">
              <a:defRPr kumimoji="1" sz="2400">
                <a:solidFill>
                  <a:schemeClr val="tx1"/>
                </a:solidFill>
                <a:latin typeface="Arial" panose="020B0604020202020204" pitchFamily="34" charset="0"/>
                <a:ea typeface="ＭＳ Ｐゴシック" panose="020B0600070205080204" pitchFamily="50" charset="-128"/>
              </a:defRPr>
            </a:lvl5pPr>
            <a:lvl6pPr marL="2536477" indent="-230589"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97655" indent="-230589"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58832" indent="-230589"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920010" indent="-230589"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76B3A01B-A976-4265-B2C2-B97053C03992}" type="slidenum">
              <a:rPr lang="en-US" altLang="ja-JP" sz="1200"/>
              <a:pPr/>
              <a:t>2</a:t>
            </a:fld>
            <a:endParaRPr lang="en-US" altLang="ja-JP" sz="1200"/>
          </a:p>
        </p:txBody>
      </p:sp>
    </p:spTree>
    <p:extLst>
      <p:ext uri="{BB962C8B-B14F-4D97-AF65-F5344CB8AC3E}">
        <p14:creationId xmlns:p14="http://schemas.microsoft.com/office/powerpoint/2010/main" val="3034629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ー 1"/>
          <p:cNvSpPr>
            <a:spLocks noGrp="1" noRot="1" noChangeAspect="1" noTextEdit="1"/>
          </p:cNvSpPr>
          <p:nvPr>
            <p:ph type="sldImg"/>
          </p:nvPr>
        </p:nvSpPr>
        <p:spPr>
          <a:ln/>
        </p:spPr>
      </p:sp>
      <p:sp>
        <p:nvSpPr>
          <p:cNvPr id="12291"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12292"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9414" indent="-288236">
              <a:defRPr kumimoji="1" sz="2400">
                <a:solidFill>
                  <a:schemeClr val="tx1"/>
                </a:solidFill>
                <a:latin typeface="Arial" panose="020B0604020202020204" pitchFamily="34" charset="0"/>
                <a:ea typeface="ＭＳ Ｐゴシック" panose="020B0600070205080204" pitchFamily="50" charset="-128"/>
              </a:defRPr>
            </a:lvl2pPr>
            <a:lvl3pPr marL="1152944" indent="-230589">
              <a:defRPr kumimoji="1" sz="2400">
                <a:solidFill>
                  <a:schemeClr val="tx1"/>
                </a:solidFill>
                <a:latin typeface="Arial" panose="020B0604020202020204" pitchFamily="34" charset="0"/>
                <a:ea typeface="ＭＳ Ｐゴシック" panose="020B0600070205080204" pitchFamily="50" charset="-128"/>
              </a:defRPr>
            </a:lvl3pPr>
            <a:lvl4pPr marL="1614122" indent="-230589">
              <a:defRPr kumimoji="1" sz="2400">
                <a:solidFill>
                  <a:schemeClr val="tx1"/>
                </a:solidFill>
                <a:latin typeface="Arial" panose="020B0604020202020204" pitchFamily="34" charset="0"/>
                <a:ea typeface="ＭＳ Ｐゴシック" panose="020B0600070205080204" pitchFamily="50" charset="-128"/>
              </a:defRPr>
            </a:lvl4pPr>
            <a:lvl5pPr marL="2075299" indent="-230589">
              <a:defRPr kumimoji="1" sz="2400">
                <a:solidFill>
                  <a:schemeClr val="tx1"/>
                </a:solidFill>
                <a:latin typeface="Arial" panose="020B0604020202020204" pitchFamily="34" charset="0"/>
                <a:ea typeface="ＭＳ Ｐゴシック" panose="020B0600070205080204" pitchFamily="50" charset="-128"/>
              </a:defRPr>
            </a:lvl5pPr>
            <a:lvl6pPr marL="2536477" indent="-230589"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97655" indent="-230589"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58832" indent="-230589"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920010" indent="-230589"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957DFCE4-307B-47C9-99C9-951B066486F4}" type="slidenum">
              <a:rPr lang="en-US" altLang="ja-JP" sz="1200"/>
              <a:pPr/>
              <a:t>3</a:t>
            </a:fld>
            <a:endParaRPr lang="en-US" altLang="ja-JP" sz="1200"/>
          </a:p>
        </p:txBody>
      </p:sp>
    </p:spTree>
    <p:extLst>
      <p:ext uri="{BB962C8B-B14F-4D97-AF65-F5344CB8AC3E}">
        <p14:creationId xmlns:p14="http://schemas.microsoft.com/office/powerpoint/2010/main" val="4176767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ー 1"/>
          <p:cNvSpPr>
            <a:spLocks noGrp="1" noRot="1" noChangeAspect="1" noTextEdit="1"/>
          </p:cNvSpPr>
          <p:nvPr>
            <p:ph type="sldImg"/>
          </p:nvPr>
        </p:nvSpPr>
        <p:spPr>
          <a:ln/>
        </p:spPr>
      </p:sp>
      <p:sp>
        <p:nvSpPr>
          <p:cNvPr id="12291"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12292"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9414" indent="-288236">
              <a:defRPr kumimoji="1" sz="2400">
                <a:solidFill>
                  <a:schemeClr val="tx1"/>
                </a:solidFill>
                <a:latin typeface="Arial" panose="020B0604020202020204" pitchFamily="34" charset="0"/>
                <a:ea typeface="ＭＳ Ｐゴシック" panose="020B0600070205080204" pitchFamily="50" charset="-128"/>
              </a:defRPr>
            </a:lvl2pPr>
            <a:lvl3pPr marL="1152944" indent="-230589">
              <a:defRPr kumimoji="1" sz="2400">
                <a:solidFill>
                  <a:schemeClr val="tx1"/>
                </a:solidFill>
                <a:latin typeface="Arial" panose="020B0604020202020204" pitchFamily="34" charset="0"/>
                <a:ea typeface="ＭＳ Ｐゴシック" panose="020B0600070205080204" pitchFamily="50" charset="-128"/>
              </a:defRPr>
            </a:lvl3pPr>
            <a:lvl4pPr marL="1614122" indent="-230589">
              <a:defRPr kumimoji="1" sz="2400">
                <a:solidFill>
                  <a:schemeClr val="tx1"/>
                </a:solidFill>
                <a:latin typeface="Arial" panose="020B0604020202020204" pitchFamily="34" charset="0"/>
                <a:ea typeface="ＭＳ Ｐゴシック" panose="020B0600070205080204" pitchFamily="50" charset="-128"/>
              </a:defRPr>
            </a:lvl4pPr>
            <a:lvl5pPr marL="2075299" indent="-230589">
              <a:defRPr kumimoji="1" sz="2400">
                <a:solidFill>
                  <a:schemeClr val="tx1"/>
                </a:solidFill>
                <a:latin typeface="Arial" panose="020B0604020202020204" pitchFamily="34" charset="0"/>
                <a:ea typeface="ＭＳ Ｐゴシック" panose="020B0600070205080204" pitchFamily="50" charset="-128"/>
              </a:defRPr>
            </a:lvl5pPr>
            <a:lvl6pPr marL="2536477" indent="-230589"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97655" indent="-230589"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58832" indent="-230589"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920010" indent="-230589"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957DFCE4-307B-47C9-99C9-951B066486F4}" type="slidenum">
              <a:rPr lang="en-US" altLang="ja-JP" sz="1200"/>
              <a:pPr/>
              <a:t>4</a:t>
            </a:fld>
            <a:endParaRPr lang="en-US" altLang="ja-JP" sz="1200"/>
          </a:p>
        </p:txBody>
      </p:sp>
    </p:spTree>
    <p:extLst>
      <p:ext uri="{BB962C8B-B14F-4D97-AF65-F5344CB8AC3E}">
        <p14:creationId xmlns:p14="http://schemas.microsoft.com/office/powerpoint/2010/main" val="3774109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ー 1"/>
          <p:cNvSpPr>
            <a:spLocks noGrp="1" noRot="1" noChangeAspect="1" noTextEdit="1"/>
          </p:cNvSpPr>
          <p:nvPr>
            <p:ph type="sldImg"/>
          </p:nvPr>
        </p:nvSpPr>
        <p:spPr>
          <a:ln/>
        </p:spPr>
      </p:sp>
      <p:sp>
        <p:nvSpPr>
          <p:cNvPr id="12291"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12292"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9414" indent="-288236">
              <a:defRPr kumimoji="1" sz="2400">
                <a:solidFill>
                  <a:schemeClr val="tx1"/>
                </a:solidFill>
                <a:latin typeface="Arial" panose="020B0604020202020204" pitchFamily="34" charset="0"/>
                <a:ea typeface="ＭＳ Ｐゴシック" panose="020B0600070205080204" pitchFamily="50" charset="-128"/>
              </a:defRPr>
            </a:lvl2pPr>
            <a:lvl3pPr marL="1152944" indent="-230589">
              <a:defRPr kumimoji="1" sz="2400">
                <a:solidFill>
                  <a:schemeClr val="tx1"/>
                </a:solidFill>
                <a:latin typeface="Arial" panose="020B0604020202020204" pitchFamily="34" charset="0"/>
                <a:ea typeface="ＭＳ Ｐゴシック" panose="020B0600070205080204" pitchFamily="50" charset="-128"/>
              </a:defRPr>
            </a:lvl3pPr>
            <a:lvl4pPr marL="1614122" indent="-230589">
              <a:defRPr kumimoji="1" sz="2400">
                <a:solidFill>
                  <a:schemeClr val="tx1"/>
                </a:solidFill>
                <a:latin typeface="Arial" panose="020B0604020202020204" pitchFamily="34" charset="0"/>
                <a:ea typeface="ＭＳ Ｐゴシック" panose="020B0600070205080204" pitchFamily="50" charset="-128"/>
              </a:defRPr>
            </a:lvl4pPr>
            <a:lvl5pPr marL="2075299" indent="-230589">
              <a:defRPr kumimoji="1" sz="2400">
                <a:solidFill>
                  <a:schemeClr val="tx1"/>
                </a:solidFill>
                <a:latin typeface="Arial" panose="020B0604020202020204" pitchFamily="34" charset="0"/>
                <a:ea typeface="ＭＳ Ｐゴシック" panose="020B0600070205080204" pitchFamily="50" charset="-128"/>
              </a:defRPr>
            </a:lvl5pPr>
            <a:lvl6pPr marL="2536477" indent="-230589"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97655" indent="-230589"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58832" indent="-230589"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920010" indent="-230589"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defTabSz="922355" fontAlgn="base">
              <a:spcBef>
                <a:spcPct val="0"/>
              </a:spcBef>
              <a:spcAft>
                <a:spcPct val="0"/>
              </a:spcAft>
              <a:defRPr/>
            </a:pPr>
            <a:fld id="{DE759BB2-196D-45FC-8DCE-C9736B2E6CDF}" type="slidenum">
              <a:rPr lang="en-US" altLang="ja-JP" sz="1200">
                <a:solidFill>
                  <a:srgbClr val="000000"/>
                </a:solidFill>
              </a:rPr>
              <a:pPr defTabSz="922355" fontAlgn="base">
                <a:spcBef>
                  <a:spcPct val="0"/>
                </a:spcBef>
                <a:spcAft>
                  <a:spcPct val="0"/>
                </a:spcAft>
                <a:defRPr/>
              </a:pPr>
              <a:t>5</a:t>
            </a:fld>
            <a:endParaRPr lang="en-US" altLang="ja-JP" sz="1200">
              <a:solidFill>
                <a:srgbClr val="000000"/>
              </a:solidFill>
            </a:endParaRPr>
          </a:p>
        </p:txBody>
      </p:sp>
    </p:spTree>
    <p:extLst>
      <p:ext uri="{BB962C8B-B14F-4D97-AF65-F5344CB8AC3E}">
        <p14:creationId xmlns:p14="http://schemas.microsoft.com/office/powerpoint/2010/main" val="1366747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ー 1"/>
          <p:cNvSpPr>
            <a:spLocks noGrp="1" noRot="1" noChangeAspect="1" noTextEdit="1"/>
          </p:cNvSpPr>
          <p:nvPr>
            <p:ph type="sldImg"/>
          </p:nvPr>
        </p:nvSpPr>
        <p:spPr>
          <a:ln/>
        </p:spPr>
      </p:sp>
      <p:sp>
        <p:nvSpPr>
          <p:cNvPr id="14339"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14340"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9414" indent="-288236">
              <a:defRPr kumimoji="1" sz="2400">
                <a:solidFill>
                  <a:schemeClr val="tx1"/>
                </a:solidFill>
                <a:latin typeface="Arial" panose="020B0604020202020204" pitchFamily="34" charset="0"/>
                <a:ea typeface="ＭＳ Ｐゴシック" panose="020B0600070205080204" pitchFamily="50" charset="-128"/>
              </a:defRPr>
            </a:lvl2pPr>
            <a:lvl3pPr marL="1152944" indent="-230589">
              <a:defRPr kumimoji="1" sz="2400">
                <a:solidFill>
                  <a:schemeClr val="tx1"/>
                </a:solidFill>
                <a:latin typeface="Arial" panose="020B0604020202020204" pitchFamily="34" charset="0"/>
                <a:ea typeface="ＭＳ Ｐゴシック" panose="020B0600070205080204" pitchFamily="50" charset="-128"/>
              </a:defRPr>
            </a:lvl3pPr>
            <a:lvl4pPr marL="1614122" indent="-230589">
              <a:defRPr kumimoji="1" sz="2400">
                <a:solidFill>
                  <a:schemeClr val="tx1"/>
                </a:solidFill>
                <a:latin typeface="Arial" panose="020B0604020202020204" pitchFamily="34" charset="0"/>
                <a:ea typeface="ＭＳ Ｐゴシック" panose="020B0600070205080204" pitchFamily="50" charset="-128"/>
              </a:defRPr>
            </a:lvl4pPr>
            <a:lvl5pPr marL="2075299" indent="-230589">
              <a:defRPr kumimoji="1" sz="2400">
                <a:solidFill>
                  <a:schemeClr val="tx1"/>
                </a:solidFill>
                <a:latin typeface="Arial" panose="020B0604020202020204" pitchFamily="34" charset="0"/>
                <a:ea typeface="ＭＳ Ｐゴシック" panose="020B0600070205080204" pitchFamily="50" charset="-128"/>
              </a:defRPr>
            </a:lvl5pPr>
            <a:lvl6pPr marL="2536477" indent="-230589"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97655" indent="-230589"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58832" indent="-230589"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920010" indent="-230589"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defTabSz="922355" fontAlgn="base">
              <a:spcBef>
                <a:spcPct val="0"/>
              </a:spcBef>
              <a:spcAft>
                <a:spcPct val="0"/>
              </a:spcAft>
              <a:defRPr/>
            </a:pPr>
            <a:fld id="{DED0B41C-BC54-4D1F-B374-FA8EE7C2717B}" type="slidenum">
              <a:rPr lang="en-US" altLang="ja-JP" sz="1200">
                <a:solidFill>
                  <a:srgbClr val="000000"/>
                </a:solidFill>
              </a:rPr>
              <a:pPr defTabSz="922355" fontAlgn="base">
                <a:spcBef>
                  <a:spcPct val="0"/>
                </a:spcBef>
                <a:spcAft>
                  <a:spcPct val="0"/>
                </a:spcAft>
                <a:defRPr/>
              </a:pPr>
              <a:t>6</a:t>
            </a:fld>
            <a:endParaRPr lang="en-US" altLang="ja-JP" sz="1200">
              <a:solidFill>
                <a:srgbClr val="000000"/>
              </a:solidFill>
            </a:endParaRPr>
          </a:p>
        </p:txBody>
      </p:sp>
    </p:spTree>
    <p:extLst>
      <p:ext uri="{BB962C8B-B14F-4D97-AF65-F5344CB8AC3E}">
        <p14:creationId xmlns:p14="http://schemas.microsoft.com/office/powerpoint/2010/main" val="1307112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スライド イメージ プレースホルダー 1"/>
          <p:cNvSpPr>
            <a:spLocks noGrp="1" noRot="1" noChangeAspect="1" noChangeArrowheads="1" noTextEdit="1"/>
          </p:cNvSpPr>
          <p:nvPr>
            <p:ph type="sldImg"/>
          </p:nvPr>
        </p:nvSpPr>
        <p:spPr>
          <a:ln/>
        </p:spPr>
      </p:sp>
      <p:sp>
        <p:nvSpPr>
          <p:cNvPr id="5123"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5124"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7ACF1622-3753-4DDB-947C-861998496294}" type="slidenum">
              <a:rPr lang="en-US" altLang="ja-JP" sz="1200" smtClean="0"/>
              <a:pPr/>
              <a:t>8</a:t>
            </a:fld>
            <a:endParaRPr lang="en-US" altLang="ja-JP" sz="1200" smtClean="0"/>
          </a:p>
        </p:txBody>
      </p:sp>
    </p:spTree>
    <p:extLst>
      <p:ext uri="{BB962C8B-B14F-4D97-AF65-F5344CB8AC3E}">
        <p14:creationId xmlns:p14="http://schemas.microsoft.com/office/powerpoint/2010/main" val="1812647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 イメージ プレースホルダー 1"/>
          <p:cNvSpPr>
            <a:spLocks noGrp="1" noRot="1" noChangeAspect="1" noChangeArrowheads="1" noTextEdit="1"/>
          </p:cNvSpPr>
          <p:nvPr>
            <p:ph type="sldImg"/>
          </p:nvPr>
        </p:nvSpPr>
        <p:spPr>
          <a:ln/>
        </p:spPr>
      </p:sp>
      <p:sp>
        <p:nvSpPr>
          <p:cNvPr id="7171"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7172"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1B737C8E-FB0A-43EF-9AE2-B4EECD737A32}" type="slidenum">
              <a:rPr lang="en-US" altLang="ja-JP" sz="1200" smtClean="0"/>
              <a:pPr/>
              <a:t>9</a:t>
            </a:fld>
            <a:endParaRPr lang="en-US" altLang="ja-JP" sz="1200" smtClean="0"/>
          </a:p>
        </p:txBody>
      </p:sp>
    </p:spTree>
    <p:extLst>
      <p:ext uri="{BB962C8B-B14F-4D97-AF65-F5344CB8AC3E}">
        <p14:creationId xmlns:p14="http://schemas.microsoft.com/office/powerpoint/2010/main" val="613373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スライド イメージ プレースホルダー 1"/>
          <p:cNvSpPr>
            <a:spLocks noGrp="1" noRot="1" noChangeAspect="1" noChangeArrowheads="1" noTextEdit="1"/>
          </p:cNvSpPr>
          <p:nvPr>
            <p:ph type="sldImg"/>
          </p:nvPr>
        </p:nvSpPr>
        <p:spPr>
          <a:ln/>
        </p:spPr>
      </p:sp>
      <p:sp>
        <p:nvSpPr>
          <p:cNvPr id="9219"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9220"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823520FA-66B0-488E-9472-11BC21C67F5D}" type="slidenum">
              <a:rPr lang="en-US" altLang="ja-JP" sz="1200" smtClean="0"/>
              <a:pPr/>
              <a:t>10</a:t>
            </a:fld>
            <a:endParaRPr lang="en-US" altLang="ja-JP" sz="1200" smtClean="0"/>
          </a:p>
        </p:txBody>
      </p:sp>
    </p:spTree>
    <p:extLst>
      <p:ext uri="{BB962C8B-B14F-4D97-AF65-F5344CB8AC3E}">
        <p14:creationId xmlns:p14="http://schemas.microsoft.com/office/powerpoint/2010/main" val="906383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 イメージ プレースホルダー 1"/>
          <p:cNvSpPr>
            <a:spLocks noGrp="1" noRot="1" noChangeAspect="1" noChangeArrowheads="1" noTextEdit="1"/>
          </p:cNvSpPr>
          <p:nvPr>
            <p:ph type="sldImg"/>
          </p:nvPr>
        </p:nvSpPr>
        <p:spPr>
          <a:ln/>
        </p:spPr>
      </p:sp>
      <p:sp>
        <p:nvSpPr>
          <p:cNvPr id="1126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11268"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92027F50-08C8-488B-A09E-8E8B02EB470B}" type="slidenum">
              <a:rPr lang="en-US" altLang="ja-JP" sz="1200" smtClean="0"/>
              <a:pPr/>
              <a:t>11</a:t>
            </a:fld>
            <a:endParaRPr lang="en-US" altLang="ja-JP" sz="1200" smtClean="0"/>
          </a:p>
        </p:txBody>
      </p:sp>
    </p:spTree>
    <p:extLst>
      <p:ext uri="{BB962C8B-B14F-4D97-AF65-F5344CB8AC3E}">
        <p14:creationId xmlns:p14="http://schemas.microsoft.com/office/powerpoint/2010/main" val="3129823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 イメージ プレースホルダー 1"/>
          <p:cNvSpPr>
            <a:spLocks noGrp="1" noRot="1" noChangeAspect="1" noChangeArrowheads="1" noTextEdit="1"/>
          </p:cNvSpPr>
          <p:nvPr>
            <p:ph type="sldImg"/>
          </p:nvPr>
        </p:nvSpPr>
        <p:spPr>
          <a:ln/>
        </p:spPr>
      </p:sp>
      <p:sp>
        <p:nvSpPr>
          <p:cNvPr id="13315"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13316"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DFF48DA9-5144-4EC9-9F0F-E4B9ABC95D32}" type="slidenum">
              <a:rPr lang="en-US" altLang="ja-JP" sz="1200" smtClean="0"/>
              <a:pPr/>
              <a:t>12</a:t>
            </a:fld>
            <a:endParaRPr lang="en-US" altLang="ja-JP" sz="1200" smtClean="0"/>
          </a:p>
        </p:txBody>
      </p:sp>
    </p:spTree>
    <p:extLst>
      <p:ext uri="{BB962C8B-B14F-4D97-AF65-F5344CB8AC3E}">
        <p14:creationId xmlns:p14="http://schemas.microsoft.com/office/powerpoint/2010/main" val="3880338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 イメージ プレースホルダー 1"/>
          <p:cNvSpPr>
            <a:spLocks noGrp="1" noRot="1" noChangeAspect="1" noChangeArrowheads="1" noTextEdit="1"/>
          </p:cNvSpPr>
          <p:nvPr>
            <p:ph type="sldImg"/>
          </p:nvPr>
        </p:nvSpPr>
        <p:spPr>
          <a:ln/>
        </p:spPr>
      </p:sp>
      <p:sp>
        <p:nvSpPr>
          <p:cNvPr id="15363"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15364"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AF784FFF-393E-4A45-A2FB-5636A382EAA1}" type="slidenum">
              <a:rPr lang="en-US" altLang="ja-JP" sz="1200" smtClean="0"/>
              <a:pPr/>
              <a:t>13</a:t>
            </a:fld>
            <a:endParaRPr lang="en-US" altLang="ja-JP" sz="1200" smtClean="0"/>
          </a:p>
        </p:txBody>
      </p:sp>
    </p:spTree>
    <p:extLst>
      <p:ext uri="{BB962C8B-B14F-4D97-AF65-F5344CB8AC3E}">
        <p14:creationId xmlns:p14="http://schemas.microsoft.com/office/powerpoint/2010/main" val="1841231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スライド イメージ プレースホルダー 1"/>
          <p:cNvSpPr>
            <a:spLocks noGrp="1" noRot="1" noChangeAspect="1" noChangeArrowheads="1" noTextEdit="1"/>
          </p:cNvSpPr>
          <p:nvPr>
            <p:ph type="sldImg"/>
          </p:nvPr>
        </p:nvSpPr>
        <p:spPr>
          <a:ln/>
        </p:spPr>
      </p:sp>
      <p:sp>
        <p:nvSpPr>
          <p:cNvPr id="17411"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17412"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5EF28A97-9575-443F-A22B-06C079A504FE}" type="slidenum">
              <a:rPr lang="en-US" altLang="ja-JP" sz="1200" smtClean="0"/>
              <a:pPr/>
              <a:t>14</a:t>
            </a:fld>
            <a:endParaRPr lang="en-US" altLang="ja-JP" sz="1200" smtClean="0"/>
          </a:p>
        </p:txBody>
      </p:sp>
    </p:spTree>
    <p:extLst>
      <p:ext uri="{BB962C8B-B14F-4D97-AF65-F5344CB8AC3E}">
        <p14:creationId xmlns:p14="http://schemas.microsoft.com/office/powerpoint/2010/main" val="3652794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スライド イメージ プレースホルダー 1"/>
          <p:cNvSpPr>
            <a:spLocks noGrp="1" noRot="1" noChangeAspect="1" noChangeArrowheads="1" noTextEdit="1"/>
          </p:cNvSpPr>
          <p:nvPr>
            <p:ph type="sldImg"/>
          </p:nvPr>
        </p:nvSpPr>
        <p:spPr>
          <a:ln/>
        </p:spPr>
      </p:sp>
      <p:sp>
        <p:nvSpPr>
          <p:cNvPr id="19459"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19460"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AA432D1D-AF57-45BC-83FB-2A3605112A52}" type="slidenum">
              <a:rPr lang="en-US" altLang="ja-JP" sz="1200" smtClean="0"/>
              <a:pPr/>
              <a:t>15</a:t>
            </a:fld>
            <a:endParaRPr lang="en-US" altLang="ja-JP" sz="1200" smtClean="0"/>
          </a:p>
        </p:txBody>
      </p:sp>
    </p:spTree>
    <p:extLst>
      <p:ext uri="{BB962C8B-B14F-4D97-AF65-F5344CB8AC3E}">
        <p14:creationId xmlns:p14="http://schemas.microsoft.com/office/powerpoint/2010/main" val="524031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 イメージ プレースホルダー 1"/>
          <p:cNvSpPr>
            <a:spLocks noGrp="1" noRot="1" noChangeAspect="1" noChangeArrowheads="1" noTextEdit="1"/>
          </p:cNvSpPr>
          <p:nvPr>
            <p:ph type="sldImg"/>
          </p:nvPr>
        </p:nvSpPr>
        <p:spPr>
          <a:ln/>
        </p:spPr>
      </p:sp>
      <p:sp>
        <p:nvSpPr>
          <p:cNvPr id="2150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21508"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6C659B58-6B15-4A48-8C15-D5A40AE0B3E9}" type="slidenum">
              <a:rPr lang="en-US" altLang="ja-JP" sz="1200" smtClean="0"/>
              <a:pPr/>
              <a:t>16</a:t>
            </a:fld>
            <a:endParaRPr lang="en-US" altLang="ja-JP" sz="1200" smtClean="0"/>
          </a:p>
        </p:txBody>
      </p:sp>
    </p:spTree>
    <p:extLst>
      <p:ext uri="{BB962C8B-B14F-4D97-AF65-F5344CB8AC3E}">
        <p14:creationId xmlns:p14="http://schemas.microsoft.com/office/powerpoint/2010/main" val="6118945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p:cNvSpPr>
            <a:spLocks noGrp="1" noRot="1" noChangeAspect="1" noChangeArrowheads="1" noTextEdit="1"/>
          </p:cNvSpPr>
          <p:nvPr>
            <p:ph type="sldImg"/>
          </p:nvPr>
        </p:nvSpPr>
        <p:spPr>
          <a:ln/>
        </p:spPr>
      </p:sp>
      <p:sp>
        <p:nvSpPr>
          <p:cNvPr id="23555"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23556"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FF391D05-4B90-40AF-B516-86E0F3F63613}" type="slidenum">
              <a:rPr lang="en-US" altLang="ja-JP" sz="1200" smtClean="0"/>
              <a:pPr/>
              <a:t>17</a:t>
            </a:fld>
            <a:endParaRPr lang="en-US" altLang="ja-JP" sz="1200" smtClean="0"/>
          </a:p>
        </p:txBody>
      </p:sp>
    </p:spTree>
    <p:extLst>
      <p:ext uri="{BB962C8B-B14F-4D97-AF65-F5344CB8AC3E}">
        <p14:creationId xmlns:p14="http://schemas.microsoft.com/office/powerpoint/2010/main" val="748684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 イメージ プレースホルダー 1"/>
          <p:cNvSpPr>
            <a:spLocks noGrp="1" noRot="1" noChangeAspect="1" noChangeArrowheads="1" noTextEdit="1"/>
          </p:cNvSpPr>
          <p:nvPr>
            <p:ph type="sldImg"/>
          </p:nvPr>
        </p:nvSpPr>
        <p:spPr>
          <a:ln/>
        </p:spPr>
      </p:sp>
      <p:sp>
        <p:nvSpPr>
          <p:cNvPr id="25603"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25604"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25747903-FAB3-4A67-A7BC-F37BEF3F6F3E}" type="slidenum">
              <a:rPr lang="en-US" altLang="ja-JP" sz="1200" smtClean="0"/>
              <a:pPr/>
              <a:t>18</a:t>
            </a:fld>
            <a:endParaRPr lang="en-US" altLang="ja-JP" sz="1200" smtClean="0"/>
          </a:p>
        </p:txBody>
      </p:sp>
    </p:spTree>
    <p:extLst>
      <p:ext uri="{BB962C8B-B14F-4D97-AF65-F5344CB8AC3E}">
        <p14:creationId xmlns:p14="http://schemas.microsoft.com/office/powerpoint/2010/main" val="9104208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スライド イメージ プレースホルダー 1"/>
          <p:cNvSpPr>
            <a:spLocks noGrp="1" noRot="1" noChangeAspect="1" noChangeArrowheads="1" noTextEdit="1"/>
          </p:cNvSpPr>
          <p:nvPr>
            <p:ph type="sldImg"/>
          </p:nvPr>
        </p:nvSpPr>
        <p:spPr>
          <a:ln/>
        </p:spPr>
      </p:sp>
      <p:sp>
        <p:nvSpPr>
          <p:cNvPr id="27651"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27652"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54B682E3-675C-4AED-9BA7-4E5A37F580BB}" type="slidenum">
              <a:rPr lang="en-US" altLang="ja-JP" sz="1200" smtClean="0"/>
              <a:pPr/>
              <a:t>19</a:t>
            </a:fld>
            <a:endParaRPr lang="en-US" altLang="ja-JP" sz="1200" smtClean="0"/>
          </a:p>
        </p:txBody>
      </p:sp>
    </p:spTree>
    <p:extLst>
      <p:ext uri="{BB962C8B-B14F-4D97-AF65-F5344CB8AC3E}">
        <p14:creationId xmlns:p14="http://schemas.microsoft.com/office/powerpoint/2010/main" val="6967042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スライド イメージ プレースホルダー 1"/>
          <p:cNvSpPr>
            <a:spLocks noGrp="1" noRot="1" noChangeAspect="1" noChangeArrowheads="1" noTextEdit="1"/>
          </p:cNvSpPr>
          <p:nvPr>
            <p:ph type="sldImg"/>
          </p:nvPr>
        </p:nvSpPr>
        <p:spPr>
          <a:ln/>
        </p:spPr>
      </p:sp>
      <p:sp>
        <p:nvSpPr>
          <p:cNvPr id="29699"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29700"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40580E33-9BC9-493F-A1ED-C36B76E707D4}" type="slidenum">
              <a:rPr lang="en-US" altLang="ja-JP" sz="1200" smtClean="0"/>
              <a:pPr/>
              <a:t>20</a:t>
            </a:fld>
            <a:endParaRPr lang="en-US" altLang="ja-JP" sz="1200" smtClean="0"/>
          </a:p>
        </p:txBody>
      </p:sp>
    </p:spTree>
    <p:extLst>
      <p:ext uri="{BB962C8B-B14F-4D97-AF65-F5344CB8AC3E}">
        <p14:creationId xmlns:p14="http://schemas.microsoft.com/office/powerpoint/2010/main" val="6677137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スライド イメージ プレースホルダー 1"/>
          <p:cNvSpPr>
            <a:spLocks noGrp="1" noRot="1" noChangeAspect="1" noTextEdit="1"/>
          </p:cNvSpPr>
          <p:nvPr>
            <p:ph type="sldImg"/>
          </p:nvPr>
        </p:nvSpPr>
        <p:spPr>
          <a:ln/>
        </p:spPr>
      </p:sp>
      <p:sp>
        <p:nvSpPr>
          <p:cNvPr id="5123"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5124"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35013" indent="-282575">
              <a:defRPr kumimoji="1" sz="2400">
                <a:solidFill>
                  <a:schemeClr val="tx1"/>
                </a:solidFill>
                <a:latin typeface="Arial" panose="020B0604020202020204" pitchFamily="34" charset="0"/>
                <a:ea typeface="ＭＳ Ｐゴシック" panose="020B0600070205080204" pitchFamily="50" charset="-128"/>
              </a:defRPr>
            </a:lvl2pPr>
            <a:lvl3pPr marL="1131888" indent="-225425">
              <a:defRPr kumimoji="1" sz="2400">
                <a:solidFill>
                  <a:schemeClr val="tx1"/>
                </a:solidFill>
                <a:latin typeface="Arial" panose="020B0604020202020204" pitchFamily="34" charset="0"/>
                <a:ea typeface="ＭＳ Ｐゴシック" panose="020B0600070205080204" pitchFamily="50" charset="-128"/>
              </a:defRPr>
            </a:lvl3pPr>
            <a:lvl4pPr marL="1585913" indent="-225425">
              <a:defRPr kumimoji="1" sz="2400">
                <a:solidFill>
                  <a:schemeClr val="tx1"/>
                </a:solidFill>
                <a:latin typeface="Arial" panose="020B0604020202020204" pitchFamily="34" charset="0"/>
                <a:ea typeface="ＭＳ Ｐゴシック" panose="020B0600070205080204" pitchFamily="50" charset="-128"/>
              </a:defRPr>
            </a:lvl4pPr>
            <a:lvl5pPr marL="2038350" indent="-225425">
              <a:defRPr kumimoji="1" sz="2400">
                <a:solidFill>
                  <a:schemeClr val="tx1"/>
                </a:solidFill>
                <a:latin typeface="Arial" panose="020B0604020202020204" pitchFamily="34" charset="0"/>
                <a:ea typeface="ＭＳ Ｐゴシック" panose="020B0600070205080204" pitchFamily="50" charset="-128"/>
              </a:defRPr>
            </a:lvl5pPr>
            <a:lvl6pPr marL="24955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527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099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671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8AB6E63B-05BB-4FCC-8701-C548E95559AC}" type="slidenum">
              <a:rPr lang="en-US" altLang="ja-JP" sz="1200" smtClean="0"/>
              <a:pPr/>
              <a:t>21</a:t>
            </a:fld>
            <a:endParaRPr lang="en-US" altLang="ja-JP" sz="1200" smtClean="0"/>
          </a:p>
        </p:txBody>
      </p:sp>
    </p:spTree>
    <p:extLst>
      <p:ext uri="{BB962C8B-B14F-4D97-AF65-F5344CB8AC3E}">
        <p14:creationId xmlns:p14="http://schemas.microsoft.com/office/powerpoint/2010/main" val="21442764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 イメージ プレースホルダー 1"/>
          <p:cNvSpPr>
            <a:spLocks noGrp="1" noRot="1" noChangeAspect="1" noTextEdit="1"/>
          </p:cNvSpPr>
          <p:nvPr>
            <p:ph type="sldImg"/>
          </p:nvPr>
        </p:nvSpPr>
        <p:spPr>
          <a:ln/>
        </p:spPr>
      </p:sp>
      <p:sp>
        <p:nvSpPr>
          <p:cNvPr id="7171"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7172"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35013" indent="-282575">
              <a:defRPr kumimoji="1" sz="2400">
                <a:solidFill>
                  <a:schemeClr val="tx1"/>
                </a:solidFill>
                <a:latin typeface="Arial" panose="020B0604020202020204" pitchFamily="34" charset="0"/>
                <a:ea typeface="ＭＳ Ｐゴシック" panose="020B0600070205080204" pitchFamily="50" charset="-128"/>
              </a:defRPr>
            </a:lvl2pPr>
            <a:lvl3pPr marL="1131888" indent="-225425">
              <a:defRPr kumimoji="1" sz="2400">
                <a:solidFill>
                  <a:schemeClr val="tx1"/>
                </a:solidFill>
                <a:latin typeface="Arial" panose="020B0604020202020204" pitchFamily="34" charset="0"/>
                <a:ea typeface="ＭＳ Ｐゴシック" panose="020B0600070205080204" pitchFamily="50" charset="-128"/>
              </a:defRPr>
            </a:lvl3pPr>
            <a:lvl4pPr marL="1585913" indent="-225425">
              <a:defRPr kumimoji="1" sz="2400">
                <a:solidFill>
                  <a:schemeClr val="tx1"/>
                </a:solidFill>
                <a:latin typeface="Arial" panose="020B0604020202020204" pitchFamily="34" charset="0"/>
                <a:ea typeface="ＭＳ Ｐゴシック" panose="020B0600070205080204" pitchFamily="50" charset="-128"/>
              </a:defRPr>
            </a:lvl4pPr>
            <a:lvl5pPr marL="2038350" indent="-225425">
              <a:defRPr kumimoji="1" sz="2400">
                <a:solidFill>
                  <a:schemeClr val="tx1"/>
                </a:solidFill>
                <a:latin typeface="Arial" panose="020B0604020202020204" pitchFamily="34" charset="0"/>
                <a:ea typeface="ＭＳ Ｐゴシック" panose="020B0600070205080204" pitchFamily="50" charset="-128"/>
              </a:defRPr>
            </a:lvl5pPr>
            <a:lvl6pPr marL="24955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527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099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671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75ED11A5-ABA4-4B37-92B7-00257AA8A284}" type="slidenum">
              <a:rPr lang="en-US" altLang="ja-JP" sz="1200" smtClean="0"/>
              <a:pPr/>
              <a:t>22</a:t>
            </a:fld>
            <a:endParaRPr lang="en-US" altLang="ja-JP" sz="1200" smtClean="0"/>
          </a:p>
        </p:txBody>
      </p:sp>
    </p:spTree>
    <p:extLst>
      <p:ext uri="{BB962C8B-B14F-4D97-AF65-F5344CB8AC3E}">
        <p14:creationId xmlns:p14="http://schemas.microsoft.com/office/powerpoint/2010/main" val="34628589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スライド イメージ プレースホルダー 1"/>
          <p:cNvSpPr>
            <a:spLocks noGrp="1" noRot="1" noChangeAspect="1" noTextEdit="1"/>
          </p:cNvSpPr>
          <p:nvPr>
            <p:ph type="sldImg"/>
          </p:nvPr>
        </p:nvSpPr>
        <p:spPr>
          <a:ln/>
        </p:spPr>
      </p:sp>
      <p:sp>
        <p:nvSpPr>
          <p:cNvPr id="9219"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9220"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35013" indent="-282575">
              <a:defRPr kumimoji="1" sz="2400">
                <a:solidFill>
                  <a:schemeClr val="tx1"/>
                </a:solidFill>
                <a:latin typeface="Arial" panose="020B0604020202020204" pitchFamily="34" charset="0"/>
                <a:ea typeface="ＭＳ Ｐゴシック" panose="020B0600070205080204" pitchFamily="50" charset="-128"/>
              </a:defRPr>
            </a:lvl2pPr>
            <a:lvl3pPr marL="1131888" indent="-225425">
              <a:defRPr kumimoji="1" sz="2400">
                <a:solidFill>
                  <a:schemeClr val="tx1"/>
                </a:solidFill>
                <a:latin typeface="Arial" panose="020B0604020202020204" pitchFamily="34" charset="0"/>
                <a:ea typeface="ＭＳ Ｐゴシック" panose="020B0600070205080204" pitchFamily="50" charset="-128"/>
              </a:defRPr>
            </a:lvl3pPr>
            <a:lvl4pPr marL="1585913" indent="-225425">
              <a:defRPr kumimoji="1" sz="2400">
                <a:solidFill>
                  <a:schemeClr val="tx1"/>
                </a:solidFill>
                <a:latin typeface="Arial" panose="020B0604020202020204" pitchFamily="34" charset="0"/>
                <a:ea typeface="ＭＳ Ｐゴシック" panose="020B0600070205080204" pitchFamily="50" charset="-128"/>
              </a:defRPr>
            </a:lvl4pPr>
            <a:lvl5pPr marL="2038350" indent="-225425">
              <a:defRPr kumimoji="1" sz="2400">
                <a:solidFill>
                  <a:schemeClr val="tx1"/>
                </a:solidFill>
                <a:latin typeface="Arial" panose="020B0604020202020204" pitchFamily="34" charset="0"/>
                <a:ea typeface="ＭＳ Ｐゴシック" panose="020B0600070205080204" pitchFamily="50" charset="-128"/>
              </a:defRPr>
            </a:lvl5pPr>
            <a:lvl6pPr marL="24955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527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099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671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C83B98B5-DEE3-4B55-8392-828484387B09}" type="slidenum">
              <a:rPr lang="en-US" altLang="ja-JP" sz="1200" smtClean="0"/>
              <a:pPr/>
              <a:t>23</a:t>
            </a:fld>
            <a:endParaRPr lang="en-US" altLang="ja-JP" sz="1200" smtClean="0"/>
          </a:p>
        </p:txBody>
      </p:sp>
    </p:spTree>
    <p:extLst>
      <p:ext uri="{BB962C8B-B14F-4D97-AF65-F5344CB8AC3E}">
        <p14:creationId xmlns:p14="http://schemas.microsoft.com/office/powerpoint/2010/main" val="3349458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 イメージ プレースホルダー 1"/>
          <p:cNvSpPr>
            <a:spLocks noGrp="1" noRot="1" noChangeAspect="1" noTextEdit="1"/>
          </p:cNvSpPr>
          <p:nvPr>
            <p:ph type="sldImg"/>
          </p:nvPr>
        </p:nvSpPr>
        <p:spPr>
          <a:ln/>
        </p:spPr>
      </p:sp>
      <p:sp>
        <p:nvSpPr>
          <p:cNvPr id="1126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11268"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35013" indent="-282575">
              <a:defRPr kumimoji="1" sz="2400">
                <a:solidFill>
                  <a:schemeClr val="tx1"/>
                </a:solidFill>
                <a:latin typeface="Arial" panose="020B0604020202020204" pitchFamily="34" charset="0"/>
                <a:ea typeface="ＭＳ Ｐゴシック" panose="020B0600070205080204" pitchFamily="50" charset="-128"/>
              </a:defRPr>
            </a:lvl2pPr>
            <a:lvl3pPr marL="1131888" indent="-225425">
              <a:defRPr kumimoji="1" sz="2400">
                <a:solidFill>
                  <a:schemeClr val="tx1"/>
                </a:solidFill>
                <a:latin typeface="Arial" panose="020B0604020202020204" pitchFamily="34" charset="0"/>
                <a:ea typeface="ＭＳ Ｐゴシック" panose="020B0600070205080204" pitchFamily="50" charset="-128"/>
              </a:defRPr>
            </a:lvl3pPr>
            <a:lvl4pPr marL="1585913" indent="-225425">
              <a:defRPr kumimoji="1" sz="2400">
                <a:solidFill>
                  <a:schemeClr val="tx1"/>
                </a:solidFill>
                <a:latin typeface="Arial" panose="020B0604020202020204" pitchFamily="34" charset="0"/>
                <a:ea typeface="ＭＳ Ｐゴシック" panose="020B0600070205080204" pitchFamily="50" charset="-128"/>
              </a:defRPr>
            </a:lvl4pPr>
            <a:lvl5pPr marL="2038350" indent="-225425">
              <a:defRPr kumimoji="1" sz="2400">
                <a:solidFill>
                  <a:schemeClr val="tx1"/>
                </a:solidFill>
                <a:latin typeface="Arial" panose="020B0604020202020204" pitchFamily="34" charset="0"/>
                <a:ea typeface="ＭＳ Ｐゴシック" panose="020B0600070205080204" pitchFamily="50" charset="-128"/>
              </a:defRPr>
            </a:lvl5pPr>
            <a:lvl6pPr marL="24955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527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099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671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CC3A6282-2AB0-4998-950E-6725832B2850}" type="slidenum">
              <a:rPr lang="en-US" altLang="ja-JP" sz="1200" smtClean="0"/>
              <a:pPr/>
              <a:t>24</a:t>
            </a:fld>
            <a:endParaRPr lang="en-US" altLang="ja-JP" sz="1200" smtClean="0"/>
          </a:p>
        </p:txBody>
      </p:sp>
    </p:spTree>
    <p:extLst>
      <p:ext uri="{BB962C8B-B14F-4D97-AF65-F5344CB8AC3E}">
        <p14:creationId xmlns:p14="http://schemas.microsoft.com/office/powerpoint/2010/main" val="13022526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 イメージ プレースホルダー 1"/>
          <p:cNvSpPr>
            <a:spLocks noGrp="1" noRot="1" noChangeAspect="1" noTextEdit="1"/>
          </p:cNvSpPr>
          <p:nvPr>
            <p:ph type="sldImg"/>
          </p:nvPr>
        </p:nvSpPr>
        <p:spPr>
          <a:ln/>
        </p:spPr>
      </p:sp>
      <p:sp>
        <p:nvSpPr>
          <p:cNvPr id="13315"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13316"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35013" indent="-282575">
              <a:defRPr kumimoji="1" sz="2400">
                <a:solidFill>
                  <a:schemeClr val="tx1"/>
                </a:solidFill>
                <a:latin typeface="Arial" panose="020B0604020202020204" pitchFamily="34" charset="0"/>
                <a:ea typeface="ＭＳ Ｐゴシック" panose="020B0600070205080204" pitchFamily="50" charset="-128"/>
              </a:defRPr>
            </a:lvl2pPr>
            <a:lvl3pPr marL="1131888" indent="-225425">
              <a:defRPr kumimoji="1" sz="2400">
                <a:solidFill>
                  <a:schemeClr val="tx1"/>
                </a:solidFill>
                <a:latin typeface="Arial" panose="020B0604020202020204" pitchFamily="34" charset="0"/>
                <a:ea typeface="ＭＳ Ｐゴシック" panose="020B0600070205080204" pitchFamily="50" charset="-128"/>
              </a:defRPr>
            </a:lvl3pPr>
            <a:lvl4pPr marL="1585913" indent="-225425">
              <a:defRPr kumimoji="1" sz="2400">
                <a:solidFill>
                  <a:schemeClr val="tx1"/>
                </a:solidFill>
                <a:latin typeface="Arial" panose="020B0604020202020204" pitchFamily="34" charset="0"/>
                <a:ea typeface="ＭＳ Ｐゴシック" panose="020B0600070205080204" pitchFamily="50" charset="-128"/>
              </a:defRPr>
            </a:lvl4pPr>
            <a:lvl5pPr marL="2038350" indent="-225425">
              <a:defRPr kumimoji="1" sz="2400">
                <a:solidFill>
                  <a:schemeClr val="tx1"/>
                </a:solidFill>
                <a:latin typeface="Arial" panose="020B0604020202020204" pitchFamily="34" charset="0"/>
                <a:ea typeface="ＭＳ Ｐゴシック" panose="020B0600070205080204" pitchFamily="50" charset="-128"/>
              </a:defRPr>
            </a:lvl5pPr>
            <a:lvl6pPr marL="24955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527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099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671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54EAD8C8-29B1-4F92-817E-7F4F4BA7ACDF}" type="slidenum">
              <a:rPr lang="en-US" altLang="ja-JP" sz="1200" smtClean="0"/>
              <a:pPr/>
              <a:t>25</a:t>
            </a:fld>
            <a:endParaRPr lang="en-US" altLang="ja-JP" sz="1200" smtClean="0"/>
          </a:p>
        </p:txBody>
      </p:sp>
    </p:spTree>
    <p:extLst>
      <p:ext uri="{BB962C8B-B14F-4D97-AF65-F5344CB8AC3E}">
        <p14:creationId xmlns:p14="http://schemas.microsoft.com/office/powerpoint/2010/main" val="31523547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スライド イメージ プレースホルダー 1"/>
          <p:cNvSpPr>
            <a:spLocks noGrp="1" noRot="1" noChangeAspect="1" noTextEdit="1"/>
          </p:cNvSpPr>
          <p:nvPr>
            <p:ph type="sldImg"/>
          </p:nvPr>
        </p:nvSpPr>
        <p:spPr>
          <a:ln/>
        </p:spPr>
      </p:sp>
      <p:sp>
        <p:nvSpPr>
          <p:cNvPr id="5123"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5124"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35013" indent="-282575">
              <a:defRPr kumimoji="1" sz="2400">
                <a:solidFill>
                  <a:schemeClr val="tx1"/>
                </a:solidFill>
                <a:latin typeface="Arial" panose="020B0604020202020204" pitchFamily="34" charset="0"/>
                <a:ea typeface="ＭＳ Ｐゴシック" panose="020B0600070205080204" pitchFamily="50" charset="-128"/>
              </a:defRPr>
            </a:lvl2pPr>
            <a:lvl3pPr marL="1131888" indent="-225425">
              <a:defRPr kumimoji="1" sz="2400">
                <a:solidFill>
                  <a:schemeClr val="tx1"/>
                </a:solidFill>
                <a:latin typeface="Arial" panose="020B0604020202020204" pitchFamily="34" charset="0"/>
                <a:ea typeface="ＭＳ Ｐゴシック" panose="020B0600070205080204" pitchFamily="50" charset="-128"/>
              </a:defRPr>
            </a:lvl3pPr>
            <a:lvl4pPr marL="1585913" indent="-225425">
              <a:defRPr kumimoji="1" sz="2400">
                <a:solidFill>
                  <a:schemeClr val="tx1"/>
                </a:solidFill>
                <a:latin typeface="Arial" panose="020B0604020202020204" pitchFamily="34" charset="0"/>
                <a:ea typeface="ＭＳ Ｐゴシック" panose="020B0600070205080204" pitchFamily="50" charset="-128"/>
              </a:defRPr>
            </a:lvl4pPr>
            <a:lvl5pPr marL="2038350" indent="-225425">
              <a:defRPr kumimoji="1" sz="2400">
                <a:solidFill>
                  <a:schemeClr val="tx1"/>
                </a:solidFill>
                <a:latin typeface="Arial" panose="020B0604020202020204" pitchFamily="34" charset="0"/>
                <a:ea typeface="ＭＳ Ｐゴシック" panose="020B0600070205080204" pitchFamily="50" charset="-128"/>
              </a:defRPr>
            </a:lvl5pPr>
            <a:lvl6pPr marL="24955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527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099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67150" indent="-225425"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9231FA41-25BF-4052-A357-0F8A3A9B3550}" type="slidenum">
              <a:rPr lang="en-US" altLang="ja-JP" sz="1200" smtClean="0"/>
              <a:pPr/>
              <a:t>26</a:t>
            </a:fld>
            <a:endParaRPr lang="en-US" altLang="ja-JP" sz="1200" smtClean="0"/>
          </a:p>
        </p:txBody>
      </p:sp>
    </p:spTree>
    <p:extLst>
      <p:ext uri="{BB962C8B-B14F-4D97-AF65-F5344CB8AC3E}">
        <p14:creationId xmlns:p14="http://schemas.microsoft.com/office/powerpoint/2010/main" val="8844859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 イメージ プレースホルダー 1"/>
          <p:cNvSpPr>
            <a:spLocks noGrp="1" noRot="1" noChangeAspect="1" noTextEdit="1"/>
          </p:cNvSpPr>
          <p:nvPr>
            <p:ph type="sldImg"/>
          </p:nvPr>
        </p:nvSpPr>
        <p:spPr>
          <a:ln/>
        </p:spPr>
      </p:sp>
      <p:sp>
        <p:nvSpPr>
          <p:cNvPr id="7171"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7172"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03020082-2832-4BEB-9AE9-80C731CA6380}" type="slidenum">
              <a:rPr lang="en-US" altLang="ja-JP" sz="1200" smtClean="0"/>
              <a:pPr/>
              <a:t>27</a:t>
            </a:fld>
            <a:endParaRPr lang="en-US" altLang="ja-JP" sz="1200" smtClean="0"/>
          </a:p>
        </p:txBody>
      </p:sp>
    </p:spTree>
    <p:extLst>
      <p:ext uri="{BB962C8B-B14F-4D97-AF65-F5344CB8AC3E}">
        <p14:creationId xmlns:p14="http://schemas.microsoft.com/office/powerpoint/2010/main" val="33444915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スライド イメージ プレースホルダー 1"/>
          <p:cNvSpPr>
            <a:spLocks noGrp="1" noRot="1" noChangeAspect="1" noTextEdit="1"/>
          </p:cNvSpPr>
          <p:nvPr>
            <p:ph type="sldImg"/>
          </p:nvPr>
        </p:nvSpPr>
        <p:spPr>
          <a:ln/>
        </p:spPr>
      </p:sp>
      <p:sp>
        <p:nvSpPr>
          <p:cNvPr id="9219"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9220"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26CAC400-7F3E-46BF-AB77-8AFBB6902565}" type="slidenum">
              <a:rPr lang="en-US" altLang="ja-JP" sz="1200" smtClean="0"/>
              <a:pPr/>
              <a:t>28</a:t>
            </a:fld>
            <a:endParaRPr lang="en-US" altLang="ja-JP" sz="1200" smtClean="0"/>
          </a:p>
        </p:txBody>
      </p:sp>
    </p:spTree>
    <p:extLst>
      <p:ext uri="{BB962C8B-B14F-4D97-AF65-F5344CB8AC3E}">
        <p14:creationId xmlns:p14="http://schemas.microsoft.com/office/powerpoint/2010/main" val="30798753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 イメージ プレースホルダー 1"/>
          <p:cNvSpPr>
            <a:spLocks noGrp="1" noRot="1" noChangeAspect="1" noTextEdit="1"/>
          </p:cNvSpPr>
          <p:nvPr>
            <p:ph type="sldImg"/>
          </p:nvPr>
        </p:nvSpPr>
        <p:spPr>
          <a:ln/>
        </p:spPr>
      </p:sp>
      <p:sp>
        <p:nvSpPr>
          <p:cNvPr id="1126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11268"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7B4FE512-8873-4350-B711-B0B1E88E2429}" type="slidenum">
              <a:rPr lang="en-US" altLang="ja-JP" sz="1200" smtClean="0"/>
              <a:pPr/>
              <a:t>29</a:t>
            </a:fld>
            <a:endParaRPr lang="en-US" altLang="ja-JP" sz="1200" smtClean="0"/>
          </a:p>
        </p:txBody>
      </p:sp>
    </p:spTree>
    <p:extLst>
      <p:ext uri="{BB962C8B-B14F-4D97-AF65-F5344CB8AC3E}">
        <p14:creationId xmlns:p14="http://schemas.microsoft.com/office/powerpoint/2010/main" val="10743940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 イメージ プレースホルダー 1"/>
          <p:cNvSpPr>
            <a:spLocks noGrp="1" noRot="1" noChangeAspect="1" noTextEdit="1"/>
          </p:cNvSpPr>
          <p:nvPr>
            <p:ph type="sldImg"/>
          </p:nvPr>
        </p:nvSpPr>
        <p:spPr>
          <a:ln/>
        </p:spPr>
      </p:sp>
      <p:sp>
        <p:nvSpPr>
          <p:cNvPr id="13315"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13316"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FCDD6523-6E4B-4516-AE4F-43B43095ED2E}" type="slidenum">
              <a:rPr lang="en-US" altLang="ja-JP" sz="1200" smtClean="0"/>
              <a:pPr/>
              <a:t>30</a:t>
            </a:fld>
            <a:endParaRPr lang="en-US" altLang="ja-JP" sz="1200" smtClean="0"/>
          </a:p>
        </p:txBody>
      </p:sp>
    </p:spTree>
    <p:extLst>
      <p:ext uri="{BB962C8B-B14F-4D97-AF65-F5344CB8AC3E}">
        <p14:creationId xmlns:p14="http://schemas.microsoft.com/office/powerpoint/2010/main" val="32131133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 イメージ プレースホルダー 1"/>
          <p:cNvSpPr>
            <a:spLocks noGrp="1" noRot="1" noChangeAspect="1" noTextEdit="1"/>
          </p:cNvSpPr>
          <p:nvPr>
            <p:ph type="sldImg"/>
          </p:nvPr>
        </p:nvSpPr>
        <p:spPr>
          <a:ln/>
        </p:spPr>
      </p:sp>
      <p:sp>
        <p:nvSpPr>
          <p:cNvPr id="15363"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15364"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760171F3-2116-4591-9480-3B5369165291}" type="slidenum">
              <a:rPr lang="en-US" altLang="ja-JP" sz="1200" smtClean="0"/>
              <a:pPr/>
              <a:t>31</a:t>
            </a:fld>
            <a:endParaRPr lang="en-US" altLang="ja-JP" sz="1200" smtClean="0"/>
          </a:p>
        </p:txBody>
      </p:sp>
    </p:spTree>
    <p:extLst>
      <p:ext uri="{BB962C8B-B14F-4D97-AF65-F5344CB8AC3E}">
        <p14:creationId xmlns:p14="http://schemas.microsoft.com/office/powerpoint/2010/main" val="36464229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スライド イメージ プレースホルダー 1"/>
          <p:cNvSpPr>
            <a:spLocks noGrp="1" noRot="1" noChangeAspect="1" noTextEdit="1"/>
          </p:cNvSpPr>
          <p:nvPr>
            <p:ph type="sldImg"/>
          </p:nvPr>
        </p:nvSpPr>
        <p:spPr>
          <a:ln/>
        </p:spPr>
      </p:sp>
      <p:sp>
        <p:nvSpPr>
          <p:cNvPr id="17411"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17412"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D6BBE126-1448-4115-A146-DB9FB8D69E42}" type="slidenum">
              <a:rPr lang="en-US" altLang="ja-JP" sz="1200" smtClean="0"/>
              <a:pPr/>
              <a:t>32</a:t>
            </a:fld>
            <a:endParaRPr lang="en-US" altLang="ja-JP" sz="1200" smtClean="0"/>
          </a:p>
        </p:txBody>
      </p:sp>
    </p:spTree>
    <p:extLst>
      <p:ext uri="{BB962C8B-B14F-4D97-AF65-F5344CB8AC3E}">
        <p14:creationId xmlns:p14="http://schemas.microsoft.com/office/powerpoint/2010/main" val="24072062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スライド イメージ プレースホルダー 1"/>
          <p:cNvSpPr>
            <a:spLocks noGrp="1" noRot="1" noChangeAspect="1" noTextEdit="1"/>
          </p:cNvSpPr>
          <p:nvPr>
            <p:ph type="sldImg"/>
          </p:nvPr>
        </p:nvSpPr>
        <p:spPr>
          <a:ln/>
        </p:spPr>
      </p:sp>
      <p:sp>
        <p:nvSpPr>
          <p:cNvPr id="19459"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19460"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FE6BECBC-0BD2-4E52-8821-7278C88FE0BA}" type="slidenum">
              <a:rPr lang="en-US" altLang="ja-JP" sz="1200" smtClean="0"/>
              <a:pPr/>
              <a:t>33</a:t>
            </a:fld>
            <a:endParaRPr lang="en-US" altLang="ja-JP" sz="1200" smtClean="0"/>
          </a:p>
        </p:txBody>
      </p:sp>
    </p:spTree>
    <p:extLst>
      <p:ext uri="{BB962C8B-B14F-4D97-AF65-F5344CB8AC3E}">
        <p14:creationId xmlns:p14="http://schemas.microsoft.com/office/powerpoint/2010/main" val="1254302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 イメージ プレースホルダー 1"/>
          <p:cNvSpPr>
            <a:spLocks noGrp="1" noRot="1" noChangeAspect="1" noTextEdit="1"/>
          </p:cNvSpPr>
          <p:nvPr>
            <p:ph type="sldImg"/>
          </p:nvPr>
        </p:nvSpPr>
        <p:spPr>
          <a:ln/>
        </p:spPr>
      </p:sp>
      <p:sp>
        <p:nvSpPr>
          <p:cNvPr id="2150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21508"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2CE16244-3FF5-44E8-91BD-55D9E647B827}" type="slidenum">
              <a:rPr lang="en-US" altLang="ja-JP" sz="1200" smtClean="0"/>
              <a:pPr/>
              <a:t>34</a:t>
            </a:fld>
            <a:endParaRPr lang="en-US" altLang="ja-JP" sz="1200" smtClean="0"/>
          </a:p>
        </p:txBody>
      </p:sp>
    </p:spTree>
    <p:extLst>
      <p:ext uri="{BB962C8B-B14F-4D97-AF65-F5344CB8AC3E}">
        <p14:creationId xmlns:p14="http://schemas.microsoft.com/office/powerpoint/2010/main" val="34739810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p:cNvSpPr>
            <a:spLocks noGrp="1" noRot="1" noChangeAspect="1" noTextEdit="1"/>
          </p:cNvSpPr>
          <p:nvPr>
            <p:ph type="sldImg"/>
          </p:nvPr>
        </p:nvSpPr>
        <p:spPr>
          <a:ln/>
        </p:spPr>
      </p:sp>
      <p:sp>
        <p:nvSpPr>
          <p:cNvPr id="23555"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23556"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3EF31428-780C-4485-AB69-52E88D044220}" type="slidenum">
              <a:rPr lang="en-US" altLang="ja-JP" sz="1200" smtClean="0"/>
              <a:pPr/>
              <a:t>35</a:t>
            </a:fld>
            <a:endParaRPr lang="en-US" altLang="ja-JP" sz="1200" smtClean="0"/>
          </a:p>
        </p:txBody>
      </p:sp>
    </p:spTree>
    <p:extLst>
      <p:ext uri="{BB962C8B-B14F-4D97-AF65-F5344CB8AC3E}">
        <p14:creationId xmlns:p14="http://schemas.microsoft.com/office/powerpoint/2010/main" val="14388076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 イメージ プレースホルダー 1"/>
          <p:cNvSpPr>
            <a:spLocks noGrp="1" noRot="1" noChangeAspect="1" noTextEdit="1"/>
          </p:cNvSpPr>
          <p:nvPr>
            <p:ph type="sldImg"/>
          </p:nvPr>
        </p:nvSpPr>
        <p:spPr>
          <a:ln/>
        </p:spPr>
      </p:sp>
      <p:sp>
        <p:nvSpPr>
          <p:cNvPr id="25603"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25604"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92BA00C7-A05A-4CF9-A4AD-412BD975C197}" type="slidenum">
              <a:rPr lang="en-US" altLang="ja-JP" sz="1200" smtClean="0"/>
              <a:pPr/>
              <a:t>36</a:t>
            </a:fld>
            <a:endParaRPr lang="en-US" altLang="ja-JP" sz="1200" smtClean="0"/>
          </a:p>
        </p:txBody>
      </p:sp>
    </p:spTree>
    <p:extLst>
      <p:ext uri="{BB962C8B-B14F-4D97-AF65-F5344CB8AC3E}">
        <p14:creationId xmlns:p14="http://schemas.microsoft.com/office/powerpoint/2010/main" val="25125221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スライド イメージ プレースホルダー 1"/>
          <p:cNvSpPr>
            <a:spLocks noGrp="1" noRot="1" noChangeAspect="1" noTextEdit="1"/>
          </p:cNvSpPr>
          <p:nvPr>
            <p:ph type="sldImg"/>
          </p:nvPr>
        </p:nvSpPr>
        <p:spPr>
          <a:ln/>
        </p:spPr>
      </p:sp>
      <p:sp>
        <p:nvSpPr>
          <p:cNvPr id="27651"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27652"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BA2CE7D3-C9E3-40A3-B4E4-0D503C73AE44}" type="slidenum">
              <a:rPr lang="en-US" altLang="ja-JP" sz="1200" smtClean="0"/>
              <a:pPr/>
              <a:t>37</a:t>
            </a:fld>
            <a:endParaRPr lang="en-US" altLang="ja-JP" sz="1200" smtClean="0"/>
          </a:p>
        </p:txBody>
      </p:sp>
    </p:spTree>
    <p:extLst>
      <p:ext uri="{BB962C8B-B14F-4D97-AF65-F5344CB8AC3E}">
        <p14:creationId xmlns:p14="http://schemas.microsoft.com/office/powerpoint/2010/main" val="12355608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スライド イメージ プレースホルダー 1"/>
          <p:cNvSpPr>
            <a:spLocks noGrp="1" noRot="1" noChangeAspect="1" noTextEdit="1"/>
          </p:cNvSpPr>
          <p:nvPr>
            <p:ph type="sldImg"/>
          </p:nvPr>
        </p:nvSpPr>
        <p:spPr>
          <a:ln/>
        </p:spPr>
      </p:sp>
      <p:sp>
        <p:nvSpPr>
          <p:cNvPr id="29699"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29700"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0E68C6D6-DEB7-478B-A4CA-948697900A08}" type="slidenum">
              <a:rPr lang="en-US" altLang="ja-JP" sz="1200" smtClean="0"/>
              <a:pPr/>
              <a:t>38</a:t>
            </a:fld>
            <a:endParaRPr lang="en-US" altLang="ja-JP" sz="1200" smtClean="0"/>
          </a:p>
        </p:txBody>
      </p:sp>
    </p:spTree>
    <p:extLst>
      <p:ext uri="{BB962C8B-B14F-4D97-AF65-F5344CB8AC3E}">
        <p14:creationId xmlns:p14="http://schemas.microsoft.com/office/powerpoint/2010/main" val="29822060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スライド イメージ プレースホルダー 1"/>
          <p:cNvSpPr>
            <a:spLocks noGrp="1" noRot="1" noChangeAspect="1" noTextEdit="1"/>
          </p:cNvSpPr>
          <p:nvPr>
            <p:ph type="sldImg"/>
          </p:nvPr>
        </p:nvSpPr>
        <p:spPr>
          <a:ln/>
        </p:spPr>
      </p:sp>
      <p:sp>
        <p:nvSpPr>
          <p:cNvPr id="3174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31748"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2A24D495-AD8A-4A84-8C35-D9CF9F3F8FC1}" type="slidenum">
              <a:rPr lang="en-US" altLang="ja-JP" sz="1200" smtClean="0"/>
              <a:pPr/>
              <a:t>39</a:t>
            </a:fld>
            <a:endParaRPr lang="en-US" altLang="ja-JP" sz="1200" smtClean="0"/>
          </a:p>
        </p:txBody>
      </p:sp>
    </p:spTree>
    <p:extLst>
      <p:ext uri="{BB962C8B-B14F-4D97-AF65-F5344CB8AC3E}">
        <p14:creationId xmlns:p14="http://schemas.microsoft.com/office/powerpoint/2010/main" val="13085216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スライド イメージ プレースホルダー 1"/>
          <p:cNvSpPr>
            <a:spLocks noGrp="1" noRot="1" noChangeAspect="1" noTextEdit="1"/>
          </p:cNvSpPr>
          <p:nvPr>
            <p:ph type="sldImg"/>
          </p:nvPr>
        </p:nvSpPr>
        <p:spPr>
          <a:ln/>
        </p:spPr>
      </p:sp>
      <p:sp>
        <p:nvSpPr>
          <p:cNvPr id="5123"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5124"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5A2BCCD6-016F-4E26-98D4-FC9F9A71A44F}" type="slidenum">
              <a:rPr lang="en-US" altLang="ja-JP" sz="1200" smtClean="0"/>
              <a:pPr/>
              <a:t>40</a:t>
            </a:fld>
            <a:endParaRPr lang="en-US" altLang="ja-JP" sz="1200" smtClean="0"/>
          </a:p>
        </p:txBody>
      </p:sp>
    </p:spTree>
    <p:extLst>
      <p:ext uri="{BB962C8B-B14F-4D97-AF65-F5344CB8AC3E}">
        <p14:creationId xmlns:p14="http://schemas.microsoft.com/office/powerpoint/2010/main" val="41738904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 イメージ プレースホルダー 1"/>
          <p:cNvSpPr>
            <a:spLocks noGrp="1" noRot="1" noChangeAspect="1" noTextEdit="1"/>
          </p:cNvSpPr>
          <p:nvPr>
            <p:ph type="sldImg"/>
          </p:nvPr>
        </p:nvSpPr>
        <p:spPr>
          <a:ln/>
        </p:spPr>
      </p:sp>
      <p:sp>
        <p:nvSpPr>
          <p:cNvPr id="7171"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7172"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B71AA241-75C7-4D24-93F2-D62D736C6F2B}" type="slidenum">
              <a:rPr lang="en-US" altLang="ja-JP" sz="1200" smtClean="0"/>
              <a:pPr/>
              <a:t>41</a:t>
            </a:fld>
            <a:endParaRPr lang="en-US" altLang="ja-JP" sz="1200" smtClean="0"/>
          </a:p>
        </p:txBody>
      </p:sp>
    </p:spTree>
    <p:extLst>
      <p:ext uri="{BB962C8B-B14F-4D97-AF65-F5344CB8AC3E}">
        <p14:creationId xmlns:p14="http://schemas.microsoft.com/office/powerpoint/2010/main" val="2978630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スライド イメージ プレースホルダー 1"/>
          <p:cNvSpPr>
            <a:spLocks noGrp="1" noRot="1" noChangeAspect="1" noTextEdit="1"/>
          </p:cNvSpPr>
          <p:nvPr>
            <p:ph type="sldImg"/>
          </p:nvPr>
        </p:nvSpPr>
        <p:spPr>
          <a:ln/>
        </p:spPr>
      </p:sp>
      <p:sp>
        <p:nvSpPr>
          <p:cNvPr id="9219"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9220"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6E7DE115-3917-4714-ADEA-57B765B155A7}" type="slidenum">
              <a:rPr lang="en-US" altLang="ja-JP" sz="1200" smtClean="0"/>
              <a:pPr/>
              <a:t>42</a:t>
            </a:fld>
            <a:endParaRPr lang="en-US" altLang="ja-JP" sz="1200" smtClean="0"/>
          </a:p>
        </p:txBody>
      </p:sp>
    </p:spTree>
    <p:extLst>
      <p:ext uri="{BB962C8B-B14F-4D97-AF65-F5344CB8AC3E}">
        <p14:creationId xmlns:p14="http://schemas.microsoft.com/office/powerpoint/2010/main" val="252389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 イメージ プレースホルダー 1"/>
          <p:cNvSpPr>
            <a:spLocks noGrp="1" noRot="1" noChangeAspect="1" noTextEdit="1"/>
          </p:cNvSpPr>
          <p:nvPr>
            <p:ph type="sldImg"/>
          </p:nvPr>
        </p:nvSpPr>
        <p:spPr>
          <a:ln/>
        </p:spPr>
      </p:sp>
      <p:sp>
        <p:nvSpPr>
          <p:cNvPr id="1126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11268"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933558AC-820B-42C7-AC59-172A69B5487A}" type="slidenum">
              <a:rPr lang="en-US" altLang="ja-JP" sz="1200" smtClean="0"/>
              <a:pPr/>
              <a:t>43</a:t>
            </a:fld>
            <a:endParaRPr lang="en-US" altLang="ja-JP" sz="1200" smtClean="0"/>
          </a:p>
        </p:txBody>
      </p:sp>
    </p:spTree>
    <p:extLst>
      <p:ext uri="{BB962C8B-B14F-4D97-AF65-F5344CB8AC3E}">
        <p14:creationId xmlns:p14="http://schemas.microsoft.com/office/powerpoint/2010/main" val="39307302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スライド イメージ プレースホルダー 1"/>
          <p:cNvSpPr>
            <a:spLocks noGrp="1" noRot="1" noChangeAspect="1" noTextEdit="1"/>
          </p:cNvSpPr>
          <p:nvPr>
            <p:ph type="sldImg"/>
          </p:nvPr>
        </p:nvSpPr>
        <p:spPr>
          <a:ln/>
        </p:spPr>
      </p:sp>
      <p:sp>
        <p:nvSpPr>
          <p:cNvPr id="5123"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5124"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51A83EF3-35B6-4359-9D42-E6E27F5669CC}" type="slidenum">
              <a:rPr lang="en-US" altLang="ja-JP" sz="1200" smtClean="0"/>
              <a:pPr/>
              <a:t>45</a:t>
            </a:fld>
            <a:endParaRPr lang="en-US" altLang="ja-JP" sz="1200" smtClean="0"/>
          </a:p>
        </p:txBody>
      </p:sp>
    </p:spTree>
    <p:extLst>
      <p:ext uri="{BB962C8B-B14F-4D97-AF65-F5344CB8AC3E}">
        <p14:creationId xmlns:p14="http://schemas.microsoft.com/office/powerpoint/2010/main" val="9286999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 イメージ プレースホルダー 1"/>
          <p:cNvSpPr>
            <a:spLocks noGrp="1" noRot="1" noChangeAspect="1" noTextEdit="1"/>
          </p:cNvSpPr>
          <p:nvPr>
            <p:ph type="sldImg"/>
          </p:nvPr>
        </p:nvSpPr>
        <p:spPr>
          <a:ln/>
        </p:spPr>
      </p:sp>
      <p:sp>
        <p:nvSpPr>
          <p:cNvPr id="7171"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7172"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74AA85FB-290B-452C-98FA-8BC649F3836A}" type="slidenum">
              <a:rPr lang="en-US" altLang="ja-JP" sz="1200" smtClean="0"/>
              <a:pPr/>
              <a:t>46</a:t>
            </a:fld>
            <a:endParaRPr lang="en-US" altLang="ja-JP" sz="1200" smtClean="0"/>
          </a:p>
        </p:txBody>
      </p:sp>
    </p:spTree>
    <p:extLst>
      <p:ext uri="{BB962C8B-B14F-4D97-AF65-F5344CB8AC3E}">
        <p14:creationId xmlns:p14="http://schemas.microsoft.com/office/powerpoint/2010/main" val="23992818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スライド イメージ プレースホルダー 1"/>
          <p:cNvSpPr>
            <a:spLocks noGrp="1" noRot="1" noChangeAspect="1" noTextEdit="1"/>
          </p:cNvSpPr>
          <p:nvPr>
            <p:ph type="sldImg"/>
          </p:nvPr>
        </p:nvSpPr>
        <p:spPr>
          <a:ln/>
        </p:spPr>
      </p:sp>
      <p:sp>
        <p:nvSpPr>
          <p:cNvPr id="9219"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9220"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52F879BC-E0FB-49C3-9644-ADE4F8BD9598}" type="slidenum">
              <a:rPr lang="en-US" altLang="ja-JP" sz="1200" smtClean="0"/>
              <a:pPr/>
              <a:t>47</a:t>
            </a:fld>
            <a:endParaRPr lang="en-US" altLang="ja-JP" sz="1200" smtClean="0"/>
          </a:p>
        </p:txBody>
      </p:sp>
    </p:spTree>
    <p:extLst>
      <p:ext uri="{BB962C8B-B14F-4D97-AF65-F5344CB8AC3E}">
        <p14:creationId xmlns:p14="http://schemas.microsoft.com/office/powerpoint/2010/main" val="31766693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 イメージ プレースホルダー 1"/>
          <p:cNvSpPr>
            <a:spLocks noGrp="1" noRot="1" noChangeAspect="1" noTextEdit="1"/>
          </p:cNvSpPr>
          <p:nvPr>
            <p:ph type="sldImg"/>
          </p:nvPr>
        </p:nvSpPr>
        <p:spPr>
          <a:ln/>
        </p:spPr>
      </p:sp>
      <p:sp>
        <p:nvSpPr>
          <p:cNvPr id="1126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11268"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D8EC7409-DE3B-4ACB-B5E2-30C44BF7541D}" type="slidenum">
              <a:rPr lang="en-US" altLang="ja-JP" sz="1200" smtClean="0"/>
              <a:pPr/>
              <a:t>48</a:t>
            </a:fld>
            <a:endParaRPr lang="en-US" altLang="ja-JP" sz="1200" smtClean="0"/>
          </a:p>
        </p:txBody>
      </p:sp>
    </p:spTree>
    <p:extLst>
      <p:ext uri="{BB962C8B-B14F-4D97-AF65-F5344CB8AC3E}">
        <p14:creationId xmlns:p14="http://schemas.microsoft.com/office/powerpoint/2010/main" val="21822518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 イメージ プレースホルダー 1"/>
          <p:cNvSpPr>
            <a:spLocks noGrp="1" noRot="1" noChangeAspect="1" noTextEdit="1"/>
          </p:cNvSpPr>
          <p:nvPr>
            <p:ph type="sldImg"/>
          </p:nvPr>
        </p:nvSpPr>
        <p:spPr>
          <a:ln/>
        </p:spPr>
      </p:sp>
      <p:sp>
        <p:nvSpPr>
          <p:cNvPr id="13315"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13316"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FAF4393F-0395-4847-B533-008B3D4EF23B}" type="slidenum">
              <a:rPr lang="en-US" altLang="ja-JP" sz="1200" smtClean="0"/>
              <a:pPr/>
              <a:t>49</a:t>
            </a:fld>
            <a:endParaRPr lang="en-US" altLang="ja-JP" sz="1200" smtClean="0"/>
          </a:p>
        </p:txBody>
      </p:sp>
    </p:spTree>
    <p:extLst>
      <p:ext uri="{BB962C8B-B14F-4D97-AF65-F5344CB8AC3E}">
        <p14:creationId xmlns:p14="http://schemas.microsoft.com/office/powerpoint/2010/main" val="1097169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
        <p:nvSpPr>
          <p:cNvPr id="2" name="スライド番号プレースホルダ 7"/>
          <p:cNvSpPr>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9F3F713-BBD8-4D47-9B65-DC83035488D0}" type="slidenum">
              <a:rPr kumimoji="1" lang="ja-JP"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ja-JP"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8306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スライド番号プレースホルダー 4"/>
          <p:cNvSpPr>
            <a:spLocks noGrp="1"/>
          </p:cNvSpPr>
          <p:nvPr>
            <p:ph type="sldNum" sz="quarter" idx="10"/>
          </p:nvPr>
        </p:nvSpPr>
        <p:spPr>
          <a:xfrm>
            <a:off x="8388350" y="6381750"/>
            <a:ext cx="614363" cy="365125"/>
          </a:xfrm>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6FD982-DC7A-4744-93D8-03D61FFDDED7}" type="slidenum">
              <a:rPr kumimoji="1" lang="ja-JP"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ja-JP"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677730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2" name="Picture 8"/>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51" y="-1159"/>
            <a:ext cx="9144000" cy="731837"/>
          </a:xfrm>
          <a:prstGeom prst="rect">
            <a:avLst/>
          </a:prstGeom>
          <a:gradFill flip="none" rotWithShape="1">
            <a:gsLst>
              <a:gs pos="0">
                <a:srgbClr val="00AAE6">
                  <a:alpha val="29000"/>
                </a:srgbClr>
              </a:gs>
              <a:gs pos="50000">
                <a:srgbClr val="00B3F2"/>
              </a:gs>
              <a:gs pos="100000">
                <a:srgbClr val="21C5FF">
                  <a:alpha val="56000"/>
                </a:srgbClr>
              </a:gs>
            </a:gsLst>
            <a:lin ang="2700000" scaled="1"/>
            <a:tileRect/>
          </a:gradFill>
          <a:ln>
            <a:noFill/>
          </a:ln>
          <a:effectLst/>
        </p:spPr>
      </p:pic>
      <p:sp>
        <p:nvSpPr>
          <p:cNvPr id="1027" name="Rectangle 3"/>
          <p:cNvSpPr>
            <a:spLocks noChangeArrowheads="1"/>
          </p:cNvSpPr>
          <p:nvPr userDrawn="1"/>
        </p:nvSpPr>
        <p:spPr bwMode="auto">
          <a:xfrm>
            <a:off x="0" y="671513"/>
            <a:ext cx="9144000" cy="57150"/>
          </a:xfrm>
          <a:prstGeom prst="rect">
            <a:avLst/>
          </a:prstGeom>
          <a:gradFill rotWithShape="1">
            <a:gsLst>
              <a:gs pos="11650">
                <a:srgbClr val="00B050">
                  <a:alpha val="50000"/>
                </a:srgbClr>
              </a:gs>
              <a:gs pos="0">
                <a:srgbClr val="00B050">
                  <a:alpha val="20000"/>
                </a:srgbClr>
              </a:gs>
              <a:gs pos="50000">
                <a:srgbClr val="00B050"/>
              </a:gs>
              <a:gs pos="81250">
                <a:srgbClr val="5BC450">
                  <a:alpha val="74000"/>
                </a:srgbClr>
              </a:gs>
              <a:gs pos="100000">
                <a:srgbClr val="92D050">
                  <a:alpha val="22000"/>
                </a:srgbClr>
              </a:gs>
            </a:gsLst>
            <a:lin ang="0" scaled="1"/>
          </a:gradFill>
          <a:ln>
            <a:noFill/>
          </a:ln>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8" name="スライド番号プレースホルダ 7"/>
          <p:cNvSpPr>
            <a:spLocks noGrp="1"/>
          </p:cNvSpPr>
          <p:nvPr>
            <p:ph type="sldNum" sz="quarter" idx="4"/>
          </p:nvPr>
        </p:nvSpPr>
        <p:spPr>
          <a:xfrm>
            <a:off x="8543925" y="6492875"/>
            <a:ext cx="600075"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000000"/>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B4EDD41-43E8-4209-86A9-69EB7CB7EE48}" type="slidenum">
              <a:rPr kumimoji="1" lang="ja-JP"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ja-JP"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pic>
        <p:nvPicPr>
          <p:cNvPr id="1031" name="Picture 7"/>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938" y="0"/>
            <a:ext cx="1049338" cy="728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708688"/>
                  </a:outerShdw>
                </a:effectLst>
              </a14:hiddenEffects>
            </a:ext>
          </a:extLst>
        </p:spPr>
      </p:pic>
      <p:pic>
        <p:nvPicPr>
          <p:cNvPr id="2" name="Picture 9"/>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800850" y="6480175"/>
            <a:ext cx="319088"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671763" y="6537325"/>
            <a:ext cx="4086225" cy="293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35" name="テキスト ボックス 2"/>
          <p:cNvSpPr txBox="1">
            <a:spLocks noChangeArrowheads="1"/>
          </p:cNvSpPr>
          <p:nvPr userDrawn="1"/>
        </p:nvSpPr>
        <p:spPr bwMode="auto">
          <a:xfrm>
            <a:off x="15875" y="6569075"/>
            <a:ext cx="270986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第</a:t>
            </a:r>
            <a:r>
              <a:rPr kumimoji="1" lang="en-US" altLang="ja-JP" sz="1100" b="0"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7</a:t>
            </a:r>
            <a:r>
              <a:rPr kumimoji="1" lang="ja-JP" altLang="en-US" sz="1100" b="0"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回</a:t>
            </a:r>
            <a:r>
              <a:rPr kumimoji="1" lang="en-US" altLang="ja-JP" sz="1100" b="0" i="0" u="none" strike="noStrike" kern="1200" cap="none" spc="0" normalizeH="0" baseline="0" noProof="0" dirty="0" err="1" smtClean="0">
                <a:ln>
                  <a:noFill/>
                </a:ln>
                <a:solidFill>
                  <a:srgbClr val="000000"/>
                </a:solidFill>
                <a:effectLst/>
                <a:uLnTx/>
                <a:uFillTx/>
                <a:latin typeface="Arial" panose="020B0604020202020204" pitchFamily="34" charset="0"/>
                <a:ea typeface="ＭＳ Ｐゴシック" panose="020B0600070205080204" pitchFamily="50" charset="-128"/>
                <a:cs typeface="+mn-cs"/>
              </a:rPr>
              <a:t>LbSS</a:t>
            </a:r>
            <a:r>
              <a:rPr kumimoji="1" lang="en-US" altLang="ja-JP" sz="1100" b="0"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-MEH-WG </a:t>
            </a:r>
            <a:r>
              <a:rPr kumimoji="1" lang="ja-JP" altLang="en-US" sz="1100" b="0"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資料</a:t>
            </a:r>
            <a:r>
              <a:rPr kumimoji="1" lang="ja-JP" alt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a:t>
            </a:r>
            <a:r>
              <a:rPr kumimoji="1" lang="en-US" altLang="ja-JP" sz="1100" b="0"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20180129</a:t>
            </a:r>
            <a:r>
              <a:rPr kumimoji="1" lang="ja-JP" altLang="en-US" sz="1100" b="0"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a:t>
            </a:r>
            <a:endParaRPr kumimoji="1" lang="ja-JP" alt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9" name="正方形/長方形 8"/>
          <p:cNvSpPr>
            <a:spLocks noChangeArrowheads="1"/>
          </p:cNvSpPr>
          <p:nvPr userDrawn="1"/>
        </p:nvSpPr>
        <p:spPr bwMode="auto">
          <a:xfrm>
            <a:off x="7318375" y="6608763"/>
            <a:ext cx="1189038" cy="2159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8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NMEMS Confidential</a:t>
            </a:r>
            <a:endParaRPr kumimoji="1" lang="ja-JP" altLang="en-US" sz="8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4200160094"/>
      </p:ext>
    </p:extLst>
  </p:cSld>
  <p:clrMap bg1="lt1" tx1="dk1" bg2="lt2" tx2="dk2" accent1="accent1" accent2="accent2" accent3="accent3" accent4="accent4" accent5="accent5" accent6="accent6" hlink="hlink" folHlink="folHlink"/>
  <p:sldLayoutIdLst>
    <p:sldLayoutId id="2147483657" r:id="rId1"/>
    <p:sldLayoutId id="2147483658" r:id="rId2"/>
  </p:sldLayoutIdLst>
  <p:timing>
    <p:tnLst>
      <p:par>
        <p:cTn id="1" dur="indefinite" restart="never" nodeType="tmRoot"/>
      </p:par>
    </p:tnLst>
  </p:timing>
  <p:hf hdr="0" ftr="0" dt="0"/>
  <p:txStyles>
    <p:titleStyle>
      <a:lvl1pPr algn="ctr" rtl="0" eaLnBrk="0" fontAlgn="base" hangingPunct="0">
        <a:spcBef>
          <a:spcPct val="0"/>
        </a:spcBef>
        <a:spcAft>
          <a:spcPct val="0"/>
        </a:spcAft>
        <a:defRPr kumimoji="1" sz="2400">
          <a:solidFill>
            <a:schemeClr val="tx2"/>
          </a:solidFill>
          <a:latin typeface="+mj-lt"/>
          <a:ea typeface="+mj-ea"/>
          <a:cs typeface="+mj-cs"/>
        </a:defRPr>
      </a:lvl1pPr>
      <a:lvl2pPr algn="ctr" rtl="0" eaLnBrk="0" fontAlgn="base" hangingPunct="0">
        <a:spcBef>
          <a:spcPct val="0"/>
        </a:spcBef>
        <a:spcAft>
          <a:spcPct val="0"/>
        </a:spcAft>
        <a:defRPr kumimoji="1" sz="2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2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2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2400">
          <a:solidFill>
            <a:schemeClr val="tx2"/>
          </a:solidFill>
          <a:latin typeface="Arial" charset="0"/>
          <a:ea typeface="ＭＳ Ｐゴシック" pitchFamily="50" charset="-128"/>
        </a:defRPr>
      </a:lvl5pPr>
      <a:lvl6pPr marL="457200" algn="ctr" rtl="0" fontAlgn="base">
        <a:spcBef>
          <a:spcPct val="0"/>
        </a:spcBef>
        <a:spcAft>
          <a:spcPct val="0"/>
        </a:spcAft>
        <a:defRPr kumimoji="1" sz="2800">
          <a:solidFill>
            <a:schemeClr val="tx2"/>
          </a:solidFill>
          <a:latin typeface="Arial" charset="0"/>
          <a:ea typeface="ＭＳ Ｐゴシック" pitchFamily="50" charset="-128"/>
        </a:defRPr>
      </a:lvl6pPr>
      <a:lvl7pPr marL="914400" algn="ctr" rtl="0" fontAlgn="base">
        <a:spcBef>
          <a:spcPct val="0"/>
        </a:spcBef>
        <a:spcAft>
          <a:spcPct val="0"/>
        </a:spcAft>
        <a:defRPr kumimoji="1" sz="2800">
          <a:solidFill>
            <a:schemeClr val="tx2"/>
          </a:solidFill>
          <a:latin typeface="Arial" charset="0"/>
          <a:ea typeface="ＭＳ Ｐゴシック" pitchFamily="50" charset="-128"/>
        </a:defRPr>
      </a:lvl7pPr>
      <a:lvl8pPr marL="1371600" algn="ctr" rtl="0" fontAlgn="base">
        <a:spcBef>
          <a:spcPct val="0"/>
        </a:spcBef>
        <a:spcAft>
          <a:spcPct val="0"/>
        </a:spcAft>
        <a:defRPr kumimoji="1" sz="2800">
          <a:solidFill>
            <a:schemeClr val="tx2"/>
          </a:solidFill>
          <a:latin typeface="Arial" charset="0"/>
          <a:ea typeface="ＭＳ Ｐゴシック" pitchFamily="50" charset="-128"/>
        </a:defRPr>
      </a:lvl8pPr>
      <a:lvl9pPr marL="1828800" algn="ctr" rtl="0" fontAlgn="base">
        <a:spcBef>
          <a:spcPct val="0"/>
        </a:spcBef>
        <a:spcAft>
          <a:spcPct val="0"/>
        </a:spcAft>
        <a:defRPr kumimoji="1" sz="28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notesSlide" Target="../notesSlides/notesSlide2.xml"/><Relationship Id="rId7" Type="http://schemas.openxmlformats.org/officeDocument/2006/relationships/image" Target="../media/image6.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oleObject" Target="../embeddings/oleObject1.bin"/><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9.wmf"/><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8.emf"/><Relationship Id="rId4" Type="http://schemas.openxmlformats.org/officeDocument/2006/relationships/oleObject" Target="../embeddings/oleObject3.bin"/></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notesSlide" Target="../notesSlides/notesSlide5.xml"/><Relationship Id="rId16"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image" Target="../media/image27.emf"/><Relationship Id="rId4" Type="http://schemas.openxmlformats.org/officeDocument/2006/relationships/package" Target="../embeddings/Microsoft_Excel_Worksheet1.xlsx"/></Relationships>
</file>

<file path=ppt/slides/_rels/slide1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emf"/></Relationships>
</file>

<file path=ppt/slides/_rels/slide12.xml.rels><?xml version="1.0" encoding="UTF-8" standalone="yes"?>
<Relationships xmlns="http://schemas.openxmlformats.org/package/2006/relationships"><Relationship Id="rId8" Type="http://schemas.openxmlformats.org/officeDocument/2006/relationships/image" Target="../media/image37.emf"/><Relationship Id="rId13" Type="http://schemas.openxmlformats.org/officeDocument/2006/relationships/image" Target="../media/image42.png"/><Relationship Id="rId3" Type="http://schemas.openxmlformats.org/officeDocument/2006/relationships/image" Target="../media/image32.emf"/><Relationship Id="rId7" Type="http://schemas.openxmlformats.org/officeDocument/2006/relationships/image" Target="../media/image36.emf"/><Relationship Id="rId12"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5.png"/><Relationship Id="rId11" Type="http://schemas.openxmlformats.org/officeDocument/2006/relationships/image" Target="../media/image40.emf"/><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emf"/><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emf"/><Relationship Id="rId7"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emf"/><Relationship Id="rId4" Type="http://schemas.openxmlformats.org/officeDocument/2006/relationships/image" Target="../media/image48.emf"/><Relationship Id="rId9" Type="http://schemas.openxmlformats.org/officeDocument/2006/relationships/image" Target="../media/image53.png"/></Relationships>
</file>

<file path=ppt/slides/_rels/slide15.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5.emf"/><Relationship Id="rId5" Type="http://schemas.openxmlformats.org/officeDocument/2006/relationships/image" Target="../media/image56.png"/><Relationship Id="rId4" Type="http://schemas.openxmlformats.org/officeDocument/2006/relationships/image" Target="../media/image55.emf"/></Relationships>
</file>

<file path=ppt/slides/_rels/slide16.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5.emf"/><Relationship Id="rId5" Type="http://schemas.openxmlformats.org/officeDocument/2006/relationships/image" Target="../media/image59.png"/><Relationship Id="rId4" Type="http://schemas.openxmlformats.org/officeDocument/2006/relationships/image" Target="../media/image58.emf"/></Relationships>
</file>

<file path=ppt/slides/_rels/slide1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62.emf"/><Relationship Id="rId4" Type="http://schemas.openxmlformats.org/officeDocument/2006/relationships/image" Target="../media/image61.png"/></Relationships>
</file>

<file path=ppt/slides/_rels/slide1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image" Target="../media/image66.emf"/><Relationship Id="rId4" Type="http://schemas.openxmlformats.org/officeDocument/2006/relationships/package" Target="../embeddings/Microsoft_Excel_Worksheet2.xlsx"/></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2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26.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png"/><Relationship Id="rId18" Type="http://schemas.openxmlformats.org/officeDocument/2006/relationships/image" Target="../media/image82.png"/><Relationship Id="rId3" Type="http://schemas.openxmlformats.org/officeDocument/2006/relationships/notesSlide" Target="../notesSlides/notesSlide24.xml"/><Relationship Id="rId7" Type="http://schemas.openxmlformats.org/officeDocument/2006/relationships/image" Target="../media/image71.png"/><Relationship Id="rId12" Type="http://schemas.openxmlformats.org/officeDocument/2006/relationships/image" Target="../media/image76.png"/><Relationship Id="rId17" Type="http://schemas.openxmlformats.org/officeDocument/2006/relationships/image" Target="../media/image81.png"/><Relationship Id="rId2" Type="http://schemas.openxmlformats.org/officeDocument/2006/relationships/slideLayout" Target="../slideLayouts/slideLayout1.xml"/><Relationship Id="rId16" Type="http://schemas.openxmlformats.org/officeDocument/2006/relationships/image" Target="../media/image80.png"/><Relationship Id="rId1" Type="http://schemas.openxmlformats.org/officeDocument/2006/relationships/vmlDrawing" Target="../drawings/vmlDrawing5.vml"/><Relationship Id="rId6" Type="http://schemas.openxmlformats.org/officeDocument/2006/relationships/image" Target="../media/image70.png"/><Relationship Id="rId11" Type="http://schemas.openxmlformats.org/officeDocument/2006/relationships/image" Target="../media/image75.png"/><Relationship Id="rId5" Type="http://schemas.openxmlformats.org/officeDocument/2006/relationships/image" Target="../media/image69.wmf"/><Relationship Id="rId15" Type="http://schemas.openxmlformats.org/officeDocument/2006/relationships/image" Target="../media/image79.png"/><Relationship Id="rId10" Type="http://schemas.openxmlformats.org/officeDocument/2006/relationships/image" Target="../media/image74.png"/><Relationship Id="rId4" Type="http://schemas.openxmlformats.org/officeDocument/2006/relationships/oleObject" Target="../embeddings/oleObject5.bin"/><Relationship Id="rId9" Type="http://schemas.openxmlformats.org/officeDocument/2006/relationships/image" Target="../media/image73.png"/><Relationship Id="rId14" Type="http://schemas.openxmlformats.org/officeDocument/2006/relationships/image" Target="../media/image78.png"/></Relationships>
</file>

<file path=ppt/slides/_rels/slide27.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93.png"/><Relationship Id="rId18" Type="http://schemas.openxmlformats.org/officeDocument/2006/relationships/image" Target="../media/image98.png"/><Relationship Id="rId26" Type="http://schemas.openxmlformats.org/officeDocument/2006/relationships/image" Target="../media/image106.png"/><Relationship Id="rId3" Type="http://schemas.openxmlformats.org/officeDocument/2006/relationships/image" Target="../media/image83.png"/><Relationship Id="rId21" Type="http://schemas.openxmlformats.org/officeDocument/2006/relationships/image" Target="../media/image101.png"/><Relationship Id="rId7" Type="http://schemas.openxmlformats.org/officeDocument/2006/relationships/image" Target="../media/image87.png"/><Relationship Id="rId12" Type="http://schemas.openxmlformats.org/officeDocument/2006/relationships/image" Target="../media/image92.png"/><Relationship Id="rId17" Type="http://schemas.openxmlformats.org/officeDocument/2006/relationships/image" Target="../media/image97.png"/><Relationship Id="rId25" Type="http://schemas.openxmlformats.org/officeDocument/2006/relationships/image" Target="../media/image105.png"/><Relationship Id="rId2" Type="http://schemas.openxmlformats.org/officeDocument/2006/relationships/notesSlide" Target="../notesSlides/notesSlide25.xml"/><Relationship Id="rId16" Type="http://schemas.openxmlformats.org/officeDocument/2006/relationships/image" Target="../media/image96.png"/><Relationship Id="rId20" Type="http://schemas.openxmlformats.org/officeDocument/2006/relationships/image" Target="../media/image100.png"/><Relationship Id="rId1" Type="http://schemas.openxmlformats.org/officeDocument/2006/relationships/slideLayout" Target="../slideLayouts/slideLayout1.xml"/><Relationship Id="rId6" Type="http://schemas.openxmlformats.org/officeDocument/2006/relationships/image" Target="../media/image86.png"/><Relationship Id="rId11" Type="http://schemas.openxmlformats.org/officeDocument/2006/relationships/image" Target="../media/image91.png"/><Relationship Id="rId24" Type="http://schemas.openxmlformats.org/officeDocument/2006/relationships/image" Target="../media/image104.png"/><Relationship Id="rId5" Type="http://schemas.openxmlformats.org/officeDocument/2006/relationships/image" Target="../media/image85.png"/><Relationship Id="rId15" Type="http://schemas.openxmlformats.org/officeDocument/2006/relationships/image" Target="../media/image95.png"/><Relationship Id="rId23" Type="http://schemas.openxmlformats.org/officeDocument/2006/relationships/image" Target="../media/image103.png"/><Relationship Id="rId28" Type="http://schemas.openxmlformats.org/officeDocument/2006/relationships/image" Target="../media/image108.png"/><Relationship Id="rId10" Type="http://schemas.openxmlformats.org/officeDocument/2006/relationships/image" Target="../media/image90.png"/><Relationship Id="rId19" Type="http://schemas.openxmlformats.org/officeDocument/2006/relationships/image" Target="../media/image99.png"/><Relationship Id="rId4" Type="http://schemas.openxmlformats.org/officeDocument/2006/relationships/image" Target="../media/image84.png"/><Relationship Id="rId9" Type="http://schemas.openxmlformats.org/officeDocument/2006/relationships/image" Target="../media/image89.png"/><Relationship Id="rId14" Type="http://schemas.openxmlformats.org/officeDocument/2006/relationships/image" Target="../media/image94.png"/><Relationship Id="rId22" Type="http://schemas.openxmlformats.org/officeDocument/2006/relationships/image" Target="../media/image102.png"/><Relationship Id="rId27" Type="http://schemas.openxmlformats.org/officeDocument/2006/relationships/image" Target="../media/image107.png"/></Relationships>
</file>

<file path=ppt/slides/_rels/slide28.xml.rels><?xml version="1.0" encoding="UTF-8" standalone="yes"?>
<Relationships xmlns="http://schemas.openxmlformats.org/package/2006/relationships"><Relationship Id="rId8" Type="http://schemas.openxmlformats.org/officeDocument/2006/relationships/image" Target="../media/image114.png"/><Relationship Id="rId13" Type="http://schemas.openxmlformats.org/officeDocument/2006/relationships/image" Target="../media/image119.png"/><Relationship Id="rId18" Type="http://schemas.openxmlformats.org/officeDocument/2006/relationships/image" Target="../media/image124.png"/><Relationship Id="rId3" Type="http://schemas.openxmlformats.org/officeDocument/2006/relationships/image" Target="../media/image109.png"/><Relationship Id="rId21" Type="http://schemas.openxmlformats.org/officeDocument/2006/relationships/image" Target="../media/image127.png"/><Relationship Id="rId7" Type="http://schemas.openxmlformats.org/officeDocument/2006/relationships/image" Target="../media/image113.png"/><Relationship Id="rId12" Type="http://schemas.openxmlformats.org/officeDocument/2006/relationships/image" Target="../media/image118.png"/><Relationship Id="rId17" Type="http://schemas.openxmlformats.org/officeDocument/2006/relationships/image" Target="../media/image123.png"/><Relationship Id="rId25" Type="http://schemas.openxmlformats.org/officeDocument/2006/relationships/image" Target="../media/image70.png"/><Relationship Id="rId2" Type="http://schemas.openxmlformats.org/officeDocument/2006/relationships/notesSlide" Target="../notesSlides/notesSlide26.xml"/><Relationship Id="rId16" Type="http://schemas.openxmlformats.org/officeDocument/2006/relationships/image" Target="../media/image122.png"/><Relationship Id="rId20" Type="http://schemas.openxmlformats.org/officeDocument/2006/relationships/image" Target="../media/image126.png"/><Relationship Id="rId1" Type="http://schemas.openxmlformats.org/officeDocument/2006/relationships/slideLayout" Target="../slideLayouts/slideLayout1.xml"/><Relationship Id="rId6" Type="http://schemas.openxmlformats.org/officeDocument/2006/relationships/image" Target="../media/image112.png"/><Relationship Id="rId11" Type="http://schemas.openxmlformats.org/officeDocument/2006/relationships/image" Target="../media/image117.png"/><Relationship Id="rId24" Type="http://schemas.openxmlformats.org/officeDocument/2006/relationships/image" Target="../media/image130.png"/><Relationship Id="rId5" Type="http://schemas.openxmlformats.org/officeDocument/2006/relationships/image" Target="../media/image111.png"/><Relationship Id="rId15" Type="http://schemas.openxmlformats.org/officeDocument/2006/relationships/image" Target="../media/image121.png"/><Relationship Id="rId23" Type="http://schemas.openxmlformats.org/officeDocument/2006/relationships/image" Target="../media/image129.png"/><Relationship Id="rId10" Type="http://schemas.openxmlformats.org/officeDocument/2006/relationships/image" Target="../media/image116.png"/><Relationship Id="rId19" Type="http://schemas.openxmlformats.org/officeDocument/2006/relationships/image" Target="../media/image125.png"/><Relationship Id="rId4" Type="http://schemas.openxmlformats.org/officeDocument/2006/relationships/image" Target="../media/image110.png"/><Relationship Id="rId9" Type="http://schemas.openxmlformats.org/officeDocument/2006/relationships/image" Target="../media/image115.png"/><Relationship Id="rId14" Type="http://schemas.openxmlformats.org/officeDocument/2006/relationships/image" Target="../media/image120.png"/><Relationship Id="rId22" Type="http://schemas.openxmlformats.org/officeDocument/2006/relationships/image" Target="../media/image128.png"/></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27.xml"/><Relationship Id="rId7" Type="http://schemas.openxmlformats.org/officeDocument/2006/relationships/image" Target="../media/image134.png"/><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133.png"/><Relationship Id="rId11" Type="http://schemas.openxmlformats.org/officeDocument/2006/relationships/image" Target="../media/image136.png"/><Relationship Id="rId5" Type="http://schemas.openxmlformats.org/officeDocument/2006/relationships/image" Target="../media/image131.wmf"/><Relationship Id="rId10" Type="http://schemas.openxmlformats.org/officeDocument/2006/relationships/image" Target="../media/image135.png"/><Relationship Id="rId4" Type="http://schemas.openxmlformats.org/officeDocument/2006/relationships/oleObject" Target="../embeddings/oleObject6.bin"/><Relationship Id="rId9" Type="http://schemas.openxmlformats.org/officeDocument/2006/relationships/image" Target="../media/image132.wmf"/></Relationships>
</file>

<file path=ppt/slides/_rels/slide30.xml.rels><?xml version="1.0" encoding="UTF-8" standalone="yes"?>
<Relationships xmlns="http://schemas.openxmlformats.org/package/2006/relationships"><Relationship Id="rId8" Type="http://schemas.openxmlformats.org/officeDocument/2006/relationships/image" Target="../media/image140.png"/><Relationship Id="rId13" Type="http://schemas.openxmlformats.org/officeDocument/2006/relationships/image" Target="../media/image142.png"/><Relationship Id="rId3" Type="http://schemas.openxmlformats.org/officeDocument/2006/relationships/notesSlide" Target="../notesSlides/notesSlide28.xml"/><Relationship Id="rId7" Type="http://schemas.openxmlformats.org/officeDocument/2006/relationships/image" Target="../media/image138.wmf"/><Relationship Id="rId12" Type="http://schemas.openxmlformats.org/officeDocument/2006/relationships/image" Target="../media/image141.png"/><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oleObject" Target="../embeddings/oleObject9.bin"/><Relationship Id="rId11" Type="http://schemas.openxmlformats.org/officeDocument/2006/relationships/image" Target="../media/image139.wmf"/><Relationship Id="rId5" Type="http://schemas.openxmlformats.org/officeDocument/2006/relationships/image" Target="../media/image137.wmf"/><Relationship Id="rId10" Type="http://schemas.openxmlformats.org/officeDocument/2006/relationships/oleObject" Target="../embeddings/oleObject11.bin"/><Relationship Id="rId4" Type="http://schemas.openxmlformats.org/officeDocument/2006/relationships/oleObject" Target="../embeddings/oleObject8.bin"/><Relationship Id="rId9" Type="http://schemas.openxmlformats.org/officeDocument/2006/relationships/oleObject" Target="../embeddings/oleObject10.bin"/></Relationships>
</file>

<file path=ppt/slides/_rels/slide31.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notesSlide" Target="../notesSlides/notesSlide29.xml"/><Relationship Id="rId7" Type="http://schemas.openxmlformats.org/officeDocument/2006/relationships/image" Target="../media/image145.png"/><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image" Target="../media/image144.png"/><Relationship Id="rId5" Type="http://schemas.openxmlformats.org/officeDocument/2006/relationships/image" Target="../media/image143.wmf"/><Relationship Id="rId10" Type="http://schemas.openxmlformats.org/officeDocument/2006/relationships/image" Target="../media/image148.png"/><Relationship Id="rId4" Type="http://schemas.openxmlformats.org/officeDocument/2006/relationships/oleObject" Target="../embeddings/oleObject12.bin"/><Relationship Id="rId9" Type="http://schemas.openxmlformats.org/officeDocument/2006/relationships/image" Target="../media/image147.png"/></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notesSlide" Target="../notesSlides/notesSlide30.xml"/><Relationship Id="rId7" Type="http://schemas.openxmlformats.org/officeDocument/2006/relationships/image" Target="../media/image134.png"/><Relationship Id="rId12" Type="http://schemas.openxmlformats.org/officeDocument/2006/relationships/image" Target="../media/image151.png"/><Relationship Id="rId2" Type="http://schemas.openxmlformats.org/officeDocument/2006/relationships/slideLayout" Target="../slideLayouts/slideLayout1.xml"/><Relationship Id="rId1" Type="http://schemas.openxmlformats.org/officeDocument/2006/relationships/vmlDrawing" Target="../drawings/vmlDrawing9.vml"/><Relationship Id="rId6" Type="http://schemas.openxmlformats.org/officeDocument/2006/relationships/image" Target="../media/image133.png"/><Relationship Id="rId11" Type="http://schemas.openxmlformats.org/officeDocument/2006/relationships/image" Target="../media/image150.png"/><Relationship Id="rId5" Type="http://schemas.openxmlformats.org/officeDocument/2006/relationships/image" Target="../media/image131.wmf"/><Relationship Id="rId10" Type="http://schemas.openxmlformats.org/officeDocument/2006/relationships/image" Target="../media/image135.png"/><Relationship Id="rId4" Type="http://schemas.openxmlformats.org/officeDocument/2006/relationships/oleObject" Target="../embeddings/oleObject13.bin"/><Relationship Id="rId9" Type="http://schemas.openxmlformats.org/officeDocument/2006/relationships/image" Target="../media/image149.wmf"/></Relationships>
</file>

<file path=ppt/slides/_rels/slide33.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notesSlide" Target="../notesSlides/notesSlide31.xml"/><Relationship Id="rId7" Type="http://schemas.openxmlformats.org/officeDocument/2006/relationships/image" Target="../media/image150.png"/><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image" Target="../media/image135.png"/><Relationship Id="rId5" Type="http://schemas.openxmlformats.org/officeDocument/2006/relationships/image" Target="../media/image149.wmf"/><Relationship Id="rId4" Type="http://schemas.openxmlformats.org/officeDocument/2006/relationships/oleObject" Target="../embeddings/oleObject15.bin"/><Relationship Id="rId9" Type="http://schemas.openxmlformats.org/officeDocument/2006/relationships/image" Target="../media/image152.png"/></Relationships>
</file>

<file path=ppt/slides/_rels/slide34.xml.rels><?xml version="1.0" encoding="UTF-8" standalone="yes"?>
<Relationships xmlns="http://schemas.openxmlformats.org/package/2006/relationships"><Relationship Id="rId8" Type="http://schemas.openxmlformats.org/officeDocument/2006/relationships/image" Target="../media/image157.png"/><Relationship Id="rId13" Type="http://schemas.openxmlformats.org/officeDocument/2006/relationships/image" Target="../media/image151.png"/><Relationship Id="rId3" Type="http://schemas.openxmlformats.org/officeDocument/2006/relationships/notesSlide" Target="../notesSlides/notesSlide32.xml"/><Relationship Id="rId7" Type="http://schemas.openxmlformats.org/officeDocument/2006/relationships/image" Target="../media/image156.emf"/><Relationship Id="rId12" Type="http://schemas.openxmlformats.org/officeDocument/2006/relationships/image" Target="../media/image150.png"/><Relationship Id="rId2" Type="http://schemas.openxmlformats.org/officeDocument/2006/relationships/slideLayout" Target="../slideLayouts/slideLayout1.xml"/><Relationship Id="rId1" Type="http://schemas.openxmlformats.org/officeDocument/2006/relationships/vmlDrawing" Target="../drawings/vmlDrawing11.vml"/><Relationship Id="rId6" Type="http://schemas.openxmlformats.org/officeDocument/2006/relationships/image" Target="../media/image155.png"/><Relationship Id="rId11" Type="http://schemas.openxmlformats.org/officeDocument/2006/relationships/image" Target="../media/image135.png"/><Relationship Id="rId5" Type="http://schemas.openxmlformats.org/officeDocument/2006/relationships/image" Target="../media/image154.png"/><Relationship Id="rId10" Type="http://schemas.openxmlformats.org/officeDocument/2006/relationships/image" Target="../media/image149.wmf"/><Relationship Id="rId4" Type="http://schemas.openxmlformats.org/officeDocument/2006/relationships/image" Target="../media/image153.emf"/><Relationship Id="rId9" Type="http://schemas.openxmlformats.org/officeDocument/2006/relationships/oleObject" Target="../embeddings/oleObject16.bin"/></Relationships>
</file>

<file path=ppt/slides/_rels/slide35.xml.rels><?xml version="1.0" encoding="UTF-8" standalone="yes"?>
<Relationships xmlns="http://schemas.openxmlformats.org/package/2006/relationships"><Relationship Id="rId8" Type="http://schemas.openxmlformats.org/officeDocument/2006/relationships/image" Target="../media/image161.png"/><Relationship Id="rId13" Type="http://schemas.openxmlformats.org/officeDocument/2006/relationships/image" Target="../media/image150.png"/><Relationship Id="rId3" Type="http://schemas.openxmlformats.org/officeDocument/2006/relationships/notesSlide" Target="../notesSlides/notesSlide33.xml"/><Relationship Id="rId7" Type="http://schemas.openxmlformats.org/officeDocument/2006/relationships/image" Target="../media/image154.png"/><Relationship Id="rId12" Type="http://schemas.openxmlformats.org/officeDocument/2006/relationships/image" Target="../media/image135.png"/><Relationship Id="rId2" Type="http://schemas.openxmlformats.org/officeDocument/2006/relationships/slideLayout" Target="../slideLayouts/slideLayout1.xml"/><Relationship Id="rId1" Type="http://schemas.openxmlformats.org/officeDocument/2006/relationships/vmlDrawing" Target="../drawings/vmlDrawing12.vml"/><Relationship Id="rId6" Type="http://schemas.openxmlformats.org/officeDocument/2006/relationships/image" Target="../media/image160.emf"/><Relationship Id="rId11" Type="http://schemas.openxmlformats.org/officeDocument/2006/relationships/image" Target="../media/image149.wmf"/><Relationship Id="rId5" Type="http://schemas.openxmlformats.org/officeDocument/2006/relationships/image" Target="../media/image159.png"/><Relationship Id="rId15" Type="http://schemas.openxmlformats.org/officeDocument/2006/relationships/image" Target="../media/image163.png"/><Relationship Id="rId10" Type="http://schemas.openxmlformats.org/officeDocument/2006/relationships/oleObject" Target="../embeddings/oleObject17.bin"/><Relationship Id="rId4" Type="http://schemas.openxmlformats.org/officeDocument/2006/relationships/image" Target="../media/image158.png"/><Relationship Id="rId9" Type="http://schemas.openxmlformats.org/officeDocument/2006/relationships/image" Target="../media/image162.png"/><Relationship Id="rId14" Type="http://schemas.openxmlformats.org/officeDocument/2006/relationships/image" Target="../media/image151.png"/></Relationships>
</file>

<file path=ppt/slides/_rels/slide36.xml.rels><?xml version="1.0" encoding="UTF-8" standalone="yes"?>
<Relationships xmlns="http://schemas.openxmlformats.org/package/2006/relationships"><Relationship Id="rId8" Type="http://schemas.openxmlformats.org/officeDocument/2006/relationships/image" Target="../media/image165.png"/><Relationship Id="rId13" Type="http://schemas.openxmlformats.org/officeDocument/2006/relationships/image" Target="../media/image169.png"/><Relationship Id="rId3" Type="http://schemas.openxmlformats.org/officeDocument/2006/relationships/notesSlide" Target="../notesSlides/notesSlide34.xml"/><Relationship Id="rId7" Type="http://schemas.openxmlformats.org/officeDocument/2006/relationships/image" Target="../media/image135.png"/><Relationship Id="rId12" Type="http://schemas.openxmlformats.org/officeDocument/2006/relationships/image" Target="../media/image161.png"/><Relationship Id="rId2" Type="http://schemas.openxmlformats.org/officeDocument/2006/relationships/slideLayout" Target="../slideLayouts/slideLayout1.xml"/><Relationship Id="rId16" Type="http://schemas.openxmlformats.org/officeDocument/2006/relationships/image" Target="../media/image171.png"/><Relationship Id="rId1" Type="http://schemas.openxmlformats.org/officeDocument/2006/relationships/vmlDrawing" Target="../drawings/vmlDrawing13.vml"/><Relationship Id="rId6" Type="http://schemas.openxmlformats.org/officeDocument/2006/relationships/image" Target="../media/image149.wmf"/><Relationship Id="rId11" Type="http://schemas.openxmlformats.org/officeDocument/2006/relationships/image" Target="../media/image168.png"/><Relationship Id="rId5" Type="http://schemas.openxmlformats.org/officeDocument/2006/relationships/oleObject" Target="../embeddings/oleObject18.bin"/><Relationship Id="rId15" Type="http://schemas.openxmlformats.org/officeDocument/2006/relationships/image" Target="../media/image170.png"/><Relationship Id="rId10" Type="http://schemas.openxmlformats.org/officeDocument/2006/relationships/image" Target="../media/image167.emf"/><Relationship Id="rId4" Type="http://schemas.openxmlformats.org/officeDocument/2006/relationships/image" Target="../media/image164.png"/><Relationship Id="rId9" Type="http://schemas.openxmlformats.org/officeDocument/2006/relationships/image" Target="../media/image166.png"/><Relationship Id="rId14" Type="http://schemas.openxmlformats.org/officeDocument/2006/relationships/image" Target="../media/image162.png"/></Relationships>
</file>

<file path=ppt/slides/_rels/slide37.xml.rels><?xml version="1.0" encoding="UTF-8" standalone="yes"?>
<Relationships xmlns="http://schemas.openxmlformats.org/package/2006/relationships"><Relationship Id="rId8" Type="http://schemas.openxmlformats.org/officeDocument/2006/relationships/image" Target="../media/image166.png"/><Relationship Id="rId13" Type="http://schemas.openxmlformats.org/officeDocument/2006/relationships/image" Target="../media/image175.png"/><Relationship Id="rId3" Type="http://schemas.openxmlformats.org/officeDocument/2006/relationships/notesSlide" Target="../notesSlides/notesSlide35.xml"/><Relationship Id="rId7" Type="http://schemas.openxmlformats.org/officeDocument/2006/relationships/image" Target="../media/image165.png"/><Relationship Id="rId12" Type="http://schemas.openxmlformats.org/officeDocument/2006/relationships/image" Target="../media/image174.png"/><Relationship Id="rId2" Type="http://schemas.openxmlformats.org/officeDocument/2006/relationships/slideLayout" Target="../slideLayouts/slideLayout1.xml"/><Relationship Id="rId1" Type="http://schemas.openxmlformats.org/officeDocument/2006/relationships/vmlDrawing" Target="../drawings/vmlDrawing14.vml"/><Relationship Id="rId6" Type="http://schemas.openxmlformats.org/officeDocument/2006/relationships/image" Target="../media/image135.png"/><Relationship Id="rId11" Type="http://schemas.openxmlformats.org/officeDocument/2006/relationships/image" Target="../media/image155.png"/><Relationship Id="rId5" Type="http://schemas.openxmlformats.org/officeDocument/2006/relationships/image" Target="../media/image149.wmf"/><Relationship Id="rId10" Type="http://schemas.openxmlformats.org/officeDocument/2006/relationships/image" Target="../media/image173.png"/><Relationship Id="rId4" Type="http://schemas.openxmlformats.org/officeDocument/2006/relationships/oleObject" Target="../embeddings/oleObject19.bin"/><Relationship Id="rId9" Type="http://schemas.openxmlformats.org/officeDocument/2006/relationships/image" Target="../media/image172.emf"/><Relationship Id="rId14" Type="http://schemas.openxmlformats.org/officeDocument/2006/relationships/image" Target="../media/image176.png"/></Relationships>
</file>

<file path=ppt/slides/_rels/slide38.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178.png"/></Relationships>
</file>

<file path=ppt/slides/_rels/slide39.xml.rels><?xml version="1.0" encoding="UTF-8" standalone="yes"?>
<Relationships xmlns="http://schemas.openxmlformats.org/package/2006/relationships"><Relationship Id="rId8" Type="http://schemas.openxmlformats.org/officeDocument/2006/relationships/image" Target="../media/image182.png"/><Relationship Id="rId13" Type="http://schemas.openxmlformats.org/officeDocument/2006/relationships/image" Target="../media/image135.png"/><Relationship Id="rId3" Type="http://schemas.openxmlformats.org/officeDocument/2006/relationships/notesSlide" Target="../notesSlides/notesSlide37.xml"/><Relationship Id="rId7" Type="http://schemas.openxmlformats.org/officeDocument/2006/relationships/image" Target="../media/image181.png"/><Relationship Id="rId12" Type="http://schemas.openxmlformats.org/officeDocument/2006/relationships/image" Target="../media/image186.png"/><Relationship Id="rId2" Type="http://schemas.openxmlformats.org/officeDocument/2006/relationships/slideLayout" Target="../slideLayouts/slideLayout1.xml"/><Relationship Id="rId16" Type="http://schemas.openxmlformats.org/officeDocument/2006/relationships/image" Target="../media/image187.png"/><Relationship Id="rId1" Type="http://schemas.openxmlformats.org/officeDocument/2006/relationships/vmlDrawing" Target="../drawings/vmlDrawing15.vml"/><Relationship Id="rId6" Type="http://schemas.openxmlformats.org/officeDocument/2006/relationships/image" Target="../media/image179.wmf"/><Relationship Id="rId11" Type="http://schemas.openxmlformats.org/officeDocument/2006/relationships/image" Target="../media/image185.png"/><Relationship Id="rId5" Type="http://schemas.openxmlformats.org/officeDocument/2006/relationships/oleObject" Target="../embeddings/oleObject20.bin"/><Relationship Id="rId15" Type="http://schemas.openxmlformats.org/officeDocument/2006/relationships/image" Target="../media/image151.png"/><Relationship Id="rId10" Type="http://schemas.openxmlformats.org/officeDocument/2006/relationships/image" Target="../media/image184.png"/><Relationship Id="rId4" Type="http://schemas.openxmlformats.org/officeDocument/2006/relationships/image" Target="../media/image180.png"/><Relationship Id="rId9" Type="http://schemas.openxmlformats.org/officeDocument/2006/relationships/image" Target="../media/image183.png"/><Relationship Id="rId14" Type="http://schemas.openxmlformats.org/officeDocument/2006/relationships/image" Target="../media/image150.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xml"/><Relationship Id="rId1" Type="http://schemas.openxmlformats.org/officeDocument/2006/relationships/vmlDrawing" Target="../drawings/vmlDrawing16.vml"/><Relationship Id="rId5" Type="http://schemas.openxmlformats.org/officeDocument/2006/relationships/image" Target="../media/image27.emf"/><Relationship Id="rId4" Type="http://schemas.openxmlformats.org/officeDocument/2006/relationships/package" Target="../embeddings/Microsoft_Excel_Worksheet3.xlsx"/></Relationships>
</file>

<file path=ppt/slides/_rels/slide42.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189.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image" Target="../media/image190.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xml"/><Relationship Id="rId1" Type="http://schemas.openxmlformats.org/officeDocument/2006/relationships/vmlDrawing" Target="../drawings/vmlDrawing17.vml"/><Relationship Id="rId5" Type="http://schemas.openxmlformats.org/officeDocument/2006/relationships/image" Target="../media/image27.emf"/><Relationship Id="rId4" Type="http://schemas.openxmlformats.org/officeDocument/2006/relationships/package" Target="../embeddings/Microsoft_Excel_Worksheet4.xlsx"/></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hyperlink" Target="https://www.jstage.jst.go.jp/article/ejisso/20/0/20_0_11/_pdf/-char/ja"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193.jpeg"/><Relationship Id="rId4" Type="http://schemas.openxmlformats.org/officeDocument/2006/relationships/image" Target="../media/image19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82563" y="836613"/>
            <a:ext cx="8764587" cy="4170362"/>
          </a:xfrm>
          <a:prstGeom prst="rect">
            <a:avLst/>
          </a:prstGeom>
          <a:noFill/>
        </p:spPr>
        <p:txBody>
          <a:bodyPr>
            <a:spAutoFit/>
          </a:bodyPr>
          <a:lstStyle/>
          <a:p>
            <a:pPr algn="ctr">
              <a:defRPr/>
            </a:pPr>
            <a:r>
              <a:rPr lang="en-US" altLang="ja-JP" sz="2700" dirty="0" err="1">
                <a:latin typeface="+mn-ea"/>
                <a:ea typeface="+mn-ea"/>
              </a:rPr>
              <a:t>IoT</a:t>
            </a:r>
            <a:r>
              <a:rPr lang="ja-JP" altLang="en-US" sz="2700" dirty="0">
                <a:latin typeface="+mn-ea"/>
                <a:ea typeface="+mn-ea"/>
              </a:rPr>
              <a:t>推進のための横断技術開発プロジェクト／</a:t>
            </a:r>
            <a:endParaRPr lang="en-US" altLang="ja-JP" sz="2700" dirty="0">
              <a:latin typeface="+mn-ea"/>
              <a:ea typeface="+mn-ea"/>
            </a:endParaRPr>
          </a:p>
          <a:p>
            <a:pPr algn="ctr">
              <a:defRPr/>
            </a:pPr>
            <a:r>
              <a:rPr lang="ja-JP" altLang="en-US" sz="2700" dirty="0">
                <a:latin typeface="+mn-ea"/>
                <a:ea typeface="+mn-ea"/>
              </a:rPr>
              <a:t>超高効率データ抽出機能を有する</a:t>
            </a:r>
            <a:endParaRPr lang="en-US" altLang="ja-JP" sz="2700" dirty="0">
              <a:latin typeface="+mn-ea"/>
              <a:ea typeface="+mn-ea"/>
            </a:endParaRPr>
          </a:p>
          <a:p>
            <a:pPr algn="ctr">
              <a:defRPr/>
            </a:pPr>
            <a:r>
              <a:rPr lang="ja-JP" altLang="en-US" sz="2700" dirty="0">
                <a:latin typeface="+mn-ea"/>
                <a:ea typeface="+mn-ea"/>
              </a:rPr>
              <a:t>学習型スマートセンシングシステムの研究開発</a:t>
            </a:r>
            <a:endParaRPr lang="en-US" altLang="ja-JP" sz="2700" dirty="0">
              <a:latin typeface="+mn-ea"/>
              <a:ea typeface="+mn-ea"/>
            </a:endParaRPr>
          </a:p>
          <a:p>
            <a:pPr algn="ctr">
              <a:defRPr/>
            </a:pPr>
            <a:endParaRPr lang="en-US" altLang="ja-JP" sz="2700" dirty="0">
              <a:latin typeface="+mn-ea"/>
              <a:ea typeface="+mn-ea"/>
            </a:endParaRPr>
          </a:p>
          <a:p>
            <a:pPr algn="ctr">
              <a:defRPr/>
            </a:pPr>
            <a:r>
              <a:rPr lang="ja-JP" altLang="en-US" sz="2700" dirty="0">
                <a:latin typeface="+mn-ea"/>
                <a:ea typeface="+mn-ea"/>
              </a:rPr>
              <a:t>平成</a:t>
            </a:r>
            <a:r>
              <a:rPr lang="en-US" altLang="ja-JP" sz="2700" dirty="0">
                <a:latin typeface="+mn-ea"/>
                <a:ea typeface="+mn-ea"/>
              </a:rPr>
              <a:t>29</a:t>
            </a:r>
            <a:r>
              <a:rPr lang="ja-JP" altLang="en-US" sz="2700" dirty="0">
                <a:latin typeface="+mn-ea"/>
                <a:ea typeface="+mn-ea"/>
              </a:rPr>
              <a:t>年度</a:t>
            </a:r>
            <a:endParaRPr lang="en-US" altLang="ja-JP" sz="2700" dirty="0">
              <a:latin typeface="+mn-ea"/>
              <a:ea typeface="+mn-ea"/>
            </a:endParaRPr>
          </a:p>
          <a:p>
            <a:pPr algn="ctr">
              <a:defRPr/>
            </a:pPr>
            <a:r>
              <a:rPr lang="ja-JP" altLang="en-US" sz="2700" dirty="0">
                <a:latin typeface="+mn-ea"/>
                <a:ea typeface="+mn-ea"/>
              </a:rPr>
              <a:t>第</a:t>
            </a:r>
            <a:r>
              <a:rPr lang="en-US" altLang="ja-JP" sz="2700" dirty="0">
                <a:latin typeface="+mn-ea"/>
                <a:ea typeface="+mn-ea"/>
              </a:rPr>
              <a:t>7</a:t>
            </a:r>
            <a:r>
              <a:rPr lang="ja-JP" altLang="en-US" sz="2700" dirty="0">
                <a:latin typeface="+mn-ea"/>
                <a:ea typeface="+mn-ea"/>
              </a:rPr>
              <a:t>回</a:t>
            </a:r>
            <a:r>
              <a:rPr lang="en-US" altLang="ja-JP" sz="2700" dirty="0">
                <a:latin typeface="+mn-ea"/>
                <a:ea typeface="+mn-ea"/>
              </a:rPr>
              <a:t> </a:t>
            </a:r>
            <a:r>
              <a:rPr lang="en-US" altLang="ja-JP" sz="2700" dirty="0" err="1">
                <a:latin typeface="+mn-ea"/>
                <a:ea typeface="+mn-ea"/>
              </a:rPr>
              <a:t>LbSS</a:t>
            </a:r>
            <a:r>
              <a:rPr lang="en-US" altLang="ja-JP" sz="2700" dirty="0">
                <a:latin typeface="+mn-ea"/>
                <a:ea typeface="+mn-ea"/>
              </a:rPr>
              <a:t>-MEH </a:t>
            </a:r>
            <a:r>
              <a:rPr lang="ja-JP" altLang="en-US" sz="2700" dirty="0">
                <a:latin typeface="+mn-ea"/>
                <a:ea typeface="+mn-ea"/>
              </a:rPr>
              <a:t>ワーキンググループ</a:t>
            </a:r>
            <a:endParaRPr lang="en-US" altLang="ja-JP" sz="2700" dirty="0">
              <a:latin typeface="+mn-ea"/>
              <a:ea typeface="+mn-ea"/>
            </a:endParaRPr>
          </a:p>
          <a:p>
            <a:pPr algn="ctr">
              <a:defRPr/>
            </a:pPr>
            <a:endParaRPr lang="en-US" altLang="ja-JP" sz="2700" dirty="0">
              <a:latin typeface="+mn-ea"/>
              <a:ea typeface="+mn-ea"/>
            </a:endParaRPr>
          </a:p>
          <a:p>
            <a:pPr algn="ctr">
              <a:defRPr/>
            </a:pPr>
            <a:r>
              <a:rPr lang="ja-JP" altLang="en-US" sz="2700" dirty="0">
                <a:latin typeface="+mn-ea"/>
                <a:ea typeface="+mn-ea"/>
              </a:rPr>
              <a:t>研究項目：</a:t>
            </a:r>
            <a:r>
              <a:rPr lang="ja-JP" altLang="en-US" sz="2800" dirty="0">
                <a:latin typeface="+mn-ea"/>
                <a:ea typeface="+mn-ea"/>
              </a:rPr>
              <a:t>③</a:t>
            </a:r>
            <a:r>
              <a:rPr lang="ja-JP" altLang="ja-JP" dirty="0"/>
              <a:t>産業分野における微小振動で連続的な</a:t>
            </a:r>
            <a:endParaRPr lang="en-US" altLang="ja-JP" dirty="0"/>
          </a:p>
          <a:p>
            <a:pPr algn="ctr">
              <a:defRPr/>
            </a:pPr>
            <a:r>
              <a:rPr lang="en-US" altLang="ja-JP" dirty="0"/>
              <a:t>         </a:t>
            </a:r>
            <a:r>
              <a:rPr lang="ja-JP" altLang="ja-JP" dirty="0"/>
              <a:t>高出力可能な自立電源の開発</a:t>
            </a:r>
            <a:endParaRPr lang="en-US" altLang="ja-JP" dirty="0"/>
          </a:p>
          <a:p>
            <a:pPr algn="ctr">
              <a:defRPr/>
            </a:pPr>
            <a:endParaRPr lang="ja-JP" altLang="en-US" dirty="0">
              <a:latin typeface="+mn-ea"/>
              <a:ea typeface="+mn-ea"/>
            </a:endParaRPr>
          </a:p>
        </p:txBody>
      </p:sp>
      <p:sp>
        <p:nvSpPr>
          <p:cNvPr id="18" name="テキスト ボックス 17"/>
          <p:cNvSpPr txBox="1"/>
          <p:nvPr/>
        </p:nvSpPr>
        <p:spPr>
          <a:xfrm>
            <a:off x="1203325" y="5205413"/>
            <a:ext cx="6954838" cy="923330"/>
          </a:xfrm>
          <a:prstGeom prst="rect">
            <a:avLst/>
          </a:prstGeom>
          <a:noFill/>
        </p:spPr>
        <p:txBody>
          <a:bodyPr>
            <a:spAutoFit/>
          </a:bodyPr>
          <a:lstStyle/>
          <a:p>
            <a:pPr algn="ctr">
              <a:defRPr/>
            </a:pPr>
            <a:r>
              <a:rPr lang="ja-JP" altLang="en-US" dirty="0">
                <a:latin typeface="+mn-ea"/>
                <a:ea typeface="+mn-ea"/>
              </a:rPr>
              <a:t>平成</a:t>
            </a:r>
            <a:r>
              <a:rPr lang="en-US" altLang="ja-JP" dirty="0">
                <a:latin typeface="+mn-ea"/>
                <a:ea typeface="+mn-ea"/>
              </a:rPr>
              <a:t>30</a:t>
            </a:r>
            <a:r>
              <a:rPr lang="ja-JP" altLang="en-US" dirty="0">
                <a:latin typeface="+mn-ea"/>
                <a:ea typeface="+mn-ea"/>
              </a:rPr>
              <a:t>年</a:t>
            </a:r>
            <a:r>
              <a:rPr lang="en-US" altLang="ja-JP" dirty="0">
                <a:latin typeface="+mn-ea"/>
                <a:ea typeface="+mn-ea"/>
              </a:rPr>
              <a:t>1</a:t>
            </a:r>
            <a:r>
              <a:rPr lang="ja-JP" altLang="en-US" dirty="0">
                <a:latin typeface="+mn-ea"/>
                <a:ea typeface="+mn-ea"/>
              </a:rPr>
              <a:t>月</a:t>
            </a:r>
            <a:r>
              <a:rPr lang="en-US" altLang="ja-JP" dirty="0">
                <a:latin typeface="+mn-ea"/>
                <a:ea typeface="+mn-ea"/>
              </a:rPr>
              <a:t>29</a:t>
            </a:r>
            <a:r>
              <a:rPr lang="ja-JP" altLang="en-US" dirty="0">
                <a:latin typeface="+mn-ea"/>
                <a:ea typeface="+mn-ea"/>
              </a:rPr>
              <a:t>日（月）</a:t>
            </a:r>
            <a:endParaRPr lang="en-US" altLang="ja-JP" dirty="0">
              <a:latin typeface="+mn-ea"/>
              <a:ea typeface="+mn-ea"/>
            </a:endParaRPr>
          </a:p>
          <a:p>
            <a:pPr algn="ctr">
              <a:defRPr/>
            </a:pPr>
            <a:r>
              <a:rPr lang="en-US" altLang="ja-JP" dirty="0">
                <a:latin typeface="+mn-ea"/>
                <a:ea typeface="+mn-ea"/>
              </a:rPr>
              <a:t>14</a:t>
            </a:r>
            <a:r>
              <a:rPr lang="ja-JP" altLang="en-US" dirty="0">
                <a:latin typeface="+mn-ea"/>
                <a:ea typeface="+mn-ea"/>
              </a:rPr>
              <a:t>：</a:t>
            </a:r>
            <a:r>
              <a:rPr lang="en-US" altLang="ja-JP" dirty="0">
                <a:latin typeface="+mn-ea"/>
                <a:ea typeface="+mn-ea"/>
              </a:rPr>
              <a:t>00</a:t>
            </a:r>
            <a:r>
              <a:rPr lang="ja-JP" altLang="en-US" dirty="0">
                <a:latin typeface="+mn-ea"/>
                <a:ea typeface="+mn-ea"/>
              </a:rPr>
              <a:t>　～　</a:t>
            </a:r>
            <a:r>
              <a:rPr lang="en-US" altLang="ja-JP" dirty="0" smtClean="0">
                <a:latin typeface="+mn-ea"/>
                <a:ea typeface="+mn-ea"/>
              </a:rPr>
              <a:t>19</a:t>
            </a:r>
            <a:r>
              <a:rPr lang="ja-JP" altLang="en-US" dirty="0" smtClean="0">
                <a:latin typeface="+mn-ea"/>
                <a:ea typeface="+mn-ea"/>
              </a:rPr>
              <a:t>：</a:t>
            </a:r>
            <a:r>
              <a:rPr lang="en-US" altLang="ja-JP" dirty="0" smtClean="0">
                <a:latin typeface="+mn-ea"/>
                <a:ea typeface="+mn-ea"/>
              </a:rPr>
              <a:t>00</a:t>
            </a:r>
            <a:endParaRPr lang="en-US" altLang="ja-JP" dirty="0">
              <a:latin typeface="+mn-ea"/>
              <a:ea typeface="+mn-ea"/>
            </a:endParaRPr>
          </a:p>
          <a:p>
            <a:pPr algn="ctr">
              <a:defRPr/>
            </a:pPr>
            <a:r>
              <a:rPr lang="ja-JP" altLang="en-US" dirty="0">
                <a:latin typeface="+mn-ea"/>
                <a:ea typeface="+mn-ea"/>
              </a:rPr>
              <a:t>技術研究組合ＮＭＥＭＳ技術研究機構（</a:t>
            </a:r>
            <a:r>
              <a:rPr lang="en-US" altLang="ja-JP" dirty="0" err="1">
                <a:latin typeface="+mn-ea"/>
                <a:ea typeface="+mn-ea"/>
              </a:rPr>
              <a:t>LbSS</a:t>
            </a:r>
            <a:r>
              <a:rPr lang="ja-JP" altLang="en-US" dirty="0">
                <a:latin typeface="+mn-ea"/>
                <a:ea typeface="+mn-ea"/>
              </a:rPr>
              <a:t>）</a:t>
            </a:r>
          </a:p>
        </p:txBody>
      </p:sp>
      <p:sp>
        <p:nvSpPr>
          <p:cNvPr id="4" name="テキスト ボックス 3"/>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smtClean="0">
                <a:latin typeface="+mn-ea"/>
                <a:ea typeface="+mn-ea"/>
              </a:rPr>
              <a:t>3</a:t>
            </a:r>
            <a:endParaRPr lang="ja-JP" altLang="en-US" sz="1400" dirty="0">
              <a:latin typeface="+mn-ea"/>
              <a:ea typeface="+mn-ea"/>
            </a:endParaRPr>
          </a:p>
        </p:txBody>
      </p:sp>
    </p:spTree>
    <p:extLst>
      <p:ext uri="{BB962C8B-B14F-4D97-AF65-F5344CB8AC3E}">
        <p14:creationId xmlns:p14="http://schemas.microsoft.com/office/powerpoint/2010/main" val="24812983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E47EA73E-C5A0-4261-A76E-5EEFE588B66E}" type="slidenum">
              <a:rPr lang="ja-JP" altLang="en-US" sz="1200" smtClean="0">
                <a:solidFill>
                  <a:srgbClr val="000000"/>
                </a:solidFill>
              </a:rPr>
              <a:pPr/>
              <a:t>2</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814705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（１）</a:t>
            </a:r>
            <a:r>
              <a:rPr lang="ja-JP" altLang="en-US" sz="1750" b="1" kern="0" dirty="0" smtClean="0">
                <a:effectLst>
                  <a:outerShdw blurRad="38100" dist="38100" dir="2700000" algn="tl">
                    <a:srgbClr val="C0C0C0"/>
                  </a:outerShdw>
                </a:effectLst>
              </a:rPr>
              <a:t>出力</a:t>
            </a:r>
            <a:r>
              <a:rPr lang="en-US" altLang="ja-JP" sz="1750" b="1" kern="0" dirty="0">
                <a:effectLst>
                  <a:outerShdw blurRad="38100" dist="38100" dir="2700000" algn="tl">
                    <a:srgbClr val="C0C0C0"/>
                  </a:outerShdw>
                </a:effectLst>
              </a:rPr>
              <a:t>500µW</a:t>
            </a:r>
            <a:r>
              <a:rPr lang="ja-JP" altLang="en-US" sz="1750" b="1" kern="0" dirty="0">
                <a:effectLst>
                  <a:outerShdw blurRad="38100" dist="38100" dir="2700000" algn="tl">
                    <a:srgbClr val="C0C0C0"/>
                  </a:outerShdw>
                </a:effectLst>
              </a:rPr>
              <a:t>のための高効率振動発電素子の</a:t>
            </a:r>
            <a:r>
              <a:rPr lang="ja-JP" altLang="en-US" sz="1750" b="1" kern="0" dirty="0" smtClean="0">
                <a:effectLst>
                  <a:outerShdw blurRad="38100" dist="38100" dir="2700000" algn="tl">
                    <a:srgbClr val="C0C0C0"/>
                  </a:outerShdw>
                </a:effectLst>
              </a:rPr>
              <a:t>開発</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ja-JP" altLang="en-US" sz="1600" b="1" kern="0" dirty="0" smtClean="0">
                <a:effectLst>
                  <a:outerShdw blurRad="38100" dist="38100" dir="2700000" algn="tl">
                    <a:srgbClr val="C0C0C0"/>
                  </a:outerShdw>
                </a:effectLst>
              </a:rPr>
              <a:t>　</a:t>
            </a:r>
            <a:r>
              <a:rPr lang="en-US" altLang="ja-JP" sz="1600" b="1" kern="0" dirty="0" smtClean="0">
                <a:effectLst>
                  <a:outerShdw blurRad="38100" dist="38100" dir="2700000" algn="tl">
                    <a:srgbClr val="C0C0C0"/>
                  </a:outerShdw>
                </a:effectLst>
              </a:rPr>
              <a:t>(</a:t>
            </a:r>
            <a:r>
              <a:rPr lang="ja-JP" altLang="en-US" sz="1600" b="1" kern="0" dirty="0">
                <a:effectLst>
                  <a:outerShdw blurRad="38100" dist="38100" dir="2700000" algn="tl">
                    <a:srgbClr val="C0C0C0"/>
                  </a:outerShdw>
                </a:effectLst>
              </a:rPr>
              <a:t>担当：株式会社鷺宮製作所、国立大学法人東京大学</a:t>
            </a:r>
            <a:r>
              <a:rPr lang="en-US" altLang="ja-JP" sz="1600" b="1" kern="0" dirty="0">
                <a:effectLst>
                  <a:outerShdw blurRad="38100" dist="38100" dir="2700000" algn="tl">
                    <a:srgbClr val="C0C0C0"/>
                  </a:outerShdw>
                </a:effectLst>
              </a:rPr>
              <a:t>(</a:t>
            </a:r>
            <a:r>
              <a:rPr lang="ja-JP" altLang="en-US" sz="1600" b="1" kern="0" dirty="0">
                <a:effectLst>
                  <a:outerShdw blurRad="38100" dist="38100" dir="2700000" algn="tl">
                    <a:srgbClr val="C0C0C0"/>
                  </a:outerShdw>
                </a:effectLst>
              </a:rPr>
              <a:t>再委託</a:t>
            </a:r>
            <a:r>
              <a:rPr lang="en-US" altLang="ja-JP" sz="1600" b="1" kern="0" dirty="0" smtClean="0">
                <a:effectLst>
                  <a:outerShdw blurRad="38100" dist="38100" dir="2700000" algn="tl">
                    <a:srgbClr val="C0C0C0"/>
                  </a:outerShdw>
                </a:effectLst>
              </a:rPr>
              <a:t>)</a:t>
            </a:r>
            <a:r>
              <a:rPr lang="ja-JP" altLang="en-US" sz="1600" b="1" kern="0" dirty="0" err="1" smtClean="0">
                <a:effectLst>
                  <a:outerShdw blurRad="38100" dist="38100" dir="2700000" algn="tl">
                    <a:srgbClr val="C0C0C0"/>
                  </a:outerShdw>
                </a:effectLst>
              </a:rPr>
              <a:t>、</a:t>
            </a:r>
            <a:r>
              <a:rPr lang="ja-JP" altLang="en-US" sz="1600" b="1" kern="0" dirty="0" smtClean="0">
                <a:effectLst>
                  <a:outerShdw blurRad="38100" dist="38100" dir="2700000" algn="tl">
                    <a:srgbClr val="C0C0C0"/>
                  </a:outerShdw>
                </a:effectLst>
              </a:rPr>
              <a:t>国立大学法人静岡大学</a:t>
            </a:r>
            <a:r>
              <a:rPr lang="en-US" altLang="ja-JP" sz="1600" b="1" kern="0" dirty="0" smtClean="0">
                <a:effectLst>
                  <a:outerShdw blurRad="38100" dist="38100" dir="2700000" algn="tl">
                    <a:srgbClr val="C0C0C0"/>
                  </a:outerShdw>
                </a:effectLst>
              </a:rPr>
              <a:t>)</a:t>
            </a:r>
            <a:endParaRPr lang="ja-JP" altLang="ja-JP" sz="1600" b="1" kern="0" dirty="0">
              <a:effectLst>
                <a:outerShdw blurRad="38100" dist="38100" dir="2700000" algn="tl">
                  <a:srgbClr val="C0C0C0"/>
                </a:outerShdw>
              </a:effectLst>
            </a:endParaRPr>
          </a:p>
        </p:txBody>
      </p:sp>
      <p:sp>
        <p:nvSpPr>
          <p:cNvPr id="7172" name="テキスト ボックス 1"/>
          <p:cNvSpPr txBox="1">
            <a:spLocks noChangeArrowheads="1"/>
          </p:cNvSpPr>
          <p:nvPr/>
        </p:nvSpPr>
        <p:spPr bwMode="auto">
          <a:xfrm>
            <a:off x="773113" y="1041400"/>
            <a:ext cx="76676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dirty="0">
                <a:solidFill>
                  <a:srgbClr val="000000"/>
                </a:solidFill>
              </a:rPr>
              <a:t>前回の指摘事項に</a:t>
            </a:r>
            <a:r>
              <a:rPr lang="ja-JP" altLang="en-US" dirty="0" smtClean="0">
                <a:solidFill>
                  <a:srgbClr val="000000"/>
                </a:solidFill>
              </a:rPr>
              <a:t>ついて</a:t>
            </a:r>
            <a:endParaRPr lang="en-US" altLang="ja-JP" dirty="0" smtClean="0">
              <a:solidFill>
                <a:srgbClr val="000000"/>
              </a:solidFill>
            </a:endParaRPr>
          </a:p>
          <a:p>
            <a:endParaRPr lang="en-US" altLang="ja-JP" dirty="0" smtClean="0">
              <a:solidFill>
                <a:srgbClr val="000000"/>
              </a:solidFill>
            </a:endParaRPr>
          </a:p>
          <a:p>
            <a:r>
              <a:rPr lang="ja-JP" altLang="en-US" dirty="0" smtClean="0">
                <a:solidFill>
                  <a:srgbClr val="000000"/>
                </a:solidFill>
              </a:rPr>
              <a:t>・封止真空度</a:t>
            </a:r>
            <a:r>
              <a:rPr lang="en-US" altLang="ja-JP" dirty="0" smtClean="0">
                <a:solidFill>
                  <a:srgbClr val="000000"/>
                </a:solidFill>
              </a:rPr>
              <a:t>1,000Pa</a:t>
            </a:r>
            <a:r>
              <a:rPr lang="ja-JP" altLang="en-US" dirty="0" smtClean="0">
                <a:solidFill>
                  <a:srgbClr val="000000"/>
                </a:solidFill>
              </a:rPr>
              <a:t>台では</a:t>
            </a:r>
            <a:r>
              <a:rPr lang="en-US" altLang="ja-JP" dirty="0" smtClean="0">
                <a:solidFill>
                  <a:srgbClr val="000000"/>
                </a:solidFill>
              </a:rPr>
              <a:t>Q</a:t>
            </a:r>
            <a:r>
              <a:rPr lang="ja-JP" altLang="en-US" dirty="0" smtClean="0">
                <a:solidFill>
                  <a:srgbClr val="000000"/>
                </a:solidFill>
              </a:rPr>
              <a:t>値が出ない可能性がある。</a:t>
            </a:r>
            <a:endParaRPr lang="en-US" altLang="ja-JP" dirty="0" smtClean="0">
              <a:solidFill>
                <a:srgbClr val="000000"/>
              </a:solidFill>
            </a:endParaRPr>
          </a:p>
          <a:p>
            <a:r>
              <a:rPr lang="ja-JP" altLang="en-US" dirty="0">
                <a:solidFill>
                  <a:srgbClr val="000000"/>
                </a:solidFill>
              </a:rPr>
              <a:t>　</a:t>
            </a:r>
            <a:r>
              <a:rPr lang="en-US" altLang="ja-JP" dirty="0" smtClean="0">
                <a:solidFill>
                  <a:srgbClr val="000000"/>
                </a:solidFill>
              </a:rPr>
              <a:t>100Pa</a:t>
            </a:r>
            <a:r>
              <a:rPr lang="ja-JP" altLang="en-US" dirty="0" smtClean="0">
                <a:solidFill>
                  <a:srgbClr val="000000"/>
                </a:solidFill>
              </a:rPr>
              <a:t>台は必要。</a:t>
            </a:r>
            <a:endParaRPr lang="en-US" altLang="ja-JP" dirty="0" smtClean="0">
              <a:solidFill>
                <a:srgbClr val="000000"/>
              </a:solidFill>
            </a:endParaRPr>
          </a:p>
          <a:p>
            <a:r>
              <a:rPr lang="ja-JP" altLang="en-US" dirty="0" smtClean="0">
                <a:solidFill>
                  <a:srgbClr val="000000"/>
                </a:solidFill>
              </a:rPr>
              <a:t>⇒今回封止真空度の予想を行いました。</a:t>
            </a:r>
            <a:endParaRPr lang="ja-JP" altLang="en-US" dirty="0"/>
          </a:p>
        </p:txBody>
      </p:sp>
      <p:sp>
        <p:nvSpPr>
          <p:cNvPr id="5" name="テキスト ボックス 4"/>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smtClean="0">
                <a:latin typeface="+mn-ea"/>
                <a:ea typeface="+mn-ea"/>
              </a:rPr>
              <a:t>3-1</a:t>
            </a:r>
            <a:endParaRPr lang="ja-JP" altLang="en-US" sz="1400" dirty="0">
              <a:latin typeface="+mn-ea"/>
              <a:ea typeface="+mn-ea"/>
            </a:endParaRPr>
          </a:p>
        </p:txBody>
      </p:sp>
    </p:spTree>
    <p:extLst>
      <p:ext uri="{BB962C8B-B14F-4D97-AF65-F5344CB8AC3E}">
        <p14:creationId xmlns:p14="http://schemas.microsoft.com/office/powerpoint/2010/main" val="133154140"/>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36434AE3-0000-4544-98DF-5A6F33935ED3}" type="slidenum">
              <a:rPr lang="ja-JP" altLang="en-US" sz="1200" smtClean="0">
                <a:solidFill>
                  <a:srgbClr val="000000"/>
                </a:solidFill>
              </a:rPr>
              <a:pPr/>
              <a:t>3</a:t>
            </a:fld>
            <a:endParaRPr lang="ja-JP" altLang="en-US" sz="1200" smtClean="0">
              <a:solidFill>
                <a:srgbClr val="000000"/>
              </a:solidFill>
            </a:endParaRPr>
          </a:p>
        </p:txBody>
      </p:sp>
      <p:sp>
        <p:nvSpPr>
          <p:cNvPr id="5" name="テキスト ボックス 3"/>
          <p:cNvSpPr txBox="1">
            <a:spLocks noChangeArrowheads="1"/>
          </p:cNvSpPr>
          <p:nvPr/>
        </p:nvSpPr>
        <p:spPr bwMode="auto">
          <a:xfrm>
            <a:off x="1055688" y="31750"/>
            <a:ext cx="814705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（１）</a:t>
            </a:r>
            <a:r>
              <a:rPr lang="ja-JP" altLang="en-US" sz="1750" b="1" kern="0" dirty="0" smtClean="0">
                <a:effectLst>
                  <a:outerShdw blurRad="38100" dist="38100" dir="2700000" algn="tl">
                    <a:srgbClr val="C0C0C0"/>
                  </a:outerShdw>
                </a:effectLst>
              </a:rPr>
              <a:t>出力</a:t>
            </a:r>
            <a:r>
              <a:rPr lang="en-US" altLang="ja-JP" sz="1750" b="1" kern="0" dirty="0">
                <a:effectLst>
                  <a:outerShdw blurRad="38100" dist="38100" dir="2700000" algn="tl">
                    <a:srgbClr val="C0C0C0"/>
                  </a:outerShdw>
                </a:effectLst>
              </a:rPr>
              <a:t>500µW</a:t>
            </a:r>
            <a:r>
              <a:rPr lang="ja-JP" altLang="en-US" sz="1750" b="1" kern="0" dirty="0">
                <a:effectLst>
                  <a:outerShdw blurRad="38100" dist="38100" dir="2700000" algn="tl">
                    <a:srgbClr val="C0C0C0"/>
                  </a:outerShdw>
                </a:effectLst>
              </a:rPr>
              <a:t>のための高効率振動発電素子の</a:t>
            </a:r>
            <a:r>
              <a:rPr lang="ja-JP" altLang="en-US" sz="1750" b="1" kern="0" dirty="0" smtClean="0">
                <a:effectLst>
                  <a:outerShdw blurRad="38100" dist="38100" dir="2700000" algn="tl">
                    <a:srgbClr val="C0C0C0"/>
                  </a:outerShdw>
                </a:effectLst>
              </a:rPr>
              <a:t>開発</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ja-JP" altLang="en-US" sz="1600" b="1" kern="0" dirty="0" smtClean="0">
                <a:effectLst>
                  <a:outerShdw blurRad="38100" dist="38100" dir="2700000" algn="tl">
                    <a:srgbClr val="C0C0C0"/>
                  </a:outerShdw>
                </a:effectLst>
              </a:rPr>
              <a:t>　</a:t>
            </a:r>
            <a:r>
              <a:rPr lang="en-US" altLang="ja-JP" sz="1600" b="1" kern="0" dirty="0" smtClean="0">
                <a:effectLst>
                  <a:outerShdw blurRad="38100" dist="38100" dir="2700000" algn="tl">
                    <a:srgbClr val="C0C0C0"/>
                  </a:outerShdw>
                </a:effectLst>
              </a:rPr>
              <a:t>(</a:t>
            </a:r>
            <a:r>
              <a:rPr lang="ja-JP" altLang="en-US" sz="1600" b="1" kern="0" dirty="0">
                <a:effectLst>
                  <a:outerShdw blurRad="38100" dist="38100" dir="2700000" algn="tl">
                    <a:srgbClr val="C0C0C0"/>
                  </a:outerShdw>
                </a:effectLst>
              </a:rPr>
              <a:t>担当：株式会社鷺宮製作所、国立大学法人東京大学</a:t>
            </a:r>
            <a:r>
              <a:rPr lang="en-US" altLang="ja-JP" sz="1600" b="1" kern="0" dirty="0">
                <a:effectLst>
                  <a:outerShdw blurRad="38100" dist="38100" dir="2700000" algn="tl">
                    <a:srgbClr val="C0C0C0"/>
                  </a:outerShdw>
                </a:effectLst>
              </a:rPr>
              <a:t>(</a:t>
            </a:r>
            <a:r>
              <a:rPr lang="ja-JP" altLang="en-US" sz="1600" b="1" kern="0" dirty="0">
                <a:effectLst>
                  <a:outerShdw blurRad="38100" dist="38100" dir="2700000" algn="tl">
                    <a:srgbClr val="C0C0C0"/>
                  </a:outerShdw>
                </a:effectLst>
              </a:rPr>
              <a:t>再委託</a:t>
            </a:r>
            <a:r>
              <a:rPr lang="en-US" altLang="ja-JP" sz="1600" b="1" kern="0" dirty="0" smtClean="0">
                <a:effectLst>
                  <a:outerShdw blurRad="38100" dist="38100" dir="2700000" algn="tl">
                    <a:srgbClr val="C0C0C0"/>
                  </a:outerShdw>
                </a:effectLst>
              </a:rPr>
              <a:t>)</a:t>
            </a:r>
            <a:r>
              <a:rPr lang="ja-JP" altLang="en-US" sz="1600" b="1" kern="0" dirty="0" err="1" smtClean="0">
                <a:effectLst>
                  <a:outerShdw blurRad="38100" dist="38100" dir="2700000" algn="tl">
                    <a:srgbClr val="C0C0C0"/>
                  </a:outerShdw>
                </a:effectLst>
              </a:rPr>
              <a:t>、</a:t>
            </a:r>
            <a:r>
              <a:rPr lang="ja-JP" altLang="en-US" sz="1600" b="1" kern="0" dirty="0" smtClean="0">
                <a:effectLst>
                  <a:outerShdw blurRad="38100" dist="38100" dir="2700000" algn="tl">
                    <a:srgbClr val="C0C0C0"/>
                  </a:outerShdw>
                </a:effectLst>
              </a:rPr>
              <a:t>国立大学法人静岡大学</a:t>
            </a:r>
            <a:r>
              <a:rPr lang="en-US" altLang="ja-JP" sz="1600" b="1" kern="0" dirty="0" smtClean="0">
                <a:effectLst>
                  <a:outerShdw blurRad="38100" dist="38100" dir="2700000" algn="tl">
                    <a:srgbClr val="C0C0C0"/>
                  </a:outerShdw>
                </a:effectLst>
              </a:rPr>
              <a:t>)</a:t>
            </a:r>
            <a:endParaRPr lang="ja-JP" altLang="ja-JP" sz="1600" b="1" kern="0" dirty="0">
              <a:effectLst>
                <a:outerShdw blurRad="38100" dist="38100" dir="2700000" algn="tl">
                  <a:srgbClr val="C0C0C0"/>
                </a:outerShdw>
              </a:effectLst>
            </a:endParaRPr>
          </a:p>
        </p:txBody>
      </p:sp>
      <p:sp>
        <p:nvSpPr>
          <p:cNvPr id="11268" name="テキスト ボックス 1"/>
          <p:cNvSpPr txBox="1">
            <a:spLocks noChangeArrowheads="1"/>
          </p:cNvSpPr>
          <p:nvPr/>
        </p:nvSpPr>
        <p:spPr bwMode="auto">
          <a:xfrm>
            <a:off x="-6350" y="736600"/>
            <a:ext cx="7667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u="sng" dirty="0">
                <a:latin typeface="メイリオ" panose="020B0604030504040204" pitchFamily="50" charset="-128"/>
                <a:ea typeface="メイリオ" panose="020B0604030504040204" pitchFamily="50" charset="-128"/>
              </a:rPr>
              <a:t>進捗報告：パッケージ内真空度</a:t>
            </a:r>
            <a:r>
              <a:rPr lang="ja-JP" altLang="en-US" u="sng" dirty="0" smtClean="0">
                <a:latin typeface="メイリオ" panose="020B0604030504040204" pitchFamily="50" charset="-128"/>
                <a:ea typeface="メイリオ" panose="020B0604030504040204" pitchFamily="50" charset="-128"/>
              </a:rPr>
              <a:t>の予測</a:t>
            </a:r>
            <a:endParaRPr lang="ja-JP" altLang="en-US" u="sng" dirty="0">
              <a:latin typeface="メイリオ" panose="020B0604030504040204" pitchFamily="50" charset="-128"/>
              <a:ea typeface="メイリオ" panose="020B0604030504040204" pitchFamily="50" charset="-128"/>
            </a:endParaRPr>
          </a:p>
        </p:txBody>
      </p:sp>
      <p:sp>
        <p:nvSpPr>
          <p:cNvPr id="11269" name="テキスト ボックス 1"/>
          <p:cNvSpPr txBox="1">
            <a:spLocks noChangeArrowheads="1"/>
          </p:cNvSpPr>
          <p:nvPr/>
        </p:nvSpPr>
        <p:spPr bwMode="auto">
          <a:xfrm>
            <a:off x="0" y="1228360"/>
            <a:ext cx="766762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dirty="0" smtClean="0">
                <a:latin typeface="游ゴシック Light" panose="020B0300000000000000" pitchFamily="50" charset="-128"/>
                <a:ea typeface="游ゴシック Light" panose="020B0300000000000000" pitchFamily="50" charset="-128"/>
              </a:rPr>
              <a:t>●</a:t>
            </a:r>
            <a:r>
              <a:rPr lang="ja-JP" altLang="en-US" sz="1400" dirty="0" smtClean="0">
                <a:latin typeface="游ゴシック Light" panose="020B0300000000000000" pitchFamily="50" charset="-128"/>
                <a:ea typeface="游ゴシック Light" panose="020B0300000000000000" pitchFamily="50" charset="-128"/>
              </a:rPr>
              <a:t>次期</a:t>
            </a:r>
            <a:r>
              <a:rPr lang="en-US" altLang="ja-JP" sz="1400" dirty="0">
                <a:latin typeface="游ゴシック Light" panose="020B0300000000000000" pitchFamily="50" charset="-128"/>
                <a:ea typeface="游ゴシック Light" panose="020B0300000000000000" pitchFamily="50" charset="-128"/>
              </a:rPr>
              <a:t>MEMS</a:t>
            </a:r>
            <a:r>
              <a:rPr lang="ja-JP" altLang="en-US" sz="1400" dirty="0">
                <a:latin typeface="游ゴシック Light" panose="020B0300000000000000" pitchFamily="50" charset="-128"/>
                <a:ea typeface="游ゴシック Light" panose="020B0300000000000000" pitchFamily="50" charset="-128"/>
              </a:rPr>
              <a:t>パッケージの真空度を</a:t>
            </a:r>
            <a:endParaRPr lang="en-US" altLang="ja-JP" sz="1400" dirty="0">
              <a:latin typeface="游ゴシック Light" panose="020B0300000000000000" pitchFamily="50" charset="-128"/>
              <a:ea typeface="游ゴシック Light" panose="020B0300000000000000" pitchFamily="50" charset="-128"/>
            </a:endParaRPr>
          </a:p>
          <a:p>
            <a:r>
              <a:rPr lang="ja-JP" altLang="en-US" sz="1400" dirty="0">
                <a:latin typeface="游ゴシック Light" panose="020B0300000000000000" pitchFamily="50" charset="-128"/>
                <a:ea typeface="游ゴシック Light" panose="020B0300000000000000" pitchFamily="50" charset="-128"/>
              </a:rPr>
              <a:t>　・既存</a:t>
            </a:r>
            <a:r>
              <a:rPr lang="en-US" altLang="ja-JP" sz="1400" dirty="0">
                <a:latin typeface="游ゴシック Light" panose="020B0300000000000000" pitchFamily="50" charset="-128"/>
                <a:ea typeface="游ゴシック Light" panose="020B0300000000000000" pitchFamily="50" charset="-128"/>
              </a:rPr>
              <a:t>PKG</a:t>
            </a:r>
            <a:r>
              <a:rPr lang="ja-JP" altLang="en-US" sz="1400" dirty="0" err="1">
                <a:latin typeface="游ゴシック Light" panose="020B0300000000000000" pitchFamily="50" charset="-128"/>
                <a:ea typeface="游ゴシック Light" panose="020B0300000000000000" pitchFamily="50" charset="-128"/>
              </a:rPr>
              <a:t>での</a:t>
            </a:r>
            <a:r>
              <a:rPr lang="ja-JP" altLang="en-US" sz="1400" dirty="0">
                <a:latin typeface="游ゴシック Light" panose="020B0300000000000000" pitchFamily="50" charset="-128"/>
                <a:ea typeface="游ゴシック Light" panose="020B0300000000000000" pitchFamily="50" charset="-128"/>
              </a:rPr>
              <a:t>実測結果</a:t>
            </a:r>
            <a:endParaRPr lang="en-US" altLang="ja-JP" sz="1400" dirty="0">
              <a:latin typeface="游ゴシック Light" panose="020B0300000000000000" pitchFamily="50" charset="-128"/>
              <a:ea typeface="游ゴシック Light" panose="020B0300000000000000" pitchFamily="50" charset="-128"/>
            </a:endParaRPr>
          </a:p>
          <a:p>
            <a:r>
              <a:rPr lang="ja-JP" altLang="en-US" sz="1400" dirty="0">
                <a:latin typeface="游ゴシック Light" panose="020B0300000000000000" pitchFamily="50" charset="-128"/>
                <a:ea typeface="游ゴシック Light" panose="020B0300000000000000" pitchFamily="50" charset="-128"/>
              </a:rPr>
              <a:t>　・ボイル＝シャルルの</a:t>
            </a:r>
            <a:r>
              <a:rPr lang="ja-JP" altLang="en-US" sz="1400" dirty="0" smtClean="0">
                <a:latin typeface="游ゴシック Light" panose="020B0300000000000000" pitchFamily="50" charset="-128"/>
                <a:ea typeface="游ゴシック Light" panose="020B0300000000000000" pitchFamily="50" charset="-128"/>
              </a:rPr>
              <a:t>法則</a:t>
            </a:r>
            <a:endParaRPr lang="en-US" altLang="ja-JP" sz="1400" dirty="0">
              <a:latin typeface="游ゴシック Light" panose="020B0300000000000000" pitchFamily="50" charset="-128"/>
              <a:ea typeface="游ゴシック Light" panose="020B0300000000000000" pitchFamily="50" charset="-128"/>
            </a:endParaRPr>
          </a:p>
        </p:txBody>
      </p:sp>
      <p:sp>
        <p:nvSpPr>
          <p:cNvPr id="2" name="右中かっこ 1"/>
          <p:cNvSpPr/>
          <p:nvPr/>
        </p:nvSpPr>
        <p:spPr bwMode="auto">
          <a:xfrm>
            <a:off x="2489591" y="1516896"/>
            <a:ext cx="114300" cy="395653"/>
          </a:xfrm>
          <a:prstGeom prst="rightBrace">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游ゴシック Light" panose="020B0300000000000000" pitchFamily="50" charset="-128"/>
              <a:ea typeface="游ゴシック Light" panose="020B0300000000000000" pitchFamily="50" charset="-128"/>
            </a:endParaRPr>
          </a:p>
        </p:txBody>
      </p:sp>
      <p:sp>
        <p:nvSpPr>
          <p:cNvPr id="8" name="テキスト ボックス 1"/>
          <p:cNvSpPr txBox="1">
            <a:spLocks noChangeArrowheads="1"/>
          </p:cNvSpPr>
          <p:nvPr/>
        </p:nvSpPr>
        <p:spPr bwMode="auto">
          <a:xfrm>
            <a:off x="2594927" y="1530311"/>
            <a:ext cx="15211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dirty="0" smtClean="0">
                <a:latin typeface="游ゴシック Light" panose="020B0300000000000000" pitchFamily="50" charset="-128"/>
                <a:ea typeface="游ゴシック Light" panose="020B0300000000000000" pitchFamily="50" charset="-128"/>
              </a:rPr>
              <a:t>から予測する。</a:t>
            </a:r>
            <a:endParaRPr lang="en-US" altLang="ja-JP" sz="1400" dirty="0">
              <a:latin typeface="游ゴシック Light" panose="020B0300000000000000" pitchFamily="50" charset="-128"/>
              <a:ea typeface="游ゴシック Light" panose="020B0300000000000000" pitchFamily="50" charset="-128"/>
            </a:endParaRPr>
          </a:p>
        </p:txBody>
      </p:sp>
      <p:graphicFrame>
        <p:nvGraphicFramePr>
          <p:cNvPr id="3" name="オブジェクト 2"/>
          <p:cNvGraphicFramePr>
            <a:graphicFrameLocks noChangeAspect="1"/>
          </p:cNvGraphicFramePr>
          <p:nvPr>
            <p:extLst>
              <p:ext uri="{D42A27DB-BD31-4B8C-83A1-F6EECF244321}">
                <p14:modId xmlns:p14="http://schemas.microsoft.com/office/powerpoint/2010/main" val="2704613087"/>
              </p:ext>
            </p:extLst>
          </p:nvPr>
        </p:nvGraphicFramePr>
        <p:xfrm>
          <a:off x="368185" y="3645761"/>
          <a:ext cx="7700445" cy="2787208"/>
        </p:xfrm>
        <a:graphic>
          <a:graphicData uri="http://schemas.openxmlformats.org/presentationml/2006/ole">
            <mc:AlternateContent xmlns:mc="http://schemas.openxmlformats.org/markup-compatibility/2006">
              <mc:Choice xmlns:v="urn:schemas-microsoft-com:vml" Requires="v">
                <p:oleObj spid="_x0000_s1073" name="ワークシート" r:id="rId4" imgW="10210658" imgH="3688049" progId="Excel.Sheet.12">
                  <p:embed/>
                </p:oleObj>
              </mc:Choice>
              <mc:Fallback>
                <p:oleObj name="ワークシート" r:id="rId4" imgW="10210658" imgH="3688049" progId="Excel.Sheet.12">
                  <p:embed/>
                  <p:pic>
                    <p:nvPicPr>
                      <p:cNvPr id="0" name=""/>
                      <p:cNvPicPr/>
                      <p:nvPr/>
                    </p:nvPicPr>
                    <p:blipFill>
                      <a:blip r:embed="rId5"/>
                      <a:stretch>
                        <a:fillRect/>
                      </a:stretch>
                    </p:blipFill>
                    <p:spPr>
                      <a:xfrm>
                        <a:off x="368185" y="3645761"/>
                        <a:ext cx="7700445" cy="2787208"/>
                      </a:xfrm>
                      <a:prstGeom prst="rect">
                        <a:avLst/>
                      </a:prstGeom>
                    </p:spPr>
                  </p:pic>
                </p:oleObj>
              </mc:Fallback>
            </mc:AlternateContent>
          </a:graphicData>
        </a:graphic>
      </p:graphicFrame>
      <p:graphicFrame>
        <p:nvGraphicFramePr>
          <p:cNvPr id="11" name="オブジェクト 10"/>
          <p:cNvGraphicFramePr>
            <a:graphicFrameLocks noChangeAspect="1"/>
          </p:cNvGraphicFramePr>
          <p:nvPr>
            <p:extLst>
              <p:ext uri="{D42A27DB-BD31-4B8C-83A1-F6EECF244321}">
                <p14:modId xmlns:p14="http://schemas.microsoft.com/office/powerpoint/2010/main" val="3705442970"/>
              </p:ext>
            </p:extLst>
          </p:nvPr>
        </p:nvGraphicFramePr>
        <p:xfrm>
          <a:off x="4213858" y="1216268"/>
          <a:ext cx="3063086" cy="1977985"/>
        </p:xfrm>
        <a:graphic>
          <a:graphicData uri="http://schemas.openxmlformats.org/presentationml/2006/ole">
            <mc:AlternateContent xmlns:mc="http://schemas.openxmlformats.org/markup-compatibility/2006">
              <mc:Choice xmlns:v="urn:schemas-microsoft-com:vml" Requires="v">
                <p:oleObj spid="_x0000_s1074" name="図脳RAPIDPRO18図面" r:id="rId6" imgW="3268800" imgH="2120400" progId="zwRAPID18Pro">
                  <p:embed/>
                </p:oleObj>
              </mc:Choice>
              <mc:Fallback>
                <p:oleObj name="図脳RAPIDPRO18図面" r:id="rId6" imgW="3268800" imgH="2120400" progId="zwRAPID18Pro">
                  <p:embed/>
                  <p:pic>
                    <p:nvPicPr>
                      <p:cNvPr id="34" name="オブジェクト 33"/>
                      <p:cNvPicPr>
                        <a:picLocks noChangeAspect="1" noChangeArrowheads="1"/>
                      </p:cNvPicPr>
                      <p:nvPr/>
                    </p:nvPicPr>
                    <p:blipFill>
                      <a:blip r:embed="rId7"/>
                      <a:srcRect/>
                      <a:stretch>
                        <a:fillRect/>
                      </a:stretch>
                    </p:blipFill>
                    <p:spPr bwMode="auto">
                      <a:xfrm>
                        <a:off x="4213858" y="1216268"/>
                        <a:ext cx="3063086" cy="1977985"/>
                      </a:xfrm>
                      <a:prstGeom prst="rect">
                        <a:avLst/>
                      </a:prstGeom>
                      <a:noFill/>
                      <a:ln>
                        <a:noFill/>
                      </a:ln>
                      <a:extLst/>
                    </p:spPr>
                  </p:pic>
                </p:oleObj>
              </mc:Fallback>
            </mc:AlternateContent>
          </a:graphicData>
        </a:graphic>
      </p:graphicFrame>
      <p:pic>
        <p:nvPicPr>
          <p:cNvPr id="12" name="Picture 5" descr="C:\Users\d-anai\Roaming\Desktop\写真選別\2017_0428_PKGing写真_DB_SONY④ - コピー\DSC04979.JPG"/>
          <p:cNvPicPr>
            <a:picLocks noChangeAspect="1" noChangeArrowheads="1"/>
          </p:cNvPicPr>
          <p:nvPr/>
        </p:nvPicPr>
        <p:blipFill>
          <a:blip r:embed="rId8" cstate="print">
            <a:extLst>
              <a:ext uri="{28A0092B-C50C-407E-A947-70E740481C1C}">
                <a14:useLocalDpi xmlns:a14="http://schemas.microsoft.com/office/drawing/2010/main" val="0"/>
              </a:ext>
            </a:extLst>
          </a:blip>
          <a:srcRect l="34222" t="18925" r="31148" b="26727"/>
          <a:stretch>
            <a:fillRect/>
          </a:stretch>
        </p:blipFill>
        <p:spPr bwMode="auto">
          <a:xfrm>
            <a:off x="7563254" y="1543893"/>
            <a:ext cx="1154026" cy="1359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テキスト ボックス 3"/>
              <p:cNvSpPr txBox="1"/>
              <p:nvPr/>
            </p:nvSpPr>
            <p:spPr>
              <a:xfrm>
                <a:off x="-385497" y="2057745"/>
                <a:ext cx="3286955" cy="12934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1600" b="0" i="1" smtClean="0">
                          <a:latin typeface="Cambria Math" panose="02040503050406030204" pitchFamily="18" charset="0"/>
                        </a:rPr>
                        <m:t>𝑃𝑉</m:t>
                      </m:r>
                      <m:r>
                        <a:rPr kumimoji="1" lang="en-US" altLang="ja-JP" sz="1600" b="0" i="1" smtClean="0">
                          <a:latin typeface="Cambria Math" panose="02040503050406030204" pitchFamily="18" charset="0"/>
                        </a:rPr>
                        <m:t>=</m:t>
                      </m:r>
                      <m:r>
                        <a:rPr kumimoji="1" lang="en-US" altLang="ja-JP" sz="1600" b="0" i="1" smtClean="0">
                          <a:latin typeface="Cambria Math" panose="02040503050406030204" pitchFamily="18" charset="0"/>
                        </a:rPr>
                        <m:t>𝑛𝑅𝑇</m:t>
                      </m:r>
                    </m:oMath>
                  </m:oMathPara>
                </a14:m>
                <a:endParaRPr kumimoji="1" lang="en-US" altLang="ja-JP" sz="1600" b="0" dirty="0" smtClean="0">
                  <a:latin typeface="游ゴシック Light" panose="020B0300000000000000" pitchFamily="50" charset="-128"/>
                  <a:ea typeface="游ゴシック Light" panose="020B0300000000000000" pitchFamily="50" charset="-128"/>
                </a:endParaRPr>
              </a:p>
              <a:p>
                <a:pPr/>
                <a14:m>
                  <m:oMathPara xmlns:m="http://schemas.openxmlformats.org/officeDocument/2006/math">
                    <m:oMathParaPr>
                      <m:jc m:val="centerGroup"/>
                    </m:oMathParaPr>
                    <m:oMath xmlns:m="http://schemas.openxmlformats.org/officeDocument/2006/math">
                      <m:sSub>
                        <m:sSubPr>
                          <m:ctrlPr>
                            <a:rPr kumimoji="1" lang="en-US" altLang="ja-JP" sz="1600" i="1" smtClean="0">
                              <a:latin typeface="Cambria Math" panose="02040503050406030204" pitchFamily="18" charset="0"/>
                              <a:ea typeface="Cambria Math" panose="02040503050406030204" pitchFamily="18" charset="0"/>
                            </a:rPr>
                          </m:ctrlPr>
                        </m:sSubPr>
                        <m:e>
                          <m:r>
                            <a:rPr kumimoji="1" lang="en-US" altLang="ja-JP" sz="1600" b="0" i="1" smtClean="0">
                              <a:latin typeface="Cambria Math" panose="02040503050406030204" pitchFamily="18" charset="0"/>
                              <a:ea typeface="Cambria Math" panose="02040503050406030204" pitchFamily="18" charset="0"/>
                            </a:rPr>
                            <m:t>𝑛</m:t>
                          </m:r>
                        </m:e>
                        <m:sub/>
                      </m:sSub>
                      <m:r>
                        <a:rPr lang="ja-JP" altLang="en-US" sz="1600" i="1" smtClean="0">
                          <a:latin typeface="Cambria Math" panose="02040503050406030204" pitchFamily="18" charset="0"/>
                          <a:ea typeface="Cambria Math" panose="02040503050406030204" pitchFamily="18" charset="0"/>
                        </a:rPr>
                        <m:t>　</m:t>
                      </m:r>
                      <m:r>
                        <a:rPr kumimoji="1" lang="en-US" altLang="ja-JP" sz="1600" i="1" smtClean="0">
                          <a:latin typeface="Cambria Math" panose="02040503050406030204" pitchFamily="18" charset="0"/>
                          <a:ea typeface="Cambria Math" panose="02040503050406030204" pitchFamily="18" charset="0"/>
                        </a:rPr>
                        <m:t>=</m:t>
                      </m:r>
                      <m:f>
                        <m:fPr>
                          <m:ctrlPr>
                            <a:rPr kumimoji="1" lang="en-US" altLang="ja-JP" sz="1600" i="1" smtClean="0">
                              <a:latin typeface="Cambria Math" panose="02040503050406030204" pitchFamily="18" charset="0"/>
                              <a:ea typeface="Cambria Math" panose="02040503050406030204" pitchFamily="18" charset="0"/>
                            </a:rPr>
                          </m:ctrlPr>
                        </m:fPr>
                        <m:num>
                          <m:r>
                            <a:rPr kumimoji="1" lang="en-US" altLang="ja-JP" sz="1600" b="0" i="1" smtClean="0">
                              <a:latin typeface="Cambria Math" panose="02040503050406030204" pitchFamily="18" charset="0"/>
                              <a:ea typeface="Cambria Math" panose="02040503050406030204" pitchFamily="18" charset="0"/>
                            </a:rPr>
                            <m:t>𝑅𝑇</m:t>
                          </m:r>
                        </m:num>
                        <m:den>
                          <m:sSub>
                            <m:sSubPr>
                              <m:ctrlPr>
                                <a:rPr kumimoji="1" lang="en-US" altLang="ja-JP" sz="1600" i="1" smtClean="0">
                                  <a:latin typeface="Cambria Math" panose="02040503050406030204" pitchFamily="18" charset="0"/>
                                  <a:ea typeface="Cambria Math" panose="02040503050406030204" pitchFamily="18" charset="0"/>
                                </a:rPr>
                              </m:ctrlPr>
                            </m:sSubPr>
                            <m:e>
                              <m:r>
                                <a:rPr kumimoji="1" lang="en-US" altLang="ja-JP" sz="1600" b="0" i="1" smtClean="0">
                                  <a:latin typeface="Cambria Math" panose="02040503050406030204" pitchFamily="18" charset="0"/>
                                  <a:ea typeface="Cambria Math" panose="02040503050406030204" pitchFamily="18" charset="0"/>
                                </a:rPr>
                                <m:t>𝑃</m:t>
                              </m:r>
                            </m:e>
                            <m:sub/>
                          </m:sSub>
                          <m:r>
                            <a:rPr lang="ja-JP" altLang="en-US" sz="1600" i="1">
                              <a:latin typeface="Cambria Math" panose="02040503050406030204" pitchFamily="18" charset="0"/>
                              <a:ea typeface="Cambria Math" panose="02040503050406030204" pitchFamily="18" charset="0"/>
                            </a:rPr>
                            <m:t>　</m:t>
                          </m:r>
                          <m:r>
                            <a:rPr lang="ja-JP" altLang="en-US" sz="1600" i="1" smtClean="0">
                              <a:latin typeface="Cambria Math" panose="02040503050406030204" pitchFamily="18" charset="0"/>
                              <a:ea typeface="Cambria Math" panose="02040503050406030204" pitchFamily="18" charset="0"/>
                            </a:rPr>
                            <m:t>　</m:t>
                          </m:r>
                          <m:r>
                            <a:rPr kumimoji="1" lang="en-US" altLang="ja-JP" sz="1600" b="0" i="1" smtClean="0">
                              <a:latin typeface="Cambria Math" panose="02040503050406030204" pitchFamily="18" charset="0"/>
                              <a:ea typeface="Cambria Math" panose="02040503050406030204" pitchFamily="18" charset="0"/>
                            </a:rPr>
                            <m:t>𝑉</m:t>
                          </m:r>
                        </m:den>
                      </m:f>
                    </m:oMath>
                  </m:oMathPara>
                </a14:m>
                <a:endParaRPr kumimoji="1" lang="en-US" altLang="ja-JP" sz="1600" dirty="0" smtClean="0">
                  <a:latin typeface="游ゴシック Light" panose="020B0300000000000000" pitchFamily="50" charset="-128"/>
                  <a:ea typeface="游ゴシック Light" panose="020B0300000000000000" pitchFamily="50" charset="-128"/>
                </a:endParaRPr>
              </a:p>
              <a:p>
                <a:pPr/>
                <a14:m>
                  <m:oMathPara xmlns:m="http://schemas.openxmlformats.org/officeDocument/2006/math">
                    <m:oMathParaPr>
                      <m:jc m:val="centerGroup"/>
                    </m:oMathParaPr>
                    <m:oMath xmlns:m="http://schemas.openxmlformats.org/officeDocument/2006/math">
                      <m:sSub>
                        <m:sSubPr>
                          <m:ctrlPr>
                            <a:rPr lang="en-US" altLang="ja-JP" sz="1400" i="1">
                              <a:latin typeface="Cambria Math" panose="02040503050406030204" pitchFamily="18" charset="0"/>
                              <a:ea typeface="Cambria Math" panose="02040503050406030204" pitchFamily="18" charset="0"/>
                            </a:rPr>
                          </m:ctrlPr>
                        </m:sSubPr>
                        <m:e>
                          <m:r>
                            <a:rPr lang="en-US" altLang="ja-JP" sz="1400" i="1">
                              <a:latin typeface="Cambria Math" panose="02040503050406030204" pitchFamily="18" charset="0"/>
                              <a:ea typeface="Cambria Math" panose="02040503050406030204" pitchFamily="18" charset="0"/>
                            </a:rPr>
                            <m:t>𝑛</m:t>
                          </m:r>
                        </m:e>
                        <m:sub/>
                      </m:sSub>
                      <m:r>
                        <a:rPr lang="ja-JP" altLang="en-US" sz="1400" i="1" smtClean="0">
                          <a:latin typeface="Cambria Math" panose="02040503050406030204" pitchFamily="18" charset="0"/>
                          <a:ea typeface="Cambria Math" panose="02040503050406030204" pitchFamily="18" charset="0"/>
                        </a:rPr>
                        <m:t>　</m:t>
                      </m:r>
                      <m:r>
                        <a:rPr lang="en-US" altLang="ja-JP" sz="1400" i="1">
                          <a:latin typeface="Cambria Math" panose="02040503050406030204" pitchFamily="18" charset="0"/>
                          <a:ea typeface="Cambria Math" panose="02040503050406030204" pitchFamily="18" charset="0"/>
                        </a:rPr>
                        <m:t>=</m:t>
                      </m:r>
                      <m:sSub>
                        <m:sSubPr>
                          <m:ctrlPr>
                            <a:rPr lang="en-US" altLang="ja-JP" sz="1400" i="1" smtClean="0">
                              <a:latin typeface="Cambria Math" panose="02040503050406030204" pitchFamily="18" charset="0"/>
                              <a:ea typeface="Cambria Math" panose="02040503050406030204" pitchFamily="18" charset="0"/>
                            </a:rPr>
                          </m:ctrlPr>
                        </m:sSubPr>
                        <m:e>
                          <m:r>
                            <a:rPr lang="en-US" altLang="ja-JP" sz="1400" b="0" i="1" smtClean="0">
                              <a:latin typeface="Cambria Math" panose="02040503050406030204" pitchFamily="18" charset="0"/>
                              <a:ea typeface="Cambria Math" panose="02040503050406030204" pitchFamily="18" charset="0"/>
                            </a:rPr>
                            <m:t>𝑛</m:t>
                          </m:r>
                        </m:e>
                        <m:sub/>
                      </m:sSub>
                      <m:r>
                        <a:rPr lang="ja-JP" altLang="en-US" sz="1400" i="1">
                          <a:latin typeface="Cambria Math" panose="02040503050406030204" pitchFamily="18" charset="0"/>
                          <a:ea typeface="Cambria Math" panose="02040503050406030204" pitchFamily="18" charset="0"/>
                        </a:rPr>
                        <m:t>　</m:t>
                      </m:r>
                      <m:r>
                        <a:rPr lang="ja-JP" altLang="en-US" sz="1400" i="1" smtClean="0">
                          <a:latin typeface="Cambria Math" panose="02040503050406030204" pitchFamily="18" charset="0"/>
                          <a:ea typeface="Cambria Math" panose="02040503050406030204" pitchFamily="18" charset="0"/>
                        </a:rPr>
                        <m:t>　</m:t>
                      </m:r>
                      <m:r>
                        <a:rPr lang="ja-JP" altLang="en-US" sz="1400" i="1">
                          <a:latin typeface="Cambria Math" panose="02040503050406030204" pitchFamily="18" charset="0"/>
                          <a:ea typeface="Cambria Math" panose="02040503050406030204" pitchFamily="18" charset="0"/>
                        </a:rPr>
                        <m:t>　</m:t>
                      </m:r>
                      <m:r>
                        <a:rPr lang="ja-JP" altLang="en-US" sz="1400" i="1" smtClean="0">
                          <a:latin typeface="Cambria Math" panose="02040503050406030204" pitchFamily="18" charset="0"/>
                          <a:ea typeface="Cambria Math" panose="02040503050406030204" pitchFamily="18" charset="0"/>
                        </a:rPr>
                        <m:t>　</m:t>
                      </m:r>
                      <m:r>
                        <a:rPr lang="ja-JP" altLang="en-US" sz="1400" i="1">
                          <a:latin typeface="Cambria Math" panose="02040503050406030204" pitchFamily="18" charset="0"/>
                          <a:ea typeface="Cambria Math" panose="02040503050406030204" pitchFamily="18" charset="0"/>
                        </a:rPr>
                        <m:t>＋</m:t>
                      </m:r>
                      <m:sSub>
                        <m:sSubPr>
                          <m:ctrlPr>
                            <a:rPr lang="en-US" altLang="ja-JP" sz="1400" i="1" smtClean="0">
                              <a:latin typeface="Cambria Math" panose="02040503050406030204" pitchFamily="18" charset="0"/>
                              <a:ea typeface="Cambria Math" panose="02040503050406030204" pitchFamily="18" charset="0"/>
                            </a:rPr>
                          </m:ctrlPr>
                        </m:sSubPr>
                        <m:e>
                          <m:r>
                            <a:rPr lang="en-US" altLang="ja-JP" sz="1400" b="0" i="1" smtClean="0">
                              <a:latin typeface="Cambria Math" panose="02040503050406030204" pitchFamily="18" charset="0"/>
                              <a:ea typeface="Cambria Math" panose="02040503050406030204" pitchFamily="18" charset="0"/>
                            </a:rPr>
                            <m:t>𝑛</m:t>
                          </m:r>
                        </m:e>
                        <m:sub/>
                      </m:sSub>
                    </m:oMath>
                  </m:oMathPara>
                </a14:m>
                <a:endParaRPr lang="en-US" altLang="ja-JP" sz="1600" dirty="0">
                  <a:latin typeface="游ゴシック Light" panose="020B0300000000000000" pitchFamily="50" charset="-128"/>
                  <a:ea typeface="游ゴシック Light" panose="020B0300000000000000" pitchFamily="50" charset="-128"/>
                </a:endParaRPr>
              </a:p>
              <a:p>
                <a:endParaRPr kumimoji="1" lang="en-US" altLang="ja-JP" sz="1600" dirty="0" smtClean="0">
                  <a:latin typeface="游ゴシック Light" panose="020B0300000000000000" pitchFamily="50" charset="-128"/>
                  <a:ea typeface="游ゴシック Light" panose="020B0300000000000000" pitchFamily="50" charset="-128"/>
                </a:endParaRPr>
              </a:p>
            </p:txBody>
          </p:sp>
        </mc:Choice>
        <mc:Fallback xmlns="">
          <p:sp>
            <p:nvSpPr>
              <p:cNvPr id="4" name="テキスト ボックス 3"/>
              <p:cNvSpPr txBox="1">
                <a:spLocks noRot="1" noChangeAspect="1" noMove="1" noResize="1" noEditPoints="1" noAdjustHandles="1" noChangeArrowheads="1" noChangeShapeType="1" noTextEdit="1"/>
              </p:cNvSpPr>
              <p:nvPr/>
            </p:nvSpPr>
            <p:spPr>
              <a:xfrm>
                <a:off x="-385497" y="2057745"/>
                <a:ext cx="3286955" cy="1293431"/>
              </a:xfrm>
              <a:prstGeom prst="rect">
                <a:avLst/>
              </a:prstGeom>
              <a:blipFill>
                <a:blip r:embed="rId9"/>
                <a:stretch>
                  <a:fillRect/>
                </a:stretch>
              </a:blipFill>
            </p:spPr>
            <p:txBody>
              <a:bodyPr/>
              <a:lstStyle/>
              <a:p>
                <a:r>
                  <a:rPr lang="ja-JP" altLang="en-US">
                    <a:noFill/>
                  </a:rPr>
                  <a:t> </a:t>
                </a:r>
              </a:p>
            </p:txBody>
          </p:sp>
        </mc:Fallback>
      </mc:AlternateContent>
      <p:sp>
        <p:nvSpPr>
          <p:cNvPr id="6" name="テキスト ボックス 5"/>
          <p:cNvSpPr txBox="1"/>
          <p:nvPr/>
        </p:nvSpPr>
        <p:spPr>
          <a:xfrm>
            <a:off x="512995" y="2492478"/>
            <a:ext cx="453970" cy="253916"/>
          </a:xfrm>
          <a:prstGeom prst="rect">
            <a:avLst/>
          </a:prstGeom>
          <a:noFill/>
        </p:spPr>
        <p:txBody>
          <a:bodyPr wrap="none" rtlCol="0">
            <a:spAutoFit/>
          </a:bodyPr>
          <a:lstStyle/>
          <a:p>
            <a:r>
              <a:rPr lang="ja-JP" altLang="en-US" sz="1050" dirty="0">
                <a:latin typeface="游ゴシック Light" panose="020B0300000000000000" pitchFamily="50" charset="-128"/>
                <a:ea typeface="游ゴシック Light" panose="020B0300000000000000" pitchFamily="50" charset="-128"/>
              </a:rPr>
              <a:t>測定</a:t>
            </a:r>
            <a:endParaRPr kumimoji="1" lang="ja-JP" altLang="en-US" sz="1600" dirty="0">
              <a:latin typeface="游ゴシック Light" panose="020B0300000000000000" pitchFamily="50" charset="-128"/>
              <a:ea typeface="游ゴシック Light" panose="020B0300000000000000" pitchFamily="50" charset="-128"/>
            </a:endParaRPr>
          </a:p>
        </p:txBody>
      </p:sp>
      <p:sp>
        <p:nvSpPr>
          <p:cNvPr id="15" name="テキスト ボックス 14"/>
          <p:cNvSpPr txBox="1"/>
          <p:nvPr/>
        </p:nvSpPr>
        <p:spPr>
          <a:xfrm>
            <a:off x="1907097" y="2687634"/>
            <a:ext cx="745717" cy="261610"/>
          </a:xfrm>
          <a:prstGeom prst="rect">
            <a:avLst/>
          </a:prstGeom>
          <a:noFill/>
        </p:spPr>
        <p:txBody>
          <a:bodyPr wrap="none" rtlCol="0">
            <a:spAutoFit/>
          </a:bodyPr>
          <a:lstStyle/>
          <a:p>
            <a:r>
              <a:rPr kumimoji="1" lang="ja-JP" altLang="en-US" sz="1050" dirty="0" smtClean="0">
                <a:latin typeface="游ゴシック Light" panose="020B0300000000000000" pitchFamily="50" charset="-128"/>
                <a:ea typeface="游ゴシック Light" panose="020B0300000000000000" pitchFamily="50" charset="-128"/>
              </a:rPr>
              <a:t>実測</a:t>
            </a:r>
            <a:r>
              <a:rPr kumimoji="1" lang="en-US" altLang="ja-JP" sz="1050" dirty="0" smtClean="0">
                <a:latin typeface="游ゴシック Light" panose="020B0300000000000000" pitchFamily="50" charset="-128"/>
                <a:ea typeface="游ゴシック Light" panose="020B0300000000000000" pitchFamily="50" charset="-128"/>
              </a:rPr>
              <a:t>PKG</a:t>
            </a:r>
            <a:endParaRPr kumimoji="1" lang="ja-JP" altLang="en-US" sz="1600" dirty="0">
              <a:latin typeface="游ゴシック Light" panose="020B0300000000000000" pitchFamily="50" charset="-128"/>
              <a:ea typeface="游ゴシック Light" panose="020B0300000000000000" pitchFamily="50" charset="-128"/>
            </a:endParaRPr>
          </a:p>
        </p:txBody>
      </p:sp>
      <p:sp>
        <p:nvSpPr>
          <p:cNvPr id="16" name="テキスト ボックス 15"/>
          <p:cNvSpPr txBox="1"/>
          <p:nvPr/>
        </p:nvSpPr>
        <p:spPr>
          <a:xfrm>
            <a:off x="279598" y="2923995"/>
            <a:ext cx="453970" cy="253916"/>
          </a:xfrm>
          <a:prstGeom prst="rect">
            <a:avLst/>
          </a:prstGeom>
          <a:noFill/>
        </p:spPr>
        <p:txBody>
          <a:bodyPr wrap="none" rtlCol="0">
            <a:spAutoFit/>
          </a:bodyPr>
          <a:lstStyle/>
          <a:p>
            <a:r>
              <a:rPr lang="ja-JP" altLang="en-US" sz="1050" dirty="0">
                <a:latin typeface="游ゴシック Light" panose="020B0300000000000000" pitchFamily="50" charset="-128"/>
                <a:ea typeface="游ゴシック Light" panose="020B0300000000000000" pitchFamily="50" charset="-128"/>
              </a:rPr>
              <a:t>測定</a:t>
            </a:r>
            <a:endParaRPr kumimoji="1" lang="ja-JP" altLang="en-US" sz="1600" dirty="0">
              <a:latin typeface="游ゴシック Light" panose="020B0300000000000000" pitchFamily="50" charset="-128"/>
              <a:ea typeface="游ゴシック Light" panose="020B0300000000000000" pitchFamily="50" charset="-128"/>
            </a:endParaRPr>
          </a:p>
        </p:txBody>
      </p:sp>
      <p:sp>
        <p:nvSpPr>
          <p:cNvPr id="17" name="テキスト ボックス 16"/>
          <p:cNvSpPr txBox="1"/>
          <p:nvPr/>
        </p:nvSpPr>
        <p:spPr>
          <a:xfrm>
            <a:off x="901140" y="2923502"/>
            <a:ext cx="1031051" cy="261610"/>
          </a:xfrm>
          <a:prstGeom prst="rect">
            <a:avLst/>
          </a:prstGeom>
          <a:noFill/>
        </p:spPr>
        <p:txBody>
          <a:bodyPr wrap="none" rtlCol="0">
            <a:spAutoFit/>
          </a:bodyPr>
          <a:lstStyle/>
          <a:p>
            <a:r>
              <a:rPr lang="ja-JP" altLang="en-US" sz="1050" dirty="0" smtClean="0">
                <a:latin typeface="游ゴシック Light" panose="020B0300000000000000" pitchFamily="50" charset="-128"/>
                <a:ea typeface="游ゴシック Light" panose="020B0300000000000000" pitchFamily="50" charset="-128"/>
              </a:rPr>
              <a:t>アルミナ</a:t>
            </a:r>
            <a:r>
              <a:rPr lang="ja-JP" altLang="en-US" sz="1050" dirty="0">
                <a:latin typeface="游ゴシック Light" panose="020B0300000000000000" pitchFamily="50" charset="-128"/>
                <a:ea typeface="游ゴシック Light" panose="020B0300000000000000" pitchFamily="50" charset="-128"/>
              </a:rPr>
              <a:t>放出</a:t>
            </a:r>
            <a:endParaRPr kumimoji="1" lang="ja-JP" altLang="en-US" sz="1600" dirty="0">
              <a:latin typeface="游ゴシック Light" panose="020B0300000000000000" pitchFamily="50" charset="-128"/>
              <a:ea typeface="游ゴシック Light" panose="020B0300000000000000" pitchFamily="50" charset="-128"/>
            </a:endParaRPr>
          </a:p>
        </p:txBody>
      </p:sp>
      <p:sp>
        <p:nvSpPr>
          <p:cNvPr id="18" name="テキスト ボックス 17"/>
          <p:cNvSpPr txBox="1"/>
          <p:nvPr/>
        </p:nvSpPr>
        <p:spPr>
          <a:xfrm>
            <a:off x="2052259" y="2923995"/>
            <a:ext cx="1346844" cy="253916"/>
          </a:xfrm>
          <a:prstGeom prst="rect">
            <a:avLst/>
          </a:prstGeom>
          <a:noFill/>
        </p:spPr>
        <p:txBody>
          <a:bodyPr wrap="none" rtlCol="0">
            <a:spAutoFit/>
          </a:bodyPr>
          <a:lstStyle/>
          <a:p>
            <a:r>
              <a:rPr lang="ja-JP" altLang="en-US" sz="1050" dirty="0" smtClean="0">
                <a:latin typeface="游ゴシック Light" panose="020B0300000000000000" pitchFamily="50" charset="-128"/>
                <a:ea typeface="游ゴシック Light" panose="020B0300000000000000" pitchFamily="50" charset="-128"/>
              </a:rPr>
              <a:t>軟鋼</a:t>
            </a:r>
            <a:r>
              <a:rPr lang="en-US" altLang="ja-JP" sz="1050" dirty="0" smtClean="0">
                <a:latin typeface="游ゴシック Light" panose="020B0300000000000000" pitchFamily="50" charset="-128"/>
                <a:ea typeface="游ゴシック Light" panose="020B0300000000000000" pitchFamily="50" charset="-128"/>
              </a:rPr>
              <a:t>+Ni</a:t>
            </a:r>
            <a:r>
              <a:rPr lang="ja-JP" altLang="en-US" sz="1050" dirty="0" smtClean="0">
                <a:latin typeface="游ゴシック Light" panose="020B0300000000000000" pitchFamily="50" charset="-128"/>
                <a:ea typeface="游ゴシック Light" panose="020B0300000000000000" pitchFamily="50" charset="-128"/>
              </a:rPr>
              <a:t>めっき放出</a:t>
            </a:r>
            <a:endParaRPr kumimoji="1" lang="ja-JP" altLang="en-US" sz="1600" dirty="0">
              <a:latin typeface="游ゴシック Light" panose="020B0300000000000000" pitchFamily="50" charset="-128"/>
              <a:ea typeface="游ゴシック Light" panose="020B0300000000000000" pitchFamily="50" charset="-128"/>
            </a:endParaRPr>
          </a:p>
        </p:txBody>
      </p:sp>
      <p:cxnSp>
        <p:nvCxnSpPr>
          <p:cNvPr id="9" name="直線コネクタ 8"/>
          <p:cNvCxnSpPr/>
          <p:nvPr/>
        </p:nvCxnSpPr>
        <p:spPr bwMode="auto">
          <a:xfrm>
            <a:off x="901140" y="3163073"/>
            <a:ext cx="2684115" cy="0"/>
          </a:xfrm>
          <a:prstGeom prst="line">
            <a:avLst/>
          </a:prstGeom>
          <a:solidFill>
            <a:schemeClr val="bg1"/>
          </a:solidFill>
          <a:ln w="1905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テキスト ボックス 1"/>
          <p:cNvSpPr txBox="1">
            <a:spLocks noChangeArrowheads="1"/>
          </p:cNvSpPr>
          <p:nvPr/>
        </p:nvSpPr>
        <p:spPr bwMode="auto">
          <a:xfrm>
            <a:off x="868566" y="3214873"/>
            <a:ext cx="152114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050" dirty="0" smtClean="0">
                <a:latin typeface="游ゴシック Light" panose="020B0300000000000000" pitchFamily="50" charset="-128"/>
                <a:ea typeface="游ゴシック Light" panose="020B0300000000000000" pitchFamily="50" charset="-128"/>
              </a:rPr>
              <a:t>・表面積</a:t>
            </a:r>
            <a:endParaRPr lang="en-US" altLang="ja-JP" sz="1050" dirty="0" smtClean="0">
              <a:latin typeface="游ゴシック Light" panose="020B0300000000000000" pitchFamily="50" charset="-128"/>
              <a:ea typeface="游ゴシック Light" panose="020B0300000000000000" pitchFamily="50" charset="-128"/>
            </a:endParaRPr>
          </a:p>
          <a:p>
            <a:r>
              <a:rPr lang="ja-JP" altLang="en-US" sz="1050" dirty="0" smtClean="0">
                <a:latin typeface="游ゴシック Light" panose="020B0300000000000000" pitchFamily="50" charset="-128"/>
                <a:ea typeface="游ゴシック Light" panose="020B0300000000000000" pitchFamily="50" charset="-128"/>
              </a:rPr>
              <a:t>・気体放出速度</a:t>
            </a:r>
            <a:endParaRPr lang="en-US" altLang="ja-JP" sz="1050" dirty="0">
              <a:latin typeface="游ゴシック Light" panose="020B0300000000000000" pitchFamily="50" charset="-128"/>
              <a:ea typeface="游ゴシック Light" panose="020B0300000000000000" pitchFamily="50" charset="-128"/>
            </a:endParaRPr>
          </a:p>
        </p:txBody>
      </p:sp>
      <p:sp>
        <p:nvSpPr>
          <p:cNvPr id="25" name="テキスト ボックス 1"/>
          <p:cNvSpPr txBox="1">
            <a:spLocks noChangeArrowheads="1"/>
          </p:cNvSpPr>
          <p:nvPr/>
        </p:nvSpPr>
        <p:spPr bwMode="auto">
          <a:xfrm>
            <a:off x="1907097" y="3284166"/>
            <a:ext cx="223285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050" dirty="0" smtClean="0">
                <a:latin typeface="游ゴシック Light" panose="020B0300000000000000" pitchFamily="50" charset="-128"/>
                <a:ea typeface="游ゴシック Light" panose="020B0300000000000000" pitchFamily="50" charset="-128"/>
              </a:rPr>
              <a:t>から部材ごとの放出割合を決定</a:t>
            </a:r>
            <a:endParaRPr lang="en-US" altLang="ja-JP" sz="1050" dirty="0">
              <a:latin typeface="游ゴシック Light" panose="020B0300000000000000" pitchFamily="50" charset="-128"/>
              <a:ea typeface="游ゴシック Light" panose="020B0300000000000000" pitchFamily="50" charset="-128"/>
            </a:endParaRPr>
          </a:p>
        </p:txBody>
      </p:sp>
      <p:sp>
        <p:nvSpPr>
          <p:cNvPr id="26" name="テキスト ボックス 25"/>
          <p:cNvSpPr txBox="1"/>
          <p:nvPr/>
        </p:nvSpPr>
        <p:spPr>
          <a:xfrm>
            <a:off x="1262802" y="2677625"/>
            <a:ext cx="607859" cy="261610"/>
          </a:xfrm>
          <a:prstGeom prst="rect">
            <a:avLst/>
          </a:prstGeom>
          <a:noFill/>
        </p:spPr>
        <p:txBody>
          <a:bodyPr wrap="none" rtlCol="0">
            <a:spAutoFit/>
          </a:bodyPr>
          <a:lstStyle/>
          <a:p>
            <a:r>
              <a:rPr kumimoji="1" lang="ja-JP" altLang="en-US" sz="1050" dirty="0" smtClean="0">
                <a:latin typeface="游ゴシック Light" panose="020B0300000000000000" pitchFamily="50" charset="-128"/>
                <a:ea typeface="游ゴシック Light" panose="020B0300000000000000" pitchFamily="50" charset="-128"/>
              </a:rPr>
              <a:t>実測</a:t>
            </a:r>
            <a:r>
              <a:rPr lang="ja-JP" altLang="en-US" sz="1050" dirty="0" smtClean="0">
                <a:latin typeface="游ゴシック Light" panose="020B0300000000000000" pitchFamily="50" charset="-128"/>
                <a:ea typeface="游ゴシック Light" panose="020B0300000000000000" pitchFamily="50" charset="-128"/>
              </a:rPr>
              <a:t>値</a:t>
            </a:r>
            <a:endParaRPr kumimoji="1" lang="en-US" altLang="ja-JP" sz="1050" dirty="0" smtClean="0">
              <a:latin typeface="游ゴシック Light" panose="020B0300000000000000" pitchFamily="50" charset="-128"/>
              <a:ea typeface="游ゴシック Light" panose="020B0300000000000000" pitchFamily="50" charset="-128"/>
            </a:endParaRPr>
          </a:p>
        </p:txBody>
      </p:sp>
      <p:sp>
        <p:nvSpPr>
          <p:cNvPr id="27" name="テキスト ボックス 26"/>
          <p:cNvSpPr txBox="1"/>
          <p:nvPr/>
        </p:nvSpPr>
        <p:spPr>
          <a:xfrm>
            <a:off x="1692087" y="2358372"/>
            <a:ext cx="572593" cy="261610"/>
          </a:xfrm>
          <a:prstGeom prst="rect">
            <a:avLst/>
          </a:prstGeom>
          <a:noFill/>
        </p:spPr>
        <p:txBody>
          <a:bodyPr wrap="none" rtlCol="0">
            <a:spAutoFit/>
          </a:bodyPr>
          <a:lstStyle/>
          <a:p>
            <a:r>
              <a:rPr kumimoji="1" lang="en-US" altLang="ja-JP" sz="1050" dirty="0" smtClean="0">
                <a:latin typeface="游ゴシック Light" panose="020B0300000000000000" pitchFamily="50" charset="-128"/>
                <a:ea typeface="游ゴシック Light" panose="020B0300000000000000" pitchFamily="50" charset="-128"/>
              </a:rPr>
              <a:t>(27</a:t>
            </a:r>
            <a:r>
              <a:rPr kumimoji="1" lang="ja-JP" altLang="en-US" sz="1050" dirty="0" smtClean="0">
                <a:latin typeface="游ゴシック Light" panose="020B0300000000000000" pitchFamily="50" charset="-128"/>
                <a:ea typeface="游ゴシック Light" panose="020B0300000000000000" pitchFamily="50" charset="-128"/>
              </a:rPr>
              <a:t>℃</a:t>
            </a:r>
            <a:r>
              <a:rPr kumimoji="1" lang="en-US" altLang="ja-JP" sz="1050" dirty="0" smtClean="0">
                <a:latin typeface="游ゴシック Light" panose="020B0300000000000000" pitchFamily="50" charset="-128"/>
                <a:ea typeface="游ゴシック Light" panose="020B0300000000000000" pitchFamily="50" charset="-128"/>
              </a:rPr>
              <a:t>)</a:t>
            </a:r>
            <a:endParaRPr kumimoji="1" lang="ja-JP" altLang="en-US" sz="1600" dirty="0">
              <a:latin typeface="游ゴシック Light" panose="020B0300000000000000" pitchFamily="50" charset="-128"/>
              <a:ea typeface="游ゴシック Light" panose="020B0300000000000000" pitchFamily="50" charset="-128"/>
            </a:endParaRPr>
          </a:p>
        </p:txBody>
      </p:sp>
      <p:sp>
        <p:nvSpPr>
          <p:cNvPr id="22" name="テキスト ボックス 21"/>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smtClean="0">
                <a:latin typeface="+mn-ea"/>
                <a:ea typeface="+mn-ea"/>
              </a:rPr>
              <a:t>3-1</a:t>
            </a:r>
            <a:endParaRPr lang="ja-JP" altLang="en-US" sz="1400" dirty="0">
              <a:latin typeface="+mn-ea"/>
              <a:ea typeface="+mn-ea"/>
            </a:endParaRPr>
          </a:p>
        </p:txBody>
      </p:sp>
    </p:spTree>
    <p:extLst>
      <p:ext uri="{BB962C8B-B14F-4D97-AF65-F5344CB8AC3E}">
        <p14:creationId xmlns:p14="http://schemas.microsoft.com/office/powerpoint/2010/main" val="35431190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36434AE3-0000-4544-98DF-5A6F33935ED3}" type="slidenum">
              <a:rPr lang="ja-JP" altLang="en-US" sz="1200" smtClean="0">
                <a:solidFill>
                  <a:srgbClr val="000000"/>
                </a:solidFill>
              </a:rPr>
              <a:pPr/>
              <a:t>4</a:t>
            </a:fld>
            <a:endParaRPr lang="ja-JP" altLang="en-US" sz="1200" smtClean="0">
              <a:solidFill>
                <a:srgbClr val="000000"/>
              </a:solidFill>
            </a:endParaRPr>
          </a:p>
        </p:txBody>
      </p:sp>
      <p:sp>
        <p:nvSpPr>
          <p:cNvPr id="5" name="テキスト ボックス 3"/>
          <p:cNvSpPr txBox="1">
            <a:spLocks noChangeArrowheads="1"/>
          </p:cNvSpPr>
          <p:nvPr/>
        </p:nvSpPr>
        <p:spPr bwMode="auto">
          <a:xfrm>
            <a:off x="1055688" y="31750"/>
            <a:ext cx="814705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（１）</a:t>
            </a:r>
            <a:r>
              <a:rPr lang="ja-JP" altLang="en-US" sz="1750" b="1" kern="0" dirty="0" smtClean="0">
                <a:effectLst>
                  <a:outerShdw blurRad="38100" dist="38100" dir="2700000" algn="tl">
                    <a:srgbClr val="C0C0C0"/>
                  </a:outerShdw>
                </a:effectLst>
              </a:rPr>
              <a:t>出力</a:t>
            </a:r>
            <a:r>
              <a:rPr lang="en-US" altLang="ja-JP" sz="1750" b="1" kern="0" dirty="0">
                <a:effectLst>
                  <a:outerShdw blurRad="38100" dist="38100" dir="2700000" algn="tl">
                    <a:srgbClr val="C0C0C0"/>
                  </a:outerShdw>
                </a:effectLst>
              </a:rPr>
              <a:t>500µW</a:t>
            </a:r>
            <a:r>
              <a:rPr lang="ja-JP" altLang="en-US" sz="1750" b="1" kern="0" dirty="0">
                <a:effectLst>
                  <a:outerShdw blurRad="38100" dist="38100" dir="2700000" algn="tl">
                    <a:srgbClr val="C0C0C0"/>
                  </a:outerShdw>
                </a:effectLst>
              </a:rPr>
              <a:t>のための高効率振動発電素子の</a:t>
            </a:r>
            <a:r>
              <a:rPr lang="ja-JP" altLang="en-US" sz="1750" b="1" kern="0" dirty="0" smtClean="0">
                <a:effectLst>
                  <a:outerShdw blurRad="38100" dist="38100" dir="2700000" algn="tl">
                    <a:srgbClr val="C0C0C0"/>
                  </a:outerShdw>
                </a:effectLst>
              </a:rPr>
              <a:t>開発</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ja-JP" altLang="en-US" sz="1600" b="1" kern="0" dirty="0" smtClean="0">
                <a:effectLst>
                  <a:outerShdw blurRad="38100" dist="38100" dir="2700000" algn="tl">
                    <a:srgbClr val="C0C0C0"/>
                  </a:outerShdw>
                </a:effectLst>
              </a:rPr>
              <a:t>　</a:t>
            </a:r>
            <a:r>
              <a:rPr lang="en-US" altLang="ja-JP" sz="1600" b="1" kern="0" dirty="0" smtClean="0">
                <a:effectLst>
                  <a:outerShdw blurRad="38100" dist="38100" dir="2700000" algn="tl">
                    <a:srgbClr val="C0C0C0"/>
                  </a:outerShdw>
                </a:effectLst>
              </a:rPr>
              <a:t>(</a:t>
            </a:r>
            <a:r>
              <a:rPr lang="ja-JP" altLang="en-US" sz="1600" b="1" kern="0" dirty="0">
                <a:effectLst>
                  <a:outerShdw blurRad="38100" dist="38100" dir="2700000" algn="tl">
                    <a:srgbClr val="C0C0C0"/>
                  </a:outerShdw>
                </a:effectLst>
              </a:rPr>
              <a:t>担当：株式会社鷺宮製作所、国立大学法人東京大学</a:t>
            </a:r>
            <a:r>
              <a:rPr lang="en-US" altLang="ja-JP" sz="1600" b="1" kern="0" dirty="0">
                <a:effectLst>
                  <a:outerShdw blurRad="38100" dist="38100" dir="2700000" algn="tl">
                    <a:srgbClr val="C0C0C0"/>
                  </a:outerShdw>
                </a:effectLst>
              </a:rPr>
              <a:t>(</a:t>
            </a:r>
            <a:r>
              <a:rPr lang="ja-JP" altLang="en-US" sz="1600" b="1" kern="0" dirty="0">
                <a:effectLst>
                  <a:outerShdw blurRad="38100" dist="38100" dir="2700000" algn="tl">
                    <a:srgbClr val="C0C0C0"/>
                  </a:outerShdw>
                </a:effectLst>
              </a:rPr>
              <a:t>再委託</a:t>
            </a:r>
            <a:r>
              <a:rPr lang="en-US" altLang="ja-JP" sz="1600" b="1" kern="0" dirty="0" smtClean="0">
                <a:effectLst>
                  <a:outerShdw blurRad="38100" dist="38100" dir="2700000" algn="tl">
                    <a:srgbClr val="C0C0C0"/>
                  </a:outerShdw>
                </a:effectLst>
              </a:rPr>
              <a:t>)</a:t>
            </a:r>
            <a:r>
              <a:rPr lang="ja-JP" altLang="en-US" sz="1600" b="1" kern="0" dirty="0" err="1" smtClean="0">
                <a:effectLst>
                  <a:outerShdw blurRad="38100" dist="38100" dir="2700000" algn="tl">
                    <a:srgbClr val="C0C0C0"/>
                  </a:outerShdw>
                </a:effectLst>
              </a:rPr>
              <a:t>、</a:t>
            </a:r>
            <a:r>
              <a:rPr lang="ja-JP" altLang="en-US" sz="1600" b="1" kern="0" dirty="0" smtClean="0">
                <a:effectLst>
                  <a:outerShdw blurRad="38100" dist="38100" dir="2700000" algn="tl">
                    <a:srgbClr val="C0C0C0"/>
                  </a:outerShdw>
                </a:effectLst>
              </a:rPr>
              <a:t>国立大学法人静岡大学</a:t>
            </a:r>
            <a:r>
              <a:rPr lang="en-US" altLang="ja-JP" sz="1600" b="1" kern="0" dirty="0" smtClean="0">
                <a:effectLst>
                  <a:outerShdw blurRad="38100" dist="38100" dir="2700000" algn="tl">
                    <a:srgbClr val="C0C0C0"/>
                  </a:outerShdw>
                </a:effectLst>
              </a:rPr>
              <a:t>)</a:t>
            </a:r>
            <a:endParaRPr lang="ja-JP" altLang="ja-JP" sz="1600" b="1" kern="0" dirty="0">
              <a:effectLst>
                <a:outerShdw blurRad="38100" dist="38100" dir="2700000" algn="tl">
                  <a:srgbClr val="C0C0C0"/>
                </a:outerShdw>
              </a:effectLst>
            </a:endParaRPr>
          </a:p>
        </p:txBody>
      </p:sp>
      <p:sp>
        <p:nvSpPr>
          <p:cNvPr id="11268" name="テキスト ボックス 1"/>
          <p:cNvSpPr txBox="1">
            <a:spLocks noChangeArrowheads="1"/>
          </p:cNvSpPr>
          <p:nvPr/>
        </p:nvSpPr>
        <p:spPr bwMode="auto">
          <a:xfrm>
            <a:off x="-6350" y="736600"/>
            <a:ext cx="7667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u="sng" dirty="0">
                <a:latin typeface="メイリオ" panose="020B0604030504040204" pitchFamily="50" charset="-128"/>
                <a:ea typeface="メイリオ" panose="020B0604030504040204" pitchFamily="50" charset="-128"/>
              </a:rPr>
              <a:t>進捗報告：パッケージ内真空度</a:t>
            </a:r>
            <a:r>
              <a:rPr lang="ja-JP" altLang="en-US" u="sng" dirty="0" smtClean="0">
                <a:latin typeface="メイリオ" panose="020B0604030504040204" pitchFamily="50" charset="-128"/>
                <a:ea typeface="メイリオ" panose="020B0604030504040204" pitchFamily="50" charset="-128"/>
              </a:rPr>
              <a:t>の予測</a:t>
            </a:r>
            <a:endParaRPr lang="ja-JP" altLang="en-US" u="sng" dirty="0">
              <a:latin typeface="メイリオ" panose="020B0604030504040204" pitchFamily="50" charset="-128"/>
              <a:ea typeface="メイリオ" panose="020B0604030504040204" pitchFamily="50" charset="-128"/>
            </a:endParaRPr>
          </a:p>
        </p:txBody>
      </p:sp>
      <p:graphicFrame>
        <p:nvGraphicFramePr>
          <p:cNvPr id="3" name="オブジェクト 2"/>
          <p:cNvGraphicFramePr>
            <a:graphicFrameLocks noChangeAspect="1"/>
          </p:cNvGraphicFramePr>
          <p:nvPr>
            <p:extLst>
              <p:ext uri="{D42A27DB-BD31-4B8C-83A1-F6EECF244321}">
                <p14:modId xmlns:p14="http://schemas.microsoft.com/office/powerpoint/2010/main" val="197239583"/>
              </p:ext>
            </p:extLst>
          </p:nvPr>
        </p:nvGraphicFramePr>
        <p:xfrm>
          <a:off x="1592023" y="4618111"/>
          <a:ext cx="5182452" cy="1747519"/>
        </p:xfrm>
        <a:graphic>
          <a:graphicData uri="http://schemas.openxmlformats.org/presentationml/2006/ole">
            <mc:AlternateContent xmlns:mc="http://schemas.openxmlformats.org/markup-compatibility/2006">
              <mc:Choice xmlns:v="urn:schemas-microsoft-com:vml" Requires="v">
                <p:oleObj spid="_x0000_s3098" name="ワークシート" r:id="rId4" imgW="4930105" imgH="1661191" progId="Excel.Sheet.12">
                  <p:embed/>
                </p:oleObj>
              </mc:Choice>
              <mc:Fallback>
                <p:oleObj name="ワークシート" r:id="rId4" imgW="4930105" imgH="1661191" progId="Excel.Sheet.12">
                  <p:embed/>
                  <p:pic>
                    <p:nvPicPr>
                      <p:cNvPr id="3" name="オブジェクト 2"/>
                      <p:cNvPicPr/>
                      <p:nvPr/>
                    </p:nvPicPr>
                    <p:blipFill>
                      <a:blip r:embed="rId5"/>
                      <a:stretch>
                        <a:fillRect/>
                      </a:stretch>
                    </p:blipFill>
                    <p:spPr>
                      <a:xfrm>
                        <a:off x="1592023" y="4618111"/>
                        <a:ext cx="5182452" cy="1747519"/>
                      </a:xfrm>
                      <a:prstGeom prst="rect">
                        <a:avLst/>
                      </a:prstGeom>
                    </p:spPr>
                  </p:pic>
                </p:oleObj>
              </mc:Fallback>
            </mc:AlternateContent>
          </a:graphicData>
        </a:graphic>
      </p:graphicFrame>
      <p:graphicFrame>
        <p:nvGraphicFramePr>
          <p:cNvPr id="22" name="オブジェクト 11"/>
          <p:cNvGraphicFramePr>
            <a:graphicFrameLocks noChangeAspect="1"/>
          </p:cNvGraphicFramePr>
          <p:nvPr>
            <p:extLst>
              <p:ext uri="{D42A27DB-BD31-4B8C-83A1-F6EECF244321}">
                <p14:modId xmlns:p14="http://schemas.microsoft.com/office/powerpoint/2010/main" val="3526104711"/>
              </p:ext>
            </p:extLst>
          </p:nvPr>
        </p:nvGraphicFramePr>
        <p:xfrm>
          <a:off x="1485904" y="1825173"/>
          <a:ext cx="5353171" cy="2621048"/>
        </p:xfrm>
        <a:graphic>
          <a:graphicData uri="http://schemas.openxmlformats.org/presentationml/2006/ole">
            <mc:AlternateContent xmlns:mc="http://schemas.openxmlformats.org/markup-compatibility/2006">
              <mc:Choice xmlns:v="urn:schemas-microsoft-com:vml" Requires="v">
                <p:oleObj spid="_x0000_s3099" name="図脳RAPIDPRO18図面" r:id="rId6" imgW="11782800" imgH="5781600" progId="zwRAPID18Pro">
                  <p:embed/>
                </p:oleObj>
              </mc:Choice>
              <mc:Fallback>
                <p:oleObj name="図脳RAPIDPRO18図面" r:id="rId6" imgW="11782800" imgH="5781600" progId="zwRAPID18Pro">
                  <p:embed/>
                  <p:pic>
                    <p:nvPicPr>
                      <p:cNvPr id="10245" name="オブジェクト 11"/>
                      <p:cNvPicPr>
                        <a:picLocks noChangeAspect="1" noChangeArrowheads="1"/>
                      </p:cNvPicPr>
                      <p:nvPr/>
                    </p:nvPicPr>
                    <p:blipFill>
                      <a:blip r:embed="rId7"/>
                      <a:srcRect/>
                      <a:stretch>
                        <a:fillRect/>
                      </a:stretch>
                    </p:blipFill>
                    <p:spPr bwMode="auto">
                      <a:xfrm>
                        <a:off x="1485904" y="1825173"/>
                        <a:ext cx="5353171" cy="2621048"/>
                      </a:xfrm>
                      <a:prstGeom prst="rect">
                        <a:avLst/>
                      </a:prstGeom>
                      <a:noFill/>
                      <a:ln>
                        <a:noFill/>
                      </a:ln>
                    </p:spPr>
                  </p:pic>
                </p:oleObj>
              </mc:Fallback>
            </mc:AlternateContent>
          </a:graphicData>
        </a:graphic>
      </p:graphicFrame>
      <p:sp>
        <p:nvSpPr>
          <p:cNvPr id="23" name="テキスト ボックス 1"/>
          <p:cNvSpPr txBox="1">
            <a:spLocks noChangeArrowheads="1"/>
          </p:cNvSpPr>
          <p:nvPr/>
        </p:nvSpPr>
        <p:spPr bwMode="auto">
          <a:xfrm>
            <a:off x="0" y="1228360"/>
            <a:ext cx="76676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dirty="0" smtClean="0">
                <a:latin typeface="游ゴシック Light" panose="020B0300000000000000" pitchFamily="50" charset="-128"/>
                <a:ea typeface="游ゴシック Light" panose="020B0300000000000000" pitchFamily="50" charset="-128"/>
              </a:rPr>
              <a:t>●</a:t>
            </a:r>
            <a:r>
              <a:rPr lang="ja-JP" altLang="en-US" sz="1400" dirty="0" smtClean="0">
                <a:latin typeface="游ゴシック Light" panose="020B0300000000000000" pitchFamily="50" charset="-128"/>
                <a:ea typeface="游ゴシック Light" panose="020B0300000000000000" pitchFamily="50" charset="-128"/>
              </a:rPr>
              <a:t>次期</a:t>
            </a:r>
            <a:r>
              <a:rPr lang="en-US" altLang="ja-JP" sz="1400" dirty="0">
                <a:latin typeface="游ゴシック Light" panose="020B0300000000000000" pitchFamily="50" charset="-128"/>
                <a:ea typeface="游ゴシック Light" panose="020B0300000000000000" pitchFamily="50" charset="-128"/>
              </a:rPr>
              <a:t>MEMS</a:t>
            </a:r>
            <a:r>
              <a:rPr lang="ja-JP" altLang="en-US" sz="1400" dirty="0">
                <a:latin typeface="游ゴシック Light" panose="020B0300000000000000" pitchFamily="50" charset="-128"/>
                <a:ea typeface="游ゴシック Light" panose="020B0300000000000000" pitchFamily="50" charset="-128"/>
              </a:rPr>
              <a:t>パッケージ</a:t>
            </a:r>
            <a:r>
              <a:rPr lang="ja-JP" altLang="en-US" sz="1400" dirty="0" smtClean="0">
                <a:latin typeface="游ゴシック Light" panose="020B0300000000000000" pitchFamily="50" charset="-128"/>
                <a:ea typeface="游ゴシック Light" panose="020B0300000000000000" pitchFamily="50" charset="-128"/>
              </a:rPr>
              <a:t>の予測真空度</a:t>
            </a:r>
            <a:endParaRPr lang="en-US" altLang="ja-JP" sz="1400" dirty="0">
              <a:latin typeface="游ゴシック Light" panose="020B0300000000000000" pitchFamily="50" charset="-128"/>
              <a:ea typeface="游ゴシック Light" panose="020B0300000000000000" pitchFamily="50" charset="-128"/>
            </a:endParaRPr>
          </a:p>
        </p:txBody>
      </p:sp>
      <p:sp>
        <p:nvSpPr>
          <p:cNvPr id="7" name="テキスト ボックス 6"/>
          <p:cNvSpPr txBox="1"/>
          <p:nvPr/>
        </p:nvSpPr>
        <p:spPr>
          <a:xfrm>
            <a:off x="1855183" y="1574097"/>
            <a:ext cx="1063112" cy="307777"/>
          </a:xfrm>
          <a:prstGeom prst="rect">
            <a:avLst/>
          </a:prstGeom>
          <a:noFill/>
        </p:spPr>
        <p:txBody>
          <a:bodyPr wrap="none" rtlCol="0">
            <a:spAutoFit/>
          </a:bodyPr>
          <a:lstStyle/>
          <a:p>
            <a:r>
              <a:rPr lang="en-US" altLang="ja-JP" sz="1400" dirty="0"/>
              <a:t>S06</a:t>
            </a:r>
            <a:r>
              <a:rPr lang="ja-JP" altLang="en-US" sz="1400" dirty="0"/>
              <a:t>用</a:t>
            </a:r>
            <a:r>
              <a:rPr lang="en-US" altLang="ja-JP" sz="1400" dirty="0"/>
              <a:t>PKG</a:t>
            </a:r>
            <a:endParaRPr lang="ja-JP" altLang="en-US" sz="1400" dirty="0"/>
          </a:p>
        </p:txBody>
      </p:sp>
      <p:sp>
        <p:nvSpPr>
          <p:cNvPr id="28" name="テキスト ボックス 27"/>
          <p:cNvSpPr txBox="1"/>
          <p:nvPr/>
        </p:nvSpPr>
        <p:spPr>
          <a:xfrm>
            <a:off x="4352194" y="1574097"/>
            <a:ext cx="1063112" cy="307777"/>
          </a:xfrm>
          <a:prstGeom prst="rect">
            <a:avLst/>
          </a:prstGeom>
          <a:noFill/>
        </p:spPr>
        <p:txBody>
          <a:bodyPr wrap="none" rtlCol="0">
            <a:spAutoFit/>
          </a:bodyPr>
          <a:lstStyle/>
          <a:p>
            <a:r>
              <a:rPr lang="en-US" altLang="ja-JP" sz="1400" dirty="0"/>
              <a:t>S07</a:t>
            </a:r>
            <a:r>
              <a:rPr lang="ja-JP" altLang="en-US" sz="1400" dirty="0"/>
              <a:t>用</a:t>
            </a:r>
            <a:r>
              <a:rPr lang="en-US" altLang="ja-JP" sz="1400" dirty="0"/>
              <a:t>PKG</a:t>
            </a:r>
            <a:endParaRPr lang="ja-JP" altLang="en-US" sz="1400" dirty="0"/>
          </a:p>
        </p:txBody>
      </p:sp>
      <p:sp>
        <p:nvSpPr>
          <p:cNvPr id="10" name="テキスト ボックス 9"/>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smtClean="0">
                <a:latin typeface="+mn-ea"/>
                <a:ea typeface="+mn-ea"/>
              </a:rPr>
              <a:t>3-1</a:t>
            </a:r>
            <a:endParaRPr lang="ja-JP" altLang="en-US" sz="1400" dirty="0">
              <a:latin typeface="+mn-ea"/>
              <a:ea typeface="+mn-ea"/>
            </a:endParaRPr>
          </a:p>
        </p:txBody>
      </p:sp>
    </p:spTree>
    <p:extLst>
      <p:ext uri="{BB962C8B-B14F-4D97-AF65-F5344CB8AC3E}">
        <p14:creationId xmlns:p14="http://schemas.microsoft.com/office/powerpoint/2010/main" val="18830413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0D58F85-F06B-460B-BFDC-F0E8F1F9A213}" type="slidenum">
              <a:rPr kumimoji="1" lang="ja-JP"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1" lang="ja-JP"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テキスト ボックス 3"/>
          <p:cNvSpPr txBox="1">
            <a:spLocks noChangeArrowheads="1"/>
          </p:cNvSpPr>
          <p:nvPr/>
        </p:nvSpPr>
        <p:spPr bwMode="auto">
          <a:xfrm>
            <a:off x="1055688" y="31750"/>
            <a:ext cx="814705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75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HGPｺﾞｼｯｸE" panose="020B0900000000000000" pitchFamily="50" charset="-128"/>
                <a:ea typeface="ＭＳ Ｐゴシック" panose="020B0600070205080204" pitchFamily="50" charset="-128"/>
                <a:cs typeface="+mn-cs"/>
              </a:rPr>
              <a:t>③</a:t>
            </a:r>
            <a:r>
              <a:rPr kumimoji="1" lang="en-US" altLang="ja-JP" sz="175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HGPｺﾞｼｯｸE" panose="020B0900000000000000" pitchFamily="50" charset="-128"/>
                <a:ea typeface="ＭＳ Ｐゴシック" panose="020B0600070205080204" pitchFamily="50" charset="-128"/>
                <a:cs typeface="+mn-cs"/>
              </a:rPr>
              <a:t>-</a:t>
            </a:r>
            <a:r>
              <a:rPr kumimoji="1" lang="ja-JP" altLang="en-US" sz="175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HGPｺﾞｼｯｸE" panose="020B0900000000000000" pitchFamily="50" charset="-128"/>
                <a:ea typeface="ＭＳ Ｐゴシック" panose="020B0600070205080204" pitchFamily="50" charset="-128"/>
                <a:cs typeface="+mn-cs"/>
              </a:rPr>
              <a:t>（１）</a:t>
            </a:r>
            <a:r>
              <a:rPr kumimoji="1" lang="ja-JP" altLang="en-US" sz="175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出力</a:t>
            </a:r>
            <a:r>
              <a:rPr kumimoji="1" lang="en-US" altLang="ja-JP" sz="1750" b="1" i="0" u="none" strike="noStrike" kern="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500µW</a:t>
            </a:r>
            <a:r>
              <a:rPr kumimoji="1" lang="ja-JP" altLang="en-US" sz="1750" b="1" i="0" u="none" strike="noStrike" kern="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のための高効率振動発電素子の</a:t>
            </a:r>
            <a:r>
              <a:rPr kumimoji="1" lang="ja-JP" altLang="en-US" sz="175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開発</a:t>
            </a:r>
            <a:endParaRPr kumimoji="1" lang="en-US" altLang="ja-JP" sz="175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　</a:t>
            </a:r>
            <a:r>
              <a:rPr kumimoji="1" lang="en-US" altLang="ja-JP" sz="160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a:t>
            </a:r>
            <a:r>
              <a:rPr kumimoji="1" lang="ja-JP" altLang="en-US" sz="1600" b="1" i="0" u="none" strike="noStrike" kern="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担当：株式会社鷺宮製作所、国立大学法人東京大学</a:t>
            </a:r>
            <a:r>
              <a:rPr kumimoji="1" lang="en-US" altLang="ja-JP" sz="1600" b="1" i="0" u="none" strike="noStrike" kern="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a:t>
            </a:r>
            <a:r>
              <a:rPr kumimoji="1" lang="ja-JP" altLang="en-US" sz="1600" b="1" i="0" u="none" strike="noStrike" kern="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再委託</a:t>
            </a:r>
            <a:r>
              <a:rPr kumimoji="1" lang="en-US" altLang="ja-JP" sz="160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a:t>
            </a:r>
            <a:r>
              <a:rPr kumimoji="1" lang="ja-JP" altLang="en-US" sz="1600" b="1" i="0" u="none" strike="noStrike" kern="0" cap="none" spc="0" normalizeH="0" baseline="0" noProof="0" dirty="0" err="1"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a:t>
            </a:r>
            <a:r>
              <a:rPr kumimoji="1" lang="ja-JP" altLang="en-US" sz="160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国立大学法人静岡大学</a:t>
            </a:r>
            <a:r>
              <a:rPr kumimoji="1" lang="en-US" altLang="ja-JP" sz="160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a:t>
            </a:r>
            <a:endParaRPr kumimoji="1" lang="ja-JP" altLang="ja-JP" sz="1600" b="1" i="0" u="none" strike="noStrike" kern="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sp>
        <p:nvSpPr>
          <p:cNvPr id="11268" name="テキスト ボックス 11"/>
          <p:cNvSpPr txBox="1">
            <a:spLocks noChangeArrowheads="1"/>
          </p:cNvSpPr>
          <p:nvPr/>
        </p:nvSpPr>
        <p:spPr bwMode="auto">
          <a:xfrm>
            <a:off x="4752975" y="1603375"/>
            <a:ext cx="40147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平等電界では</a:t>
            </a:r>
            <a:r>
              <a:rPr kumimoji="1" lang="en-US" altLang="ja-JP"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500V</a:t>
            </a:r>
            <a:r>
              <a:rPr kumimoji="1" lang="ja-JP" altLang="en-US"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印加の場合、</a:t>
            </a:r>
            <a:r>
              <a:rPr kumimoji="1" lang="en-US" altLang="ja-JP"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Pd=0.2~2.4[torr cm]</a:t>
            </a:r>
            <a:r>
              <a:rPr kumimoji="1" lang="ja-JP" altLang="en-US"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で放電する。</a:t>
            </a:r>
          </a:p>
        </p:txBody>
      </p:sp>
      <p:sp>
        <p:nvSpPr>
          <p:cNvPr id="11269" name="テキスト ボックス 14"/>
          <p:cNvSpPr txBox="1">
            <a:spLocks noChangeArrowheads="1"/>
          </p:cNvSpPr>
          <p:nvPr/>
        </p:nvSpPr>
        <p:spPr bwMode="auto">
          <a:xfrm>
            <a:off x="4773613" y="2344738"/>
            <a:ext cx="31845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不平等電界の時の放電電圧を</a:t>
            </a:r>
            <a:endParaRPr kumimoji="1" lang="en-US" altLang="ja-JP"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条件式から調べた。</a:t>
            </a:r>
          </a:p>
        </p:txBody>
      </p:sp>
      <p:sp>
        <p:nvSpPr>
          <p:cNvPr id="11270" name="テキスト ボックス 39"/>
          <p:cNvSpPr txBox="1">
            <a:spLocks noChangeArrowheads="1"/>
          </p:cNvSpPr>
          <p:nvPr/>
        </p:nvSpPr>
        <p:spPr bwMode="auto">
          <a:xfrm>
            <a:off x="58738" y="769938"/>
            <a:ext cx="6032500" cy="4603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パッケージ内の放電電圧を条件式から推定</a:t>
            </a:r>
          </a:p>
        </p:txBody>
      </p:sp>
      <p:sp>
        <p:nvSpPr>
          <p:cNvPr id="11271" name="テキスト ボックス 1"/>
          <p:cNvSpPr txBox="1">
            <a:spLocks noChangeArrowheads="1"/>
          </p:cNvSpPr>
          <p:nvPr/>
        </p:nvSpPr>
        <p:spPr bwMode="auto">
          <a:xfrm>
            <a:off x="165100" y="1247775"/>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0" i="0" u="sng"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経緯</a:t>
            </a:r>
          </a:p>
        </p:txBody>
      </p:sp>
      <p:grpSp>
        <p:nvGrpSpPr>
          <p:cNvPr id="11272" name="グループ化 45"/>
          <p:cNvGrpSpPr>
            <a:grpSpLocks/>
          </p:cNvGrpSpPr>
          <p:nvPr/>
        </p:nvGrpSpPr>
        <p:grpSpPr bwMode="auto">
          <a:xfrm>
            <a:off x="965200" y="1287463"/>
            <a:ext cx="3636963" cy="2043112"/>
            <a:chOff x="1013978" y="1691551"/>
            <a:chExt cx="3637446" cy="2043181"/>
          </a:xfrm>
        </p:grpSpPr>
        <p:sp>
          <p:nvSpPr>
            <p:cNvPr id="11462" name="テキスト ボックス 7"/>
            <p:cNvSpPr txBox="1">
              <a:spLocks noChangeArrowheads="1"/>
            </p:cNvSpPr>
            <p:nvPr/>
          </p:nvSpPr>
          <p:spPr bwMode="auto">
            <a:xfrm>
              <a:off x="1930279" y="3396178"/>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パッシェンの法則</a:t>
              </a:r>
            </a:p>
          </p:txBody>
        </p:sp>
        <p:pic>
          <p:nvPicPr>
            <p:cNvPr id="11463"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8471" t="48042" r="35765" b="23366"/>
            <a:stretch>
              <a:fillRect/>
            </a:stretch>
          </p:blipFill>
          <p:spPr bwMode="auto">
            <a:xfrm>
              <a:off x="1013978" y="1790068"/>
              <a:ext cx="3632150" cy="16333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円弧 5"/>
            <p:cNvSpPr/>
            <p:nvPr/>
          </p:nvSpPr>
          <p:spPr>
            <a:xfrm rot="10559032">
              <a:off x="1603019" y="1691551"/>
              <a:ext cx="3048405" cy="1289094"/>
            </a:xfrm>
            <a:custGeom>
              <a:avLst/>
              <a:gdLst>
                <a:gd name="connsiteX0" fmla="*/ 2282732 w 4565465"/>
                <a:gd name="connsiteY0" fmla="*/ 0 h 1553592"/>
                <a:gd name="connsiteX1" fmla="*/ 4565465 w 4565465"/>
                <a:gd name="connsiteY1" fmla="*/ 776796 h 1553592"/>
                <a:gd name="connsiteX2" fmla="*/ 2282733 w 4565465"/>
                <a:gd name="connsiteY2" fmla="*/ 776796 h 1553592"/>
                <a:gd name="connsiteX3" fmla="*/ 2282732 w 4565465"/>
                <a:gd name="connsiteY3" fmla="*/ 0 h 1553592"/>
                <a:gd name="connsiteX0" fmla="*/ 2282732 w 4565465"/>
                <a:gd name="connsiteY0" fmla="*/ 0 h 1553592"/>
                <a:gd name="connsiteX1" fmla="*/ 4565465 w 4565465"/>
                <a:gd name="connsiteY1" fmla="*/ 776796 h 1553592"/>
                <a:gd name="connsiteX0" fmla="*/ 0 w 2282733"/>
                <a:gd name="connsiteY0" fmla="*/ 147 h 776943"/>
                <a:gd name="connsiteX1" fmla="*/ 2282733 w 2282733"/>
                <a:gd name="connsiteY1" fmla="*/ 776943 h 776943"/>
                <a:gd name="connsiteX2" fmla="*/ 1 w 2282733"/>
                <a:gd name="connsiteY2" fmla="*/ 776943 h 776943"/>
                <a:gd name="connsiteX3" fmla="*/ 0 w 2282733"/>
                <a:gd name="connsiteY3" fmla="*/ 147 h 776943"/>
                <a:gd name="connsiteX0" fmla="*/ 0 w 2282733"/>
                <a:gd name="connsiteY0" fmla="*/ 147 h 776943"/>
                <a:gd name="connsiteX1" fmla="*/ 16918 w 2282733"/>
                <a:gd name="connsiteY1" fmla="*/ 13781 h 776943"/>
                <a:gd name="connsiteX2" fmla="*/ 2282733 w 2282733"/>
                <a:gd name="connsiteY2" fmla="*/ 776943 h 776943"/>
                <a:gd name="connsiteX0" fmla="*/ 404917 w 2687650"/>
                <a:gd name="connsiteY0" fmla="*/ 0 h 776796"/>
                <a:gd name="connsiteX1" fmla="*/ 2687650 w 2687650"/>
                <a:gd name="connsiteY1" fmla="*/ 776796 h 776796"/>
                <a:gd name="connsiteX2" fmla="*/ 404918 w 2687650"/>
                <a:gd name="connsiteY2" fmla="*/ 776796 h 776796"/>
                <a:gd name="connsiteX3" fmla="*/ 404917 w 2687650"/>
                <a:gd name="connsiteY3" fmla="*/ 0 h 776796"/>
                <a:gd name="connsiteX0" fmla="*/ 0 w 2687650"/>
                <a:gd name="connsiteY0" fmla="*/ 73421 h 776796"/>
                <a:gd name="connsiteX1" fmla="*/ 421835 w 2687650"/>
                <a:gd name="connsiteY1" fmla="*/ 13634 h 776796"/>
                <a:gd name="connsiteX2" fmla="*/ 2687650 w 2687650"/>
                <a:gd name="connsiteY2" fmla="*/ 776796 h 776796"/>
                <a:gd name="connsiteX0" fmla="*/ 402291 w 2687650"/>
                <a:gd name="connsiteY0" fmla="*/ 60023 h 763162"/>
                <a:gd name="connsiteX1" fmla="*/ 2687650 w 2687650"/>
                <a:gd name="connsiteY1" fmla="*/ 763162 h 763162"/>
                <a:gd name="connsiteX2" fmla="*/ 404918 w 2687650"/>
                <a:gd name="connsiteY2" fmla="*/ 763162 h 763162"/>
                <a:gd name="connsiteX3" fmla="*/ 402291 w 2687650"/>
                <a:gd name="connsiteY3" fmla="*/ 60023 h 763162"/>
                <a:gd name="connsiteX0" fmla="*/ 0 w 2687650"/>
                <a:gd name="connsiteY0" fmla="*/ 59787 h 763162"/>
                <a:gd name="connsiteX1" fmla="*/ 421835 w 2687650"/>
                <a:gd name="connsiteY1" fmla="*/ 0 h 763162"/>
                <a:gd name="connsiteX2" fmla="*/ 2687650 w 2687650"/>
                <a:gd name="connsiteY2" fmla="*/ 763162 h 763162"/>
                <a:gd name="connsiteX0" fmla="*/ 402291 w 2687650"/>
                <a:gd name="connsiteY0" fmla="*/ 3925 h 707064"/>
                <a:gd name="connsiteX1" fmla="*/ 2687650 w 2687650"/>
                <a:gd name="connsiteY1" fmla="*/ 707064 h 707064"/>
                <a:gd name="connsiteX2" fmla="*/ 404918 w 2687650"/>
                <a:gd name="connsiteY2" fmla="*/ 707064 h 707064"/>
                <a:gd name="connsiteX3" fmla="*/ 402291 w 2687650"/>
                <a:gd name="connsiteY3" fmla="*/ 3925 h 707064"/>
                <a:gd name="connsiteX0" fmla="*/ 0 w 2687650"/>
                <a:gd name="connsiteY0" fmla="*/ 3689 h 707064"/>
                <a:gd name="connsiteX1" fmla="*/ 422989 w 2687650"/>
                <a:gd name="connsiteY1" fmla="*/ 0 h 707064"/>
                <a:gd name="connsiteX2" fmla="*/ 2687650 w 2687650"/>
                <a:gd name="connsiteY2" fmla="*/ 707064 h 707064"/>
                <a:gd name="connsiteX0" fmla="*/ 402291 w 2687650"/>
                <a:gd name="connsiteY0" fmla="*/ 19622 h 722761"/>
                <a:gd name="connsiteX1" fmla="*/ 2687650 w 2687650"/>
                <a:gd name="connsiteY1" fmla="*/ 722761 h 722761"/>
                <a:gd name="connsiteX2" fmla="*/ 404918 w 2687650"/>
                <a:gd name="connsiteY2" fmla="*/ 722761 h 722761"/>
                <a:gd name="connsiteX3" fmla="*/ 402291 w 2687650"/>
                <a:gd name="connsiteY3" fmla="*/ 19622 h 722761"/>
                <a:gd name="connsiteX0" fmla="*/ 0 w 2687650"/>
                <a:gd name="connsiteY0" fmla="*/ 19386 h 722761"/>
                <a:gd name="connsiteX1" fmla="*/ 422989 w 2687650"/>
                <a:gd name="connsiteY1" fmla="*/ 15697 h 722761"/>
                <a:gd name="connsiteX2" fmla="*/ 1945076 w 2687650"/>
                <a:gd name="connsiteY2" fmla="*/ 58710 h 722761"/>
                <a:gd name="connsiteX3" fmla="*/ 2687650 w 2687650"/>
                <a:gd name="connsiteY3" fmla="*/ 722761 h 722761"/>
                <a:gd name="connsiteX0" fmla="*/ 402291 w 2687650"/>
                <a:gd name="connsiteY0" fmla="*/ 62969 h 766108"/>
                <a:gd name="connsiteX1" fmla="*/ 2687650 w 2687650"/>
                <a:gd name="connsiteY1" fmla="*/ 766108 h 766108"/>
                <a:gd name="connsiteX2" fmla="*/ 404918 w 2687650"/>
                <a:gd name="connsiteY2" fmla="*/ 766108 h 766108"/>
                <a:gd name="connsiteX3" fmla="*/ 402291 w 2687650"/>
                <a:gd name="connsiteY3" fmla="*/ 62969 h 766108"/>
                <a:gd name="connsiteX0" fmla="*/ 0 w 2687650"/>
                <a:gd name="connsiteY0" fmla="*/ 62733 h 766108"/>
                <a:gd name="connsiteX1" fmla="*/ 422989 w 2687650"/>
                <a:gd name="connsiteY1" fmla="*/ 59044 h 766108"/>
                <a:gd name="connsiteX2" fmla="*/ 1954235 w 2687650"/>
                <a:gd name="connsiteY2" fmla="*/ 44136 h 766108"/>
                <a:gd name="connsiteX3" fmla="*/ 2687650 w 2687650"/>
                <a:gd name="connsiteY3" fmla="*/ 766108 h 766108"/>
                <a:gd name="connsiteX0" fmla="*/ 402291 w 2687650"/>
                <a:gd name="connsiteY0" fmla="*/ 24247 h 727386"/>
                <a:gd name="connsiteX1" fmla="*/ 2687650 w 2687650"/>
                <a:gd name="connsiteY1" fmla="*/ 727386 h 727386"/>
                <a:gd name="connsiteX2" fmla="*/ 404918 w 2687650"/>
                <a:gd name="connsiteY2" fmla="*/ 727386 h 727386"/>
                <a:gd name="connsiteX3" fmla="*/ 402291 w 2687650"/>
                <a:gd name="connsiteY3" fmla="*/ 24247 h 727386"/>
                <a:gd name="connsiteX0" fmla="*/ 0 w 2687650"/>
                <a:gd name="connsiteY0" fmla="*/ 24011 h 727386"/>
                <a:gd name="connsiteX1" fmla="*/ 422989 w 2687650"/>
                <a:gd name="connsiteY1" fmla="*/ 20322 h 727386"/>
                <a:gd name="connsiteX2" fmla="*/ 1954235 w 2687650"/>
                <a:gd name="connsiteY2" fmla="*/ 5414 h 727386"/>
                <a:gd name="connsiteX3" fmla="*/ 2687650 w 2687650"/>
                <a:gd name="connsiteY3" fmla="*/ 727386 h 727386"/>
                <a:gd name="connsiteX0" fmla="*/ 402291 w 2687650"/>
                <a:gd name="connsiteY0" fmla="*/ 24247 h 727386"/>
                <a:gd name="connsiteX1" fmla="*/ 2687650 w 2687650"/>
                <a:gd name="connsiteY1" fmla="*/ 727386 h 727386"/>
                <a:gd name="connsiteX2" fmla="*/ 404918 w 2687650"/>
                <a:gd name="connsiteY2" fmla="*/ 727386 h 727386"/>
                <a:gd name="connsiteX3" fmla="*/ 402291 w 2687650"/>
                <a:gd name="connsiteY3" fmla="*/ 24247 h 727386"/>
                <a:gd name="connsiteX0" fmla="*/ 0 w 2687650"/>
                <a:gd name="connsiteY0" fmla="*/ 24011 h 727386"/>
                <a:gd name="connsiteX1" fmla="*/ 422989 w 2687650"/>
                <a:gd name="connsiteY1" fmla="*/ 20322 h 727386"/>
                <a:gd name="connsiteX2" fmla="*/ 1954235 w 2687650"/>
                <a:gd name="connsiteY2" fmla="*/ 5414 h 727386"/>
                <a:gd name="connsiteX3" fmla="*/ 2337541 w 2687650"/>
                <a:gd name="connsiteY3" fmla="*/ 167277 h 727386"/>
                <a:gd name="connsiteX4" fmla="*/ 2687650 w 2687650"/>
                <a:gd name="connsiteY4" fmla="*/ 727386 h 727386"/>
                <a:gd name="connsiteX0" fmla="*/ 402291 w 2687650"/>
                <a:gd name="connsiteY0" fmla="*/ 24247 h 727386"/>
                <a:gd name="connsiteX1" fmla="*/ 2687650 w 2687650"/>
                <a:gd name="connsiteY1" fmla="*/ 727386 h 727386"/>
                <a:gd name="connsiteX2" fmla="*/ 404918 w 2687650"/>
                <a:gd name="connsiteY2" fmla="*/ 727386 h 727386"/>
                <a:gd name="connsiteX3" fmla="*/ 402291 w 2687650"/>
                <a:gd name="connsiteY3" fmla="*/ 24247 h 727386"/>
                <a:gd name="connsiteX0" fmla="*/ 0 w 2687650"/>
                <a:gd name="connsiteY0" fmla="*/ 24011 h 727386"/>
                <a:gd name="connsiteX1" fmla="*/ 422989 w 2687650"/>
                <a:gd name="connsiteY1" fmla="*/ 20322 h 727386"/>
                <a:gd name="connsiteX2" fmla="*/ 1954235 w 2687650"/>
                <a:gd name="connsiteY2" fmla="*/ 5414 h 727386"/>
                <a:gd name="connsiteX3" fmla="*/ 2337541 w 2687650"/>
                <a:gd name="connsiteY3" fmla="*/ 167277 h 727386"/>
                <a:gd name="connsiteX4" fmla="*/ 2687650 w 2687650"/>
                <a:gd name="connsiteY4" fmla="*/ 727386 h 727386"/>
                <a:gd name="connsiteX0" fmla="*/ 402291 w 2687650"/>
                <a:gd name="connsiteY0" fmla="*/ 24247 h 727386"/>
                <a:gd name="connsiteX1" fmla="*/ 2687650 w 2687650"/>
                <a:gd name="connsiteY1" fmla="*/ 727386 h 727386"/>
                <a:gd name="connsiteX2" fmla="*/ 404918 w 2687650"/>
                <a:gd name="connsiteY2" fmla="*/ 727386 h 727386"/>
                <a:gd name="connsiteX3" fmla="*/ 402291 w 2687650"/>
                <a:gd name="connsiteY3" fmla="*/ 24247 h 727386"/>
                <a:gd name="connsiteX0" fmla="*/ 0 w 2687650"/>
                <a:gd name="connsiteY0" fmla="*/ 24011 h 727386"/>
                <a:gd name="connsiteX1" fmla="*/ 422989 w 2687650"/>
                <a:gd name="connsiteY1" fmla="*/ 20322 h 727386"/>
                <a:gd name="connsiteX2" fmla="*/ 1954235 w 2687650"/>
                <a:gd name="connsiteY2" fmla="*/ 5414 h 727386"/>
                <a:gd name="connsiteX3" fmla="*/ 2337541 w 2687650"/>
                <a:gd name="connsiteY3" fmla="*/ 167277 h 727386"/>
                <a:gd name="connsiteX4" fmla="*/ 2687650 w 2687650"/>
                <a:gd name="connsiteY4" fmla="*/ 727386 h 727386"/>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393046 w 2687650"/>
                <a:gd name="connsiteY4"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393046 w 2687650"/>
                <a:gd name="connsiteY4"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401177 w 2687650"/>
                <a:gd name="connsiteY4" fmla="*/ 711551 h 1333080"/>
                <a:gd name="connsiteX5" fmla="*/ 2393046 w 2687650"/>
                <a:gd name="connsiteY5"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401177 w 2687650"/>
                <a:gd name="connsiteY4" fmla="*/ 711551 h 1333080"/>
                <a:gd name="connsiteX5" fmla="*/ 2393046 w 2687650"/>
                <a:gd name="connsiteY5"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363940 w 2687650"/>
                <a:gd name="connsiteY4" fmla="*/ 298990 h 1333080"/>
                <a:gd name="connsiteX5" fmla="*/ 2401177 w 2687650"/>
                <a:gd name="connsiteY5" fmla="*/ 711551 h 1333080"/>
                <a:gd name="connsiteX6" fmla="*/ 2393046 w 2687650"/>
                <a:gd name="connsiteY6"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363940 w 2687650"/>
                <a:gd name="connsiteY4" fmla="*/ 298990 h 1333080"/>
                <a:gd name="connsiteX5" fmla="*/ 2401177 w 2687650"/>
                <a:gd name="connsiteY5" fmla="*/ 711551 h 1333080"/>
                <a:gd name="connsiteX6" fmla="*/ 2393046 w 2687650"/>
                <a:gd name="connsiteY6"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363940 w 2687650"/>
                <a:gd name="connsiteY4" fmla="*/ 298990 h 1333080"/>
                <a:gd name="connsiteX5" fmla="*/ 2401177 w 2687650"/>
                <a:gd name="connsiteY5" fmla="*/ 711551 h 1333080"/>
                <a:gd name="connsiteX6" fmla="*/ 2393046 w 2687650"/>
                <a:gd name="connsiteY6"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363940 w 2687650"/>
                <a:gd name="connsiteY4" fmla="*/ 298990 h 1333080"/>
                <a:gd name="connsiteX5" fmla="*/ 2401177 w 2687650"/>
                <a:gd name="connsiteY5" fmla="*/ 711551 h 1333080"/>
                <a:gd name="connsiteX6" fmla="*/ 2393046 w 2687650"/>
                <a:gd name="connsiteY6"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363940 w 2687650"/>
                <a:gd name="connsiteY4" fmla="*/ 298990 h 1333080"/>
                <a:gd name="connsiteX5" fmla="*/ 2401177 w 2687650"/>
                <a:gd name="connsiteY5" fmla="*/ 711551 h 1333080"/>
                <a:gd name="connsiteX6" fmla="*/ 2393046 w 2687650"/>
                <a:gd name="connsiteY6"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383849 w 2687650"/>
                <a:gd name="connsiteY4" fmla="*/ 450616 h 1333080"/>
                <a:gd name="connsiteX5" fmla="*/ 2401177 w 2687650"/>
                <a:gd name="connsiteY5" fmla="*/ 711551 h 1333080"/>
                <a:gd name="connsiteX6" fmla="*/ 2393046 w 2687650"/>
                <a:gd name="connsiteY6"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383849 w 2687650"/>
                <a:gd name="connsiteY4" fmla="*/ 450616 h 1333080"/>
                <a:gd name="connsiteX5" fmla="*/ 2401177 w 2687650"/>
                <a:gd name="connsiteY5" fmla="*/ 711551 h 1333080"/>
                <a:gd name="connsiteX6" fmla="*/ 2393046 w 2687650"/>
                <a:gd name="connsiteY6"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383849 w 2687650"/>
                <a:gd name="connsiteY4" fmla="*/ 450616 h 1333080"/>
                <a:gd name="connsiteX5" fmla="*/ 2401177 w 2687650"/>
                <a:gd name="connsiteY5" fmla="*/ 711551 h 1333080"/>
                <a:gd name="connsiteX6" fmla="*/ 2393046 w 2687650"/>
                <a:gd name="connsiteY6" fmla="*/ 1333080 h 1333080"/>
                <a:gd name="connsiteX0" fmla="*/ 402291 w 2687650"/>
                <a:gd name="connsiteY0" fmla="*/ 29841 h 1338674"/>
                <a:gd name="connsiteX1" fmla="*/ 2687650 w 2687650"/>
                <a:gd name="connsiteY1" fmla="*/ 732980 h 1338674"/>
                <a:gd name="connsiteX2" fmla="*/ 404918 w 2687650"/>
                <a:gd name="connsiteY2" fmla="*/ 732980 h 1338674"/>
                <a:gd name="connsiteX3" fmla="*/ 402291 w 2687650"/>
                <a:gd name="connsiteY3" fmla="*/ 29841 h 1338674"/>
                <a:gd name="connsiteX0" fmla="*/ 0 w 2687650"/>
                <a:gd name="connsiteY0" fmla="*/ 29605 h 1338674"/>
                <a:gd name="connsiteX1" fmla="*/ 422989 w 2687650"/>
                <a:gd name="connsiteY1" fmla="*/ 25916 h 1338674"/>
                <a:gd name="connsiteX2" fmla="*/ 1954235 w 2687650"/>
                <a:gd name="connsiteY2" fmla="*/ 11008 h 1338674"/>
                <a:gd name="connsiteX3" fmla="*/ 2337541 w 2687650"/>
                <a:gd name="connsiteY3" fmla="*/ 172871 h 1338674"/>
                <a:gd name="connsiteX4" fmla="*/ 2383849 w 2687650"/>
                <a:gd name="connsiteY4" fmla="*/ 456210 h 1338674"/>
                <a:gd name="connsiteX5" fmla="*/ 2401177 w 2687650"/>
                <a:gd name="connsiteY5" fmla="*/ 717145 h 1338674"/>
                <a:gd name="connsiteX6" fmla="*/ 2393046 w 2687650"/>
                <a:gd name="connsiteY6" fmla="*/ 1338674 h 1338674"/>
                <a:gd name="connsiteX0" fmla="*/ 402291 w 2687650"/>
                <a:gd name="connsiteY0" fmla="*/ 29841 h 1338674"/>
                <a:gd name="connsiteX1" fmla="*/ 2687650 w 2687650"/>
                <a:gd name="connsiteY1" fmla="*/ 732980 h 1338674"/>
                <a:gd name="connsiteX2" fmla="*/ 404918 w 2687650"/>
                <a:gd name="connsiteY2" fmla="*/ 732980 h 1338674"/>
                <a:gd name="connsiteX3" fmla="*/ 402291 w 2687650"/>
                <a:gd name="connsiteY3" fmla="*/ 29841 h 1338674"/>
                <a:gd name="connsiteX0" fmla="*/ 0 w 2687650"/>
                <a:gd name="connsiteY0" fmla="*/ 29605 h 1338674"/>
                <a:gd name="connsiteX1" fmla="*/ 422989 w 2687650"/>
                <a:gd name="connsiteY1" fmla="*/ 25916 h 1338674"/>
                <a:gd name="connsiteX2" fmla="*/ 1954235 w 2687650"/>
                <a:gd name="connsiteY2" fmla="*/ 11008 h 1338674"/>
                <a:gd name="connsiteX3" fmla="*/ 2337541 w 2687650"/>
                <a:gd name="connsiteY3" fmla="*/ 172871 h 1338674"/>
                <a:gd name="connsiteX4" fmla="*/ 2383849 w 2687650"/>
                <a:gd name="connsiteY4" fmla="*/ 456210 h 1338674"/>
                <a:gd name="connsiteX5" fmla="*/ 2401177 w 2687650"/>
                <a:gd name="connsiteY5" fmla="*/ 717145 h 1338674"/>
                <a:gd name="connsiteX6" fmla="*/ 2393046 w 2687650"/>
                <a:gd name="connsiteY6" fmla="*/ 1338674 h 1338674"/>
                <a:gd name="connsiteX0" fmla="*/ 402291 w 2687650"/>
                <a:gd name="connsiteY0" fmla="*/ 43961 h 1352794"/>
                <a:gd name="connsiteX1" fmla="*/ 2687650 w 2687650"/>
                <a:gd name="connsiteY1" fmla="*/ 747100 h 1352794"/>
                <a:gd name="connsiteX2" fmla="*/ 404918 w 2687650"/>
                <a:gd name="connsiteY2" fmla="*/ 747100 h 1352794"/>
                <a:gd name="connsiteX3" fmla="*/ 402291 w 2687650"/>
                <a:gd name="connsiteY3" fmla="*/ 43961 h 1352794"/>
                <a:gd name="connsiteX0" fmla="*/ 0 w 2687650"/>
                <a:gd name="connsiteY0" fmla="*/ 43725 h 1352794"/>
                <a:gd name="connsiteX1" fmla="*/ 422989 w 2687650"/>
                <a:gd name="connsiteY1" fmla="*/ 40036 h 1352794"/>
                <a:gd name="connsiteX2" fmla="*/ 1955480 w 2687650"/>
                <a:gd name="connsiteY2" fmla="*/ 7392 h 1352794"/>
                <a:gd name="connsiteX3" fmla="*/ 2337541 w 2687650"/>
                <a:gd name="connsiteY3" fmla="*/ 186991 h 1352794"/>
                <a:gd name="connsiteX4" fmla="*/ 2383849 w 2687650"/>
                <a:gd name="connsiteY4" fmla="*/ 470330 h 1352794"/>
                <a:gd name="connsiteX5" fmla="*/ 2401177 w 2687650"/>
                <a:gd name="connsiteY5" fmla="*/ 731265 h 1352794"/>
                <a:gd name="connsiteX6" fmla="*/ 2393046 w 2687650"/>
                <a:gd name="connsiteY6" fmla="*/ 1352794 h 1352794"/>
                <a:gd name="connsiteX0" fmla="*/ 402291 w 2687650"/>
                <a:gd name="connsiteY0" fmla="*/ 43961 h 1352794"/>
                <a:gd name="connsiteX1" fmla="*/ 2687650 w 2687650"/>
                <a:gd name="connsiteY1" fmla="*/ 747100 h 1352794"/>
                <a:gd name="connsiteX2" fmla="*/ 404918 w 2687650"/>
                <a:gd name="connsiteY2" fmla="*/ 747100 h 1352794"/>
                <a:gd name="connsiteX3" fmla="*/ 402291 w 2687650"/>
                <a:gd name="connsiteY3" fmla="*/ 43961 h 1352794"/>
                <a:gd name="connsiteX0" fmla="*/ 0 w 2687650"/>
                <a:gd name="connsiteY0" fmla="*/ 43725 h 1352794"/>
                <a:gd name="connsiteX1" fmla="*/ 422989 w 2687650"/>
                <a:gd name="connsiteY1" fmla="*/ 40036 h 1352794"/>
                <a:gd name="connsiteX2" fmla="*/ 1955480 w 2687650"/>
                <a:gd name="connsiteY2" fmla="*/ 7392 h 1352794"/>
                <a:gd name="connsiteX3" fmla="*/ 2337541 w 2687650"/>
                <a:gd name="connsiteY3" fmla="*/ 186991 h 1352794"/>
                <a:gd name="connsiteX4" fmla="*/ 2383849 w 2687650"/>
                <a:gd name="connsiteY4" fmla="*/ 470330 h 1352794"/>
                <a:gd name="connsiteX5" fmla="*/ 2401177 w 2687650"/>
                <a:gd name="connsiteY5" fmla="*/ 731265 h 1352794"/>
                <a:gd name="connsiteX6" fmla="*/ 2393046 w 2687650"/>
                <a:gd name="connsiteY6" fmla="*/ 1352794 h 1352794"/>
                <a:gd name="connsiteX0" fmla="*/ 402291 w 2687650"/>
                <a:gd name="connsiteY0" fmla="*/ 43961 h 1352794"/>
                <a:gd name="connsiteX1" fmla="*/ 2687650 w 2687650"/>
                <a:gd name="connsiteY1" fmla="*/ 747100 h 1352794"/>
                <a:gd name="connsiteX2" fmla="*/ 404918 w 2687650"/>
                <a:gd name="connsiteY2" fmla="*/ 747100 h 1352794"/>
                <a:gd name="connsiteX3" fmla="*/ 402291 w 2687650"/>
                <a:gd name="connsiteY3" fmla="*/ 43961 h 1352794"/>
                <a:gd name="connsiteX0" fmla="*/ 0 w 2687650"/>
                <a:gd name="connsiteY0" fmla="*/ 43725 h 1352794"/>
                <a:gd name="connsiteX1" fmla="*/ 422989 w 2687650"/>
                <a:gd name="connsiteY1" fmla="*/ 40036 h 1352794"/>
                <a:gd name="connsiteX2" fmla="*/ 1955480 w 2687650"/>
                <a:gd name="connsiteY2" fmla="*/ 7392 h 1352794"/>
                <a:gd name="connsiteX3" fmla="*/ 2337541 w 2687650"/>
                <a:gd name="connsiteY3" fmla="*/ 186991 h 1352794"/>
                <a:gd name="connsiteX4" fmla="*/ 2383849 w 2687650"/>
                <a:gd name="connsiteY4" fmla="*/ 470330 h 1352794"/>
                <a:gd name="connsiteX5" fmla="*/ 2401177 w 2687650"/>
                <a:gd name="connsiteY5" fmla="*/ 731265 h 1352794"/>
                <a:gd name="connsiteX6" fmla="*/ 2393046 w 2687650"/>
                <a:gd name="connsiteY6" fmla="*/ 1352794 h 1352794"/>
                <a:gd name="connsiteX0" fmla="*/ 402291 w 2687650"/>
                <a:gd name="connsiteY0" fmla="*/ 43961 h 1352794"/>
                <a:gd name="connsiteX1" fmla="*/ 2687650 w 2687650"/>
                <a:gd name="connsiteY1" fmla="*/ 747100 h 1352794"/>
                <a:gd name="connsiteX2" fmla="*/ 404918 w 2687650"/>
                <a:gd name="connsiteY2" fmla="*/ 747100 h 1352794"/>
                <a:gd name="connsiteX3" fmla="*/ 402291 w 2687650"/>
                <a:gd name="connsiteY3" fmla="*/ 43961 h 1352794"/>
                <a:gd name="connsiteX0" fmla="*/ 0 w 2687650"/>
                <a:gd name="connsiteY0" fmla="*/ 43725 h 1352794"/>
                <a:gd name="connsiteX1" fmla="*/ 422989 w 2687650"/>
                <a:gd name="connsiteY1" fmla="*/ 40036 h 1352794"/>
                <a:gd name="connsiteX2" fmla="*/ 1955480 w 2687650"/>
                <a:gd name="connsiteY2" fmla="*/ 7392 h 1352794"/>
                <a:gd name="connsiteX3" fmla="*/ 2337541 w 2687650"/>
                <a:gd name="connsiteY3" fmla="*/ 186991 h 1352794"/>
                <a:gd name="connsiteX4" fmla="*/ 2383849 w 2687650"/>
                <a:gd name="connsiteY4" fmla="*/ 470330 h 1352794"/>
                <a:gd name="connsiteX5" fmla="*/ 2401177 w 2687650"/>
                <a:gd name="connsiteY5" fmla="*/ 731265 h 1352794"/>
                <a:gd name="connsiteX6" fmla="*/ 2393046 w 2687650"/>
                <a:gd name="connsiteY6" fmla="*/ 1352794 h 1352794"/>
                <a:gd name="connsiteX0" fmla="*/ 402291 w 2687650"/>
                <a:gd name="connsiteY0" fmla="*/ 38243 h 1347076"/>
                <a:gd name="connsiteX1" fmla="*/ 2687650 w 2687650"/>
                <a:gd name="connsiteY1" fmla="*/ 741382 h 1347076"/>
                <a:gd name="connsiteX2" fmla="*/ 404918 w 2687650"/>
                <a:gd name="connsiteY2" fmla="*/ 741382 h 1347076"/>
                <a:gd name="connsiteX3" fmla="*/ 402291 w 2687650"/>
                <a:gd name="connsiteY3" fmla="*/ 38243 h 1347076"/>
                <a:gd name="connsiteX0" fmla="*/ 0 w 2687650"/>
                <a:gd name="connsiteY0" fmla="*/ 38007 h 1347076"/>
                <a:gd name="connsiteX1" fmla="*/ 422989 w 2687650"/>
                <a:gd name="connsiteY1" fmla="*/ 34318 h 1347076"/>
                <a:gd name="connsiteX2" fmla="*/ 1955480 w 2687650"/>
                <a:gd name="connsiteY2" fmla="*/ 1674 h 1347076"/>
                <a:gd name="connsiteX3" fmla="*/ 2337541 w 2687650"/>
                <a:gd name="connsiteY3" fmla="*/ 181273 h 1347076"/>
                <a:gd name="connsiteX4" fmla="*/ 2383849 w 2687650"/>
                <a:gd name="connsiteY4" fmla="*/ 464612 h 1347076"/>
                <a:gd name="connsiteX5" fmla="*/ 2401177 w 2687650"/>
                <a:gd name="connsiteY5" fmla="*/ 725547 h 1347076"/>
                <a:gd name="connsiteX6" fmla="*/ 2393046 w 2687650"/>
                <a:gd name="connsiteY6" fmla="*/ 1347076 h 1347076"/>
                <a:gd name="connsiteX0" fmla="*/ 402291 w 2687650"/>
                <a:gd name="connsiteY0" fmla="*/ 36569 h 1345402"/>
                <a:gd name="connsiteX1" fmla="*/ 2687650 w 2687650"/>
                <a:gd name="connsiteY1" fmla="*/ 739708 h 1345402"/>
                <a:gd name="connsiteX2" fmla="*/ 404918 w 2687650"/>
                <a:gd name="connsiteY2" fmla="*/ 739708 h 1345402"/>
                <a:gd name="connsiteX3" fmla="*/ 402291 w 2687650"/>
                <a:gd name="connsiteY3" fmla="*/ 36569 h 1345402"/>
                <a:gd name="connsiteX0" fmla="*/ 0 w 2687650"/>
                <a:gd name="connsiteY0" fmla="*/ 36333 h 1345402"/>
                <a:gd name="connsiteX1" fmla="*/ 422989 w 2687650"/>
                <a:gd name="connsiteY1" fmla="*/ 32644 h 1345402"/>
                <a:gd name="connsiteX2" fmla="*/ 1955480 w 2687650"/>
                <a:gd name="connsiteY2" fmla="*/ 0 h 1345402"/>
                <a:gd name="connsiteX3" fmla="*/ 2337541 w 2687650"/>
                <a:gd name="connsiteY3" fmla="*/ 179599 h 1345402"/>
                <a:gd name="connsiteX4" fmla="*/ 2383849 w 2687650"/>
                <a:gd name="connsiteY4" fmla="*/ 462938 h 1345402"/>
                <a:gd name="connsiteX5" fmla="*/ 2401177 w 2687650"/>
                <a:gd name="connsiteY5" fmla="*/ 723873 h 1345402"/>
                <a:gd name="connsiteX6" fmla="*/ 2393046 w 2687650"/>
                <a:gd name="connsiteY6" fmla="*/ 1345402 h 1345402"/>
                <a:gd name="connsiteX0" fmla="*/ 402291 w 2403759"/>
                <a:gd name="connsiteY0" fmla="*/ 36569 h 1345402"/>
                <a:gd name="connsiteX1" fmla="*/ 2395180 w 2403759"/>
                <a:gd name="connsiteY1" fmla="*/ 1314997 h 1345402"/>
                <a:gd name="connsiteX2" fmla="*/ 404918 w 2403759"/>
                <a:gd name="connsiteY2" fmla="*/ 739708 h 1345402"/>
                <a:gd name="connsiteX3" fmla="*/ 402291 w 2403759"/>
                <a:gd name="connsiteY3" fmla="*/ 36569 h 1345402"/>
                <a:gd name="connsiteX0" fmla="*/ 0 w 2403759"/>
                <a:gd name="connsiteY0" fmla="*/ 36333 h 1345402"/>
                <a:gd name="connsiteX1" fmla="*/ 422989 w 2403759"/>
                <a:gd name="connsiteY1" fmla="*/ 32644 h 1345402"/>
                <a:gd name="connsiteX2" fmla="*/ 1955480 w 2403759"/>
                <a:gd name="connsiteY2" fmla="*/ 0 h 1345402"/>
                <a:gd name="connsiteX3" fmla="*/ 2337541 w 2403759"/>
                <a:gd name="connsiteY3" fmla="*/ 179599 h 1345402"/>
                <a:gd name="connsiteX4" fmla="*/ 2383849 w 2403759"/>
                <a:gd name="connsiteY4" fmla="*/ 462938 h 1345402"/>
                <a:gd name="connsiteX5" fmla="*/ 2401177 w 2403759"/>
                <a:gd name="connsiteY5" fmla="*/ 723873 h 1345402"/>
                <a:gd name="connsiteX6" fmla="*/ 2393046 w 2403759"/>
                <a:gd name="connsiteY6" fmla="*/ 1345402 h 1345402"/>
                <a:gd name="connsiteX0" fmla="*/ 402291 w 2403759"/>
                <a:gd name="connsiteY0" fmla="*/ 36569 h 1345402"/>
                <a:gd name="connsiteX1" fmla="*/ 2395180 w 2403759"/>
                <a:gd name="connsiteY1" fmla="*/ 1314997 h 1345402"/>
                <a:gd name="connsiteX2" fmla="*/ 404918 w 2403759"/>
                <a:gd name="connsiteY2" fmla="*/ 739708 h 1345402"/>
                <a:gd name="connsiteX3" fmla="*/ 402291 w 2403759"/>
                <a:gd name="connsiteY3" fmla="*/ 36569 h 1345402"/>
                <a:gd name="connsiteX0" fmla="*/ 0 w 2403759"/>
                <a:gd name="connsiteY0" fmla="*/ 36333 h 1345402"/>
                <a:gd name="connsiteX1" fmla="*/ 800053 w 2403759"/>
                <a:gd name="connsiteY1" fmla="*/ 47659 h 1345402"/>
                <a:gd name="connsiteX2" fmla="*/ 1955480 w 2403759"/>
                <a:gd name="connsiteY2" fmla="*/ 0 h 1345402"/>
                <a:gd name="connsiteX3" fmla="*/ 2337541 w 2403759"/>
                <a:gd name="connsiteY3" fmla="*/ 179599 h 1345402"/>
                <a:gd name="connsiteX4" fmla="*/ 2383849 w 2403759"/>
                <a:gd name="connsiteY4" fmla="*/ 462938 h 1345402"/>
                <a:gd name="connsiteX5" fmla="*/ 2401177 w 2403759"/>
                <a:gd name="connsiteY5" fmla="*/ 723873 h 1345402"/>
                <a:gd name="connsiteX6" fmla="*/ 2393046 w 2403759"/>
                <a:gd name="connsiteY6" fmla="*/ 1345402 h 1345402"/>
                <a:gd name="connsiteX0" fmla="*/ 333079 w 2403759"/>
                <a:gd name="connsiteY0" fmla="*/ 43168 h 1345402"/>
                <a:gd name="connsiteX1" fmla="*/ 2395180 w 2403759"/>
                <a:gd name="connsiteY1" fmla="*/ 1314997 h 1345402"/>
                <a:gd name="connsiteX2" fmla="*/ 404918 w 2403759"/>
                <a:gd name="connsiteY2" fmla="*/ 739708 h 1345402"/>
                <a:gd name="connsiteX3" fmla="*/ 333079 w 2403759"/>
                <a:gd name="connsiteY3" fmla="*/ 43168 h 1345402"/>
                <a:gd name="connsiteX0" fmla="*/ 0 w 2403759"/>
                <a:gd name="connsiteY0" fmla="*/ 36333 h 1345402"/>
                <a:gd name="connsiteX1" fmla="*/ 800053 w 2403759"/>
                <a:gd name="connsiteY1" fmla="*/ 47659 h 1345402"/>
                <a:gd name="connsiteX2" fmla="*/ 1955480 w 2403759"/>
                <a:gd name="connsiteY2" fmla="*/ 0 h 1345402"/>
                <a:gd name="connsiteX3" fmla="*/ 2337541 w 2403759"/>
                <a:gd name="connsiteY3" fmla="*/ 179599 h 1345402"/>
                <a:gd name="connsiteX4" fmla="*/ 2383849 w 2403759"/>
                <a:gd name="connsiteY4" fmla="*/ 462938 h 1345402"/>
                <a:gd name="connsiteX5" fmla="*/ 2401177 w 2403759"/>
                <a:gd name="connsiteY5" fmla="*/ 723873 h 1345402"/>
                <a:gd name="connsiteX6" fmla="*/ 2393046 w 2403759"/>
                <a:gd name="connsiteY6" fmla="*/ 1345402 h 1345402"/>
                <a:gd name="connsiteX0" fmla="*/ 333079 w 2403759"/>
                <a:gd name="connsiteY0" fmla="*/ 49077 h 1351311"/>
                <a:gd name="connsiteX1" fmla="*/ 2395180 w 2403759"/>
                <a:gd name="connsiteY1" fmla="*/ 1320906 h 1351311"/>
                <a:gd name="connsiteX2" fmla="*/ 404918 w 2403759"/>
                <a:gd name="connsiteY2" fmla="*/ 745617 h 1351311"/>
                <a:gd name="connsiteX3" fmla="*/ 333079 w 2403759"/>
                <a:gd name="connsiteY3" fmla="*/ 49077 h 1351311"/>
                <a:gd name="connsiteX0" fmla="*/ 0 w 2403759"/>
                <a:gd name="connsiteY0" fmla="*/ 42242 h 1351311"/>
                <a:gd name="connsiteX1" fmla="*/ 1995460 w 2403759"/>
                <a:gd name="connsiteY1" fmla="*/ 0 h 1351311"/>
                <a:gd name="connsiteX2" fmla="*/ 1955480 w 2403759"/>
                <a:gd name="connsiteY2" fmla="*/ 5909 h 1351311"/>
                <a:gd name="connsiteX3" fmla="*/ 2337541 w 2403759"/>
                <a:gd name="connsiteY3" fmla="*/ 185508 h 1351311"/>
                <a:gd name="connsiteX4" fmla="*/ 2383849 w 2403759"/>
                <a:gd name="connsiteY4" fmla="*/ 468847 h 1351311"/>
                <a:gd name="connsiteX5" fmla="*/ 2401177 w 2403759"/>
                <a:gd name="connsiteY5" fmla="*/ 729782 h 1351311"/>
                <a:gd name="connsiteX6" fmla="*/ 2393046 w 2403759"/>
                <a:gd name="connsiteY6" fmla="*/ 1351311 h 1351311"/>
                <a:gd name="connsiteX0" fmla="*/ 333079 w 2403759"/>
                <a:gd name="connsiteY0" fmla="*/ 49077 h 1351311"/>
                <a:gd name="connsiteX1" fmla="*/ 2395180 w 2403759"/>
                <a:gd name="connsiteY1" fmla="*/ 1320906 h 1351311"/>
                <a:gd name="connsiteX2" fmla="*/ 328090 w 2403759"/>
                <a:gd name="connsiteY2" fmla="*/ 1187090 h 1351311"/>
                <a:gd name="connsiteX3" fmla="*/ 333079 w 2403759"/>
                <a:gd name="connsiteY3" fmla="*/ 49077 h 1351311"/>
                <a:gd name="connsiteX0" fmla="*/ 0 w 2403759"/>
                <a:gd name="connsiteY0" fmla="*/ 42242 h 1351311"/>
                <a:gd name="connsiteX1" fmla="*/ 1995460 w 2403759"/>
                <a:gd name="connsiteY1" fmla="*/ 0 h 1351311"/>
                <a:gd name="connsiteX2" fmla="*/ 1955480 w 2403759"/>
                <a:gd name="connsiteY2" fmla="*/ 5909 h 1351311"/>
                <a:gd name="connsiteX3" fmla="*/ 2337541 w 2403759"/>
                <a:gd name="connsiteY3" fmla="*/ 185508 h 1351311"/>
                <a:gd name="connsiteX4" fmla="*/ 2383849 w 2403759"/>
                <a:gd name="connsiteY4" fmla="*/ 468847 h 1351311"/>
                <a:gd name="connsiteX5" fmla="*/ 2401177 w 2403759"/>
                <a:gd name="connsiteY5" fmla="*/ 729782 h 1351311"/>
                <a:gd name="connsiteX6" fmla="*/ 2393046 w 2403759"/>
                <a:gd name="connsiteY6" fmla="*/ 1351311 h 1351311"/>
                <a:gd name="connsiteX0" fmla="*/ 333079 w 2403759"/>
                <a:gd name="connsiteY0" fmla="*/ 49077 h 1351311"/>
                <a:gd name="connsiteX1" fmla="*/ 2395180 w 2403759"/>
                <a:gd name="connsiteY1" fmla="*/ 1320906 h 1351311"/>
                <a:gd name="connsiteX2" fmla="*/ 328090 w 2403759"/>
                <a:gd name="connsiteY2" fmla="*/ 1187090 h 1351311"/>
                <a:gd name="connsiteX3" fmla="*/ 333079 w 2403759"/>
                <a:gd name="connsiteY3" fmla="*/ 49077 h 1351311"/>
                <a:gd name="connsiteX0" fmla="*/ 0 w 2403759"/>
                <a:gd name="connsiteY0" fmla="*/ 42242 h 1351311"/>
                <a:gd name="connsiteX1" fmla="*/ 1995460 w 2403759"/>
                <a:gd name="connsiteY1" fmla="*/ 0 h 1351311"/>
                <a:gd name="connsiteX2" fmla="*/ 1955480 w 2403759"/>
                <a:gd name="connsiteY2" fmla="*/ 5909 h 1351311"/>
                <a:gd name="connsiteX3" fmla="*/ 2337541 w 2403759"/>
                <a:gd name="connsiteY3" fmla="*/ 185508 h 1351311"/>
                <a:gd name="connsiteX4" fmla="*/ 2383849 w 2403759"/>
                <a:gd name="connsiteY4" fmla="*/ 468847 h 1351311"/>
                <a:gd name="connsiteX5" fmla="*/ 2401177 w 2403759"/>
                <a:gd name="connsiteY5" fmla="*/ 729782 h 1351311"/>
                <a:gd name="connsiteX6" fmla="*/ 2393046 w 2403759"/>
                <a:gd name="connsiteY6" fmla="*/ 1351311 h 1351311"/>
                <a:gd name="connsiteX0" fmla="*/ 333079 w 2571121"/>
                <a:gd name="connsiteY0" fmla="*/ 104266 h 1406500"/>
                <a:gd name="connsiteX1" fmla="*/ 2316331 w 2571121"/>
                <a:gd name="connsiteY1" fmla="*/ 146867 h 1406500"/>
                <a:gd name="connsiteX2" fmla="*/ 2395180 w 2571121"/>
                <a:gd name="connsiteY2" fmla="*/ 1376095 h 1406500"/>
                <a:gd name="connsiteX3" fmla="*/ 328090 w 2571121"/>
                <a:gd name="connsiteY3" fmla="*/ 1242279 h 1406500"/>
                <a:gd name="connsiteX4" fmla="*/ 333079 w 2571121"/>
                <a:gd name="connsiteY4" fmla="*/ 104266 h 1406500"/>
                <a:gd name="connsiteX0" fmla="*/ 0 w 2571121"/>
                <a:gd name="connsiteY0" fmla="*/ 97431 h 1406500"/>
                <a:gd name="connsiteX1" fmla="*/ 1995460 w 2571121"/>
                <a:gd name="connsiteY1" fmla="*/ 55189 h 1406500"/>
                <a:gd name="connsiteX2" fmla="*/ 1955480 w 2571121"/>
                <a:gd name="connsiteY2" fmla="*/ 61098 h 1406500"/>
                <a:gd name="connsiteX3" fmla="*/ 2337541 w 2571121"/>
                <a:gd name="connsiteY3" fmla="*/ 240697 h 1406500"/>
                <a:gd name="connsiteX4" fmla="*/ 2383849 w 2571121"/>
                <a:gd name="connsiteY4" fmla="*/ 524036 h 1406500"/>
                <a:gd name="connsiteX5" fmla="*/ 2401177 w 2571121"/>
                <a:gd name="connsiteY5" fmla="*/ 784971 h 1406500"/>
                <a:gd name="connsiteX6" fmla="*/ 2393046 w 2571121"/>
                <a:gd name="connsiteY6" fmla="*/ 1406500 h 1406500"/>
                <a:gd name="connsiteX0" fmla="*/ 333079 w 2502095"/>
                <a:gd name="connsiteY0" fmla="*/ 104266 h 1406500"/>
                <a:gd name="connsiteX1" fmla="*/ 2316331 w 2502095"/>
                <a:gd name="connsiteY1" fmla="*/ 146867 h 1406500"/>
                <a:gd name="connsiteX2" fmla="*/ 2395180 w 2502095"/>
                <a:gd name="connsiteY2" fmla="*/ 1376095 h 1406500"/>
                <a:gd name="connsiteX3" fmla="*/ 328090 w 2502095"/>
                <a:gd name="connsiteY3" fmla="*/ 1242279 h 1406500"/>
                <a:gd name="connsiteX4" fmla="*/ 333079 w 2502095"/>
                <a:gd name="connsiteY4" fmla="*/ 104266 h 1406500"/>
                <a:gd name="connsiteX0" fmla="*/ 0 w 2502095"/>
                <a:gd name="connsiteY0" fmla="*/ 97431 h 1406500"/>
                <a:gd name="connsiteX1" fmla="*/ 1995460 w 2502095"/>
                <a:gd name="connsiteY1" fmla="*/ 55189 h 1406500"/>
                <a:gd name="connsiteX2" fmla="*/ 1955480 w 2502095"/>
                <a:gd name="connsiteY2" fmla="*/ 61098 h 1406500"/>
                <a:gd name="connsiteX3" fmla="*/ 2337541 w 2502095"/>
                <a:gd name="connsiteY3" fmla="*/ 240697 h 1406500"/>
                <a:gd name="connsiteX4" fmla="*/ 2383849 w 2502095"/>
                <a:gd name="connsiteY4" fmla="*/ 524036 h 1406500"/>
                <a:gd name="connsiteX5" fmla="*/ 2401177 w 2502095"/>
                <a:gd name="connsiteY5" fmla="*/ 784971 h 1406500"/>
                <a:gd name="connsiteX6" fmla="*/ 2393046 w 2502095"/>
                <a:gd name="connsiteY6" fmla="*/ 1406500 h 1406500"/>
                <a:gd name="connsiteX0" fmla="*/ 333079 w 2502095"/>
                <a:gd name="connsiteY0" fmla="*/ 59404 h 1361638"/>
                <a:gd name="connsiteX1" fmla="*/ 2316331 w 2502095"/>
                <a:gd name="connsiteY1" fmla="*/ 102005 h 1361638"/>
                <a:gd name="connsiteX2" fmla="*/ 2395180 w 2502095"/>
                <a:gd name="connsiteY2" fmla="*/ 1331233 h 1361638"/>
                <a:gd name="connsiteX3" fmla="*/ 328090 w 2502095"/>
                <a:gd name="connsiteY3" fmla="*/ 1197417 h 1361638"/>
                <a:gd name="connsiteX4" fmla="*/ 333079 w 2502095"/>
                <a:gd name="connsiteY4" fmla="*/ 59404 h 1361638"/>
                <a:gd name="connsiteX0" fmla="*/ 0 w 2502095"/>
                <a:gd name="connsiteY0" fmla="*/ 52569 h 1361638"/>
                <a:gd name="connsiteX1" fmla="*/ 1995460 w 2502095"/>
                <a:gd name="connsiteY1" fmla="*/ 10327 h 1361638"/>
                <a:gd name="connsiteX2" fmla="*/ 1955480 w 2502095"/>
                <a:gd name="connsiteY2" fmla="*/ 16236 h 1361638"/>
                <a:gd name="connsiteX3" fmla="*/ 2337541 w 2502095"/>
                <a:gd name="connsiteY3" fmla="*/ 195835 h 1361638"/>
                <a:gd name="connsiteX4" fmla="*/ 2383849 w 2502095"/>
                <a:gd name="connsiteY4" fmla="*/ 479174 h 1361638"/>
                <a:gd name="connsiteX5" fmla="*/ 2401177 w 2502095"/>
                <a:gd name="connsiteY5" fmla="*/ 740109 h 1361638"/>
                <a:gd name="connsiteX6" fmla="*/ 2393046 w 2502095"/>
                <a:gd name="connsiteY6" fmla="*/ 1361638 h 1361638"/>
                <a:gd name="connsiteX0" fmla="*/ 333079 w 2403759"/>
                <a:gd name="connsiteY0" fmla="*/ 59404 h 1361638"/>
                <a:gd name="connsiteX1" fmla="*/ 2316331 w 2403759"/>
                <a:gd name="connsiteY1" fmla="*/ 102005 h 1361638"/>
                <a:gd name="connsiteX2" fmla="*/ 2395180 w 2403759"/>
                <a:gd name="connsiteY2" fmla="*/ 1331233 h 1361638"/>
                <a:gd name="connsiteX3" fmla="*/ 328090 w 2403759"/>
                <a:gd name="connsiteY3" fmla="*/ 1197417 h 1361638"/>
                <a:gd name="connsiteX4" fmla="*/ 333079 w 2403759"/>
                <a:gd name="connsiteY4" fmla="*/ 59404 h 1361638"/>
                <a:gd name="connsiteX0" fmla="*/ 0 w 2403759"/>
                <a:gd name="connsiteY0" fmla="*/ 52569 h 1361638"/>
                <a:gd name="connsiteX1" fmla="*/ 1995460 w 2403759"/>
                <a:gd name="connsiteY1" fmla="*/ 10327 h 1361638"/>
                <a:gd name="connsiteX2" fmla="*/ 1955480 w 2403759"/>
                <a:gd name="connsiteY2" fmla="*/ 16236 h 1361638"/>
                <a:gd name="connsiteX3" fmla="*/ 2337541 w 2403759"/>
                <a:gd name="connsiteY3" fmla="*/ 195835 h 1361638"/>
                <a:gd name="connsiteX4" fmla="*/ 2383849 w 2403759"/>
                <a:gd name="connsiteY4" fmla="*/ 479174 h 1361638"/>
                <a:gd name="connsiteX5" fmla="*/ 2401177 w 2403759"/>
                <a:gd name="connsiteY5" fmla="*/ 740109 h 1361638"/>
                <a:gd name="connsiteX6" fmla="*/ 2393046 w 2403759"/>
                <a:gd name="connsiteY6" fmla="*/ 1361638 h 1361638"/>
                <a:gd name="connsiteX0" fmla="*/ 333079 w 2403759"/>
                <a:gd name="connsiteY0" fmla="*/ 83312 h 1385546"/>
                <a:gd name="connsiteX1" fmla="*/ 2203692 w 2403759"/>
                <a:gd name="connsiteY1" fmla="*/ 61987 h 1385546"/>
                <a:gd name="connsiteX2" fmla="*/ 2395180 w 2403759"/>
                <a:gd name="connsiteY2" fmla="*/ 1355141 h 1385546"/>
                <a:gd name="connsiteX3" fmla="*/ 328090 w 2403759"/>
                <a:gd name="connsiteY3" fmla="*/ 1221325 h 1385546"/>
                <a:gd name="connsiteX4" fmla="*/ 333079 w 2403759"/>
                <a:gd name="connsiteY4" fmla="*/ 83312 h 1385546"/>
                <a:gd name="connsiteX0" fmla="*/ 0 w 2403759"/>
                <a:gd name="connsiteY0" fmla="*/ 76477 h 1385546"/>
                <a:gd name="connsiteX1" fmla="*/ 1995460 w 2403759"/>
                <a:gd name="connsiteY1" fmla="*/ 34235 h 1385546"/>
                <a:gd name="connsiteX2" fmla="*/ 1955480 w 2403759"/>
                <a:gd name="connsiteY2" fmla="*/ 40144 h 1385546"/>
                <a:gd name="connsiteX3" fmla="*/ 2337541 w 2403759"/>
                <a:gd name="connsiteY3" fmla="*/ 219743 h 1385546"/>
                <a:gd name="connsiteX4" fmla="*/ 2383849 w 2403759"/>
                <a:gd name="connsiteY4" fmla="*/ 503082 h 1385546"/>
                <a:gd name="connsiteX5" fmla="*/ 2401177 w 2403759"/>
                <a:gd name="connsiteY5" fmla="*/ 764017 h 1385546"/>
                <a:gd name="connsiteX6" fmla="*/ 2393046 w 2403759"/>
                <a:gd name="connsiteY6" fmla="*/ 1385546 h 1385546"/>
                <a:gd name="connsiteX0" fmla="*/ 333079 w 2403759"/>
                <a:gd name="connsiteY0" fmla="*/ 83312 h 1385546"/>
                <a:gd name="connsiteX1" fmla="*/ 2203692 w 2403759"/>
                <a:gd name="connsiteY1" fmla="*/ 61987 h 1385546"/>
                <a:gd name="connsiteX2" fmla="*/ 2395180 w 2403759"/>
                <a:gd name="connsiteY2" fmla="*/ 1355141 h 1385546"/>
                <a:gd name="connsiteX3" fmla="*/ 328090 w 2403759"/>
                <a:gd name="connsiteY3" fmla="*/ 1221325 h 1385546"/>
                <a:gd name="connsiteX4" fmla="*/ 333079 w 2403759"/>
                <a:gd name="connsiteY4" fmla="*/ 83312 h 1385546"/>
                <a:gd name="connsiteX0" fmla="*/ 0 w 2403759"/>
                <a:gd name="connsiteY0" fmla="*/ 76477 h 1385546"/>
                <a:gd name="connsiteX1" fmla="*/ 1995460 w 2403759"/>
                <a:gd name="connsiteY1" fmla="*/ 34235 h 1385546"/>
                <a:gd name="connsiteX2" fmla="*/ 1955480 w 2403759"/>
                <a:gd name="connsiteY2" fmla="*/ 40144 h 1385546"/>
                <a:gd name="connsiteX3" fmla="*/ 2337541 w 2403759"/>
                <a:gd name="connsiteY3" fmla="*/ 219743 h 1385546"/>
                <a:gd name="connsiteX4" fmla="*/ 2383849 w 2403759"/>
                <a:gd name="connsiteY4" fmla="*/ 503082 h 1385546"/>
                <a:gd name="connsiteX5" fmla="*/ 2401177 w 2403759"/>
                <a:gd name="connsiteY5" fmla="*/ 764017 h 1385546"/>
                <a:gd name="connsiteX6" fmla="*/ 2393046 w 2403759"/>
                <a:gd name="connsiteY6" fmla="*/ 1385546 h 1385546"/>
                <a:gd name="connsiteX0" fmla="*/ 333079 w 2403759"/>
                <a:gd name="connsiteY0" fmla="*/ 66713 h 1368947"/>
                <a:gd name="connsiteX1" fmla="*/ 2203692 w 2403759"/>
                <a:gd name="connsiteY1" fmla="*/ 45388 h 1368947"/>
                <a:gd name="connsiteX2" fmla="*/ 2395180 w 2403759"/>
                <a:gd name="connsiteY2" fmla="*/ 1338542 h 1368947"/>
                <a:gd name="connsiteX3" fmla="*/ 328090 w 2403759"/>
                <a:gd name="connsiteY3" fmla="*/ 1204726 h 1368947"/>
                <a:gd name="connsiteX4" fmla="*/ 333079 w 2403759"/>
                <a:gd name="connsiteY4" fmla="*/ 66713 h 1368947"/>
                <a:gd name="connsiteX0" fmla="*/ 0 w 2403759"/>
                <a:gd name="connsiteY0" fmla="*/ 59878 h 1368947"/>
                <a:gd name="connsiteX1" fmla="*/ 1995460 w 2403759"/>
                <a:gd name="connsiteY1" fmla="*/ 17636 h 1368947"/>
                <a:gd name="connsiteX2" fmla="*/ 1955480 w 2403759"/>
                <a:gd name="connsiteY2" fmla="*/ 23545 h 1368947"/>
                <a:gd name="connsiteX3" fmla="*/ 2337541 w 2403759"/>
                <a:gd name="connsiteY3" fmla="*/ 203144 h 1368947"/>
                <a:gd name="connsiteX4" fmla="*/ 2383849 w 2403759"/>
                <a:gd name="connsiteY4" fmla="*/ 486483 h 1368947"/>
                <a:gd name="connsiteX5" fmla="*/ 2401177 w 2403759"/>
                <a:gd name="connsiteY5" fmla="*/ 747418 h 1368947"/>
                <a:gd name="connsiteX6" fmla="*/ 2393046 w 2403759"/>
                <a:gd name="connsiteY6" fmla="*/ 1368947 h 1368947"/>
                <a:gd name="connsiteX0" fmla="*/ 333079 w 2403759"/>
                <a:gd name="connsiteY0" fmla="*/ 49077 h 1351311"/>
                <a:gd name="connsiteX1" fmla="*/ 2203692 w 2403759"/>
                <a:gd name="connsiteY1" fmla="*/ 27752 h 1351311"/>
                <a:gd name="connsiteX2" fmla="*/ 2395180 w 2403759"/>
                <a:gd name="connsiteY2" fmla="*/ 1320906 h 1351311"/>
                <a:gd name="connsiteX3" fmla="*/ 328090 w 2403759"/>
                <a:gd name="connsiteY3" fmla="*/ 1187090 h 1351311"/>
                <a:gd name="connsiteX4" fmla="*/ 333079 w 2403759"/>
                <a:gd name="connsiteY4" fmla="*/ 49077 h 1351311"/>
                <a:gd name="connsiteX0" fmla="*/ 0 w 2403759"/>
                <a:gd name="connsiteY0" fmla="*/ 42242 h 1351311"/>
                <a:gd name="connsiteX1" fmla="*/ 1995460 w 2403759"/>
                <a:gd name="connsiteY1" fmla="*/ 0 h 1351311"/>
                <a:gd name="connsiteX2" fmla="*/ 1955480 w 2403759"/>
                <a:gd name="connsiteY2" fmla="*/ 5909 h 1351311"/>
                <a:gd name="connsiteX3" fmla="*/ 2337541 w 2403759"/>
                <a:gd name="connsiteY3" fmla="*/ 185508 h 1351311"/>
                <a:gd name="connsiteX4" fmla="*/ 2383849 w 2403759"/>
                <a:gd name="connsiteY4" fmla="*/ 468847 h 1351311"/>
                <a:gd name="connsiteX5" fmla="*/ 2401177 w 2403759"/>
                <a:gd name="connsiteY5" fmla="*/ 729782 h 1351311"/>
                <a:gd name="connsiteX6" fmla="*/ 2393046 w 2403759"/>
                <a:gd name="connsiteY6" fmla="*/ 1351311 h 1351311"/>
                <a:gd name="connsiteX0" fmla="*/ 35561 w 2403759"/>
                <a:gd name="connsiteY0" fmla="*/ 43466 h 1351311"/>
                <a:gd name="connsiteX1" fmla="*/ 2203692 w 2403759"/>
                <a:gd name="connsiteY1" fmla="*/ 27752 h 1351311"/>
                <a:gd name="connsiteX2" fmla="*/ 2395180 w 2403759"/>
                <a:gd name="connsiteY2" fmla="*/ 1320906 h 1351311"/>
                <a:gd name="connsiteX3" fmla="*/ 328090 w 2403759"/>
                <a:gd name="connsiteY3" fmla="*/ 1187090 h 1351311"/>
                <a:gd name="connsiteX4" fmla="*/ 35561 w 2403759"/>
                <a:gd name="connsiteY4" fmla="*/ 43466 h 1351311"/>
                <a:gd name="connsiteX0" fmla="*/ 0 w 2403759"/>
                <a:gd name="connsiteY0" fmla="*/ 42242 h 1351311"/>
                <a:gd name="connsiteX1" fmla="*/ 1995460 w 2403759"/>
                <a:gd name="connsiteY1" fmla="*/ 0 h 1351311"/>
                <a:gd name="connsiteX2" fmla="*/ 1955480 w 2403759"/>
                <a:gd name="connsiteY2" fmla="*/ 5909 h 1351311"/>
                <a:gd name="connsiteX3" fmla="*/ 2337541 w 2403759"/>
                <a:gd name="connsiteY3" fmla="*/ 185508 h 1351311"/>
                <a:gd name="connsiteX4" fmla="*/ 2383849 w 2403759"/>
                <a:gd name="connsiteY4" fmla="*/ 468847 h 1351311"/>
                <a:gd name="connsiteX5" fmla="*/ 2401177 w 2403759"/>
                <a:gd name="connsiteY5" fmla="*/ 729782 h 1351311"/>
                <a:gd name="connsiteX6" fmla="*/ 2393046 w 2403759"/>
                <a:gd name="connsiteY6" fmla="*/ 1351311 h 1351311"/>
                <a:gd name="connsiteX0" fmla="*/ 68799 w 2436997"/>
                <a:gd name="connsiteY0" fmla="*/ 43466 h 1351311"/>
                <a:gd name="connsiteX1" fmla="*/ 2236930 w 2436997"/>
                <a:gd name="connsiteY1" fmla="*/ 27752 h 1351311"/>
                <a:gd name="connsiteX2" fmla="*/ 2428418 w 2436997"/>
                <a:gd name="connsiteY2" fmla="*/ 1320906 h 1351311"/>
                <a:gd name="connsiteX3" fmla="*/ 0 w 2436997"/>
                <a:gd name="connsiteY3" fmla="*/ 1165540 h 1351311"/>
                <a:gd name="connsiteX4" fmla="*/ 68799 w 2436997"/>
                <a:gd name="connsiteY4" fmla="*/ 43466 h 1351311"/>
                <a:gd name="connsiteX0" fmla="*/ 33238 w 2436997"/>
                <a:gd name="connsiteY0" fmla="*/ 42242 h 1351311"/>
                <a:gd name="connsiteX1" fmla="*/ 2028698 w 2436997"/>
                <a:gd name="connsiteY1" fmla="*/ 0 h 1351311"/>
                <a:gd name="connsiteX2" fmla="*/ 1988718 w 2436997"/>
                <a:gd name="connsiteY2" fmla="*/ 5909 h 1351311"/>
                <a:gd name="connsiteX3" fmla="*/ 2370779 w 2436997"/>
                <a:gd name="connsiteY3" fmla="*/ 185508 h 1351311"/>
                <a:gd name="connsiteX4" fmla="*/ 2417087 w 2436997"/>
                <a:gd name="connsiteY4" fmla="*/ 468847 h 1351311"/>
                <a:gd name="connsiteX5" fmla="*/ 2434415 w 2436997"/>
                <a:gd name="connsiteY5" fmla="*/ 729782 h 1351311"/>
                <a:gd name="connsiteX6" fmla="*/ 2426284 w 2436997"/>
                <a:gd name="connsiteY6" fmla="*/ 1351311 h 1351311"/>
                <a:gd name="connsiteX0" fmla="*/ 68799 w 2436997"/>
                <a:gd name="connsiteY0" fmla="*/ 43466 h 1351311"/>
                <a:gd name="connsiteX1" fmla="*/ 2236930 w 2436997"/>
                <a:gd name="connsiteY1" fmla="*/ 27752 h 1351311"/>
                <a:gd name="connsiteX2" fmla="*/ 2428418 w 2436997"/>
                <a:gd name="connsiteY2" fmla="*/ 1320906 h 1351311"/>
                <a:gd name="connsiteX3" fmla="*/ 0 w 2436997"/>
                <a:gd name="connsiteY3" fmla="*/ 1165540 h 1351311"/>
                <a:gd name="connsiteX4" fmla="*/ 68799 w 2436997"/>
                <a:gd name="connsiteY4" fmla="*/ 43466 h 1351311"/>
                <a:gd name="connsiteX0" fmla="*/ 33238 w 2436997"/>
                <a:gd name="connsiteY0" fmla="*/ 42242 h 1351311"/>
                <a:gd name="connsiteX1" fmla="*/ 2028698 w 2436997"/>
                <a:gd name="connsiteY1" fmla="*/ 0 h 1351311"/>
                <a:gd name="connsiteX2" fmla="*/ 1988718 w 2436997"/>
                <a:gd name="connsiteY2" fmla="*/ 5909 h 1351311"/>
                <a:gd name="connsiteX3" fmla="*/ 2370779 w 2436997"/>
                <a:gd name="connsiteY3" fmla="*/ 185508 h 1351311"/>
                <a:gd name="connsiteX4" fmla="*/ 2417087 w 2436997"/>
                <a:gd name="connsiteY4" fmla="*/ 468847 h 1351311"/>
                <a:gd name="connsiteX5" fmla="*/ 2434415 w 2436997"/>
                <a:gd name="connsiteY5" fmla="*/ 729782 h 1351311"/>
                <a:gd name="connsiteX6" fmla="*/ 2426284 w 2436997"/>
                <a:gd name="connsiteY6" fmla="*/ 1351311 h 1351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36997" h="1351311" stroke="0" extrusionOk="0">
                  <a:moveTo>
                    <a:pt x="68799" y="43466"/>
                  </a:moveTo>
                  <a:cubicBezTo>
                    <a:pt x="340146" y="17733"/>
                    <a:pt x="1601035" y="6604"/>
                    <a:pt x="2236930" y="27752"/>
                  </a:cubicBezTo>
                  <a:cubicBezTo>
                    <a:pt x="2463286" y="115628"/>
                    <a:pt x="2420084" y="926700"/>
                    <a:pt x="2428418" y="1320906"/>
                  </a:cubicBezTo>
                  <a:cubicBezTo>
                    <a:pt x="1667507" y="1320906"/>
                    <a:pt x="758509" y="1199745"/>
                    <a:pt x="0" y="1165540"/>
                  </a:cubicBezTo>
                  <a:cubicBezTo>
                    <a:pt x="15736" y="900074"/>
                    <a:pt x="68799" y="302398"/>
                    <a:pt x="68799" y="43466"/>
                  </a:cubicBezTo>
                  <a:close/>
                </a:path>
                <a:path w="2436997" h="1351311" fill="none">
                  <a:moveTo>
                    <a:pt x="33238" y="42242"/>
                  </a:moveTo>
                  <a:cubicBezTo>
                    <a:pt x="39320" y="40294"/>
                    <a:pt x="2021095" y="2436"/>
                    <a:pt x="2028698" y="0"/>
                  </a:cubicBezTo>
                  <a:cubicBezTo>
                    <a:pt x="2339660" y="25571"/>
                    <a:pt x="1498498" y="7459"/>
                    <a:pt x="1988718" y="5909"/>
                  </a:cubicBezTo>
                  <a:cubicBezTo>
                    <a:pt x="2165365" y="10215"/>
                    <a:pt x="2267616" y="-25147"/>
                    <a:pt x="2370779" y="185508"/>
                  </a:cubicBezTo>
                  <a:cubicBezTo>
                    <a:pt x="2409597" y="309605"/>
                    <a:pt x="2393547" y="308477"/>
                    <a:pt x="2417087" y="468847"/>
                  </a:cubicBezTo>
                  <a:cubicBezTo>
                    <a:pt x="2427693" y="559559"/>
                    <a:pt x="2433305" y="558545"/>
                    <a:pt x="2434415" y="729782"/>
                  </a:cubicBezTo>
                  <a:cubicBezTo>
                    <a:pt x="2443666" y="924083"/>
                    <a:pt x="2424987" y="1249234"/>
                    <a:pt x="2426284" y="1351311"/>
                  </a:cubicBezTo>
                </a:path>
              </a:pathLst>
            </a:custGeom>
            <a:noFill/>
            <a:ln w="285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11465" name="正方形/長方形 2"/>
            <p:cNvSpPr>
              <a:spLocks noChangeArrowheads="1"/>
            </p:cNvSpPr>
            <p:nvPr/>
          </p:nvSpPr>
          <p:spPr bwMode="auto">
            <a:xfrm>
              <a:off x="1701203" y="2889104"/>
              <a:ext cx="2449830" cy="365874"/>
            </a:xfrm>
            <a:prstGeom prst="rect">
              <a:avLst/>
            </a:prstGeom>
            <a:solidFill>
              <a:schemeClr val="accent2">
                <a:alpha val="38039"/>
              </a:schemeClr>
            </a:solidFill>
            <a:ln>
              <a:noFill/>
            </a:ln>
            <a:extLst>
              <a:ext uri="{91240B29-F687-4F45-9708-019B960494DF}">
                <a14:hiddenLine xmlns:a14="http://schemas.microsoft.com/office/drawing/2010/main" w="25400" algn="ctr">
                  <a:solidFill>
                    <a:srgbClr val="000000"/>
                  </a:solidFill>
                  <a:round/>
                  <a:headEnd/>
                  <a:tailEnd/>
                </a14:hiddenLine>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cxnSp>
          <p:nvCxnSpPr>
            <p:cNvPr id="9" name="直線矢印コネクタ 8"/>
            <p:cNvCxnSpPr/>
            <p:nvPr/>
          </p:nvCxnSpPr>
          <p:spPr bwMode="auto">
            <a:xfrm>
              <a:off x="1701203" y="2294380"/>
              <a:ext cx="2449830" cy="0"/>
            </a:xfrm>
            <a:prstGeom prst="straightConnector1">
              <a:avLst/>
            </a:prstGeom>
            <a:solidFill>
              <a:schemeClr val="bg1"/>
            </a:solidFill>
            <a:ln w="25400" cap="flat" cmpd="sng" algn="ctr">
              <a:solidFill>
                <a:schemeClr val="tx1"/>
              </a:solidFill>
              <a:prstDash val="solid"/>
              <a:round/>
              <a:headEnd type="triangle"/>
              <a:tailEnd type="triangle"/>
            </a:ln>
            <a:effectLst>
              <a:glow rad="38100">
                <a:schemeClr val="bg1"/>
              </a:glow>
            </a:effectLst>
            <a:extLst/>
          </p:spPr>
        </p:cxnSp>
        <p:cxnSp>
          <p:nvCxnSpPr>
            <p:cNvPr id="11467" name="直線コネクタ 10"/>
            <p:cNvCxnSpPr>
              <a:cxnSpLocks noChangeShapeType="1"/>
            </p:cNvCxnSpPr>
            <p:nvPr/>
          </p:nvCxnSpPr>
          <p:spPr bwMode="auto">
            <a:xfrm>
              <a:off x="1701203" y="2178414"/>
              <a:ext cx="0" cy="937508"/>
            </a:xfrm>
            <a:prstGeom prst="line">
              <a:avLst/>
            </a:prstGeom>
            <a:noFill/>
            <a:ln w="25400" algn="ctr">
              <a:solidFill>
                <a:schemeClr val="tx1"/>
              </a:solidFill>
              <a:prstDash val="sys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68" name="直線コネクタ 13"/>
            <p:cNvCxnSpPr>
              <a:cxnSpLocks noChangeShapeType="1"/>
            </p:cNvCxnSpPr>
            <p:nvPr/>
          </p:nvCxnSpPr>
          <p:spPr bwMode="auto">
            <a:xfrm>
              <a:off x="4151033" y="2149077"/>
              <a:ext cx="0" cy="937508"/>
            </a:xfrm>
            <a:prstGeom prst="line">
              <a:avLst/>
            </a:prstGeom>
            <a:noFill/>
            <a:ln w="25400" algn="ctr">
              <a:solidFill>
                <a:schemeClr val="tx1"/>
              </a:solidFill>
              <a:prstDash val="sys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469" name="テキスト ボックス 41"/>
            <p:cNvSpPr txBox="1">
              <a:spLocks noChangeArrowheads="1"/>
            </p:cNvSpPr>
            <p:nvPr/>
          </p:nvSpPr>
          <p:spPr bwMode="auto">
            <a:xfrm>
              <a:off x="2240229" y="1924108"/>
              <a:ext cx="1415960" cy="461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放電領域</a:t>
              </a:r>
            </a:p>
          </p:txBody>
        </p:sp>
      </p:grpSp>
      <p:graphicFrame>
        <p:nvGraphicFramePr>
          <p:cNvPr id="214" name="表 213"/>
          <p:cNvGraphicFramePr>
            <a:graphicFrameLocks noGrp="1"/>
          </p:cNvGraphicFramePr>
          <p:nvPr/>
        </p:nvGraphicFramePr>
        <p:xfrm>
          <a:off x="155575" y="4000500"/>
          <a:ext cx="8813800" cy="2381250"/>
        </p:xfrm>
        <a:graphic>
          <a:graphicData uri="http://schemas.openxmlformats.org/drawingml/2006/table">
            <a:tbl>
              <a:tblPr firstRow="1" bandRow="1"/>
              <a:tblGrid>
                <a:gridCol w="2203450">
                  <a:extLst>
                    <a:ext uri="{9D8B030D-6E8A-4147-A177-3AD203B41FA5}">
                      <a16:colId xmlns="" xmlns:a16="http://schemas.microsoft.com/office/drawing/2014/main" val="3891733646"/>
                    </a:ext>
                  </a:extLst>
                </a:gridCol>
                <a:gridCol w="2203450">
                  <a:extLst>
                    <a:ext uri="{9D8B030D-6E8A-4147-A177-3AD203B41FA5}">
                      <a16:colId xmlns="" xmlns:a16="http://schemas.microsoft.com/office/drawing/2014/main" val="1102300980"/>
                    </a:ext>
                  </a:extLst>
                </a:gridCol>
                <a:gridCol w="2203450">
                  <a:extLst>
                    <a:ext uri="{9D8B030D-6E8A-4147-A177-3AD203B41FA5}">
                      <a16:colId xmlns="" xmlns:a16="http://schemas.microsoft.com/office/drawing/2014/main" val="3214249891"/>
                    </a:ext>
                  </a:extLst>
                </a:gridCol>
                <a:gridCol w="2203450">
                  <a:extLst>
                    <a:ext uri="{9D8B030D-6E8A-4147-A177-3AD203B41FA5}">
                      <a16:colId xmlns="" xmlns:a16="http://schemas.microsoft.com/office/drawing/2014/main" val="2587987375"/>
                    </a:ext>
                  </a:extLst>
                </a:gridCol>
              </a:tblGrid>
              <a:tr h="365824">
                <a:tc>
                  <a:txBody>
                    <a:bodyPr/>
                    <a:lstStyle>
                      <a:lvl1pPr marL="0" algn="l" defTabSz="914400" rtl="0" eaLnBrk="1" latinLnBrk="0" hangingPunct="1">
                        <a:defRPr kumimoji="1" sz="1800" kern="1200">
                          <a:solidFill>
                            <a:schemeClr val="tx1"/>
                          </a:solidFill>
                          <a:latin typeface="Calibri"/>
                          <a:ea typeface="游ゴシック Medium"/>
                        </a:defRPr>
                      </a:lvl1pPr>
                      <a:lvl2pPr marL="457200" algn="l" defTabSz="914400" rtl="0" eaLnBrk="1" latinLnBrk="0" hangingPunct="1">
                        <a:defRPr kumimoji="1" sz="1800" kern="1200">
                          <a:solidFill>
                            <a:schemeClr val="tx1"/>
                          </a:solidFill>
                          <a:latin typeface="Calibri"/>
                          <a:ea typeface="游ゴシック Medium"/>
                        </a:defRPr>
                      </a:lvl2pPr>
                      <a:lvl3pPr marL="914400" algn="l" defTabSz="914400" rtl="0" eaLnBrk="1" latinLnBrk="0" hangingPunct="1">
                        <a:defRPr kumimoji="1" sz="1800" kern="1200">
                          <a:solidFill>
                            <a:schemeClr val="tx1"/>
                          </a:solidFill>
                          <a:latin typeface="Calibri"/>
                          <a:ea typeface="游ゴシック Medium"/>
                        </a:defRPr>
                      </a:lvl3pPr>
                      <a:lvl4pPr marL="1371600" algn="l" defTabSz="914400" rtl="0" eaLnBrk="1" latinLnBrk="0" hangingPunct="1">
                        <a:defRPr kumimoji="1" sz="1800" kern="1200">
                          <a:solidFill>
                            <a:schemeClr val="tx1"/>
                          </a:solidFill>
                          <a:latin typeface="Calibri"/>
                          <a:ea typeface="游ゴシック Medium"/>
                        </a:defRPr>
                      </a:lvl4pPr>
                      <a:lvl5pPr marL="1828800" algn="l" defTabSz="914400" rtl="0" eaLnBrk="1" latinLnBrk="0" hangingPunct="1">
                        <a:defRPr kumimoji="1" sz="1800" kern="1200">
                          <a:solidFill>
                            <a:schemeClr val="tx1"/>
                          </a:solidFill>
                          <a:latin typeface="Calibri"/>
                          <a:ea typeface="游ゴシック Medium"/>
                        </a:defRPr>
                      </a:lvl5pPr>
                      <a:lvl6pPr marL="2286000" algn="l" defTabSz="914400" rtl="0" eaLnBrk="1" latinLnBrk="0" hangingPunct="1">
                        <a:defRPr kumimoji="1" sz="1800" kern="1200">
                          <a:solidFill>
                            <a:schemeClr val="tx1"/>
                          </a:solidFill>
                          <a:latin typeface="Calibri"/>
                          <a:ea typeface="游ゴシック Medium"/>
                        </a:defRPr>
                      </a:lvl6pPr>
                      <a:lvl7pPr marL="2743200" algn="l" defTabSz="914400" rtl="0" eaLnBrk="1" latinLnBrk="0" hangingPunct="1">
                        <a:defRPr kumimoji="1" sz="1800" kern="1200">
                          <a:solidFill>
                            <a:schemeClr val="tx1"/>
                          </a:solidFill>
                          <a:latin typeface="Calibri"/>
                          <a:ea typeface="游ゴシック Medium"/>
                        </a:defRPr>
                      </a:lvl7pPr>
                      <a:lvl8pPr marL="3200400" algn="l" defTabSz="914400" rtl="0" eaLnBrk="1" latinLnBrk="0" hangingPunct="1">
                        <a:defRPr kumimoji="1" sz="1800" kern="1200">
                          <a:solidFill>
                            <a:schemeClr val="tx1"/>
                          </a:solidFill>
                          <a:latin typeface="Calibri"/>
                          <a:ea typeface="游ゴシック Medium"/>
                        </a:defRPr>
                      </a:lvl8pPr>
                      <a:lvl9pPr marL="3657600" algn="l" defTabSz="914400" rtl="0" eaLnBrk="1" latinLnBrk="0" hangingPunct="1">
                        <a:defRPr kumimoji="1" sz="1800" kern="1200">
                          <a:solidFill>
                            <a:schemeClr val="tx1"/>
                          </a:solidFill>
                          <a:latin typeface="Calibri"/>
                          <a:ea typeface="游ゴシック Medium"/>
                        </a:defRPr>
                      </a:lvl9pPr>
                    </a:lstStyle>
                    <a:p>
                      <a:r>
                        <a:rPr kumimoji="1" lang="ja-JP" altLang="en-US" sz="1800" dirty="0" smtClean="0"/>
                        <a:t>①初期状態</a:t>
                      </a:r>
                      <a:endParaRPr kumimoji="1" lang="ja-JP" altLang="en-US" sz="1800" dirty="0"/>
                    </a:p>
                  </a:txBody>
                  <a:tcPr marL="91446" marR="91446" marT="45728" marB="45728">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a:ea typeface="游ゴシック Medium"/>
                        </a:defRPr>
                      </a:lvl1pPr>
                      <a:lvl2pPr marL="457200" algn="l" defTabSz="914400" rtl="0" eaLnBrk="1" latinLnBrk="0" hangingPunct="1">
                        <a:defRPr kumimoji="1" sz="1800" kern="1200">
                          <a:solidFill>
                            <a:schemeClr val="tx1"/>
                          </a:solidFill>
                          <a:latin typeface="Calibri"/>
                          <a:ea typeface="游ゴシック Medium"/>
                        </a:defRPr>
                      </a:lvl2pPr>
                      <a:lvl3pPr marL="914400" algn="l" defTabSz="914400" rtl="0" eaLnBrk="1" latinLnBrk="0" hangingPunct="1">
                        <a:defRPr kumimoji="1" sz="1800" kern="1200">
                          <a:solidFill>
                            <a:schemeClr val="tx1"/>
                          </a:solidFill>
                          <a:latin typeface="Calibri"/>
                          <a:ea typeface="游ゴシック Medium"/>
                        </a:defRPr>
                      </a:lvl3pPr>
                      <a:lvl4pPr marL="1371600" algn="l" defTabSz="914400" rtl="0" eaLnBrk="1" latinLnBrk="0" hangingPunct="1">
                        <a:defRPr kumimoji="1" sz="1800" kern="1200">
                          <a:solidFill>
                            <a:schemeClr val="tx1"/>
                          </a:solidFill>
                          <a:latin typeface="Calibri"/>
                          <a:ea typeface="游ゴシック Medium"/>
                        </a:defRPr>
                      </a:lvl4pPr>
                      <a:lvl5pPr marL="1828800" algn="l" defTabSz="914400" rtl="0" eaLnBrk="1" latinLnBrk="0" hangingPunct="1">
                        <a:defRPr kumimoji="1" sz="1800" kern="1200">
                          <a:solidFill>
                            <a:schemeClr val="tx1"/>
                          </a:solidFill>
                          <a:latin typeface="Calibri"/>
                          <a:ea typeface="游ゴシック Medium"/>
                        </a:defRPr>
                      </a:lvl5pPr>
                      <a:lvl6pPr marL="2286000" algn="l" defTabSz="914400" rtl="0" eaLnBrk="1" latinLnBrk="0" hangingPunct="1">
                        <a:defRPr kumimoji="1" sz="1800" kern="1200">
                          <a:solidFill>
                            <a:schemeClr val="tx1"/>
                          </a:solidFill>
                          <a:latin typeface="Calibri"/>
                          <a:ea typeface="游ゴシック Medium"/>
                        </a:defRPr>
                      </a:lvl6pPr>
                      <a:lvl7pPr marL="2743200" algn="l" defTabSz="914400" rtl="0" eaLnBrk="1" latinLnBrk="0" hangingPunct="1">
                        <a:defRPr kumimoji="1" sz="1800" kern="1200">
                          <a:solidFill>
                            <a:schemeClr val="tx1"/>
                          </a:solidFill>
                          <a:latin typeface="Calibri"/>
                          <a:ea typeface="游ゴシック Medium"/>
                        </a:defRPr>
                      </a:lvl7pPr>
                      <a:lvl8pPr marL="3200400" algn="l" defTabSz="914400" rtl="0" eaLnBrk="1" latinLnBrk="0" hangingPunct="1">
                        <a:defRPr kumimoji="1" sz="1800" kern="1200">
                          <a:solidFill>
                            <a:schemeClr val="tx1"/>
                          </a:solidFill>
                          <a:latin typeface="Calibri"/>
                          <a:ea typeface="游ゴシック Medium"/>
                        </a:defRPr>
                      </a:lvl8pPr>
                      <a:lvl9pPr marL="3657600" algn="l" defTabSz="914400" rtl="0" eaLnBrk="1" latinLnBrk="0" hangingPunct="1">
                        <a:defRPr kumimoji="1" sz="1800" kern="1200">
                          <a:solidFill>
                            <a:schemeClr val="tx1"/>
                          </a:solidFill>
                          <a:latin typeface="Calibri"/>
                          <a:ea typeface="游ゴシック Medium"/>
                        </a:defRPr>
                      </a:lvl9pPr>
                    </a:lstStyle>
                    <a:p>
                      <a:r>
                        <a:rPr kumimoji="1" lang="ja-JP" altLang="en-US" sz="1800" dirty="0" smtClean="0"/>
                        <a:t>②電圧印加</a:t>
                      </a:r>
                      <a:endParaRPr kumimoji="1" lang="ja-JP" altLang="en-US" sz="1800" dirty="0"/>
                    </a:p>
                  </a:txBody>
                  <a:tcPr marL="91446" marR="91446" marT="45728" marB="45728">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a:ea typeface="游ゴシック Medium"/>
                        </a:defRPr>
                      </a:lvl1pPr>
                      <a:lvl2pPr marL="457200" algn="l" defTabSz="914400" rtl="0" eaLnBrk="1" latinLnBrk="0" hangingPunct="1">
                        <a:defRPr kumimoji="1" sz="1800" kern="1200">
                          <a:solidFill>
                            <a:schemeClr val="tx1"/>
                          </a:solidFill>
                          <a:latin typeface="Calibri"/>
                          <a:ea typeface="游ゴシック Medium"/>
                        </a:defRPr>
                      </a:lvl2pPr>
                      <a:lvl3pPr marL="914400" algn="l" defTabSz="914400" rtl="0" eaLnBrk="1" latinLnBrk="0" hangingPunct="1">
                        <a:defRPr kumimoji="1" sz="1800" kern="1200">
                          <a:solidFill>
                            <a:schemeClr val="tx1"/>
                          </a:solidFill>
                          <a:latin typeface="Calibri"/>
                          <a:ea typeface="游ゴシック Medium"/>
                        </a:defRPr>
                      </a:lvl3pPr>
                      <a:lvl4pPr marL="1371600" algn="l" defTabSz="914400" rtl="0" eaLnBrk="1" latinLnBrk="0" hangingPunct="1">
                        <a:defRPr kumimoji="1" sz="1800" kern="1200">
                          <a:solidFill>
                            <a:schemeClr val="tx1"/>
                          </a:solidFill>
                          <a:latin typeface="Calibri"/>
                          <a:ea typeface="游ゴシック Medium"/>
                        </a:defRPr>
                      </a:lvl4pPr>
                      <a:lvl5pPr marL="1828800" algn="l" defTabSz="914400" rtl="0" eaLnBrk="1" latinLnBrk="0" hangingPunct="1">
                        <a:defRPr kumimoji="1" sz="1800" kern="1200">
                          <a:solidFill>
                            <a:schemeClr val="tx1"/>
                          </a:solidFill>
                          <a:latin typeface="Calibri"/>
                          <a:ea typeface="游ゴシック Medium"/>
                        </a:defRPr>
                      </a:lvl5pPr>
                      <a:lvl6pPr marL="2286000" algn="l" defTabSz="914400" rtl="0" eaLnBrk="1" latinLnBrk="0" hangingPunct="1">
                        <a:defRPr kumimoji="1" sz="1800" kern="1200">
                          <a:solidFill>
                            <a:schemeClr val="tx1"/>
                          </a:solidFill>
                          <a:latin typeface="Calibri"/>
                          <a:ea typeface="游ゴシック Medium"/>
                        </a:defRPr>
                      </a:lvl6pPr>
                      <a:lvl7pPr marL="2743200" algn="l" defTabSz="914400" rtl="0" eaLnBrk="1" latinLnBrk="0" hangingPunct="1">
                        <a:defRPr kumimoji="1" sz="1800" kern="1200">
                          <a:solidFill>
                            <a:schemeClr val="tx1"/>
                          </a:solidFill>
                          <a:latin typeface="Calibri"/>
                          <a:ea typeface="游ゴシック Medium"/>
                        </a:defRPr>
                      </a:lvl7pPr>
                      <a:lvl8pPr marL="3200400" algn="l" defTabSz="914400" rtl="0" eaLnBrk="1" latinLnBrk="0" hangingPunct="1">
                        <a:defRPr kumimoji="1" sz="1800" kern="1200">
                          <a:solidFill>
                            <a:schemeClr val="tx1"/>
                          </a:solidFill>
                          <a:latin typeface="Calibri"/>
                          <a:ea typeface="游ゴシック Medium"/>
                        </a:defRPr>
                      </a:lvl8pPr>
                      <a:lvl9pPr marL="3657600" algn="l" defTabSz="914400" rtl="0" eaLnBrk="1" latinLnBrk="0" hangingPunct="1">
                        <a:defRPr kumimoji="1" sz="1800" kern="1200">
                          <a:solidFill>
                            <a:schemeClr val="tx1"/>
                          </a:solidFill>
                          <a:latin typeface="Calibri"/>
                          <a:ea typeface="游ゴシック Medium"/>
                        </a:defRPr>
                      </a:lvl9pPr>
                    </a:lstStyle>
                    <a:p>
                      <a:r>
                        <a:rPr kumimoji="1" lang="ja-JP" altLang="en-US" sz="1800" dirty="0" smtClean="0"/>
                        <a:t>③電離</a:t>
                      </a:r>
                      <a:endParaRPr kumimoji="1" lang="ja-JP" altLang="en-US" sz="1800" dirty="0"/>
                    </a:p>
                  </a:txBody>
                  <a:tcPr marL="91446" marR="91446" marT="45728" marB="45728">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a:ea typeface="游ゴシック Medium"/>
                        </a:defRPr>
                      </a:lvl1pPr>
                      <a:lvl2pPr marL="457200" algn="l" defTabSz="914400" rtl="0" eaLnBrk="1" latinLnBrk="0" hangingPunct="1">
                        <a:defRPr kumimoji="1" sz="1800" kern="1200">
                          <a:solidFill>
                            <a:schemeClr val="tx1"/>
                          </a:solidFill>
                          <a:latin typeface="Calibri"/>
                          <a:ea typeface="游ゴシック Medium"/>
                        </a:defRPr>
                      </a:lvl2pPr>
                      <a:lvl3pPr marL="914400" algn="l" defTabSz="914400" rtl="0" eaLnBrk="1" latinLnBrk="0" hangingPunct="1">
                        <a:defRPr kumimoji="1" sz="1800" kern="1200">
                          <a:solidFill>
                            <a:schemeClr val="tx1"/>
                          </a:solidFill>
                          <a:latin typeface="Calibri"/>
                          <a:ea typeface="游ゴシック Medium"/>
                        </a:defRPr>
                      </a:lvl3pPr>
                      <a:lvl4pPr marL="1371600" algn="l" defTabSz="914400" rtl="0" eaLnBrk="1" latinLnBrk="0" hangingPunct="1">
                        <a:defRPr kumimoji="1" sz="1800" kern="1200">
                          <a:solidFill>
                            <a:schemeClr val="tx1"/>
                          </a:solidFill>
                          <a:latin typeface="Calibri"/>
                          <a:ea typeface="游ゴシック Medium"/>
                        </a:defRPr>
                      </a:lvl4pPr>
                      <a:lvl5pPr marL="1828800" algn="l" defTabSz="914400" rtl="0" eaLnBrk="1" latinLnBrk="0" hangingPunct="1">
                        <a:defRPr kumimoji="1" sz="1800" kern="1200">
                          <a:solidFill>
                            <a:schemeClr val="tx1"/>
                          </a:solidFill>
                          <a:latin typeface="Calibri"/>
                          <a:ea typeface="游ゴシック Medium"/>
                        </a:defRPr>
                      </a:lvl5pPr>
                      <a:lvl6pPr marL="2286000" algn="l" defTabSz="914400" rtl="0" eaLnBrk="1" latinLnBrk="0" hangingPunct="1">
                        <a:defRPr kumimoji="1" sz="1800" kern="1200">
                          <a:solidFill>
                            <a:schemeClr val="tx1"/>
                          </a:solidFill>
                          <a:latin typeface="Calibri"/>
                          <a:ea typeface="游ゴシック Medium"/>
                        </a:defRPr>
                      </a:lvl6pPr>
                      <a:lvl7pPr marL="2743200" algn="l" defTabSz="914400" rtl="0" eaLnBrk="1" latinLnBrk="0" hangingPunct="1">
                        <a:defRPr kumimoji="1" sz="1800" kern="1200">
                          <a:solidFill>
                            <a:schemeClr val="tx1"/>
                          </a:solidFill>
                          <a:latin typeface="Calibri"/>
                          <a:ea typeface="游ゴシック Medium"/>
                        </a:defRPr>
                      </a:lvl7pPr>
                      <a:lvl8pPr marL="3200400" algn="l" defTabSz="914400" rtl="0" eaLnBrk="1" latinLnBrk="0" hangingPunct="1">
                        <a:defRPr kumimoji="1" sz="1800" kern="1200">
                          <a:solidFill>
                            <a:schemeClr val="tx1"/>
                          </a:solidFill>
                          <a:latin typeface="Calibri"/>
                          <a:ea typeface="游ゴシック Medium"/>
                        </a:defRPr>
                      </a:lvl8pPr>
                      <a:lvl9pPr marL="3657600" algn="l" defTabSz="914400" rtl="0" eaLnBrk="1" latinLnBrk="0" hangingPunct="1">
                        <a:defRPr kumimoji="1" sz="1800" kern="1200">
                          <a:solidFill>
                            <a:schemeClr val="tx1"/>
                          </a:solidFill>
                          <a:latin typeface="Calibri"/>
                          <a:ea typeface="游ゴシック Medium"/>
                        </a:defRPr>
                      </a:lvl9pPr>
                    </a:lstStyle>
                    <a:p>
                      <a:r>
                        <a:rPr kumimoji="1" lang="ja-JP" altLang="en-US" sz="1800" dirty="0" smtClean="0"/>
                        <a:t>④二次電子放出</a:t>
                      </a:r>
                      <a:endParaRPr kumimoji="1" lang="ja-JP" altLang="en-US" sz="1800" dirty="0"/>
                    </a:p>
                  </a:txBody>
                  <a:tcPr marL="91446" marR="91446" marT="45728" marB="45728">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 xmlns:a16="http://schemas.microsoft.com/office/drawing/2014/main" val="3088602572"/>
                  </a:ext>
                </a:extLst>
              </a:tr>
              <a:tr h="1283777">
                <a:tc>
                  <a:txBody>
                    <a:bodyPr/>
                    <a:lstStyle>
                      <a:lvl1pPr marL="0" algn="l" defTabSz="914400" rtl="0" eaLnBrk="1" latinLnBrk="0" hangingPunct="1">
                        <a:defRPr kumimoji="1" sz="1800" kern="1200">
                          <a:solidFill>
                            <a:schemeClr val="tx1"/>
                          </a:solidFill>
                          <a:latin typeface="Calibri"/>
                          <a:ea typeface="游ゴシック Medium"/>
                        </a:defRPr>
                      </a:lvl1pPr>
                      <a:lvl2pPr marL="457200" algn="l" defTabSz="914400" rtl="0" eaLnBrk="1" latinLnBrk="0" hangingPunct="1">
                        <a:defRPr kumimoji="1" sz="1800" kern="1200">
                          <a:solidFill>
                            <a:schemeClr val="tx1"/>
                          </a:solidFill>
                          <a:latin typeface="Calibri"/>
                          <a:ea typeface="游ゴシック Medium"/>
                        </a:defRPr>
                      </a:lvl2pPr>
                      <a:lvl3pPr marL="914400" algn="l" defTabSz="914400" rtl="0" eaLnBrk="1" latinLnBrk="0" hangingPunct="1">
                        <a:defRPr kumimoji="1" sz="1800" kern="1200">
                          <a:solidFill>
                            <a:schemeClr val="tx1"/>
                          </a:solidFill>
                          <a:latin typeface="Calibri"/>
                          <a:ea typeface="游ゴシック Medium"/>
                        </a:defRPr>
                      </a:lvl3pPr>
                      <a:lvl4pPr marL="1371600" algn="l" defTabSz="914400" rtl="0" eaLnBrk="1" latinLnBrk="0" hangingPunct="1">
                        <a:defRPr kumimoji="1" sz="1800" kern="1200">
                          <a:solidFill>
                            <a:schemeClr val="tx1"/>
                          </a:solidFill>
                          <a:latin typeface="Calibri"/>
                          <a:ea typeface="游ゴシック Medium"/>
                        </a:defRPr>
                      </a:lvl4pPr>
                      <a:lvl5pPr marL="1828800" algn="l" defTabSz="914400" rtl="0" eaLnBrk="1" latinLnBrk="0" hangingPunct="1">
                        <a:defRPr kumimoji="1" sz="1800" kern="1200">
                          <a:solidFill>
                            <a:schemeClr val="tx1"/>
                          </a:solidFill>
                          <a:latin typeface="Calibri"/>
                          <a:ea typeface="游ゴシック Medium"/>
                        </a:defRPr>
                      </a:lvl5pPr>
                      <a:lvl6pPr marL="2286000" algn="l" defTabSz="914400" rtl="0" eaLnBrk="1" latinLnBrk="0" hangingPunct="1">
                        <a:defRPr kumimoji="1" sz="1800" kern="1200">
                          <a:solidFill>
                            <a:schemeClr val="tx1"/>
                          </a:solidFill>
                          <a:latin typeface="Calibri"/>
                          <a:ea typeface="游ゴシック Medium"/>
                        </a:defRPr>
                      </a:lvl6pPr>
                      <a:lvl7pPr marL="2743200" algn="l" defTabSz="914400" rtl="0" eaLnBrk="1" latinLnBrk="0" hangingPunct="1">
                        <a:defRPr kumimoji="1" sz="1800" kern="1200">
                          <a:solidFill>
                            <a:schemeClr val="tx1"/>
                          </a:solidFill>
                          <a:latin typeface="Calibri"/>
                          <a:ea typeface="游ゴシック Medium"/>
                        </a:defRPr>
                      </a:lvl7pPr>
                      <a:lvl8pPr marL="3200400" algn="l" defTabSz="914400" rtl="0" eaLnBrk="1" latinLnBrk="0" hangingPunct="1">
                        <a:defRPr kumimoji="1" sz="1800" kern="1200">
                          <a:solidFill>
                            <a:schemeClr val="tx1"/>
                          </a:solidFill>
                          <a:latin typeface="Calibri"/>
                          <a:ea typeface="游ゴシック Medium"/>
                        </a:defRPr>
                      </a:lvl8pPr>
                      <a:lvl9pPr marL="3657600" algn="l" defTabSz="914400" rtl="0" eaLnBrk="1" latinLnBrk="0" hangingPunct="1">
                        <a:defRPr kumimoji="1" sz="1800" kern="1200">
                          <a:solidFill>
                            <a:schemeClr val="tx1"/>
                          </a:solidFill>
                          <a:latin typeface="Calibri"/>
                          <a:ea typeface="游ゴシック Medium"/>
                        </a:defRPr>
                      </a:lvl9pPr>
                    </a:lstStyle>
                    <a:p>
                      <a:endParaRPr kumimoji="1" lang="ja-JP" altLang="en-US" sz="1800" dirty="0"/>
                    </a:p>
                  </a:txBody>
                  <a:tcPr marL="91446" marR="91446" marT="45728" marB="45728">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a:ea typeface="游ゴシック Medium"/>
                        </a:defRPr>
                      </a:lvl1pPr>
                      <a:lvl2pPr marL="457200" algn="l" defTabSz="914400" rtl="0" eaLnBrk="1" latinLnBrk="0" hangingPunct="1">
                        <a:defRPr kumimoji="1" sz="1800" kern="1200">
                          <a:solidFill>
                            <a:schemeClr val="tx1"/>
                          </a:solidFill>
                          <a:latin typeface="Calibri"/>
                          <a:ea typeface="游ゴシック Medium"/>
                        </a:defRPr>
                      </a:lvl2pPr>
                      <a:lvl3pPr marL="914400" algn="l" defTabSz="914400" rtl="0" eaLnBrk="1" latinLnBrk="0" hangingPunct="1">
                        <a:defRPr kumimoji="1" sz="1800" kern="1200">
                          <a:solidFill>
                            <a:schemeClr val="tx1"/>
                          </a:solidFill>
                          <a:latin typeface="Calibri"/>
                          <a:ea typeface="游ゴシック Medium"/>
                        </a:defRPr>
                      </a:lvl3pPr>
                      <a:lvl4pPr marL="1371600" algn="l" defTabSz="914400" rtl="0" eaLnBrk="1" latinLnBrk="0" hangingPunct="1">
                        <a:defRPr kumimoji="1" sz="1800" kern="1200">
                          <a:solidFill>
                            <a:schemeClr val="tx1"/>
                          </a:solidFill>
                          <a:latin typeface="Calibri"/>
                          <a:ea typeface="游ゴシック Medium"/>
                        </a:defRPr>
                      </a:lvl4pPr>
                      <a:lvl5pPr marL="1828800" algn="l" defTabSz="914400" rtl="0" eaLnBrk="1" latinLnBrk="0" hangingPunct="1">
                        <a:defRPr kumimoji="1" sz="1800" kern="1200">
                          <a:solidFill>
                            <a:schemeClr val="tx1"/>
                          </a:solidFill>
                          <a:latin typeface="Calibri"/>
                          <a:ea typeface="游ゴシック Medium"/>
                        </a:defRPr>
                      </a:lvl5pPr>
                      <a:lvl6pPr marL="2286000" algn="l" defTabSz="914400" rtl="0" eaLnBrk="1" latinLnBrk="0" hangingPunct="1">
                        <a:defRPr kumimoji="1" sz="1800" kern="1200">
                          <a:solidFill>
                            <a:schemeClr val="tx1"/>
                          </a:solidFill>
                          <a:latin typeface="Calibri"/>
                          <a:ea typeface="游ゴシック Medium"/>
                        </a:defRPr>
                      </a:lvl6pPr>
                      <a:lvl7pPr marL="2743200" algn="l" defTabSz="914400" rtl="0" eaLnBrk="1" latinLnBrk="0" hangingPunct="1">
                        <a:defRPr kumimoji="1" sz="1800" kern="1200">
                          <a:solidFill>
                            <a:schemeClr val="tx1"/>
                          </a:solidFill>
                          <a:latin typeface="Calibri"/>
                          <a:ea typeface="游ゴシック Medium"/>
                        </a:defRPr>
                      </a:lvl7pPr>
                      <a:lvl8pPr marL="3200400" algn="l" defTabSz="914400" rtl="0" eaLnBrk="1" latinLnBrk="0" hangingPunct="1">
                        <a:defRPr kumimoji="1" sz="1800" kern="1200">
                          <a:solidFill>
                            <a:schemeClr val="tx1"/>
                          </a:solidFill>
                          <a:latin typeface="Calibri"/>
                          <a:ea typeface="游ゴシック Medium"/>
                        </a:defRPr>
                      </a:lvl8pPr>
                      <a:lvl9pPr marL="3657600" algn="l" defTabSz="914400" rtl="0" eaLnBrk="1" latinLnBrk="0" hangingPunct="1">
                        <a:defRPr kumimoji="1" sz="1800" kern="1200">
                          <a:solidFill>
                            <a:schemeClr val="tx1"/>
                          </a:solidFill>
                          <a:latin typeface="Calibri"/>
                          <a:ea typeface="游ゴシック Medium"/>
                        </a:defRPr>
                      </a:lvl9pPr>
                    </a:lstStyle>
                    <a:p>
                      <a:endParaRPr kumimoji="1" lang="ja-JP" altLang="en-US" sz="1800" dirty="0"/>
                    </a:p>
                  </a:txBody>
                  <a:tcPr marL="91446" marR="91446" marT="45728" marB="45728">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a:ea typeface="游ゴシック Medium"/>
                        </a:defRPr>
                      </a:lvl1pPr>
                      <a:lvl2pPr marL="457200" algn="l" defTabSz="914400" rtl="0" eaLnBrk="1" latinLnBrk="0" hangingPunct="1">
                        <a:defRPr kumimoji="1" sz="1800" kern="1200">
                          <a:solidFill>
                            <a:schemeClr val="tx1"/>
                          </a:solidFill>
                          <a:latin typeface="Calibri"/>
                          <a:ea typeface="游ゴシック Medium"/>
                        </a:defRPr>
                      </a:lvl2pPr>
                      <a:lvl3pPr marL="914400" algn="l" defTabSz="914400" rtl="0" eaLnBrk="1" latinLnBrk="0" hangingPunct="1">
                        <a:defRPr kumimoji="1" sz="1800" kern="1200">
                          <a:solidFill>
                            <a:schemeClr val="tx1"/>
                          </a:solidFill>
                          <a:latin typeface="Calibri"/>
                          <a:ea typeface="游ゴシック Medium"/>
                        </a:defRPr>
                      </a:lvl3pPr>
                      <a:lvl4pPr marL="1371600" algn="l" defTabSz="914400" rtl="0" eaLnBrk="1" latinLnBrk="0" hangingPunct="1">
                        <a:defRPr kumimoji="1" sz="1800" kern="1200">
                          <a:solidFill>
                            <a:schemeClr val="tx1"/>
                          </a:solidFill>
                          <a:latin typeface="Calibri"/>
                          <a:ea typeface="游ゴシック Medium"/>
                        </a:defRPr>
                      </a:lvl4pPr>
                      <a:lvl5pPr marL="1828800" algn="l" defTabSz="914400" rtl="0" eaLnBrk="1" latinLnBrk="0" hangingPunct="1">
                        <a:defRPr kumimoji="1" sz="1800" kern="1200">
                          <a:solidFill>
                            <a:schemeClr val="tx1"/>
                          </a:solidFill>
                          <a:latin typeface="Calibri"/>
                          <a:ea typeface="游ゴシック Medium"/>
                        </a:defRPr>
                      </a:lvl5pPr>
                      <a:lvl6pPr marL="2286000" algn="l" defTabSz="914400" rtl="0" eaLnBrk="1" latinLnBrk="0" hangingPunct="1">
                        <a:defRPr kumimoji="1" sz="1800" kern="1200">
                          <a:solidFill>
                            <a:schemeClr val="tx1"/>
                          </a:solidFill>
                          <a:latin typeface="Calibri"/>
                          <a:ea typeface="游ゴシック Medium"/>
                        </a:defRPr>
                      </a:lvl6pPr>
                      <a:lvl7pPr marL="2743200" algn="l" defTabSz="914400" rtl="0" eaLnBrk="1" latinLnBrk="0" hangingPunct="1">
                        <a:defRPr kumimoji="1" sz="1800" kern="1200">
                          <a:solidFill>
                            <a:schemeClr val="tx1"/>
                          </a:solidFill>
                          <a:latin typeface="Calibri"/>
                          <a:ea typeface="游ゴシック Medium"/>
                        </a:defRPr>
                      </a:lvl7pPr>
                      <a:lvl8pPr marL="3200400" algn="l" defTabSz="914400" rtl="0" eaLnBrk="1" latinLnBrk="0" hangingPunct="1">
                        <a:defRPr kumimoji="1" sz="1800" kern="1200">
                          <a:solidFill>
                            <a:schemeClr val="tx1"/>
                          </a:solidFill>
                          <a:latin typeface="Calibri"/>
                          <a:ea typeface="游ゴシック Medium"/>
                        </a:defRPr>
                      </a:lvl8pPr>
                      <a:lvl9pPr marL="3657600" algn="l" defTabSz="914400" rtl="0" eaLnBrk="1" latinLnBrk="0" hangingPunct="1">
                        <a:defRPr kumimoji="1" sz="1800" kern="1200">
                          <a:solidFill>
                            <a:schemeClr val="tx1"/>
                          </a:solidFill>
                          <a:latin typeface="Calibri"/>
                          <a:ea typeface="游ゴシック Medium"/>
                        </a:defRPr>
                      </a:lvl9pPr>
                    </a:lstStyle>
                    <a:p>
                      <a:endParaRPr kumimoji="1" lang="ja-JP" altLang="en-US" sz="1800" dirty="0"/>
                    </a:p>
                  </a:txBody>
                  <a:tcPr marL="91446" marR="91446" marT="45728" marB="45728">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a:ea typeface="游ゴシック Medium"/>
                        </a:defRPr>
                      </a:lvl1pPr>
                      <a:lvl2pPr marL="457200" algn="l" defTabSz="914400" rtl="0" eaLnBrk="1" latinLnBrk="0" hangingPunct="1">
                        <a:defRPr kumimoji="1" sz="1800" kern="1200">
                          <a:solidFill>
                            <a:schemeClr val="tx1"/>
                          </a:solidFill>
                          <a:latin typeface="Calibri"/>
                          <a:ea typeface="游ゴシック Medium"/>
                        </a:defRPr>
                      </a:lvl2pPr>
                      <a:lvl3pPr marL="914400" algn="l" defTabSz="914400" rtl="0" eaLnBrk="1" latinLnBrk="0" hangingPunct="1">
                        <a:defRPr kumimoji="1" sz="1800" kern="1200">
                          <a:solidFill>
                            <a:schemeClr val="tx1"/>
                          </a:solidFill>
                          <a:latin typeface="Calibri"/>
                          <a:ea typeface="游ゴシック Medium"/>
                        </a:defRPr>
                      </a:lvl3pPr>
                      <a:lvl4pPr marL="1371600" algn="l" defTabSz="914400" rtl="0" eaLnBrk="1" latinLnBrk="0" hangingPunct="1">
                        <a:defRPr kumimoji="1" sz="1800" kern="1200">
                          <a:solidFill>
                            <a:schemeClr val="tx1"/>
                          </a:solidFill>
                          <a:latin typeface="Calibri"/>
                          <a:ea typeface="游ゴシック Medium"/>
                        </a:defRPr>
                      </a:lvl4pPr>
                      <a:lvl5pPr marL="1828800" algn="l" defTabSz="914400" rtl="0" eaLnBrk="1" latinLnBrk="0" hangingPunct="1">
                        <a:defRPr kumimoji="1" sz="1800" kern="1200">
                          <a:solidFill>
                            <a:schemeClr val="tx1"/>
                          </a:solidFill>
                          <a:latin typeface="Calibri"/>
                          <a:ea typeface="游ゴシック Medium"/>
                        </a:defRPr>
                      </a:lvl5pPr>
                      <a:lvl6pPr marL="2286000" algn="l" defTabSz="914400" rtl="0" eaLnBrk="1" latinLnBrk="0" hangingPunct="1">
                        <a:defRPr kumimoji="1" sz="1800" kern="1200">
                          <a:solidFill>
                            <a:schemeClr val="tx1"/>
                          </a:solidFill>
                          <a:latin typeface="Calibri"/>
                          <a:ea typeface="游ゴシック Medium"/>
                        </a:defRPr>
                      </a:lvl6pPr>
                      <a:lvl7pPr marL="2743200" algn="l" defTabSz="914400" rtl="0" eaLnBrk="1" latinLnBrk="0" hangingPunct="1">
                        <a:defRPr kumimoji="1" sz="1800" kern="1200">
                          <a:solidFill>
                            <a:schemeClr val="tx1"/>
                          </a:solidFill>
                          <a:latin typeface="Calibri"/>
                          <a:ea typeface="游ゴシック Medium"/>
                        </a:defRPr>
                      </a:lvl7pPr>
                      <a:lvl8pPr marL="3200400" algn="l" defTabSz="914400" rtl="0" eaLnBrk="1" latinLnBrk="0" hangingPunct="1">
                        <a:defRPr kumimoji="1" sz="1800" kern="1200">
                          <a:solidFill>
                            <a:schemeClr val="tx1"/>
                          </a:solidFill>
                          <a:latin typeface="Calibri"/>
                          <a:ea typeface="游ゴシック Medium"/>
                        </a:defRPr>
                      </a:lvl8pPr>
                      <a:lvl9pPr marL="3657600" algn="l" defTabSz="914400" rtl="0" eaLnBrk="1" latinLnBrk="0" hangingPunct="1">
                        <a:defRPr kumimoji="1" sz="1800" kern="1200">
                          <a:solidFill>
                            <a:schemeClr val="tx1"/>
                          </a:solidFill>
                          <a:latin typeface="Calibri"/>
                          <a:ea typeface="游ゴシック Medium"/>
                        </a:defRPr>
                      </a:lvl9pPr>
                    </a:lstStyle>
                    <a:p>
                      <a:endParaRPr kumimoji="1" lang="ja-JP" altLang="en-US" sz="1800" dirty="0"/>
                    </a:p>
                  </a:txBody>
                  <a:tcPr marL="91446" marR="91446" marT="45728" marB="45728">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 xmlns:a16="http://schemas.microsoft.com/office/drawing/2014/main" val="3478408595"/>
                  </a:ext>
                </a:extLst>
              </a:tr>
              <a:tr h="731649">
                <a:tc>
                  <a:txBody>
                    <a:bodyPr/>
                    <a:lstStyle>
                      <a:lvl1pPr marL="0" algn="l" defTabSz="914400" rtl="0" eaLnBrk="1" latinLnBrk="0" hangingPunct="1">
                        <a:defRPr kumimoji="1" sz="1800" kern="1200">
                          <a:solidFill>
                            <a:schemeClr val="tx1"/>
                          </a:solidFill>
                          <a:latin typeface="Calibri"/>
                          <a:ea typeface="游ゴシック Medium"/>
                        </a:defRPr>
                      </a:lvl1pPr>
                      <a:lvl2pPr marL="457200" algn="l" defTabSz="914400" rtl="0" eaLnBrk="1" latinLnBrk="0" hangingPunct="1">
                        <a:defRPr kumimoji="1" sz="1800" kern="1200">
                          <a:solidFill>
                            <a:schemeClr val="tx1"/>
                          </a:solidFill>
                          <a:latin typeface="Calibri"/>
                          <a:ea typeface="游ゴシック Medium"/>
                        </a:defRPr>
                      </a:lvl2pPr>
                      <a:lvl3pPr marL="914400" algn="l" defTabSz="914400" rtl="0" eaLnBrk="1" latinLnBrk="0" hangingPunct="1">
                        <a:defRPr kumimoji="1" sz="1800" kern="1200">
                          <a:solidFill>
                            <a:schemeClr val="tx1"/>
                          </a:solidFill>
                          <a:latin typeface="Calibri"/>
                          <a:ea typeface="游ゴシック Medium"/>
                        </a:defRPr>
                      </a:lvl3pPr>
                      <a:lvl4pPr marL="1371600" algn="l" defTabSz="914400" rtl="0" eaLnBrk="1" latinLnBrk="0" hangingPunct="1">
                        <a:defRPr kumimoji="1" sz="1800" kern="1200">
                          <a:solidFill>
                            <a:schemeClr val="tx1"/>
                          </a:solidFill>
                          <a:latin typeface="Calibri"/>
                          <a:ea typeface="游ゴシック Medium"/>
                        </a:defRPr>
                      </a:lvl4pPr>
                      <a:lvl5pPr marL="1828800" algn="l" defTabSz="914400" rtl="0" eaLnBrk="1" latinLnBrk="0" hangingPunct="1">
                        <a:defRPr kumimoji="1" sz="1800" kern="1200">
                          <a:solidFill>
                            <a:schemeClr val="tx1"/>
                          </a:solidFill>
                          <a:latin typeface="Calibri"/>
                          <a:ea typeface="游ゴシック Medium"/>
                        </a:defRPr>
                      </a:lvl5pPr>
                      <a:lvl6pPr marL="2286000" algn="l" defTabSz="914400" rtl="0" eaLnBrk="1" latinLnBrk="0" hangingPunct="1">
                        <a:defRPr kumimoji="1" sz="1800" kern="1200">
                          <a:solidFill>
                            <a:schemeClr val="tx1"/>
                          </a:solidFill>
                          <a:latin typeface="Calibri"/>
                          <a:ea typeface="游ゴシック Medium"/>
                        </a:defRPr>
                      </a:lvl6pPr>
                      <a:lvl7pPr marL="2743200" algn="l" defTabSz="914400" rtl="0" eaLnBrk="1" latinLnBrk="0" hangingPunct="1">
                        <a:defRPr kumimoji="1" sz="1800" kern="1200">
                          <a:solidFill>
                            <a:schemeClr val="tx1"/>
                          </a:solidFill>
                          <a:latin typeface="Calibri"/>
                          <a:ea typeface="游ゴシック Medium"/>
                        </a:defRPr>
                      </a:lvl7pPr>
                      <a:lvl8pPr marL="3200400" algn="l" defTabSz="914400" rtl="0" eaLnBrk="1" latinLnBrk="0" hangingPunct="1">
                        <a:defRPr kumimoji="1" sz="1800" kern="1200">
                          <a:solidFill>
                            <a:schemeClr val="tx1"/>
                          </a:solidFill>
                          <a:latin typeface="Calibri"/>
                          <a:ea typeface="游ゴシック Medium"/>
                        </a:defRPr>
                      </a:lvl8pPr>
                      <a:lvl9pPr marL="3657600" algn="l" defTabSz="914400" rtl="0" eaLnBrk="1" latinLnBrk="0" hangingPunct="1">
                        <a:defRPr kumimoji="1" sz="1800" kern="1200">
                          <a:solidFill>
                            <a:schemeClr val="tx1"/>
                          </a:solidFill>
                          <a:latin typeface="Calibri"/>
                          <a:ea typeface="游ゴシック Medium"/>
                        </a:defRPr>
                      </a:lvl9pPr>
                    </a:lstStyle>
                    <a:p>
                      <a:r>
                        <a:rPr kumimoji="1" lang="ja-JP" altLang="en-US" sz="1400" dirty="0" smtClean="0"/>
                        <a:t>電極間に自然電離により</a:t>
                      </a:r>
                      <a:r>
                        <a:rPr kumimoji="1" lang="en-US" altLang="ja-JP" sz="1400" dirty="0" smtClean="0"/>
                        <a:t>10</a:t>
                      </a:r>
                      <a:r>
                        <a:rPr kumimoji="1" lang="ja-JP" altLang="en-US" sz="1400" dirty="0" smtClean="0"/>
                        <a:t>個</a:t>
                      </a:r>
                      <a:r>
                        <a:rPr kumimoji="1" lang="en-US" altLang="ja-JP" sz="1400" dirty="0" smtClean="0"/>
                        <a:t>/cm</a:t>
                      </a:r>
                      <a:r>
                        <a:rPr kumimoji="1" lang="en-US" altLang="ja-JP" sz="1400" baseline="30000" dirty="0" smtClean="0"/>
                        <a:t>3</a:t>
                      </a:r>
                      <a:r>
                        <a:rPr kumimoji="1" lang="ja-JP" altLang="en-US" sz="1400" dirty="0" smtClean="0"/>
                        <a:t>の電子、陽イオンが存在する。</a:t>
                      </a:r>
                      <a:endParaRPr kumimoji="1" lang="ja-JP" altLang="en-US" sz="1400" dirty="0"/>
                    </a:p>
                  </a:txBody>
                  <a:tcPr marL="91446" marR="91446" marT="45728" marB="45728">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a:ea typeface="游ゴシック Medium"/>
                        </a:defRPr>
                      </a:lvl1pPr>
                      <a:lvl2pPr marL="457200" algn="l" defTabSz="914400" rtl="0" eaLnBrk="1" latinLnBrk="0" hangingPunct="1">
                        <a:defRPr kumimoji="1" sz="1800" kern="1200">
                          <a:solidFill>
                            <a:schemeClr val="tx1"/>
                          </a:solidFill>
                          <a:latin typeface="Calibri"/>
                          <a:ea typeface="游ゴシック Medium"/>
                        </a:defRPr>
                      </a:lvl2pPr>
                      <a:lvl3pPr marL="914400" algn="l" defTabSz="914400" rtl="0" eaLnBrk="1" latinLnBrk="0" hangingPunct="1">
                        <a:defRPr kumimoji="1" sz="1800" kern="1200">
                          <a:solidFill>
                            <a:schemeClr val="tx1"/>
                          </a:solidFill>
                          <a:latin typeface="Calibri"/>
                          <a:ea typeface="游ゴシック Medium"/>
                        </a:defRPr>
                      </a:lvl3pPr>
                      <a:lvl4pPr marL="1371600" algn="l" defTabSz="914400" rtl="0" eaLnBrk="1" latinLnBrk="0" hangingPunct="1">
                        <a:defRPr kumimoji="1" sz="1800" kern="1200">
                          <a:solidFill>
                            <a:schemeClr val="tx1"/>
                          </a:solidFill>
                          <a:latin typeface="Calibri"/>
                          <a:ea typeface="游ゴシック Medium"/>
                        </a:defRPr>
                      </a:lvl4pPr>
                      <a:lvl5pPr marL="1828800" algn="l" defTabSz="914400" rtl="0" eaLnBrk="1" latinLnBrk="0" hangingPunct="1">
                        <a:defRPr kumimoji="1" sz="1800" kern="1200">
                          <a:solidFill>
                            <a:schemeClr val="tx1"/>
                          </a:solidFill>
                          <a:latin typeface="Calibri"/>
                          <a:ea typeface="游ゴシック Medium"/>
                        </a:defRPr>
                      </a:lvl5pPr>
                      <a:lvl6pPr marL="2286000" algn="l" defTabSz="914400" rtl="0" eaLnBrk="1" latinLnBrk="0" hangingPunct="1">
                        <a:defRPr kumimoji="1" sz="1800" kern="1200">
                          <a:solidFill>
                            <a:schemeClr val="tx1"/>
                          </a:solidFill>
                          <a:latin typeface="Calibri"/>
                          <a:ea typeface="游ゴシック Medium"/>
                        </a:defRPr>
                      </a:lvl6pPr>
                      <a:lvl7pPr marL="2743200" algn="l" defTabSz="914400" rtl="0" eaLnBrk="1" latinLnBrk="0" hangingPunct="1">
                        <a:defRPr kumimoji="1" sz="1800" kern="1200">
                          <a:solidFill>
                            <a:schemeClr val="tx1"/>
                          </a:solidFill>
                          <a:latin typeface="Calibri"/>
                          <a:ea typeface="游ゴシック Medium"/>
                        </a:defRPr>
                      </a:lvl7pPr>
                      <a:lvl8pPr marL="3200400" algn="l" defTabSz="914400" rtl="0" eaLnBrk="1" latinLnBrk="0" hangingPunct="1">
                        <a:defRPr kumimoji="1" sz="1800" kern="1200">
                          <a:solidFill>
                            <a:schemeClr val="tx1"/>
                          </a:solidFill>
                          <a:latin typeface="Calibri"/>
                          <a:ea typeface="游ゴシック Medium"/>
                        </a:defRPr>
                      </a:lvl8pPr>
                      <a:lvl9pPr marL="3657600" algn="l" defTabSz="914400" rtl="0" eaLnBrk="1" latinLnBrk="0" hangingPunct="1">
                        <a:defRPr kumimoji="1" sz="1800" kern="1200">
                          <a:solidFill>
                            <a:schemeClr val="tx1"/>
                          </a:solidFill>
                          <a:latin typeface="Calibri"/>
                          <a:ea typeface="游ゴシック Medium"/>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smtClean="0"/>
                        <a:t>電子、陽イオンが電界により移動する。</a:t>
                      </a:r>
                    </a:p>
                  </a:txBody>
                  <a:tcPr marL="91446" marR="91446" marT="45728" marB="45728">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a:ea typeface="游ゴシック Medium"/>
                        </a:defRPr>
                      </a:lvl1pPr>
                      <a:lvl2pPr marL="457200" algn="l" defTabSz="914400" rtl="0" eaLnBrk="1" latinLnBrk="0" hangingPunct="1">
                        <a:defRPr kumimoji="1" sz="1800" kern="1200">
                          <a:solidFill>
                            <a:schemeClr val="tx1"/>
                          </a:solidFill>
                          <a:latin typeface="Calibri"/>
                          <a:ea typeface="游ゴシック Medium"/>
                        </a:defRPr>
                      </a:lvl2pPr>
                      <a:lvl3pPr marL="914400" algn="l" defTabSz="914400" rtl="0" eaLnBrk="1" latinLnBrk="0" hangingPunct="1">
                        <a:defRPr kumimoji="1" sz="1800" kern="1200">
                          <a:solidFill>
                            <a:schemeClr val="tx1"/>
                          </a:solidFill>
                          <a:latin typeface="Calibri"/>
                          <a:ea typeface="游ゴシック Medium"/>
                        </a:defRPr>
                      </a:lvl3pPr>
                      <a:lvl4pPr marL="1371600" algn="l" defTabSz="914400" rtl="0" eaLnBrk="1" latinLnBrk="0" hangingPunct="1">
                        <a:defRPr kumimoji="1" sz="1800" kern="1200">
                          <a:solidFill>
                            <a:schemeClr val="tx1"/>
                          </a:solidFill>
                          <a:latin typeface="Calibri"/>
                          <a:ea typeface="游ゴシック Medium"/>
                        </a:defRPr>
                      </a:lvl4pPr>
                      <a:lvl5pPr marL="1828800" algn="l" defTabSz="914400" rtl="0" eaLnBrk="1" latinLnBrk="0" hangingPunct="1">
                        <a:defRPr kumimoji="1" sz="1800" kern="1200">
                          <a:solidFill>
                            <a:schemeClr val="tx1"/>
                          </a:solidFill>
                          <a:latin typeface="Calibri"/>
                          <a:ea typeface="游ゴシック Medium"/>
                        </a:defRPr>
                      </a:lvl5pPr>
                      <a:lvl6pPr marL="2286000" algn="l" defTabSz="914400" rtl="0" eaLnBrk="1" latinLnBrk="0" hangingPunct="1">
                        <a:defRPr kumimoji="1" sz="1800" kern="1200">
                          <a:solidFill>
                            <a:schemeClr val="tx1"/>
                          </a:solidFill>
                          <a:latin typeface="Calibri"/>
                          <a:ea typeface="游ゴシック Medium"/>
                        </a:defRPr>
                      </a:lvl6pPr>
                      <a:lvl7pPr marL="2743200" algn="l" defTabSz="914400" rtl="0" eaLnBrk="1" latinLnBrk="0" hangingPunct="1">
                        <a:defRPr kumimoji="1" sz="1800" kern="1200">
                          <a:solidFill>
                            <a:schemeClr val="tx1"/>
                          </a:solidFill>
                          <a:latin typeface="Calibri"/>
                          <a:ea typeface="游ゴシック Medium"/>
                        </a:defRPr>
                      </a:lvl7pPr>
                      <a:lvl8pPr marL="3200400" algn="l" defTabSz="914400" rtl="0" eaLnBrk="1" latinLnBrk="0" hangingPunct="1">
                        <a:defRPr kumimoji="1" sz="1800" kern="1200">
                          <a:solidFill>
                            <a:schemeClr val="tx1"/>
                          </a:solidFill>
                          <a:latin typeface="Calibri"/>
                          <a:ea typeface="游ゴシック Medium"/>
                        </a:defRPr>
                      </a:lvl8pPr>
                      <a:lvl9pPr marL="3657600" algn="l" defTabSz="914400" rtl="0" eaLnBrk="1" latinLnBrk="0" hangingPunct="1">
                        <a:defRPr kumimoji="1" sz="1800" kern="1200">
                          <a:solidFill>
                            <a:schemeClr val="tx1"/>
                          </a:solidFill>
                          <a:latin typeface="Calibri"/>
                          <a:ea typeface="游ゴシック Medium"/>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smtClean="0"/>
                        <a:t>ガス分子が電子の衝突により、電離する。</a:t>
                      </a:r>
                    </a:p>
                  </a:txBody>
                  <a:tcPr marL="91446" marR="91446" marT="45728" marB="45728">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a:ea typeface="游ゴシック Medium"/>
                        </a:defRPr>
                      </a:lvl1pPr>
                      <a:lvl2pPr marL="457200" algn="l" defTabSz="914400" rtl="0" eaLnBrk="1" latinLnBrk="0" hangingPunct="1">
                        <a:defRPr kumimoji="1" sz="1800" kern="1200">
                          <a:solidFill>
                            <a:schemeClr val="tx1"/>
                          </a:solidFill>
                          <a:latin typeface="Calibri"/>
                          <a:ea typeface="游ゴシック Medium"/>
                        </a:defRPr>
                      </a:lvl2pPr>
                      <a:lvl3pPr marL="914400" algn="l" defTabSz="914400" rtl="0" eaLnBrk="1" latinLnBrk="0" hangingPunct="1">
                        <a:defRPr kumimoji="1" sz="1800" kern="1200">
                          <a:solidFill>
                            <a:schemeClr val="tx1"/>
                          </a:solidFill>
                          <a:latin typeface="Calibri"/>
                          <a:ea typeface="游ゴシック Medium"/>
                        </a:defRPr>
                      </a:lvl3pPr>
                      <a:lvl4pPr marL="1371600" algn="l" defTabSz="914400" rtl="0" eaLnBrk="1" latinLnBrk="0" hangingPunct="1">
                        <a:defRPr kumimoji="1" sz="1800" kern="1200">
                          <a:solidFill>
                            <a:schemeClr val="tx1"/>
                          </a:solidFill>
                          <a:latin typeface="Calibri"/>
                          <a:ea typeface="游ゴシック Medium"/>
                        </a:defRPr>
                      </a:lvl4pPr>
                      <a:lvl5pPr marL="1828800" algn="l" defTabSz="914400" rtl="0" eaLnBrk="1" latinLnBrk="0" hangingPunct="1">
                        <a:defRPr kumimoji="1" sz="1800" kern="1200">
                          <a:solidFill>
                            <a:schemeClr val="tx1"/>
                          </a:solidFill>
                          <a:latin typeface="Calibri"/>
                          <a:ea typeface="游ゴシック Medium"/>
                        </a:defRPr>
                      </a:lvl5pPr>
                      <a:lvl6pPr marL="2286000" algn="l" defTabSz="914400" rtl="0" eaLnBrk="1" latinLnBrk="0" hangingPunct="1">
                        <a:defRPr kumimoji="1" sz="1800" kern="1200">
                          <a:solidFill>
                            <a:schemeClr val="tx1"/>
                          </a:solidFill>
                          <a:latin typeface="Calibri"/>
                          <a:ea typeface="游ゴシック Medium"/>
                        </a:defRPr>
                      </a:lvl6pPr>
                      <a:lvl7pPr marL="2743200" algn="l" defTabSz="914400" rtl="0" eaLnBrk="1" latinLnBrk="0" hangingPunct="1">
                        <a:defRPr kumimoji="1" sz="1800" kern="1200">
                          <a:solidFill>
                            <a:schemeClr val="tx1"/>
                          </a:solidFill>
                          <a:latin typeface="Calibri"/>
                          <a:ea typeface="游ゴシック Medium"/>
                        </a:defRPr>
                      </a:lvl7pPr>
                      <a:lvl8pPr marL="3200400" algn="l" defTabSz="914400" rtl="0" eaLnBrk="1" latinLnBrk="0" hangingPunct="1">
                        <a:defRPr kumimoji="1" sz="1800" kern="1200">
                          <a:solidFill>
                            <a:schemeClr val="tx1"/>
                          </a:solidFill>
                          <a:latin typeface="Calibri"/>
                          <a:ea typeface="游ゴシック Medium"/>
                        </a:defRPr>
                      </a:lvl8pPr>
                      <a:lvl9pPr marL="3657600" algn="l" defTabSz="914400" rtl="0" eaLnBrk="1" latinLnBrk="0" hangingPunct="1">
                        <a:defRPr kumimoji="1" sz="1800" kern="1200">
                          <a:solidFill>
                            <a:schemeClr val="tx1"/>
                          </a:solidFill>
                          <a:latin typeface="Calibri"/>
                          <a:ea typeface="游ゴシック Medium"/>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smtClean="0"/>
                        <a:t>陽イオンが負極に衝突し、二次電子を放出する。</a:t>
                      </a:r>
                    </a:p>
                  </a:txBody>
                  <a:tcPr marL="91446" marR="91446" marT="45728" marB="45728">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 xmlns:a16="http://schemas.microsoft.com/office/drawing/2014/main" val="3581991288"/>
                  </a:ext>
                </a:extLst>
              </a:tr>
            </a:tbl>
          </a:graphicData>
        </a:graphic>
      </p:graphicFrame>
      <p:sp>
        <p:nvSpPr>
          <p:cNvPr id="215" name="正方形/長方形 214"/>
          <p:cNvSpPr/>
          <p:nvPr/>
        </p:nvSpPr>
        <p:spPr>
          <a:xfrm>
            <a:off x="276225" y="4394200"/>
            <a:ext cx="215900" cy="1150938"/>
          </a:xfrm>
          <a:prstGeom prst="rect">
            <a:avLst/>
          </a:prstGeom>
          <a:solidFill>
            <a:sysClr val="window" lastClr="FFFFFF">
              <a:lumMod val="50000"/>
            </a:sysClr>
          </a:solid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216" name="正方形/長方形 215"/>
          <p:cNvSpPr/>
          <p:nvPr/>
        </p:nvSpPr>
        <p:spPr>
          <a:xfrm>
            <a:off x="2085975" y="4394200"/>
            <a:ext cx="215900" cy="1150938"/>
          </a:xfrm>
          <a:prstGeom prst="rect">
            <a:avLst/>
          </a:prstGeom>
          <a:solidFill>
            <a:sysClr val="window" lastClr="FFFFFF">
              <a:lumMod val="50000"/>
            </a:sysClr>
          </a:solid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11297" name="テキスト ボックス 216"/>
          <p:cNvSpPr txBox="1">
            <a:spLocks noChangeArrowheads="1"/>
          </p:cNvSpPr>
          <p:nvPr/>
        </p:nvSpPr>
        <p:spPr bwMode="auto">
          <a:xfrm>
            <a:off x="989013" y="4487863"/>
            <a:ext cx="365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a:t>
            </a:r>
          </a:p>
        </p:txBody>
      </p:sp>
      <p:sp>
        <p:nvSpPr>
          <p:cNvPr id="218" name="円/楕円 37"/>
          <p:cNvSpPr/>
          <p:nvPr/>
        </p:nvSpPr>
        <p:spPr>
          <a:xfrm>
            <a:off x="1079500" y="4540250"/>
            <a:ext cx="179388" cy="179388"/>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11299" name="テキスト ボックス 218"/>
          <p:cNvSpPr txBox="1">
            <a:spLocks noChangeArrowheads="1"/>
          </p:cNvSpPr>
          <p:nvPr/>
        </p:nvSpPr>
        <p:spPr bwMode="auto">
          <a:xfrm>
            <a:off x="895350" y="5184775"/>
            <a:ext cx="363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a:t>
            </a:r>
          </a:p>
        </p:txBody>
      </p:sp>
      <p:sp>
        <p:nvSpPr>
          <p:cNvPr id="220" name="円/楕円 37"/>
          <p:cNvSpPr/>
          <p:nvPr/>
        </p:nvSpPr>
        <p:spPr>
          <a:xfrm>
            <a:off x="985838" y="5237163"/>
            <a:ext cx="179387" cy="179387"/>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11301" name="テキスト ボックス 220"/>
          <p:cNvSpPr txBox="1">
            <a:spLocks noChangeArrowheads="1"/>
          </p:cNvSpPr>
          <p:nvPr/>
        </p:nvSpPr>
        <p:spPr bwMode="auto">
          <a:xfrm>
            <a:off x="1471613" y="4402138"/>
            <a:ext cx="363537"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a:t>
            </a:r>
          </a:p>
        </p:txBody>
      </p:sp>
      <p:sp>
        <p:nvSpPr>
          <p:cNvPr id="222" name="円/楕円 43"/>
          <p:cNvSpPr/>
          <p:nvPr/>
        </p:nvSpPr>
        <p:spPr>
          <a:xfrm>
            <a:off x="1562100" y="4470400"/>
            <a:ext cx="179388" cy="180975"/>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11303" name="テキスト ボックス 222"/>
          <p:cNvSpPr txBox="1">
            <a:spLocks noChangeArrowheads="1"/>
          </p:cNvSpPr>
          <p:nvPr/>
        </p:nvSpPr>
        <p:spPr bwMode="auto">
          <a:xfrm>
            <a:off x="1376363" y="5099050"/>
            <a:ext cx="365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a:t>
            </a:r>
          </a:p>
        </p:txBody>
      </p:sp>
      <p:sp>
        <p:nvSpPr>
          <p:cNvPr id="224" name="円/楕円 43"/>
          <p:cNvSpPr/>
          <p:nvPr/>
        </p:nvSpPr>
        <p:spPr>
          <a:xfrm>
            <a:off x="1468438" y="5167313"/>
            <a:ext cx="179387" cy="180975"/>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11305" name="テキスト ボックス 224"/>
          <p:cNvSpPr txBox="1">
            <a:spLocks noChangeArrowheads="1"/>
          </p:cNvSpPr>
          <p:nvPr/>
        </p:nvSpPr>
        <p:spPr bwMode="auto">
          <a:xfrm>
            <a:off x="1203325" y="4772025"/>
            <a:ext cx="2047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G</a:t>
            </a:r>
            <a:endPar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endParaRPr>
          </a:p>
        </p:txBody>
      </p:sp>
      <p:sp>
        <p:nvSpPr>
          <p:cNvPr id="226" name="円/楕円 43"/>
          <p:cNvSpPr/>
          <p:nvPr/>
        </p:nvSpPr>
        <p:spPr>
          <a:xfrm>
            <a:off x="1258888" y="4840288"/>
            <a:ext cx="179387" cy="179387"/>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11307" name="テキスト ボックス 226"/>
          <p:cNvSpPr txBox="1">
            <a:spLocks noChangeArrowheads="1"/>
          </p:cNvSpPr>
          <p:nvPr/>
        </p:nvSpPr>
        <p:spPr bwMode="auto">
          <a:xfrm>
            <a:off x="1701800" y="4772025"/>
            <a:ext cx="2047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G</a:t>
            </a:r>
            <a:endPar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endParaRPr>
          </a:p>
        </p:txBody>
      </p:sp>
      <p:sp>
        <p:nvSpPr>
          <p:cNvPr id="228" name="円/楕円 43"/>
          <p:cNvSpPr/>
          <p:nvPr/>
        </p:nvSpPr>
        <p:spPr>
          <a:xfrm>
            <a:off x="1757363" y="4840288"/>
            <a:ext cx="179387" cy="180975"/>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11309" name="テキスト ボックス 228"/>
          <p:cNvSpPr txBox="1">
            <a:spLocks noChangeArrowheads="1"/>
          </p:cNvSpPr>
          <p:nvPr/>
        </p:nvSpPr>
        <p:spPr bwMode="auto">
          <a:xfrm>
            <a:off x="7170738" y="5216525"/>
            <a:ext cx="363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BFBFBF"/>
                </a:solidFill>
                <a:effectLst/>
                <a:uLnTx/>
                <a:uFillTx/>
                <a:latin typeface="Calibri" panose="020F0502020204030204" pitchFamily="34" charset="0"/>
                <a:ea typeface="游ゴシック Medium" panose="020B0500000000000000" pitchFamily="50" charset="-128"/>
                <a:cs typeface="+mn-cs"/>
              </a:rPr>
              <a:t>－</a:t>
            </a:r>
          </a:p>
        </p:txBody>
      </p:sp>
      <p:grpSp>
        <p:nvGrpSpPr>
          <p:cNvPr id="11310" name="グループ化 229"/>
          <p:cNvGrpSpPr>
            <a:grpSpLocks/>
          </p:cNvGrpSpPr>
          <p:nvPr/>
        </p:nvGrpSpPr>
        <p:grpSpPr bwMode="auto">
          <a:xfrm>
            <a:off x="2427288" y="4383088"/>
            <a:ext cx="2063750" cy="1230312"/>
            <a:chOff x="156272" y="1860511"/>
            <a:chExt cx="2063824" cy="1231148"/>
          </a:xfrm>
        </p:grpSpPr>
        <p:cxnSp>
          <p:nvCxnSpPr>
            <p:cNvPr id="11445" name="直線矢印コネクタ 230"/>
            <p:cNvCxnSpPr>
              <a:cxnSpLocks noChangeShapeType="1"/>
            </p:cNvCxnSpPr>
            <p:nvPr/>
          </p:nvCxnSpPr>
          <p:spPr bwMode="auto">
            <a:xfrm flipH="1">
              <a:off x="420525" y="1988840"/>
              <a:ext cx="1620000" cy="0"/>
            </a:xfrm>
            <a:prstGeom prst="straightConnector1">
              <a:avLst/>
            </a:prstGeom>
            <a:noFill/>
            <a:ln w="9525" algn="ctr">
              <a:solidFill>
                <a:srgbClr val="BFBFBF"/>
              </a:solidFill>
              <a:round/>
              <a:headEnd/>
              <a:tailEnd type="triangle" w="med" len="med"/>
            </a:ln>
            <a:extLst>
              <a:ext uri="{909E8E84-426E-40DD-AFC4-6F175D3DCCD1}">
                <a14:hiddenFill xmlns:a14="http://schemas.microsoft.com/office/drawing/2010/main">
                  <a:noFill/>
                </a14:hiddenFill>
              </a:ext>
            </a:extLst>
          </p:spPr>
        </p:cxnSp>
        <p:cxnSp>
          <p:nvCxnSpPr>
            <p:cNvPr id="11446" name="直線矢印コネクタ 231"/>
            <p:cNvCxnSpPr>
              <a:cxnSpLocks noChangeShapeType="1"/>
            </p:cNvCxnSpPr>
            <p:nvPr/>
          </p:nvCxnSpPr>
          <p:spPr bwMode="auto">
            <a:xfrm flipH="1">
              <a:off x="420525" y="2744924"/>
              <a:ext cx="1620000" cy="0"/>
            </a:xfrm>
            <a:prstGeom prst="straightConnector1">
              <a:avLst/>
            </a:prstGeom>
            <a:noFill/>
            <a:ln w="9525" algn="ctr">
              <a:solidFill>
                <a:srgbClr val="BFBFBF"/>
              </a:solidFill>
              <a:round/>
              <a:headEnd/>
              <a:tailEnd type="triangle" w="med" len="med"/>
            </a:ln>
            <a:extLst>
              <a:ext uri="{909E8E84-426E-40DD-AFC4-6F175D3DCCD1}">
                <a14:hiddenFill xmlns:a14="http://schemas.microsoft.com/office/drawing/2010/main">
                  <a:noFill/>
                </a14:hiddenFill>
              </a:ext>
            </a:extLst>
          </p:spPr>
        </p:cxnSp>
        <p:cxnSp>
          <p:nvCxnSpPr>
            <p:cNvPr id="11447" name="直線矢印コネクタ 232"/>
            <p:cNvCxnSpPr>
              <a:cxnSpLocks noChangeShapeType="1"/>
            </p:cNvCxnSpPr>
            <p:nvPr/>
          </p:nvCxnSpPr>
          <p:spPr bwMode="auto">
            <a:xfrm flipH="1">
              <a:off x="420525" y="2240868"/>
              <a:ext cx="1620000" cy="0"/>
            </a:xfrm>
            <a:prstGeom prst="straightConnector1">
              <a:avLst/>
            </a:prstGeom>
            <a:noFill/>
            <a:ln w="9525" algn="ctr">
              <a:solidFill>
                <a:srgbClr val="BFBFBF"/>
              </a:solidFill>
              <a:round/>
              <a:headEnd/>
              <a:tailEnd type="triangle" w="med" len="med"/>
            </a:ln>
            <a:extLst>
              <a:ext uri="{909E8E84-426E-40DD-AFC4-6F175D3DCCD1}">
                <a14:hiddenFill xmlns:a14="http://schemas.microsoft.com/office/drawing/2010/main">
                  <a:noFill/>
                </a14:hiddenFill>
              </a:ext>
            </a:extLst>
          </p:spPr>
        </p:cxnSp>
        <p:cxnSp>
          <p:nvCxnSpPr>
            <p:cNvPr id="11448" name="直線矢印コネクタ 233"/>
            <p:cNvCxnSpPr>
              <a:cxnSpLocks noChangeShapeType="1"/>
            </p:cNvCxnSpPr>
            <p:nvPr/>
          </p:nvCxnSpPr>
          <p:spPr bwMode="auto">
            <a:xfrm flipH="1">
              <a:off x="420525" y="2492896"/>
              <a:ext cx="1620000" cy="0"/>
            </a:xfrm>
            <a:prstGeom prst="straightConnector1">
              <a:avLst/>
            </a:prstGeom>
            <a:noFill/>
            <a:ln w="9525" algn="ctr">
              <a:solidFill>
                <a:srgbClr val="BFBFBF"/>
              </a:solidFill>
              <a:round/>
              <a:headEnd/>
              <a:tailEnd type="triangle" w="med" len="med"/>
            </a:ln>
            <a:extLst>
              <a:ext uri="{909E8E84-426E-40DD-AFC4-6F175D3DCCD1}">
                <a14:hiddenFill xmlns:a14="http://schemas.microsoft.com/office/drawing/2010/main">
                  <a:noFill/>
                </a14:hiddenFill>
              </a:ext>
            </a:extLst>
          </p:spPr>
        </p:cxnSp>
        <p:cxnSp>
          <p:nvCxnSpPr>
            <p:cNvPr id="11449" name="直線矢印コネクタ 234"/>
            <p:cNvCxnSpPr>
              <a:cxnSpLocks noChangeShapeType="1"/>
            </p:cNvCxnSpPr>
            <p:nvPr/>
          </p:nvCxnSpPr>
          <p:spPr bwMode="auto">
            <a:xfrm flipH="1">
              <a:off x="420525" y="2996952"/>
              <a:ext cx="1620000" cy="0"/>
            </a:xfrm>
            <a:prstGeom prst="straightConnector1">
              <a:avLst/>
            </a:prstGeom>
            <a:noFill/>
            <a:ln w="9525" algn="ctr">
              <a:solidFill>
                <a:srgbClr val="BFBFBF"/>
              </a:solidFill>
              <a:round/>
              <a:headEnd/>
              <a:tailEnd type="triangle" w="med" len="med"/>
            </a:ln>
            <a:extLst>
              <a:ext uri="{909E8E84-426E-40DD-AFC4-6F175D3DCCD1}">
                <a14:hiddenFill xmlns:a14="http://schemas.microsoft.com/office/drawing/2010/main">
                  <a:noFill/>
                </a14:hiddenFill>
              </a:ext>
            </a:extLst>
          </p:spPr>
        </p:cxnSp>
        <p:sp>
          <p:nvSpPr>
            <p:cNvPr id="236" name="正方形/長方形 235"/>
            <p:cNvSpPr/>
            <p:nvPr/>
          </p:nvSpPr>
          <p:spPr>
            <a:xfrm>
              <a:off x="194373" y="1898637"/>
              <a:ext cx="215908" cy="1151719"/>
            </a:xfrm>
            <a:prstGeom prst="rect">
              <a:avLst/>
            </a:prstGeom>
            <a:solidFill>
              <a:srgbClr val="4F81BD"/>
            </a:solidFill>
            <a:ln w="25400" cap="flat" cmpd="sng" algn="ctr">
              <a:solidFill>
                <a:srgbClr val="4F81BD">
                  <a:shade val="50000"/>
                </a:srgb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237" name="正方形/長方形 236"/>
            <p:cNvSpPr/>
            <p:nvPr/>
          </p:nvSpPr>
          <p:spPr>
            <a:xfrm>
              <a:off x="2004188" y="1898637"/>
              <a:ext cx="215908" cy="1151719"/>
            </a:xfrm>
            <a:prstGeom prst="rect">
              <a:avLst/>
            </a:prstGeom>
            <a:solidFill>
              <a:srgbClr val="C0504D"/>
            </a:solidFill>
            <a:ln w="25400" cap="flat" cmpd="sng" algn="ctr">
              <a:solidFill>
                <a:srgbClr val="FF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238" name="テキスト ボックス 237"/>
            <p:cNvSpPr txBox="1"/>
            <p:nvPr/>
          </p:nvSpPr>
          <p:spPr>
            <a:xfrm>
              <a:off x="156272" y="2115712"/>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239" name="テキスト ボックス 238"/>
            <p:cNvSpPr txBox="1"/>
            <p:nvPr/>
          </p:nvSpPr>
          <p:spPr>
            <a:xfrm>
              <a:off x="156272" y="1899688"/>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240" name="テキスト ボックス 239"/>
            <p:cNvSpPr txBox="1"/>
            <p:nvPr/>
          </p:nvSpPr>
          <p:spPr>
            <a:xfrm>
              <a:off x="156272" y="2763784"/>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241" name="テキスト ボックス 240"/>
            <p:cNvSpPr txBox="1"/>
            <p:nvPr/>
          </p:nvSpPr>
          <p:spPr>
            <a:xfrm>
              <a:off x="156272" y="2547760"/>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242" name="テキスト ボックス 241"/>
            <p:cNvSpPr txBox="1"/>
            <p:nvPr/>
          </p:nvSpPr>
          <p:spPr>
            <a:xfrm>
              <a:off x="156272" y="2331736"/>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243" name="テキスト ボックス 242"/>
            <p:cNvSpPr txBox="1"/>
            <p:nvPr/>
          </p:nvSpPr>
          <p:spPr>
            <a:xfrm>
              <a:off x="1963189" y="2091354"/>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244" name="テキスト ボックス 243"/>
            <p:cNvSpPr txBox="1"/>
            <p:nvPr/>
          </p:nvSpPr>
          <p:spPr>
            <a:xfrm>
              <a:off x="1963189" y="1860511"/>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245" name="テキスト ボックス 244"/>
            <p:cNvSpPr txBox="1"/>
            <p:nvPr/>
          </p:nvSpPr>
          <p:spPr>
            <a:xfrm>
              <a:off x="1963189" y="2322197"/>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246" name="テキスト ボックス 245"/>
            <p:cNvSpPr txBox="1"/>
            <p:nvPr/>
          </p:nvSpPr>
          <p:spPr>
            <a:xfrm>
              <a:off x="1963189" y="2783882"/>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247" name="テキスト ボックス 246"/>
            <p:cNvSpPr txBox="1"/>
            <p:nvPr/>
          </p:nvSpPr>
          <p:spPr>
            <a:xfrm>
              <a:off x="1963189" y="2553040"/>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grpSp>
      <p:sp>
        <p:nvSpPr>
          <p:cNvPr id="11311" name="テキスト ボックス 247"/>
          <p:cNvSpPr txBox="1">
            <a:spLocks noChangeArrowheads="1"/>
          </p:cNvSpPr>
          <p:nvPr/>
        </p:nvSpPr>
        <p:spPr bwMode="auto">
          <a:xfrm>
            <a:off x="3149600" y="4521200"/>
            <a:ext cx="363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a:t>
            </a:r>
          </a:p>
        </p:txBody>
      </p:sp>
      <p:sp>
        <p:nvSpPr>
          <p:cNvPr id="249" name="円/楕円 37"/>
          <p:cNvSpPr/>
          <p:nvPr/>
        </p:nvSpPr>
        <p:spPr>
          <a:xfrm>
            <a:off x="3240088" y="4573588"/>
            <a:ext cx="179387" cy="179387"/>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11313" name="テキスト ボックス 249"/>
          <p:cNvSpPr txBox="1">
            <a:spLocks noChangeArrowheads="1"/>
          </p:cNvSpPr>
          <p:nvPr/>
        </p:nvSpPr>
        <p:spPr bwMode="auto">
          <a:xfrm>
            <a:off x="3055938" y="5218113"/>
            <a:ext cx="363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a:t>
            </a:r>
          </a:p>
        </p:txBody>
      </p:sp>
      <p:sp>
        <p:nvSpPr>
          <p:cNvPr id="251" name="円/楕円 37"/>
          <p:cNvSpPr/>
          <p:nvPr/>
        </p:nvSpPr>
        <p:spPr>
          <a:xfrm>
            <a:off x="3144838" y="5270500"/>
            <a:ext cx="180975" cy="179388"/>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11315" name="テキスト ボックス 251"/>
          <p:cNvSpPr txBox="1">
            <a:spLocks noChangeArrowheads="1"/>
          </p:cNvSpPr>
          <p:nvPr/>
        </p:nvSpPr>
        <p:spPr bwMode="auto">
          <a:xfrm>
            <a:off x="3498850" y="4722813"/>
            <a:ext cx="2047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G</a:t>
            </a:r>
            <a:endPar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endParaRPr>
          </a:p>
        </p:txBody>
      </p:sp>
      <p:sp>
        <p:nvSpPr>
          <p:cNvPr id="253" name="円/楕円 43"/>
          <p:cNvSpPr/>
          <p:nvPr/>
        </p:nvSpPr>
        <p:spPr>
          <a:xfrm>
            <a:off x="3554413" y="4792663"/>
            <a:ext cx="179387" cy="179387"/>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11317" name="テキスト ボックス 253"/>
          <p:cNvSpPr txBox="1">
            <a:spLocks noChangeArrowheads="1"/>
          </p:cNvSpPr>
          <p:nvPr/>
        </p:nvSpPr>
        <p:spPr bwMode="auto">
          <a:xfrm>
            <a:off x="2963863" y="4956175"/>
            <a:ext cx="204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G</a:t>
            </a:r>
            <a:endPar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endParaRPr>
          </a:p>
        </p:txBody>
      </p:sp>
      <p:sp>
        <p:nvSpPr>
          <p:cNvPr id="255" name="円/楕円 43"/>
          <p:cNvSpPr/>
          <p:nvPr/>
        </p:nvSpPr>
        <p:spPr>
          <a:xfrm>
            <a:off x="3019425" y="5024438"/>
            <a:ext cx="179388" cy="179387"/>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11319" name="テキスト ボックス 255"/>
          <p:cNvSpPr txBox="1">
            <a:spLocks noChangeArrowheads="1"/>
          </p:cNvSpPr>
          <p:nvPr/>
        </p:nvSpPr>
        <p:spPr bwMode="auto">
          <a:xfrm>
            <a:off x="2903538" y="4516438"/>
            <a:ext cx="363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BFBFBF"/>
                </a:solidFill>
                <a:effectLst/>
                <a:uLnTx/>
                <a:uFillTx/>
                <a:latin typeface="Calibri" panose="020F0502020204030204" pitchFamily="34" charset="0"/>
                <a:ea typeface="游ゴシック Medium" panose="020B0500000000000000" pitchFamily="50" charset="-128"/>
                <a:cs typeface="+mn-cs"/>
              </a:rPr>
              <a:t>－</a:t>
            </a:r>
          </a:p>
        </p:txBody>
      </p:sp>
      <p:sp>
        <p:nvSpPr>
          <p:cNvPr id="257" name="円/楕円 37"/>
          <p:cNvSpPr/>
          <p:nvPr/>
        </p:nvSpPr>
        <p:spPr>
          <a:xfrm>
            <a:off x="2992438" y="4568825"/>
            <a:ext cx="180975" cy="179388"/>
          </a:xfrm>
          <a:prstGeom prst="ellipse">
            <a:avLst/>
          </a:prstGeom>
          <a:noFill/>
          <a:ln w="25400" cap="flat" cmpd="sng" algn="ctr">
            <a:solidFill>
              <a:sysClr val="window" lastClr="FFFFFF">
                <a:lumMod val="75000"/>
              </a:sys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lumMod val="75000"/>
                </a:prstClr>
              </a:solidFill>
              <a:effectLst/>
              <a:uLnTx/>
              <a:uFillTx/>
              <a:latin typeface="Calibri"/>
              <a:ea typeface="游ゴシック Medium"/>
              <a:cs typeface="+mn-cs"/>
            </a:endParaRPr>
          </a:p>
        </p:txBody>
      </p:sp>
      <p:sp>
        <p:nvSpPr>
          <p:cNvPr id="11321" name="テキスト ボックス 257"/>
          <p:cNvSpPr txBox="1">
            <a:spLocks noChangeArrowheads="1"/>
          </p:cNvSpPr>
          <p:nvPr/>
        </p:nvSpPr>
        <p:spPr bwMode="auto">
          <a:xfrm>
            <a:off x="2811463" y="5224463"/>
            <a:ext cx="365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BFBFBF"/>
                </a:solidFill>
                <a:effectLst/>
                <a:uLnTx/>
                <a:uFillTx/>
                <a:latin typeface="Calibri" panose="020F0502020204030204" pitchFamily="34" charset="0"/>
                <a:ea typeface="游ゴシック Medium" panose="020B0500000000000000" pitchFamily="50" charset="-128"/>
                <a:cs typeface="+mn-cs"/>
              </a:rPr>
              <a:t>－</a:t>
            </a:r>
          </a:p>
        </p:txBody>
      </p:sp>
      <p:sp>
        <p:nvSpPr>
          <p:cNvPr id="259" name="円/楕円 37"/>
          <p:cNvSpPr/>
          <p:nvPr/>
        </p:nvSpPr>
        <p:spPr>
          <a:xfrm>
            <a:off x="2901950" y="5276850"/>
            <a:ext cx="179388" cy="179388"/>
          </a:xfrm>
          <a:prstGeom prst="ellipse">
            <a:avLst/>
          </a:prstGeom>
          <a:noFill/>
          <a:ln w="25400" cap="flat" cmpd="sng" algn="ctr">
            <a:solidFill>
              <a:sysClr val="window" lastClr="FFFFFF">
                <a:lumMod val="75000"/>
              </a:sys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lumMod val="75000"/>
                </a:prstClr>
              </a:solidFill>
              <a:effectLst/>
              <a:uLnTx/>
              <a:uFillTx/>
              <a:latin typeface="Calibri"/>
              <a:ea typeface="游ゴシック Medium"/>
              <a:cs typeface="+mn-cs"/>
            </a:endParaRPr>
          </a:p>
        </p:txBody>
      </p:sp>
      <p:sp>
        <p:nvSpPr>
          <p:cNvPr id="11323" name="テキスト ボックス 259"/>
          <p:cNvSpPr txBox="1">
            <a:spLocks noChangeArrowheads="1"/>
          </p:cNvSpPr>
          <p:nvPr/>
        </p:nvSpPr>
        <p:spPr bwMode="auto">
          <a:xfrm>
            <a:off x="3603625" y="5132388"/>
            <a:ext cx="365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BFBFBF"/>
                </a:solidFill>
                <a:effectLst/>
                <a:uLnTx/>
                <a:uFillTx/>
                <a:latin typeface="Calibri" panose="020F0502020204030204" pitchFamily="34" charset="0"/>
                <a:ea typeface="游ゴシック Medium" panose="020B0500000000000000" pitchFamily="50" charset="-128"/>
                <a:cs typeface="+mn-cs"/>
              </a:rPr>
              <a:t>＋</a:t>
            </a:r>
          </a:p>
        </p:txBody>
      </p:sp>
      <p:sp>
        <p:nvSpPr>
          <p:cNvPr id="261" name="円/楕円 43"/>
          <p:cNvSpPr/>
          <p:nvPr/>
        </p:nvSpPr>
        <p:spPr>
          <a:xfrm>
            <a:off x="3694113" y="5202238"/>
            <a:ext cx="180975" cy="179387"/>
          </a:xfrm>
          <a:prstGeom prst="ellipse">
            <a:avLst/>
          </a:prstGeom>
          <a:noFill/>
          <a:ln w="25400" cap="flat" cmpd="sng" algn="ctr">
            <a:solidFill>
              <a:sysClr val="window" lastClr="FFFFFF">
                <a:lumMod val="75000"/>
              </a:sys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lumMod val="75000"/>
                </a:prstClr>
              </a:solidFill>
              <a:effectLst/>
              <a:uLnTx/>
              <a:uFillTx/>
              <a:latin typeface="Calibri"/>
              <a:ea typeface="游ゴシック Medium"/>
              <a:cs typeface="+mn-cs"/>
            </a:endParaRPr>
          </a:p>
        </p:txBody>
      </p:sp>
      <p:sp>
        <p:nvSpPr>
          <p:cNvPr id="11325" name="テキスト ボックス 261"/>
          <p:cNvSpPr txBox="1">
            <a:spLocks noChangeArrowheads="1"/>
          </p:cNvSpPr>
          <p:nvPr/>
        </p:nvSpPr>
        <p:spPr bwMode="auto">
          <a:xfrm>
            <a:off x="3700463" y="4438650"/>
            <a:ext cx="365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BFBFBF"/>
                </a:solidFill>
                <a:effectLst/>
                <a:uLnTx/>
                <a:uFillTx/>
                <a:latin typeface="Calibri" panose="020F0502020204030204" pitchFamily="34" charset="0"/>
                <a:ea typeface="游ゴシック Medium" panose="020B0500000000000000" pitchFamily="50" charset="-128"/>
                <a:cs typeface="+mn-cs"/>
              </a:rPr>
              <a:t>＋</a:t>
            </a:r>
          </a:p>
        </p:txBody>
      </p:sp>
      <p:sp>
        <p:nvSpPr>
          <p:cNvPr id="263" name="円/楕円 43"/>
          <p:cNvSpPr/>
          <p:nvPr/>
        </p:nvSpPr>
        <p:spPr>
          <a:xfrm>
            <a:off x="3790950" y="4506913"/>
            <a:ext cx="180975" cy="180975"/>
          </a:xfrm>
          <a:prstGeom prst="ellipse">
            <a:avLst/>
          </a:prstGeom>
          <a:noFill/>
          <a:ln w="25400" cap="flat" cmpd="sng" algn="ctr">
            <a:solidFill>
              <a:sysClr val="window" lastClr="FFFFFF">
                <a:lumMod val="75000"/>
              </a:sys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lumMod val="75000"/>
                </a:prstClr>
              </a:solidFill>
              <a:effectLst/>
              <a:uLnTx/>
              <a:uFillTx/>
              <a:latin typeface="Calibri"/>
              <a:ea typeface="游ゴシック Medium"/>
              <a:cs typeface="+mn-cs"/>
            </a:endParaRPr>
          </a:p>
        </p:txBody>
      </p:sp>
      <p:sp>
        <p:nvSpPr>
          <p:cNvPr id="11327" name="テキスト ボックス 263"/>
          <p:cNvSpPr txBox="1">
            <a:spLocks noChangeArrowheads="1"/>
          </p:cNvSpPr>
          <p:nvPr/>
        </p:nvSpPr>
        <p:spPr bwMode="auto">
          <a:xfrm>
            <a:off x="3632200" y="4435475"/>
            <a:ext cx="363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a:t>
            </a:r>
          </a:p>
        </p:txBody>
      </p:sp>
      <p:sp>
        <p:nvSpPr>
          <p:cNvPr id="265" name="円/楕円 43"/>
          <p:cNvSpPr/>
          <p:nvPr/>
        </p:nvSpPr>
        <p:spPr>
          <a:xfrm>
            <a:off x="3722688" y="4503738"/>
            <a:ext cx="179387" cy="180975"/>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11329" name="テキスト ボックス 265"/>
          <p:cNvSpPr txBox="1">
            <a:spLocks noChangeArrowheads="1"/>
          </p:cNvSpPr>
          <p:nvPr/>
        </p:nvSpPr>
        <p:spPr bwMode="auto">
          <a:xfrm>
            <a:off x="3536950" y="5132388"/>
            <a:ext cx="365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a:t>
            </a:r>
          </a:p>
        </p:txBody>
      </p:sp>
      <p:sp>
        <p:nvSpPr>
          <p:cNvPr id="267" name="円/楕円 43"/>
          <p:cNvSpPr/>
          <p:nvPr/>
        </p:nvSpPr>
        <p:spPr>
          <a:xfrm>
            <a:off x="3627438" y="5202238"/>
            <a:ext cx="180975" cy="179387"/>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11331" name="テキスト ボックス 267"/>
          <p:cNvSpPr txBox="1">
            <a:spLocks noChangeArrowheads="1"/>
          </p:cNvSpPr>
          <p:nvPr/>
        </p:nvSpPr>
        <p:spPr bwMode="auto">
          <a:xfrm>
            <a:off x="128588" y="3708400"/>
            <a:ext cx="36353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a:t>
            </a:r>
          </a:p>
        </p:txBody>
      </p:sp>
      <p:sp>
        <p:nvSpPr>
          <p:cNvPr id="269" name="円/楕円 37"/>
          <p:cNvSpPr/>
          <p:nvPr/>
        </p:nvSpPr>
        <p:spPr>
          <a:xfrm>
            <a:off x="219075" y="3759200"/>
            <a:ext cx="179388" cy="180975"/>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11333" name="テキスト ボックス 269"/>
          <p:cNvSpPr txBox="1">
            <a:spLocks noChangeArrowheads="1"/>
          </p:cNvSpPr>
          <p:nvPr/>
        </p:nvSpPr>
        <p:spPr bwMode="auto">
          <a:xfrm>
            <a:off x="436563" y="3687763"/>
            <a:ext cx="6461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電子</a:t>
            </a:r>
          </a:p>
        </p:txBody>
      </p:sp>
      <p:sp>
        <p:nvSpPr>
          <p:cNvPr id="11334" name="テキスト ボックス 270"/>
          <p:cNvSpPr txBox="1">
            <a:spLocks noChangeArrowheads="1"/>
          </p:cNvSpPr>
          <p:nvPr/>
        </p:nvSpPr>
        <p:spPr bwMode="auto">
          <a:xfrm>
            <a:off x="1336675" y="3683000"/>
            <a:ext cx="363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a:t>
            </a:r>
          </a:p>
        </p:txBody>
      </p:sp>
      <p:sp>
        <p:nvSpPr>
          <p:cNvPr id="272" name="円/楕円 43"/>
          <p:cNvSpPr/>
          <p:nvPr/>
        </p:nvSpPr>
        <p:spPr>
          <a:xfrm>
            <a:off x="1427163" y="3752850"/>
            <a:ext cx="179387" cy="179388"/>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11336" name="テキスト ボックス 272"/>
          <p:cNvSpPr txBox="1">
            <a:spLocks noChangeArrowheads="1"/>
          </p:cNvSpPr>
          <p:nvPr/>
        </p:nvSpPr>
        <p:spPr bwMode="auto">
          <a:xfrm>
            <a:off x="1692275" y="368935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陽イオン</a:t>
            </a:r>
          </a:p>
        </p:txBody>
      </p:sp>
      <p:sp>
        <p:nvSpPr>
          <p:cNvPr id="11337" name="テキスト ボックス 273"/>
          <p:cNvSpPr txBox="1">
            <a:spLocks noChangeArrowheads="1"/>
          </p:cNvSpPr>
          <p:nvPr/>
        </p:nvSpPr>
        <p:spPr bwMode="auto">
          <a:xfrm>
            <a:off x="2828925" y="3683000"/>
            <a:ext cx="2047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G</a:t>
            </a:r>
            <a:endPar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endParaRPr>
          </a:p>
        </p:txBody>
      </p:sp>
      <p:sp>
        <p:nvSpPr>
          <p:cNvPr id="275" name="円/楕円 43"/>
          <p:cNvSpPr/>
          <p:nvPr/>
        </p:nvSpPr>
        <p:spPr>
          <a:xfrm>
            <a:off x="2884488" y="3752850"/>
            <a:ext cx="179387" cy="179388"/>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11339" name="テキスト ボックス 275"/>
          <p:cNvSpPr txBox="1">
            <a:spLocks noChangeArrowheads="1"/>
          </p:cNvSpPr>
          <p:nvPr/>
        </p:nvSpPr>
        <p:spPr bwMode="auto">
          <a:xfrm>
            <a:off x="3160713" y="3675063"/>
            <a:ext cx="1108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ガス分子</a:t>
            </a:r>
          </a:p>
        </p:txBody>
      </p:sp>
      <p:sp>
        <p:nvSpPr>
          <p:cNvPr id="11340" name="テキスト ボックス 276"/>
          <p:cNvSpPr txBox="1">
            <a:spLocks noChangeArrowheads="1"/>
          </p:cNvSpPr>
          <p:nvPr/>
        </p:nvSpPr>
        <p:spPr bwMode="auto">
          <a:xfrm>
            <a:off x="141288" y="4683125"/>
            <a:ext cx="461962"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smtClean="0">
                <a:ln>
                  <a:noFill/>
                </a:ln>
                <a:solidFill>
                  <a:srgbClr val="FFFFFF"/>
                </a:solidFill>
                <a:effectLst/>
                <a:uLnTx/>
                <a:uFillTx/>
                <a:latin typeface="Calibri" panose="020F0502020204030204" pitchFamily="34" charset="0"/>
                <a:ea typeface="游ゴシック Medium" panose="020B0500000000000000" pitchFamily="50" charset="-128"/>
                <a:cs typeface="+mn-cs"/>
              </a:rPr>
              <a:t>電極</a:t>
            </a:r>
          </a:p>
        </p:txBody>
      </p:sp>
      <p:sp>
        <p:nvSpPr>
          <p:cNvPr id="11341" name="テキスト ボックス 277"/>
          <p:cNvSpPr txBox="1">
            <a:spLocks noChangeArrowheads="1"/>
          </p:cNvSpPr>
          <p:nvPr/>
        </p:nvSpPr>
        <p:spPr bwMode="auto">
          <a:xfrm>
            <a:off x="1952625" y="4681538"/>
            <a:ext cx="461963" cy="66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smtClean="0">
                <a:ln>
                  <a:noFill/>
                </a:ln>
                <a:solidFill>
                  <a:srgbClr val="FFFFFF"/>
                </a:solidFill>
                <a:effectLst/>
                <a:uLnTx/>
                <a:uFillTx/>
                <a:latin typeface="Calibri" panose="020F0502020204030204" pitchFamily="34" charset="0"/>
                <a:ea typeface="游ゴシック Medium" panose="020B0500000000000000" pitchFamily="50" charset="-128"/>
                <a:cs typeface="+mn-cs"/>
              </a:rPr>
              <a:t>電極</a:t>
            </a:r>
          </a:p>
        </p:txBody>
      </p:sp>
      <p:grpSp>
        <p:nvGrpSpPr>
          <p:cNvPr id="11342" name="グループ化 278"/>
          <p:cNvGrpSpPr>
            <a:grpSpLocks/>
          </p:cNvGrpSpPr>
          <p:nvPr/>
        </p:nvGrpSpPr>
        <p:grpSpPr bwMode="auto">
          <a:xfrm>
            <a:off x="4627563" y="4387850"/>
            <a:ext cx="2063750" cy="1231900"/>
            <a:chOff x="156272" y="1860511"/>
            <a:chExt cx="2063824" cy="1231148"/>
          </a:xfrm>
        </p:grpSpPr>
        <p:cxnSp>
          <p:nvCxnSpPr>
            <p:cNvPr id="11428" name="直線矢印コネクタ 279"/>
            <p:cNvCxnSpPr>
              <a:cxnSpLocks noChangeShapeType="1"/>
            </p:cNvCxnSpPr>
            <p:nvPr/>
          </p:nvCxnSpPr>
          <p:spPr bwMode="auto">
            <a:xfrm flipH="1">
              <a:off x="420525" y="1988840"/>
              <a:ext cx="1620000" cy="0"/>
            </a:xfrm>
            <a:prstGeom prst="straightConnector1">
              <a:avLst/>
            </a:prstGeom>
            <a:noFill/>
            <a:ln w="9525" algn="ctr">
              <a:solidFill>
                <a:srgbClr val="BFBFBF"/>
              </a:solidFill>
              <a:round/>
              <a:headEnd/>
              <a:tailEnd type="triangle" w="med" len="med"/>
            </a:ln>
            <a:extLst>
              <a:ext uri="{909E8E84-426E-40DD-AFC4-6F175D3DCCD1}">
                <a14:hiddenFill xmlns:a14="http://schemas.microsoft.com/office/drawing/2010/main">
                  <a:noFill/>
                </a14:hiddenFill>
              </a:ext>
            </a:extLst>
          </p:spPr>
        </p:cxnSp>
        <p:cxnSp>
          <p:nvCxnSpPr>
            <p:cNvPr id="11429" name="直線矢印コネクタ 280"/>
            <p:cNvCxnSpPr>
              <a:cxnSpLocks noChangeShapeType="1"/>
            </p:cNvCxnSpPr>
            <p:nvPr/>
          </p:nvCxnSpPr>
          <p:spPr bwMode="auto">
            <a:xfrm flipH="1">
              <a:off x="420525" y="2744924"/>
              <a:ext cx="1620000" cy="0"/>
            </a:xfrm>
            <a:prstGeom prst="straightConnector1">
              <a:avLst/>
            </a:prstGeom>
            <a:noFill/>
            <a:ln w="9525" algn="ctr">
              <a:solidFill>
                <a:srgbClr val="BFBFBF"/>
              </a:solidFill>
              <a:round/>
              <a:headEnd/>
              <a:tailEnd type="triangle" w="med" len="med"/>
            </a:ln>
            <a:extLst>
              <a:ext uri="{909E8E84-426E-40DD-AFC4-6F175D3DCCD1}">
                <a14:hiddenFill xmlns:a14="http://schemas.microsoft.com/office/drawing/2010/main">
                  <a:noFill/>
                </a14:hiddenFill>
              </a:ext>
            </a:extLst>
          </p:spPr>
        </p:cxnSp>
        <p:cxnSp>
          <p:nvCxnSpPr>
            <p:cNvPr id="11430" name="直線矢印コネクタ 281"/>
            <p:cNvCxnSpPr>
              <a:cxnSpLocks noChangeShapeType="1"/>
            </p:cNvCxnSpPr>
            <p:nvPr/>
          </p:nvCxnSpPr>
          <p:spPr bwMode="auto">
            <a:xfrm flipH="1">
              <a:off x="420525" y="2240868"/>
              <a:ext cx="1620000" cy="0"/>
            </a:xfrm>
            <a:prstGeom prst="straightConnector1">
              <a:avLst/>
            </a:prstGeom>
            <a:noFill/>
            <a:ln w="9525" algn="ctr">
              <a:solidFill>
                <a:srgbClr val="BFBFBF"/>
              </a:solidFill>
              <a:round/>
              <a:headEnd/>
              <a:tailEnd type="triangle" w="med" len="med"/>
            </a:ln>
            <a:extLst>
              <a:ext uri="{909E8E84-426E-40DD-AFC4-6F175D3DCCD1}">
                <a14:hiddenFill xmlns:a14="http://schemas.microsoft.com/office/drawing/2010/main">
                  <a:noFill/>
                </a14:hiddenFill>
              </a:ext>
            </a:extLst>
          </p:spPr>
        </p:cxnSp>
        <p:cxnSp>
          <p:nvCxnSpPr>
            <p:cNvPr id="11431" name="直線矢印コネクタ 282"/>
            <p:cNvCxnSpPr>
              <a:cxnSpLocks noChangeShapeType="1"/>
            </p:cNvCxnSpPr>
            <p:nvPr/>
          </p:nvCxnSpPr>
          <p:spPr bwMode="auto">
            <a:xfrm flipH="1">
              <a:off x="420525" y="2492896"/>
              <a:ext cx="1620000" cy="0"/>
            </a:xfrm>
            <a:prstGeom prst="straightConnector1">
              <a:avLst/>
            </a:prstGeom>
            <a:noFill/>
            <a:ln w="9525" algn="ctr">
              <a:solidFill>
                <a:srgbClr val="BFBFBF"/>
              </a:solidFill>
              <a:round/>
              <a:headEnd/>
              <a:tailEnd type="triangle" w="med" len="med"/>
            </a:ln>
            <a:extLst>
              <a:ext uri="{909E8E84-426E-40DD-AFC4-6F175D3DCCD1}">
                <a14:hiddenFill xmlns:a14="http://schemas.microsoft.com/office/drawing/2010/main">
                  <a:noFill/>
                </a14:hiddenFill>
              </a:ext>
            </a:extLst>
          </p:spPr>
        </p:cxnSp>
        <p:cxnSp>
          <p:nvCxnSpPr>
            <p:cNvPr id="11432" name="直線矢印コネクタ 283"/>
            <p:cNvCxnSpPr>
              <a:cxnSpLocks noChangeShapeType="1"/>
            </p:cNvCxnSpPr>
            <p:nvPr/>
          </p:nvCxnSpPr>
          <p:spPr bwMode="auto">
            <a:xfrm flipH="1">
              <a:off x="420525" y="2996952"/>
              <a:ext cx="1620000" cy="0"/>
            </a:xfrm>
            <a:prstGeom prst="straightConnector1">
              <a:avLst/>
            </a:prstGeom>
            <a:noFill/>
            <a:ln w="9525" algn="ctr">
              <a:solidFill>
                <a:srgbClr val="BFBFBF"/>
              </a:solidFill>
              <a:round/>
              <a:headEnd/>
              <a:tailEnd type="triangle" w="med" len="med"/>
            </a:ln>
            <a:extLst>
              <a:ext uri="{909E8E84-426E-40DD-AFC4-6F175D3DCCD1}">
                <a14:hiddenFill xmlns:a14="http://schemas.microsoft.com/office/drawing/2010/main">
                  <a:noFill/>
                </a14:hiddenFill>
              </a:ext>
            </a:extLst>
          </p:spPr>
        </p:cxnSp>
        <p:sp>
          <p:nvSpPr>
            <p:cNvPr id="285" name="正方形/長方形 284"/>
            <p:cNvSpPr/>
            <p:nvPr/>
          </p:nvSpPr>
          <p:spPr>
            <a:xfrm>
              <a:off x="194373" y="1898588"/>
              <a:ext cx="215908" cy="1151821"/>
            </a:xfrm>
            <a:prstGeom prst="rect">
              <a:avLst/>
            </a:prstGeom>
            <a:solidFill>
              <a:srgbClr val="4F81BD"/>
            </a:solidFill>
            <a:ln w="25400" cap="flat" cmpd="sng" algn="ctr">
              <a:solidFill>
                <a:srgbClr val="4F81BD">
                  <a:shade val="50000"/>
                </a:srgb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286" name="正方形/長方形 285"/>
            <p:cNvSpPr/>
            <p:nvPr/>
          </p:nvSpPr>
          <p:spPr>
            <a:xfrm>
              <a:off x="2004188" y="1898588"/>
              <a:ext cx="215908" cy="1151821"/>
            </a:xfrm>
            <a:prstGeom prst="rect">
              <a:avLst/>
            </a:prstGeom>
            <a:solidFill>
              <a:srgbClr val="C0504D"/>
            </a:solidFill>
            <a:ln w="25400" cap="flat" cmpd="sng" algn="ctr">
              <a:solidFill>
                <a:srgbClr val="FF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287" name="テキスト ボックス 286"/>
            <p:cNvSpPr txBox="1"/>
            <p:nvPr/>
          </p:nvSpPr>
          <p:spPr>
            <a:xfrm>
              <a:off x="156272" y="2115712"/>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288" name="テキスト ボックス 287"/>
            <p:cNvSpPr txBox="1"/>
            <p:nvPr/>
          </p:nvSpPr>
          <p:spPr>
            <a:xfrm>
              <a:off x="156272" y="1899688"/>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289" name="テキスト ボックス 288"/>
            <p:cNvSpPr txBox="1"/>
            <p:nvPr/>
          </p:nvSpPr>
          <p:spPr>
            <a:xfrm>
              <a:off x="156272" y="2763784"/>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290" name="テキスト ボックス 289"/>
            <p:cNvSpPr txBox="1"/>
            <p:nvPr/>
          </p:nvSpPr>
          <p:spPr>
            <a:xfrm>
              <a:off x="156272" y="2547760"/>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291" name="テキスト ボックス 290"/>
            <p:cNvSpPr txBox="1"/>
            <p:nvPr/>
          </p:nvSpPr>
          <p:spPr>
            <a:xfrm>
              <a:off x="156272" y="2331736"/>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292" name="テキスト ボックス 291"/>
            <p:cNvSpPr txBox="1"/>
            <p:nvPr/>
          </p:nvSpPr>
          <p:spPr>
            <a:xfrm>
              <a:off x="1963189" y="2091354"/>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293" name="テキスト ボックス 292"/>
            <p:cNvSpPr txBox="1"/>
            <p:nvPr/>
          </p:nvSpPr>
          <p:spPr>
            <a:xfrm>
              <a:off x="1963189" y="1860511"/>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294" name="テキスト ボックス 293"/>
            <p:cNvSpPr txBox="1"/>
            <p:nvPr/>
          </p:nvSpPr>
          <p:spPr>
            <a:xfrm>
              <a:off x="1963189" y="2322197"/>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295" name="テキスト ボックス 294"/>
            <p:cNvSpPr txBox="1"/>
            <p:nvPr/>
          </p:nvSpPr>
          <p:spPr>
            <a:xfrm>
              <a:off x="1963189" y="2783882"/>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296" name="テキスト ボックス 295"/>
            <p:cNvSpPr txBox="1"/>
            <p:nvPr/>
          </p:nvSpPr>
          <p:spPr>
            <a:xfrm>
              <a:off x="1963189" y="2553040"/>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grpSp>
      <p:sp>
        <p:nvSpPr>
          <p:cNvPr id="297" name="フリーフォーム 296"/>
          <p:cNvSpPr/>
          <p:nvPr/>
        </p:nvSpPr>
        <p:spPr>
          <a:xfrm rot="1146950">
            <a:off x="5343525" y="4568825"/>
            <a:ext cx="220663" cy="193675"/>
          </a:xfrm>
          <a:custGeom>
            <a:avLst/>
            <a:gdLst>
              <a:gd name="connsiteX0" fmla="*/ 0 w 553915"/>
              <a:gd name="connsiteY0" fmla="*/ 219808 h 219808"/>
              <a:gd name="connsiteX1" fmla="*/ 334107 w 553915"/>
              <a:gd name="connsiteY1" fmla="*/ 219808 h 219808"/>
              <a:gd name="connsiteX2" fmla="*/ 553915 w 553915"/>
              <a:gd name="connsiteY2" fmla="*/ 0 h 219808"/>
              <a:gd name="connsiteX0" fmla="*/ 0 w 553915"/>
              <a:gd name="connsiteY0" fmla="*/ 219808 h 222820"/>
              <a:gd name="connsiteX1" fmla="*/ 170784 w 553915"/>
              <a:gd name="connsiteY1" fmla="*/ 222820 h 222820"/>
              <a:gd name="connsiteX2" fmla="*/ 553915 w 553915"/>
              <a:gd name="connsiteY2" fmla="*/ 0 h 222820"/>
            </a:gdLst>
            <a:ahLst/>
            <a:cxnLst>
              <a:cxn ang="0">
                <a:pos x="connsiteX0" y="connsiteY0"/>
              </a:cxn>
              <a:cxn ang="0">
                <a:pos x="connsiteX1" y="connsiteY1"/>
              </a:cxn>
              <a:cxn ang="0">
                <a:pos x="connsiteX2" y="connsiteY2"/>
              </a:cxn>
            </a:cxnLst>
            <a:rect l="l" t="t" r="r" b="b"/>
            <a:pathLst>
              <a:path w="553915" h="222820">
                <a:moveTo>
                  <a:pt x="0" y="219808"/>
                </a:moveTo>
                <a:lnTo>
                  <a:pt x="170784" y="222820"/>
                </a:lnTo>
                <a:lnTo>
                  <a:pt x="553915" y="0"/>
                </a:lnTo>
              </a:path>
            </a:pathLst>
          </a:custGeom>
          <a:noFill/>
          <a:ln w="9525" cap="flat" cmpd="sng" algn="ctr">
            <a:solidFill>
              <a:sysClr val="windowText" lastClr="000000">
                <a:shade val="95000"/>
                <a:satMod val="105000"/>
              </a:sysClr>
            </a:solidFill>
            <a:prstDash val="solid"/>
            <a:tailEnd type="arrow"/>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11344" name="テキスト ボックス 297"/>
          <p:cNvSpPr txBox="1">
            <a:spLocks noChangeArrowheads="1"/>
          </p:cNvSpPr>
          <p:nvPr/>
        </p:nvSpPr>
        <p:spPr bwMode="auto">
          <a:xfrm>
            <a:off x="5067300" y="4506913"/>
            <a:ext cx="365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BFBFBF"/>
                </a:solidFill>
                <a:effectLst/>
                <a:uLnTx/>
                <a:uFillTx/>
                <a:latin typeface="Calibri" panose="020F0502020204030204" pitchFamily="34" charset="0"/>
                <a:ea typeface="游ゴシック Medium" panose="020B0500000000000000" pitchFamily="50" charset="-128"/>
                <a:cs typeface="+mn-cs"/>
              </a:rPr>
              <a:t>－</a:t>
            </a:r>
          </a:p>
        </p:txBody>
      </p:sp>
      <p:sp>
        <p:nvSpPr>
          <p:cNvPr id="299" name="円/楕円 37"/>
          <p:cNvSpPr/>
          <p:nvPr/>
        </p:nvSpPr>
        <p:spPr>
          <a:xfrm>
            <a:off x="5157788" y="4559300"/>
            <a:ext cx="179387" cy="180975"/>
          </a:xfrm>
          <a:prstGeom prst="ellipse">
            <a:avLst/>
          </a:prstGeom>
          <a:noFill/>
          <a:ln w="25400" cap="flat" cmpd="sng" algn="ctr">
            <a:solidFill>
              <a:sysClr val="window" lastClr="FFFFFF">
                <a:lumMod val="75000"/>
              </a:sys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11346" name="テキスト ボックス 299"/>
          <p:cNvSpPr txBox="1">
            <a:spLocks noChangeArrowheads="1"/>
          </p:cNvSpPr>
          <p:nvPr/>
        </p:nvSpPr>
        <p:spPr bwMode="auto">
          <a:xfrm>
            <a:off x="4973638" y="5203825"/>
            <a:ext cx="363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BFBFBF"/>
                </a:solidFill>
                <a:effectLst/>
                <a:uLnTx/>
                <a:uFillTx/>
                <a:latin typeface="Calibri" panose="020F0502020204030204" pitchFamily="34" charset="0"/>
                <a:ea typeface="游ゴシック Medium" panose="020B0500000000000000" pitchFamily="50" charset="-128"/>
                <a:cs typeface="+mn-cs"/>
              </a:rPr>
              <a:t>－</a:t>
            </a:r>
          </a:p>
        </p:txBody>
      </p:sp>
      <p:sp>
        <p:nvSpPr>
          <p:cNvPr id="301" name="円/楕円 37"/>
          <p:cNvSpPr/>
          <p:nvPr/>
        </p:nvSpPr>
        <p:spPr>
          <a:xfrm>
            <a:off x="5064125" y="5256213"/>
            <a:ext cx="179388" cy="180975"/>
          </a:xfrm>
          <a:prstGeom prst="ellipse">
            <a:avLst/>
          </a:prstGeom>
          <a:noFill/>
          <a:ln w="25400" cap="flat" cmpd="sng" algn="ctr">
            <a:solidFill>
              <a:sysClr val="window" lastClr="FFFFFF">
                <a:lumMod val="75000"/>
              </a:sys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lumMod val="75000"/>
                </a:prstClr>
              </a:solidFill>
              <a:effectLst/>
              <a:uLnTx/>
              <a:uFillTx/>
              <a:latin typeface="Calibri"/>
              <a:ea typeface="游ゴシック Medium"/>
              <a:cs typeface="+mn-cs"/>
            </a:endParaRPr>
          </a:p>
        </p:txBody>
      </p:sp>
      <p:sp>
        <p:nvSpPr>
          <p:cNvPr id="11348" name="テキスト ボックス 301"/>
          <p:cNvSpPr txBox="1">
            <a:spLocks noChangeArrowheads="1"/>
          </p:cNvSpPr>
          <p:nvPr/>
        </p:nvSpPr>
        <p:spPr bwMode="auto">
          <a:xfrm>
            <a:off x="5468938" y="4646613"/>
            <a:ext cx="365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a:t>
            </a:r>
          </a:p>
        </p:txBody>
      </p:sp>
      <p:sp>
        <p:nvSpPr>
          <p:cNvPr id="303" name="円/楕円 43"/>
          <p:cNvSpPr/>
          <p:nvPr/>
        </p:nvSpPr>
        <p:spPr>
          <a:xfrm>
            <a:off x="5559425" y="4714875"/>
            <a:ext cx="180975" cy="180975"/>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11350" name="テキスト ボックス 303"/>
          <p:cNvSpPr txBox="1">
            <a:spLocks noChangeArrowheads="1"/>
          </p:cNvSpPr>
          <p:nvPr/>
        </p:nvSpPr>
        <p:spPr bwMode="auto">
          <a:xfrm>
            <a:off x="5200650" y="4968875"/>
            <a:ext cx="365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a:t>
            </a:r>
          </a:p>
        </p:txBody>
      </p:sp>
      <p:sp>
        <p:nvSpPr>
          <p:cNvPr id="305" name="円/楕円 43"/>
          <p:cNvSpPr/>
          <p:nvPr/>
        </p:nvSpPr>
        <p:spPr>
          <a:xfrm>
            <a:off x="5291138" y="5038725"/>
            <a:ext cx="180975" cy="179388"/>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11352" name="テキスト ボックス 305"/>
          <p:cNvSpPr txBox="1">
            <a:spLocks noChangeArrowheads="1"/>
          </p:cNvSpPr>
          <p:nvPr/>
        </p:nvSpPr>
        <p:spPr bwMode="auto">
          <a:xfrm>
            <a:off x="5249863" y="4706938"/>
            <a:ext cx="206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400" b="0" i="0" u="none" strike="noStrike" kern="1200" cap="none" spc="0" normalizeH="0" baseline="0" noProof="0" smtClean="0">
                <a:ln>
                  <a:noFill/>
                </a:ln>
                <a:solidFill>
                  <a:srgbClr val="BFBFBF"/>
                </a:solidFill>
                <a:effectLst/>
                <a:uLnTx/>
                <a:uFillTx/>
                <a:latin typeface="Calibri" panose="020F0502020204030204" pitchFamily="34" charset="0"/>
                <a:ea typeface="游ゴシック Medium" panose="020B0500000000000000" pitchFamily="50" charset="-128"/>
                <a:cs typeface="+mn-cs"/>
              </a:rPr>
              <a:t>G</a:t>
            </a:r>
            <a:endParaRPr kumimoji="1" lang="ja-JP" altLang="en-US" sz="1400" b="0" i="0" u="none" strike="noStrike" kern="1200" cap="none" spc="0" normalizeH="0" baseline="0" noProof="0" smtClean="0">
              <a:ln>
                <a:noFill/>
              </a:ln>
              <a:solidFill>
                <a:srgbClr val="BFBFBF"/>
              </a:solidFill>
              <a:effectLst/>
              <a:uLnTx/>
              <a:uFillTx/>
              <a:latin typeface="Calibri" panose="020F0502020204030204" pitchFamily="34" charset="0"/>
              <a:ea typeface="游ゴシック Medium" panose="020B0500000000000000" pitchFamily="50" charset="-128"/>
              <a:cs typeface="+mn-cs"/>
            </a:endParaRPr>
          </a:p>
        </p:txBody>
      </p:sp>
      <p:sp>
        <p:nvSpPr>
          <p:cNvPr id="307" name="円/楕円 43"/>
          <p:cNvSpPr/>
          <p:nvPr/>
        </p:nvSpPr>
        <p:spPr>
          <a:xfrm>
            <a:off x="5305425" y="4775200"/>
            <a:ext cx="180975" cy="179388"/>
          </a:xfrm>
          <a:prstGeom prst="ellipse">
            <a:avLst/>
          </a:prstGeom>
          <a:noFill/>
          <a:ln w="25400" cap="flat" cmpd="sng" algn="ctr">
            <a:solidFill>
              <a:sysClr val="window" lastClr="FFFFFF">
                <a:lumMod val="75000"/>
              </a:sys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308" name="フリーフォーム 307"/>
          <p:cNvSpPr/>
          <p:nvPr/>
        </p:nvSpPr>
        <p:spPr>
          <a:xfrm rot="1146950">
            <a:off x="5286375" y="5202238"/>
            <a:ext cx="311150" cy="236537"/>
          </a:xfrm>
          <a:custGeom>
            <a:avLst/>
            <a:gdLst>
              <a:gd name="connsiteX0" fmla="*/ 0 w 553915"/>
              <a:gd name="connsiteY0" fmla="*/ 219808 h 219808"/>
              <a:gd name="connsiteX1" fmla="*/ 334107 w 553915"/>
              <a:gd name="connsiteY1" fmla="*/ 219808 h 219808"/>
              <a:gd name="connsiteX2" fmla="*/ 553915 w 553915"/>
              <a:gd name="connsiteY2" fmla="*/ 0 h 219808"/>
              <a:gd name="connsiteX0" fmla="*/ 0 w 553915"/>
              <a:gd name="connsiteY0" fmla="*/ 219808 h 222820"/>
              <a:gd name="connsiteX1" fmla="*/ 170784 w 553915"/>
              <a:gd name="connsiteY1" fmla="*/ 222820 h 222820"/>
              <a:gd name="connsiteX2" fmla="*/ 553915 w 553915"/>
              <a:gd name="connsiteY2" fmla="*/ 0 h 222820"/>
            </a:gdLst>
            <a:ahLst/>
            <a:cxnLst>
              <a:cxn ang="0">
                <a:pos x="connsiteX0" y="connsiteY0"/>
              </a:cxn>
              <a:cxn ang="0">
                <a:pos x="connsiteX1" y="connsiteY1"/>
              </a:cxn>
              <a:cxn ang="0">
                <a:pos x="connsiteX2" y="connsiteY2"/>
              </a:cxn>
            </a:cxnLst>
            <a:rect l="l" t="t" r="r" b="b"/>
            <a:pathLst>
              <a:path w="553915" h="222820">
                <a:moveTo>
                  <a:pt x="0" y="219808"/>
                </a:moveTo>
                <a:lnTo>
                  <a:pt x="170784" y="222820"/>
                </a:lnTo>
                <a:lnTo>
                  <a:pt x="553915" y="0"/>
                </a:lnTo>
              </a:path>
            </a:pathLst>
          </a:custGeom>
          <a:noFill/>
          <a:ln w="9525" cap="flat" cmpd="sng" algn="ctr">
            <a:solidFill>
              <a:sysClr val="windowText" lastClr="000000">
                <a:shade val="95000"/>
                <a:satMod val="105000"/>
              </a:sysClr>
            </a:solidFill>
            <a:prstDash val="solid"/>
            <a:tailEnd type="arrow"/>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309" name="フリーフォーム 308"/>
          <p:cNvSpPr/>
          <p:nvPr/>
        </p:nvSpPr>
        <p:spPr>
          <a:xfrm rot="1146950">
            <a:off x="5870575" y="5103813"/>
            <a:ext cx="330200" cy="242887"/>
          </a:xfrm>
          <a:custGeom>
            <a:avLst/>
            <a:gdLst>
              <a:gd name="connsiteX0" fmla="*/ 0 w 553915"/>
              <a:gd name="connsiteY0" fmla="*/ 219808 h 219808"/>
              <a:gd name="connsiteX1" fmla="*/ 334107 w 553915"/>
              <a:gd name="connsiteY1" fmla="*/ 219808 h 219808"/>
              <a:gd name="connsiteX2" fmla="*/ 553915 w 553915"/>
              <a:gd name="connsiteY2" fmla="*/ 0 h 219808"/>
              <a:gd name="connsiteX0" fmla="*/ 0 w 553915"/>
              <a:gd name="connsiteY0" fmla="*/ 219808 h 222820"/>
              <a:gd name="connsiteX1" fmla="*/ 170784 w 553915"/>
              <a:gd name="connsiteY1" fmla="*/ 222820 h 222820"/>
              <a:gd name="connsiteX2" fmla="*/ 553915 w 553915"/>
              <a:gd name="connsiteY2" fmla="*/ 0 h 222820"/>
            </a:gdLst>
            <a:ahLst/>
            <a:cxnLst>
              <a:cxn ang="0">
                <a:pos x="connsiteX0" y="connsiteY0"/>
              </a:cxn>
              <a:cxn ang="0">
                <a:pos x="connsiteX1" y="connsiteY1"/>
              </a:cxn>
              <a:cxn ang="0">
                <a:pos x="connsiteX2" y="connsiteY2"/>
              </a:cxn>
            </a:cxnLst>
            <a:rect l="l" t="t" r="r" b="b"/>
            <a:pathLst>
              <a:path w="553915" h="222820">
                <a:moveTo>
                  <a:pt x="0" y="219808"/>
                </a:moveTo>
                <a:lnTo>
                  <a:pt x="170784" y="222820"/>
                </a:lnTo>
                <a:lnTo>
                  <a:pt x="553915" y="0"/>
                </a:lnTo>
              </a:path>
            </a:pathLst>
          </a:custGeom>
          <a:noFill/>
          <a:ln w="9525" cap="flat" cmpd="sng" algn="ctr">
            <a:solidFill>
              <a:sysClr val="windowText" lastClr="000000">
                <a:shade val="95000"/>
                <a:satMod val="105000"/>
              </a:sysClr>
            </a:solidFill>
            <a:prstDash val="solid"/>
            <a:tailEnd type="arrow"/>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11356" name="テキスト ボックス 309"/>
          <p:cNvSpPr txBox="1">
            <a:spLocks noChangeArrowheads="1"/>
          </p:cNvSpPr>
          <p:nvPr/>
        </p:nvSpPr>
        <p:spPr bwMode="auto">
          <a:xfrm>
            <a:off x="5551488" y="5087938"/>
            <a:ext cx="363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BFBFBF"/>
                </a:solidFill>
                <a:effectLst/>
                <a:uLnTx/>
                <a:uFillTx/>
                <a:latin typeface="Calibri" panose="020F0502020204030204" pitchFamily="34" charset="0"/>
                <a:ea typeface="游ゴシック Medium" panose="020B0500000000000000" pitchFamily="50" charset="-128"/>
                <a:cs typeface="+mn-cs"/>
              </a:rPr>
              <a:t>－</a:t>
            </a:r>
          </a:p>
        </p:txBody>
      </p:sp>
      <p:sp>
        <p:nvSpPr>
          <p:cNvPr id="311" name="円/楕円 37"/>
          <p:cNvSpPr/>
          <p:nvPr/>
        </p:nvSpPr>
        <p:spPr>
          <a:xfrm>
            <a:off x="5640388" y="5140325"/>
            <a:ext cx="180975" cy="180975"/>
          </a:xfrm>
          <a:prstGeom prst="ellipse">
            <a:avLst/>
          </a:prstGeom>
          <a:noFill/>
          <a:ln w="25400" cap="flat" cmpd="sng" algn="ctr">
            <a:solidFill>
              <a:sysClr val="window" lastClr="FFFFFF">
                <a:lumMod val="75000"/>
              </a:sys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lumMod val="75000"/>
                </a:prstClr>
              </a:solidFill>
              <a:effectLst/>
              <a:uLnTx/>
              <a:uFillTx/>
              <a:latin typeface="Calibri"/>
              <a:ea typeface="游ゴシック Medium"/>
              <a:cs typeface="+mn-cs"/>
            </a:endParaRPr>
          </a:p>
        </p:txBody>
      </p:sp>
      <p:sp>
        <p:nvSpPr>
          <p:cNvPr id="11358" name="テキスト ボックス 311"/>
          <p:cNvSpPr txBox="1">
            <a:spLocks noChangeArrowheads="1"/>
          </p:cNvSpPr>
          <p:nvPr/>
        </p:nvSpPr>
        <p:spPr bwMode="auto">
          <a:xfrm>
            <a:off x="6140450" y="4986338"/>
            <a:ext cx="363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a:t>
            </a:r>
          </a:p>
        </p:txBody>
      </p:sp>
      <p:sp>
        <p:nvSpPr>
          <p:cNvPr id="313" name="円/楕円 37"/>
          <p:cNvSpPr/>
          <p:nvPr/>
        </p:nvSpPr>
        <p:spPr>
          <a:xfrm>
            <a:off x="6229350" y="5038725"/>
            <a:ext cx="180975" cy="179388"/>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11360" name="テキスト ボックス 313"/>
          <p:cNvSpPr txBox="1">
            <a:spLocks noChangeArrowheads="1"/>
          </p:cNvSpPr>
          <p:nvPr/>
        </p:nvSpPr>
        <p:spPr bwMode="auto">
          <a:xfrm>
            <a:off x="5210175" y="5356225"/>
            <a:ext cx="2047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400" b="0" i="0" u="none" strike="noStrike" kern="1200" cap="none" spc="0" normalizeH="0" baseline="0" noProof="0" smtClean="0">
                <a:ln>
                  <a:noFill/>
                </a:ln>
                <a:solidFill>
                  <a:srgbClr val="BFBFBF"/>
                </a:solidFill>
                <a:effectLst/>
                <a:uLnTx/>
                <a:uFillTx/>
                <a:latin typeface="Calibri" panose="020F0502020204030204" pitchFamily="34" charset="0"/>
                <a:ea typeface="游ゴシック Medium" panose="020B0500000000000000" pitchFamily="50" charset="-128"/>
                <a:cs typeface="+mn-cs"/>
              </a:rPr>
              <a:t>G</a:t>
            </a:r>
            <a:endParaRPr kumimoji="1" lang="ja-JP" altLang="en-US" sz="1400" b="0" i="0" u="none" strike="noStrike" kern="1200" cap="none" spc="0" normalizeH="0" baseline="0" noProof="0" smtClean="0">
              <a:ln>
                <a:noFill/>
              </a:ln>
              <a:solidFill>
                <a:srgbClr val="BFBFBF"/>
              </a:solidFill>
              <a:effectLst/>
              <a:uLnTx/>
              <a:uFillTx/>
              <a:latin typeface="Calibri" panose="020F0502020204030204" pitchFamily="34" charset="0"/>
              <a:ea typeface="游ゴシック Medium" panose="020B0500000000000000" pitchFamily="50" charset="-128"/>
              <a:cs typeface="+mn-cs"/>
            </a:endParaRPr>
          </a:p>
        </p:txBody>
      </p:sp>
      <p:sp>
        <p:nvSpPr>
          <p:cNvPr id="315" name="円/楕円 43"/>
          <p:cNvSpPr/>
          <p:nvPr/>
        </p:nvSpPr>
        <p:spPr>
          <a:xfrm>
            <a:off x="5265738" y="5424488"/>
            <a:ext cx="179387" cy="179387"/>
          </a:xfrm>
          <a:prstGeom prst="ellipse">
            <a:avLst/>
          </a:prstGeom>
          <a:noFill/>
          <a:ln w="25400" cap="flat" cmpd="sng" algn="ctr">
            <a:solidFill>
              <a:sysClr val="window" lastClr="FFFFFF">
                <a:lumMod val="75000"/>
              </a:sys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11362" name="テキスト ボックス 315"/>
          <p:cNvSpPr txBox="1">
            <a:spLocks noChangeArrowheads="1"/>
          </p:cNvSpPr>
          <p:nvPr/>
        </p:nvSpPr>
        <p:spPr bwMode="auto">
          <a:xfrm>
            <a:off x="5802313" y="5272088"/>
            <a:ext cx="204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400" b="0" i="0" u="none" strike="noStrike" kern="1200" cap="none" spc="0" normalizeH="0" baseline="0" noProof="0" smtClean="0">
                <a:ln>
                  <a:noFill/>
                </a:ln>
                <a:solidFill>
                  <a:srgbClr val="BFBFBF"/>
                </a:solidFill>
                <a:effectLst/>
                <a:uLnTx/>
                <a:uFillTx/>
                <a:latin typeface="Calibri" panose="020F0502020204030204" pitchFamily="34" charset="0"/>
                <a:ea typeface="游ゴシック Medium" panose="020B0500000000000000" pitchFamily="50" charset="-128"/>
                <a:cs typeface="+mn-cs"/>
              </a:rPr>
              <a:t>G</a:t>
            </a:r>
            <a:endParaRPr kumimoji="1" lang="ja-JP" altLang="en-US" sz="1400" b="0" i="0" u="none" strike="noStrike" kern="1200" cap="none" spc="0" normalizeH="0" baseline="0" noProof="0" smtClean="0">
              <a:ln>
                <a:noFill/>
              </a:ln>
              <a:solidFill>
                <a:srgbClr val="BFBFBF"/>
              </a:solidFill>
              <a:effectLst/>
              <a:uLnTx/>
              <a:uFillTx/>
              <a:latin typeface="Calibri" panose="020F0502020204030204" pitchFamily="34" charset="0"/>
              <a:ea typeface="游ゴシック Medium" panose="020B0500000000000000" pitchFamily="50" charset="-128"/>
              <a:cs typeface="+mn-cs"/>
            </a:endParaRPr>
          </a:p>
        </p:txBody>
      </p:sp>
      <p:sp>
        <p:nvSpPr>
          <p:cNvPr id="317" name="円/楕円 43"/>
          <p:cNvSpPr/>
          <p:nvPr/>
        </p:nvSpPr>
        <p:spPr>
          <a:xfrm>
            <a:off x="5857875" y="5340350"/>
            <a:ext cx="179388" cy="179388"/>
          </a:xfrm>
          <a:prstGeom prst="ellipse">
            <a:avLst/>
          </a:prstGeom>
          <a:noFill/>
          <a:ln w="25400" cap="flat" cmpd="sng" algn="ctr">
            <a:solidFill>
              <a:sysClr val="window" lastClr="FFFFFF">
                <a:lumMod val="75000"/>
              </a:sys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11364" name="テキスト ボックス 317"/>
          <p:cNvSpPr txBox="1">
            <a:spLocks noChangeArrowheads="1"/>
          </p:cNvSpPr>
          <p:nvPr/>
        </p:nvSpPr>
        <p:spPr bwMode="auto">
          <a:xfrm>
            <a:off x="5499100" y="4421188"/>
            <a:ext cx="365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BFBFBF"/>
                </a:solidFill>
                <a:effectLst/>
                <a:uLnTx/>
                <a:uFillTx/>
                <a:latin typeface="Calibri" panose="020F0502020204030204" pitchFamily="34" charset="0"/>
                <a:ea typeface="游ゴシック Medium" panose="020B0500000000000000" pitchFamily="50" charset="-128"/>
                <a:cs typeface="+mn-cs"/>
              </a:rPr>
              <a:t>－</a:t>
            </a:r>
          </a:p>
        </p:txBody>
      </p:sp>
      <p:sp>
        <p:nvSpPr>
          <p:cNvPr id="319" name="円/楕円 37"/>
          <p:cNvSpPr/>
          <p:nvPr/>
        </p:nvSpPr>
        <p:spPr>
          <a:xfrm>
            <a:off x="5589588" y="4473575"/>
            <a:ext cx="179387" cy="179388"/>
          </a:xfrm>
          <a:prstGeom prst="ellipse">
            <a:avLst/>
          </a:prstGeom>
          <a:noFill/>
          <a:ln w="25400" cap="flat" cmpd="sng" algn="ctr">
            <a:solidFill>
              <a:sysClr val="window" lastClr="FFFFFF">
                <a:lumMod val="75000"/>
              </a:sys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lumMod val="75000"/>
                </a:prstClr>
              </a:solidFill>
              <a:effectLst/>
              <a:uLnTx/>
              <a:uFillTx/>
              <a:latin typeface="Calibri"/>
              <a:ea typeface="游ゴシック Medium"/>
              <a:cs typeface="+mn-cs"/>
            </a:endParaRPr>
          </a:p>
        </p:txBody>
      </p:sp>
      <p:sp>
        <p:nvSpPr>
          <p:cNvPr id="320" name="フリーフォーム 319"/>
          <p:cNvSpPr/>
          <p:nvPr/>
        </p:nvSpPr>
        <p:spPr>
          <a:xfrm rot="1146950">
            <a:off x="5819775" y="4400550"/>
            <a:ext cx="330200" cy="242888"/>
          </a:xfrm>
          <a:custGeom>
            <a:avLst/>
            <a:gdLst>
              <a:gd name="connsiteX0" fmla="*/ 0 w 553915"/>
              <a:gd name="connsiteY0" fmla="*/ 219808 h 219808"/>
              <a:gd name="connsiteX1" fmla="*/ 334107 w 553915"/>
              <a:gd name="connsiteY1" fmla="*/ 219808 h 219808"/>
              <a:gd name="connsiteX2" fmla="*/ 553915 w 553915"/>
              <a:gd name="connsiteY2" fmla="*/ 0 h 219808"/>
              <a:gd name="connsiteX0" fmla="*/ 0 w 553915"/>
              <a:gd name="connsiteY0" fmla="*/ 219808 h 222820"/>
              <a:gd name="connsiteX1" fmla="*/ 170784 w 553915"/>
              <a:gd name="connsiteY1" fmla="*/ 222820 h 222820"/>
              <a:gd name="connsiteX2" fmla="*/ 553915 w 553915"/>
              <a:gd name="connsiteY2" fmla="*/ 0 h 222820"/>
            </a:gdLst>
            <a:ahLst/>
            <a:cxnLst>
              <a:cxn ang="0">
                <a:pos x="connsiteX0" y="connsiteY0"/>
              </a:cxn>
              <a:cxn ang="0">
                <a:pos x="connsiteX1" y="connsiteY1"/>
              </a:cxn>
              <a:cxn ang="0">
                <a:pos x="connsiteX2" y="connsiteY2"/>
              </a:cxn>
            </a:cxnLst>
            <a:rect l="l" t="t" r="r" b="b"/>
            <a:pathLst>
              <a:path w="553915" h="222820">
                <a:moveTo>
                  <a:pt x="0" y="219808"/>
                </a:moveTo>
                <a:lnTo>
                  <a:pt x="170784" y="222820"/>
                </a:lnTo>
                <a:lnTo>
                  <a:pt x="553915" y="0"/>
                </a:lnTo>
              </a:path>
            </a:pathLst>
          </a:custGeom>
          <a:noFill/>
          <a:ln w="9525" cap="flat" cmpd="sng" algn="ctr">
            <a:solidFill>
              <a:sysClr val="windowText" lastClr="000000">
                <a:shade val="95000"/>
                <a:satMod val="105000"/>
              </a:sysClr>
            </a:solidFill>
            <a:prstDash val="solid"/>
            <a:tailEnd type="arrow"/>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11367" name="テキスト ボックス 320"/>
          <p:cNvSpPr txBox="1">
            <a:spLocks noChangeArrowheads="1"/>
          </p:cNvSpPr>
          <p:nvPr/>
        </p:nvSpPr>
        <p:spPr bwMode="auto">
          <a:xfrm>
            <a:off x="6092825" y="4319588"/>
            <a:ext cx="365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a:t>
            </a:r>
          </a:p>
        </p:txBody>
      </p:sp>
      <p:sp>
        <p:nvSpPr>
          <p:cNvPr id="322" name="円/楕円 37"/>
          <p:cNvSpPr/>
          <p:nvPr/>
        </p:nvSpPr>
        <p:spPr>
          <a:xfrm>
            <a:off x="6183313" y="4371975"/>
            <a:ext cx="179387" cy="179388"/>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11369" name="テキスト ボックス 322"/>
          <p:cNvSpPr txBox="1">
            <a:spLocks noChangeArrowheads="1"/>
          </p:cNvSpPr>
          <p:nvPr/>
        </p:nvSpPr>
        <p:spPr bwMode="auto">
          <a:xfrm>
            <a:off x="5737225" y="4560888"/>
            <a:ext cx="2047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400" b="0" i="0" u="none" strike="noStrike" kern="1200" cap="none" spc="0" normalizeH="0" baseline="0" noProof="0" smtClean="0">
                <a:ln>
                  <a:noFill/>
                </a:ln>
                <a:solidFill>
                  <a:srgbClr val="BFBFBF"/>
                </a:solidFill>
                <a:effectLst/>
                <a:uLnTx/>
                <a:uFillTx/>
                <a:latin typeface="Calibri" panose="020F0502020204030204" pitchFamily="34" charset="0"/>
                <a:ea typeface="游ゴシック Medium" panose="020B0500000000000000" pitchFamily="50" charset="-128"/>
                <a:cs typeface="+mn-cs"/>
              </a:rPr>
              <a:t>G</a:t>
            </a:r>
            <a:endParaRPr kumimoji="1" lang="ja-JP" altLang="en-US" sz="1400" b="0" i="0" u="none" strike="noStrike" kern="1200" cap="none" spc="0" normalizeH="0" baseline="0" noProof="0" smtClean="0">
              <a:ln>
                <a:noFill/>
              </a:ln>
              <a:solidFill>
                <a:srgbClr val="BFBFBF"/>
              </a:solidFill>
              <a:effectLst/>
              <a:uLnTx/>
              <a:uFillTx/>
              <a:latin typeface="Calibri" panose="020F0502020204030204" pitchFamily="34" charset="0"/>
              <a:ea typeface="游ゴシック Medium" panose="020B0500000000000000" pitchFamily="50" charset="-128"/>
              <a:cs typeface="+mn-cs"/>
            </a:endParaRPr>
          </a:p>
        </p:txBody>
      </p:sp>
      <p:sp>
        <p:nvSpPr>
          <p:cNvPr id="324" name="円/楕円 43"/>
          <p:cNvSpPr/>
          <p:nvPr/>
        </p:nvSpPr>
        <p:spPr>
          <a:xfrm>
            <a:off x="5792788" y="4629150"/>
            <a:ext cx="179387" cy="179388"/>
          </a:xfrm>
          <a:prstGeom prst="ellipse">
            <a:avLst/>
          </a:prstGeom>
          <a:noFill/>
          <a:ln w="25400" cap="flat" cmpd="sng" algn="ctr">
            <a:solidFill>
              <a:sysClr val="window" lastClr="FFFFFF">
                <a:lumMod val="75000"/>
              </a:sys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cxnSp>
        <p:nvCxnSpPr>
          <p:cNvPr id="11371" name="直線矢印コネクタ 324"/>
          <p:cNvCxnSpPr>
            <a:cxnSpLocks noChangeShapeType="1"/>
            <a:stCxn id="317" idx="3"/>
          </p:cNvCxnSpPr>
          <p:nvPr/>
        </p:nvCxnSpPr>
        <p:spPr bwMode="auto">
          <a:xfrm flipH="1">
            <a:off x="5705475" y="5494338"/>
            <a:ext cx="179388" cy="82550"/>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11372" name="直線矢印コネクタ 325"/>
          <p:cNvCxnSpPr>
            <a:cxnSpLocks noChangeShapeType="1"/>
          </p:cNvCxnSpPr>
          <p:nvPr/>
        </p:nvCxnSpPr>
        <p:spPr bwMode="auto">
          <a:xfrm>
            <a:off x="6040438" y="5432425"/>
            <a:ext cx="179387" cy="84138"/>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sp>
        <p:nvSpPr>
          <p:cNvPr id="11373" name="テキスト ボックス 326"/>
          <p:cNvSpPr txBox="1">
            <a:spLocks noChangeArrowheads="1"/>
          </p:cNvSpPr>
          <p:nvPr/>
        </p:nvSpPr>
        <p:spPr bwMode="auto">
          <a:xfrm>
            <a:off x="6130925" y="5381625"/>
            <a:ext cx="363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a:t>
            </a:r>
          </a:p>
        </p:txBody>
      </p:sp>
      <p:sp>
        <p:nvSpPr>
          <p:cNvPr id="328" name="円/楕円 37"/>
          <p:cNvSpPr/>
          <p:nvPr/>
        </p:nvSpPr>
        <p:spPr>
          <a:xfrm>
            <a:off x="6219825" y="5434013"/>
            <a:ext cx="180975" cy="179387"/>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11375" name="テキスト ボックス 328"/>
          <p:cNvSpPr txBox="1">
            <a:spLocks noChangeArrowheads="1"/>
          </p:cNvSpPr>
          <p:nvPr/>
        </p:nvSpPr>
        <p:spPr bwMode="auto">
          <a:xfrm>
            <a:off x="5432425" y="5387975"/>
            <a:ext cx="363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a:t>
            </a:r>
          </a:p>
        </p:txBody>
      </p:sp>
      <p:sp>
        <p:nvSpPr>
          <p:cNvPr id="330" name="円/楕円 43"/>
          <p:cNvSpPr/>
          <p:nvPr/>
        </p:nvSpPr>
        <p:spPr>
          <a:xfrm>
            <a:off x="5522913" y="5457825"/>
            <a:ext cx="179387" cy="179388"/>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cxnSp>
        <p:nvCxnSpPr>
          <p:cNvPr id="11377" name="直線矢印コネクタ 330"/>
          <p:cNvCxnSpPr>
            <a:cxnSpLocks noChangeShapeType="1"/>
            <a:endCxn id="336" idx="7"/>
          </p:cNvCxnSpPr>
          <p:nvPr/>
        </p:nvCxnSpPr>
        <p:spPr bwMode="auto">
          <a:xfrm flipH="1">
            <a:off x="5776913" y="4824413"/>
            <a:ext cx="104775" cy="131762"/>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11378" name="直線矢印コネクタ 331"/>
          <p:cNvCxnSpPr>
            <a:cxnSpLocks noChangeShapeType="1"/>
          </p:cNvCxnSpPr>
          <p:nvPr/>
        </p:nvCxnSpPr>
        <p:spPr bwMode="auto">
          <a:xfrm>
            <a:off x="5965825" y="4775200"/>
            <a:ext cx="179388" cy="82550"/>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sp>
        <p:nvSpPr>
          <p:cNvPr id="11379" name="テキスト ボックス 332"/>
          <p:cNvSpPr txBox="1">
            <a:spLocks noChangeArrowheads="1"/>
          </p:cNvSpPr>
          <p:nvPr/>
        </p:nvSpPr>
        <p:spPr bwMode="auto">
          <a:xfrm>
            <a:off x="6056313" y="4722813"/>
            <a:ext cx="363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a:t>
            </a:r>
          </a:p>
        </p:txBody>
      </p:sp>
      <p:sp>
        <p:nvSpPr>
          <p:cNvPr id="334" name="円/楕円 37"/>
          <p:cNvSpPr/>
          <p:nvPr/>
        </p:nvSpPr>
        <p:spPr>
          <a:xfrm>
            <a:off x="6146800" y="4775200"/>
            <a:ext cx="179388" cy="180975"/>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11381" name="テキスト ボックス 334"/>
          <p:cNvSpPr txBox="1">
            <a:spLocks noChangeArrowheads="1"/>
          </p:cNvSpPr>
          <p:nvPr/>
        </p:nvSpPr>
        <p:spPr bwMode="auto">
          <a:xfrm>
            <a:off x="5532438" y="4859338"/>
            <a:ext cx="365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a:t>
            </a:r>
          </a:p>
        </p:txBody>
      </p:sp>
      <p:sp>
        <p:nvSpPr>
          <p:cNvPr id="336" name="円/楕円 43"/>
          <p:cNvSpPr/>
          <p:nvPr/>
        </p:nvSpPr>
        <p:spPr>
          <a:xfrm>
            <a:off x="5622925" y="4929188"/>
            <a:ext cx="180975" cy="179387"/>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grpSp>
        <p:nvGrpSpPr>
          <p:cNvPr id="11383" name="グループ化 336"/>
          <p:cNvGrpSpPr>
            <a:grpSpLocks/>
          </p:cNvGrpSpPr>
          <p:nvPr/>
        </p:nvGrpSpPr>
        <p:grpSpPr bwMode="auto">
          <a:xfrm>
            <a:off x="6846888" y="4303713"/>
            <a:ext cx="2063750" cy="1360487"/>
            <a:chOff x="6734874" y="1690093"/>
            <a:chExt cx="2063824" cy="1360555"/>
          </a:xfrm>
        </p:grpSpPr>
        <p:grpSp>
          <p:nvGrpSpPr>
            <p:cNvPr id="11390" name="グループ化 337"/>
            <p:cNvGrpSpPr>
              <a:grpSpLocks/>
            </p:cNvGrpSpPr>
            <p:nvPr/>
          </p:nvGrpSpPr>
          <p:grpSpPr bwMode="auto">
            <a:xfrm>
              <a:off x="6734874" y="1740270"/>
              <a:ext cx="2063824" cy="1231148"/>
              <a:chOff x="156272" y="1860511"/>
              <a:chExt cx="2063824" cy="1231148"/>
            </a:xfrm>
          </p:grpSpPr>
          <p:cxnSp>
            <p:nvCxnSpPr>
              <p:cNvPr id="11411" name="直線矢印コネクタ 358"/>
              <p:cNvCxnSpPr>
                <a:cxnSpLocks noChangeShapeType="1"/>
              </p:cNvCxnSpPr>
              <p:nvPr/>
            </p:nvCxnSpPr>
            <p:spPr bwMode="auto">
              <a:xfrm flipH="1">
                <a:off x="420525" y="1988840"/>
                <a:ext cx="1620000" cy="0"/>
              </a:xfrm>
              <a:prstGeom prst="straightConnector1">
                <a:avLst/>
              </a:prstGeom>
              <a:noFill/>
              <a:ln w="9525" algn="ctr">
                <a:solidFill>
                  <a:srgbClr val="BFBFBF"/>
                </a:solidFill>
                <a:round/>
                <a:headEnd/>
                <a:tailEnd type="triangle" w="med" len="med"/>
              </a:ln>
              <a:extLst>
                <a:ext uri="{909E8E84-426E-40DD-AFC4-6F175D3DCCD1}">
                  <a14:hiddenFill xmlns:a14="http://schemas.microsoft.com/office/drawing/2010/main">
                    <a:noFill/>
                  </a14:hiddenFill>
                </a:ext>
              </a:extLst>
            </p:spPr>
          </p:cxnSp>
          <p:cxnSp>
            <p:nvCxnSpPr>
              <p:cNvPr id="11412" name="直線矢印コネクタ 359"/>
              <p:cNvCxnSpPr>
                <a:cxnSpLocks noChangeShapeType="1"/>
              </p:cNvCxnSpPr>
              <p:nvPr/>
            </p:nvCxnSpPr>
            <p:spPr bwMode="auto">
              <a:xfrm flipH="1">
                <a:off x="420525" y="2744924"/>
                <a:ext cx="1620000" cy="0"/>
              </a:xfrm>
              <a:prstGeom prst="straightConnector1">
                <a:avLst/>
              </a:prstGeom>
              <a:noFill/>
              <a:ln w="9525" algn="ctr">
                <a:solidFill>
                  <a:srgbClr val="BFBFBF"/>
                </a:solidFill>
                <a:round/>
                <a:headEnd/>
                <a:tailEnd type="triangle" w="med" len="med"/>
              </a:ln>
              <a:extLst>
                <a:ext uri="{909E8E84-426E-40DD-AFC4-6F175D3DCCD1}">
                  <a14:hiddenFill xmlns:a14="http://schemas.microsoft.com/office/drawing/2010/main">
                    <a:noFill/>
                  </a14:hiddenFill>
                </a:ext>
              </a:extLst>
            </p:spPr>
          </p:cxnSp>
          <p:cxnSp>
            <p:nvCxnSpPr>
              <p:cNvPr id="11413" name="直線矢印コネクタ 360"/>
              <p:cNvCxnSpPr>
                <a:cxnSpLocks noChangeShapeType="1"/>
              </p:cNvCxnSpPr>
              <p:nvPr/>
            </p:nvCxnSpPr>
            <p:spPr bwMode="auto">
              <a:xfrm flipH="1">
                <a:off x="420525" y="2240868"/>
                <a:ext cx="1620000" cy="0"/>
              </a:xfrm>
              <a:prstGeom prst="straightConnector1">
                <a:avLst/>
              </a:prstGeom>
              <a:noFill/>
              <a:ln w="9525" algn="ctr">
                <a:solidFill>
                  <a:srgbClr val="BFBFBF"/>
                </a:solidFill>
                <a:round/>
                <a:headEnd/>
                <a:tailEnd type="triangle" w="med" len="med"/>
              </a:ln>
              <a:extLst>
                <a:ext uri="{909E8E84-426E-40DD-AFC4-6F175D3DCCD1}">
                  <a14:hiddenFill xmlns:a14="http://schemas.microsoft.com/office/drawing/2010/main">
                    <a:noFill/>
                  </a14:hiddenFill>
                </a:ext>
              </a:extLst>
            </p:spPr>
          </p:cxnSp>
          <p:cxnSp>
            <p:nvCxnSpPr>
              <p:cNvPr id="11414" name="直線矢印コネクタ 361"/>
              <p:cNvCxnSpPr>
                <a:cxnSpLocks noChangeShapeType="1"/>
              </p:cNvCxnSpPr>
              <p:nvPr/>
            </p:nvCxnSpPr>
            <p:spPr bwMode="auto">
              <a:xfrm flipH="1">
                <a:off x="420525" y="2492896"/>
                <a:ext cx="1620000" cy="0"/>
              </a:xfrm>
              <a:prstGeom prst="straightConnector1">
                <a:avLst/>
              </a:prstGeom>
              <a:noFill/>
              <a:ln w="9525" algn="ctr">
                <a:solidFill>
                  <a:srgbClr val="BFBFBF"/>
                </a:solidFill>
                <a:round/>
                <a:headEnd/>
                <a:tailEnd type="triangle" w="med" len="med"/>
              </a:ln>
              <a:extLst>
                <a:ext uri="{909E8E84-426E-40DD-AFC4-6F175D3DCCD1}">
                  <a14:hiddenFill xmlns:a14="http://schemas.microsoft.com/office/drawing/2010/main">
                    <a:noFill/>
                  </a14:hiddenFill>
                </a:ext>
              </a:extLst>
            </p:spPr>
          </p:cxnSp>
          <p:cxnSp>
            <p:nvCxnSpPr>
              <p:cNvPr id="11415" name="直線矢印コネクタ 362"/>
              <p:cNvCxnSpPr>
                <a:cxnSpLocks noChangeShapeType="1"/>
              </p:cNvCxnSpPr>
              <p:nvPr/>
            </p:nvCxnSpPr>
            <p:spPr bwMode="auto">
              <a:xfrm flipH="1">
                <a:off x="420525" y="2996952"/>
                <a:ext cx="1620000" cy="0"/>
              </a:xfrm>
              <a:prstGeom prst="straightConnector1">
                <a:avLst/>
              </a:prstGeom>
              <a:noFill/>
              <a:ln w="9525" algn="ctr">
                <a:solidFill>
                  <a:srgbClr val="BFBFBF"/>
                </a:solidFill>
                <a:round/>
                <a:headEnd/>
                <a:tailEnd type="triangle" w="med" len="med"/>
              </a:ln>
              <a:extLst>
                <a:ext uri="{909E8E84-426E-40DD-AFC4-6F175D3DCCD1}">
                  <a14:hiddenFill xmlns:a14="http://schemas.microsoft.com/office/drawing/2010/main">
                    <a:noFill/>
                  </a14:hiddenFill>
                </a:ext>
              </a:extLst>
            </p:spPr>
          </p:cxnSp>
          <p:sp>
            <p:nvSpPr>
              <p:cNvPr id="364" name="正方形/長方形 363"/>
              <p:cNvSpPr/>
              <p:nvPr/>
            </p:nvSpPr>
            <p:spPr>
              <a:xfrm>
                <a:off x="194373" y="1899239"/>
                <a:ext cx="215908" cy="1150995"/>
              </a:xfrm>
              <a:prstGeom prst="rect">
                <a:avLst/>
              </a:prstGeom>
              <a:solidFill>
                <a:srgbClr val="4F81BD"/>
              </a:solidFill>
              <a:ln w="25400" cap="flat" cmpd="sng" algn="ctr">
                <a:solidFill>
                  <a:srgbClr val="4F81BD">
                    <a:shade val="50000"/>
                  </a:srgb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365" name="正方形/長方形 364"/>
              <p:cNvSpPr/>
              <p:nvPr/>
            </p:nvSpPr>
            <p:spPr>
              <a:xfrm>
                <a:off x="2004188" y="1899239"/>
                <a:ext cx="215908" cy="1150995"/>
              </a:xfrm>
              <a:prstGeom prst="rect">
                <a:avLst/>
              </a:prstGeom>
              <a:solidFill>
                <a:srgbClr val="C0504D"/>
              </a:solidFill>
              <a:ln w="25400" cap="flat" cmpd="sng" algn="ctr">
                <a:solidFill>
                  <a:srgbClr val="FF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366" name="テキスト ボックス 365"/>
              <p:cNvSpPr txBox="1"/>
              <p:nvPr/>
            </p:nvSpPr>
            <p:spPr>
              <a:xfrm>
                <a:off x="156272" y="2115712"/>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367" name="テキスト ボックス 366"/>
              <p:cNvSpPr txBox="1"/>
              <p:nvPr/>
            </p:nvSpPr>
            <p:spPr>
              <a:xfrm>
                <a:off x="156272" y="1899688"/>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368" name="テキスト ボックス 367"/>
              <p:cNvSpPr txBox="1"/>
              <p:nvPr/>
            </p:nvSpPr>
            <p:spPr>
              <a:xfrm>
                <a:off x="156272" y="2763784"/>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369" name="テキスト ボックス 368"/>
              <p:cNvSpPr txBox="1"/>
              <p:nvPr/>
            </p:nvSpPr>
            <p:spPr>
              <a:xfrm>
                <a:off x="156272" y="2547760"/>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370" name="テキスト ボックス 369"/>
              <p:cNvSpPr txBox="1"/>
              <p:nvPr/>
            </p:nvSpPr>
            <p:spPr>
              <a:xfrm>
                <a:off x="156272" y="2331736"/>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371" name="テキスト ボックス 370"/>
              <p:cNvSpPr txBox="1"/>
              <p:nvPr/>
            </p:nvSpPr>
            <p:spPr>
              <a:xfrm>
                <a:off x="1963189" y="2091354"/>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372" name="テキスト ボックス 371"/>
              <p:cNvSpPr txBox="1"/>
              <p:nvPr/>
            </p:nvSpPr>
            <p:spPr>
              <a:xfrm>
                <a:off x="1963189" y="1860511"/>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373" name="テキスト ボックス 372"/>
              <p:cNvSpPr txBox="1"/>
              <p:nvPr/>
            </p:nvSpPr>
            <p:spPr>
              <a:xfrm>
                <a:off x="1963189" y="2322197"/>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374" name="テキスト ボックス 373"/>
              <p:cNvSpPr txBox="1"/>
              <p:nvPr/>
            </p:nvSpPr>
            <p:spPr>
              <a:xfrm>
                <a:off x="1963189" y="2783882"/>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sp>
            <p:nvSpPr>
              <p:cNvPr id="375" name="テキスト ボックス 374"/>
              <p:cNvSpPr txBox="1"/>
              <p:nvPr/>
            </p:nvSpPr>
            <p:spPr>
              <a:xfrm>
                <a:off x="1963189" y="2553040"/>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solidFill>
                        <a:prstClr val="white"/>
                      </a:solidFill>
                    </a:ln>
                    <a:solidFill>
                      <a:prstClr val="black"/>
                    </a:solidFill>
                    <a:effectLst/>
                    <a:uLnTx/>
                    <a:uFillTx/>
                    <a:latin typeface="Calibri"/>
                    <a:ea typeface="游ゴシック Medium"/>
                    <a:cs typeface="+mn-cs"/>
                  </a:rPr>
                  <a:t>＋</a:t>
                </a:r>
              </a:p>
            </p:txBody>
          </p:sp>
        </p:grpSp>
        <p:sp>
          <p:nvSpPr>
            <p:cNvPr id="339" name="テキスト ボックス 338"/>
            <p:cNvSpPr txBox="1"/>
            <p:nvPr/>
          </p:nvSpPr>
          <p:spPr>
            <a:xfrm>
              <a:off x="7276230" y="1810749"/>
              <a:ext cx="365138" cy="30799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latin typeface="Calibri"/>
                  <a:ea typeface="游ゴシック Medium"/>
                  <a:cs typeface="+mn-cs"/>
                </a:rPr>
                <a:t>＋</a:t>
              </a:r>
            </a:p>
          </p:txBody>
        </p:sp>
        <p:sp>
          <p:nvSpPr>
            <p:cNvPr id="340" name="円/楕円 43"/>
            <p:cNvSpPr/>
            <p:nvPr/>
          </p:nvSpPr>
          <p:spPr>
            <a:xfrm>
              <a:off x="7366722" y="1880603"/>
              <a:ext cx="180981" cy="179396"/>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341" name="テキスト ボックス 340"/>
            <p:cNvSpPr txBox="1"/>
            <p:nvPr/>
          </p:nvSpPr>
          <p:spPr>
            <a:xfrm>
              <a:off x="7182565" y="1961569"/>
              <a:ext cx="365138" cy="30799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latin typeface="Calibri"/>
                  <a:ea typeface="游ゴシック Medium"/>
                  <a:cs typeface="+mn-cs"/>
                </a:rPr>
                <a:t>＋</a:t>
              </a:r>
            </a:p>
          </p:txBody>
        </p:sp>
        <p:sp>
          <p:nvSpPr>
            <p:cNvPr id="342" name="円/楕円 43"/>
            <p:cNvSpPr/>
            <p:nvPr/>
          </p:nvSpPr>
          <p:spPr>
            <a:xfrm>
              <a:off x="7273055" y="2031422"/>
              <a:ext cx="180981" cy="179397"/>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343" name="テキスト ボックス 342"/>
            <p:cNvSpPr txBox="1"/>
            <p:nvPr/>
          </p:nvSpPr>
          <p:spPr>
            <a:xfrm>
              <a:off x="7206378" y="2545798"/>
              <a:ext cx="363551" cy="30799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latin typeface="Calibri"/>
                  <a:ea typeface="游ゴシック Medium"/>
                  <a:cs typeface="+mn-cs"/>
                </a:rPr>
                <a:t>＋</a:t>
              </a:r>
            </a:p>
          </p:txBody>
        </p:sp>
        <p:sp>
          <p:nvSpPr>
            <p:cNvPr id="344" name="円/楕円 43"/>
            <p:cNvSpPr/>
            <p:nvPr/>
          </p:nvSpPr>
          <p:spPr>
            <a:xfrm>
              <a:off x="7296869" y="2614064"/>
              <a:ext cx="179393" cy="180984"/>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345" name="テキスト ボックス 344"/>
            <p:cNvSpPr txBox="1"/>
            <p:nvPr/>
          </p:nvSpPr>
          <p:spPr>
            <a:xfrm>
              <a:off x="7169865" y="2242571"/>
              <a:ext cx="365138" cy="30799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latin typeface="Calibri"/>
                  <a:ea typeface="游ゴシック Medium"/>
                  <a:cs typeface="+mn-cs"/>
                </a:rPr>
                <a:t>＋</a:t>
              </a:r>
            </a:p>
          </p:txBody>
        </p:sp>
        <p:sp>
          <p:nvSpPr>
            <p:cNvPr id="346" name="円/楕円 43"/>
            <p:cNvSpPr/>
            <p:nvPr/>
          </p:nvSpPr>
          <p:spPr>
            <a:xfrm>
              <a:off x="7260355" y="2312424"/>
              <a:ext cx="180981" cy="179396"/>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347" name="フリーフォーム 346"/>
            <p:cNvSpPr/>
            <p:nvPr/>
          </p:nvSpPr>
          <p:spPr>
            <a:xfrm flipV="1">
              <a:off x="7046035" y="1794873"/>
              <a:ext cx="468329" cy="136532"/>
            </a:xfrm>
            <a:custGeom>
              <a:avLst/>
              <a:gdLst>
                <a:gd name="connsiteX0" fmla="*/ 395654 w 633046"/>
                <a:gd name="connsiteY0" fmla="*/ 0 h 386861"/>
                <a:gd name="connsiteX1" fmla="*/ 0 w 633046"/>
                <a:gd name="connsiteY1" fmla="*/ 96715 h 386861"/>
                <a:gd name="connsiteX2" fmla="*/ 633046 w 633046"/>
                <a:gd name="connsiteY2" fmla="*/ 386861 h 386861"/>
              </a:gdLst>
              <a:ahLst/>
              <a:cxnLst>
                <a:cxn ang="0">
                  <a:pos x="connsiteX0" y="connsiteY0"/>
                </a:cxn>
                <a:cxn ang="0">
                  <a:pos x="connsiteX1" y="connsiteY1"/>
                </a:cxn>
                <a:cxn ang="0">
                  <a:pos x="connsiteX2" y="connsiteY2"/>
                </a:cxn>
              </a:cxnLst>
              <a:rect l="l" t="t" r="r" b="b"/>
              <a:pathLst>
                <a:path w="633046" h="386861">
                  <a:moveTo>
                    <a:pt x="395654" y="0"/>
                  </a:moveTo>
                  <a:lnTo>
                    <a:pt x="0" y="96715"/>
                  </a:lnTo>
                  <a:lnTo>
                    <a:pt x="633046" y="386861"/>
                  </a:lnTo>
                </a:path>
              </a:pathLst>
            </a:custGeom>
            <a:noFill/>
            <a:ln w="9525" cap="flat" cmpd="sng" algn="ctr">
              <a:solidFill>
                <a:sysClr val="windowText" lastClr="000000">
                  <a:shade val="95000"/>
                  <a:satMod val="105000"/>
                </a:sysClr>
              </a:solidFill>
              <a:prstDash val="solid"/>
              <a:tailEnd type="arrow"/>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348" name="テキスト ボックス 347"/>
            <p:cNvSpPr txBox="1"/>
            <p:nvPr/>
          </p:nvSpPr>
          <p:spPr>
            <a:xfrm>
              <a:off x="7468325" y="1690093"/>
              <a:ext cx="280997" cy="276239"/>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a:ln>
                    <a:noFill/>
                  </a:ln>
                  <a:solidFill>
                    <a:prstClr val="black"/>
                  </a:solidFill>
                  <a:effectLst/>
                  <a:uLnTx/>
                  <a:uFillTx/>
                  <a:latin typeface="Calibri"/>
                  <a:ea typeface="游ゴシック Medium"/>
                  <a:cs typeface="+mn-cs"/>
                </a:rPr>
                <a:t>G</a:t>
              </a:r>
              <a:endParaRPr kumimoji="0" lang="ja-JP" altLang="en-US" sz="1200" b="0" i="0" u="none" strike="noStrike" kern="0" cap="none" spc="0" normalizeH="0" baseline="0" noProof="0" dirty="0">
                <a:ln>
                  <a:noFill/>
                </a:ln>
                <a:solidFill>
                  <a:prstClr val="black"/>
                </a:solidFill>
                <a:effectLst/>
                <a:uLnTx/>
                <a:uFillTx/>
                <a:latin typeface="Calibri"/>
                <a:ea typeface="游ゴシック Medium"/>
                <a:cs typeface="+mn-cs"/>
              </a:endParaRPr>
            </a:p>
          </p:txBody>
        </p:sp>
        <p:sp>
          <p:nvSpPr>
            <p:cNvPr id="349" name="円/楕円 37"/>
            <p:cNvSpPr/>
            <p:nvPr/>
          </p:nvSpPr>
          <p:spPr>
            <a:xfrm>
              <a:off x="7533415" y="1736132"/>
              <a:ext cx="179394" cy="180984"/>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350" name="フリーフォーム 349"/>
            <p:cNvSpPr/>
            <p:nvPr/>
          </p:nvSpPr>
          <p:spPr>
            <a:xfrm>
              <a:off x="7004759" y="2101276"/>
              <a:ext cx="466742" cy="228611"/>
            </a:xfrm>
            <a:custGeom>
              <a:avLst/>
              <a:gdLst>
                <a:gd name="connsiteX0" fmla="*/ 395654 w 633046"/>
                <a:gd name="connsiteY0" fmla="*/ 0 h 386861"/>
                <a:gd name="connsiteX1" fmla="*/ 0 w 633046"/>
                <a:gd name="connsiteY1" fmla="*/ 96715 h 386861"/>
                <a:gd name="connsiteX2" fmla="*/ 633046 w 633046"/>
                <a:gd name="connsiteY2" fmla="*/ 386861 h 386861"/>
              </a:gdLst>
              <a:ahLst/>
              <a:cxnLst>
                <a:cxn ang="0">
                  <a:pos x="connsiteX0" y="connsiteY0"/>
                </a:cxn>
                <a:cxn ang="0">
                  <a:pos x="connsiteX1" y="connsiteY1"/>
                </a:cxn>
                <a:cxn ang="0">
                  <a:pos x="connsiteX2" y="connsiteY2"/>
                </a:cxn>
              </a:cxnLst>
              <a:rect l="l" t="t" r="r" b="b"/>
              <a:pathLst>
                <a:path w="633046" h="386861">
                  <a:moveTo>
                    <a:pt x="395654" y="0"/>
                  </a:moveTo>
                  <a:lnTo>
                    <a:pt x="0" y="96715"/>
                  </a:lnTo>
                  <a:lnTo>
                    <a:pt x="633046" y="386861"/>
                  </a:lnTo>
                </a:path>
              </a:pathLst>
            </a:custGeom>
            <a:noFill/>
            <a:ln w="9525" cap="flat" cmpd="sng" algn="ctr">
              <a:solidFill>
                <a:sysClr val="windowText" lastClr="000000">
                  <a:shade val="95000"/>
                  <a:satMod val="105000"/>
                </a:sysClr>
              </a:solidFill>
              <a:prstDash val="solid"/>
              <a:tailEnd type="arrow"/>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351" name="テキスト ボックス 350"/>
            <p:cNvSpPr txBox="1"/>
            <p:nvPr/>
          </p:nvSpPr>
          <p:spPr>
            <a:xfrm>
              <a:off x="7403235" y="2198118"/>
              <a:ext cx="280998" cy="276239"/>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a:ln>
                    <a:noFill/>
                  </a:ln>
                  <a:solidFill>
                    <a:prstClr val="black"/>
                  </a:solidFill>
                  <a:effectLst/>
                  <a:uLnTx/>
                  <a:uFillTx/>
                  <a:latin typeface="Calibri"/>
                  <a:ea typeface="游ゴシック Medium"/>
                  <a:cs typeface="+mn-cs"/>
                </a:rPr>
                <a:t>G</a:t>
              </a:r>
              <a:endParaRPr kumimoji="0" lang="ja-JP" altLang="en-US" sz="1200" b="0" i="0" u="none" strike="noStrike" kern="0" cap="none" spc="0" normalizeH="0" baseline="0" noProof="0" dirty="0">
                <a:ln>
                  <a:noFill/>
                </a:ln>
                <a:solidFill>
                  <a:prstClr val="black"/>
                </a:solidFill>
                <a:effectLst/>
                <a:uLnTx/>
                <a:uFillTx/>
                <a:latin typeface="Calibri"/>
                <a:ea typeface="游ゴシック Medium"/>
                <a:cs typeface="+mn-cs"/>
              </a:endParaRPr>
            </a:p>
          </p:txBody>
        </p:sp>
        <p:sp>
          <p:nvSpPr>
            <p:cNvPr id="352" name="円/楕円 37"/>
            <p:cNvSpPr/>
            <p:nvPr/>
          </p:nvSpPr>
          <p:spPr>
            <a:xfrm>
              <a:off x="7468325" y="2244158"/>
              <a:ext cx="179393" cy="180984"/>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353" name="フリーフォーム 352"/>
            <p:cNvSpPr/>
            <p:nvPr/>
          </p:nvSpPr>
          <p:spPr>
            <a:xfrm>
              <a:off x="6973008" y="2372752"/>
              <a:ext cx="468329" cy="230199"/>
            </a:xfrm>
            <a:custGeom>
              <a:avLst/>
              <a:gdLst>
                <a:gd name="connsiteX0" fmla="*/ 395654 w 633046"/>
                <a:gd name="connsiteY0" fmla="*/ 0 h 386861"/>
                <a:gd name="connsiteX1" fmla="*/ 0 w 633046"/>
                <a:gd name="connsiteY1" fmla="*/ 96715 h 386861"/>
                <a:gd name="connsiteX2" fmla="*/ 633046 w 633046"/>
                <a:gd name="connsiteY2" fmla="*/ 386861 h 386861"/>
              </a:gdLst>
              <a:ahLst/>
              <a:cxnLst>
                <a:cxn ang="0">
                  <a:pos x="connsiteX0" y="connsiteY0"/>
                </a:cxn>
                <a:cxn ang="0">
                  <a:pos x="connsiteX1" y="connsiteY1"/>
                </a:cxn>
                <a:cxn ang="0">
                  <a:pos x="connsiteX2" y="connsiteY2"/>
                </a:cxn>
              </a:cxnLst>
              <a:rect l="l" t="t" r="r" b="b"/>
              <a:pathLst>
                <a:path w="633046" h="386861">
                  <a:moveTo>
                    <a:pt x="395654" y="0"/>
                  </a:moveTo>
                  <a:lnTo>
                    <a:pt x="0" y="96715"/>
                  </a:lnTo>
                  <a:lnTo>
                    <a:pt x="633046" y="386861"/>
                  </a:lnTo>
                </a:path>
              </a:pathLst>
            </a:custGeom>
            <a:noFill/>
            <a:ln w="9525" cap="flat" cmpd="sng" algn="ctr">
              <a:solidFill>
                <a:sysClr val="windowText" lastClr="000000">
                  <a:shade val="95000"/>
                  <a:satMod val="105000"/>
                </a:sysClr>
              </a:solidFill>
              <a:prstDash val="solid"/>
              <a:tailEnd type="arrow"/>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354" name="テキスト ボックス 353"/>
            <p:cNvSpPr txBox="1"/>
            <p:nvPr/>
          </p:nvSpPr>
          <p:spPr>
            <a:xfrm>
              <a:off x="7395298" y="2436255"/>
              <a:ext cx="282585" cy="277826"/>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a:ln>
                    <a:noFill/>
                  </a:ln>
                  <a:solidFill>
                    <a:prstClr val="black"/>
                  </a:solidFill>
                  <a:effectLst/>
                  <a:uLnTx/>
                  <a:uFillTx/>
                  <a:latin typeface="Calibri"/>
                  <a:ea typeface="游ゴシック Medium"/>
                  <a:cs typeface="+mn-cs"/>
                </a:rPr>
                <a:t>G</a:t>
              </a:r>
              <a:endParaRPr kumimoji="0" lang="ja-JP" altLang="en-US" sz="1200" b="0" i="0" u="none" strike="noStrike" kern="0" cap="none" spc="0" normalizeH="0" baseline="0" noProof="0" dirty="0">
                <a:ln>
                  <a:noFill/>
                </a:ln>
                <a:solidFill>
                  <a:prstClr val="black"/>
                </a:solidFill>
                <a:effectLst/>
                <a:uLnTx/>
                <a:uFillTx/>
                <a:latin typeface="Calibri"/>
                <a:ea typeface="游ゴシック Medium"/>
                <a:cs typeface="+mn-cs"/>
              </a:endParaRPr>
            </a:p>
          </p:txBody>
        </p:sp>
        <p:sp>
          <p:nvSpPr>
            <p:cNvPr id="355" name="フリーフォーム 354"/>
            <p:cNvSpPr/>
            <p:nvPr/>
          </p:nvSpPr>
          <p:spPr>
            <a:xfrm>
              <a:off x="6999996" y="2677567"/>
              <a:ext cx="466742" cy="228611"/>
            </a:xfrm>
            <a:custGeom>
              <a:avLst/>
              <a:gdLst>
                <a:gd name="connsiteX0" fmla="*/ 395654 w 633046"/>
                <a:gd name="connsiteY0" fmla="*/ 0 h 386861"/>
                <a:gd name="connsiteX1" fmla="*/ 0 w 633046"/>
                <a:gd name="connsiteY1" fmla="*/ 96715 h 386861"/>
                <a:gd name="connsiteX2" fmla="*/ 633046 w 633046"/>
                <a:gd name="connsiteY2" fmla="*/ 386861 h 386861"/>
              </a:gdLst>
              <a:ahLst/>
              <a:cxnLst>
                <a:cxn ang="0">
                  <a:pos x="connsiteX0" y="connsiteY0"/>
                </a:cxn>
                <a:cxn ang="0">
                  <a:pos x="connsiteX1" y="connsiteY1"/>
                </a:cxn>
                <a:cxn ang="0">
                  <a:pos x="connsiteX2" y="connsiteY2"/>
                </a:cxn>
              </a:cxnLst>
              <a:rect l="l" t="t" r="r" b="b"/>
              <a:pathLst>
                <a:path w="633046" h="386861">
                  <a:moveTo>
                    <a:pt x="395654" y="0"/>
                  </a:moveTo>
                  <a:lnTo>
                    <a:pt x="0" y="96715"/>
                  </a:lnTo>
                  <a:lnTo>
                    <a:pt x="633046" y="386861"/>
                  </a:lnTo>
                </a:path>
              </a:pathLst>
            </a:custGeom>
            <a:noFill/>
            <a:ln w="9525" cap="flat" cmpd="sng" algn="ctr">
              <a:solidFill>
                <a:sysClr val="windowText" lastClr="000000">
                  <a:shade val="95000"/>
                  <a:satMod val="105000"/>
                </a:sysClr>
              </a:solidFill>
              <a:prstDash val="solid"/>
              <a:tailEnd type="arrow"/>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356" name="テキスト ボックス 355"/>
            <p:cNvSpPr txBox="1"/>
            <p:nvPr/>
          </p:nvSpPr>
          <p:spPr>
            <a:xfrm>
              <a:off x="7398473" y="2774409"/>
              <a:ext cx="282585" cy="276239"/>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a:ln>
                    <a:noFill/>
                  </a:ln>
                  <a:solidFill>
                    <a:prstClr val="black"/>
                  </a:solidFill>
                  <a:effectLst/>
                  <a:uLnTx/>
                  <a:uFillTx/>
                  <a:latin typeface="Calibri"/>
                  <a:ea typeface="游ゴシック Medium"/>
                  <a:cs typeface="+mn-cs"/>
                </a:rPr>
                <a:t>G</a:t>
              </a:r>
              <a:endParaRPr kumimoji="0" lang="ja-JP" altLang="en-US" sz="1200" b="0" i="0" u="none" strike="noStrike" kern="0" cap="none" spc="0" normalizeH="0" baseline="0" noProof="0" dirty="0">
                <a:ln>
                  <a:noFill/>
                </a:ln>
                <a:solidFill>
                  <a:prstClr val="black"/>
                </a:solidFill>
                <a:effectLst/>
                <a:uLnTx/>
                <a:uFillTx/>
                <a:latin typeface="Calibri"/>
                <a:ea typeface="游ゴシック Medium"/>
                <a:cs typeface="+mn-cs"/>
              </a:endParaRPr>
            </a:p>
          </p:txBody>
        </p:sp>
        <p:sp>
          <p:nvSpPr>
            <p:cNvPr id="357" name="円/楕円 37"/>
            <p:cNvSpPr/>
            <p:nvPr/>
          </p:nvSpPr>
          <p:spPr>
            <a:xfrm>
              <a:off x="7455625" y="2491820"/>
              <a:ext cx="180981" cy="179397"/>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358" name="円/楕円 37"/>
            <p:cNvSpPr/>
            <p:nvPr/>
          </p:nvSpPr>
          <p:spPr>
            <a:xfrm>
              <a:off x="7457212" y="2818861"/>
              <a:ext cx="179394" cy="180984"/>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grpSp>
      <p:cxnSp>
        <p:nvCxnSpPr>
          <p:cNvPr id="11384" name="直線矢印コネクタ 375"/>
          <p:cNvCxnSpPr>
            <a:cxnSpLocks noChangeShapeType="1"/>
          </p:cNvCxnSpPr>
          <p:nvPr/>
        </p:nvCxnSpPr>
        <p:spPr bwMode="auto">
          <a:xfrm>
            <a:off x="7110413" y="5345113"/>
            <a:ext cx="207962" cy="215900"/>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sp>
        <p:nvSpPr>
          <p:cNvPr id="11385" name="テキスト ボックス 376"/>
          <p:cNvSpPr txBox="1">
            <a:spLocks noChangeArrowheads="1"/>
          </p:cNvSpPr>
          <p:nvPr/>
        </p:nvSpPr>
        <p:spPr bwMode="auto">
          <a:xfrm>
            <a:off x="7219950" y="5434013"/>
            <a:ext cx="36512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a:t>
            </a:r>
          </a:p>
        </p:txBody>
      </p:sp>
      <p:sp>
        <p:nvSpPr>
          <p:cNvPr id="378" name="円/楕円 37"/>
          <p:cNvSpPr/>
          <p:nvPr/>
        </p:nvSpPr>
        <p:spPr>
          <a:xfrm>
            <a:off x="7310438" y="5484813"/>
            <a:ext cx="179387" cy="180975"/>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11264" name="U ターン矢印 11263"/>
          <p:cNvSpPr/>
          <p:nvPr/>
        </p:nvSpPr>
        <p:spPr bwMode="auto">
          <a:xfrm rot="10800000">
            <a:off x="4892675" y="6127750"/>
            <a:ext cx="2228850" cy="350838"/>
          </a:xfrm>
          <a:prstGeom prst="uturnArrow">
            <a:avLst>
              <a:gd name="adj1" fmla="val 27504"/>
              <a:gd name="adj2" fmla="val 25000"/>
              <a:gd name="adj3" fmla="val 27701"/>
              <a:gd name="adj4" fmla="val 13317"/>
              <a:gd name="adj5" fmla="val 100000"/>
            </a:avLst>
          </a:prstGeom>
          <a:solidFill>
            <a:schemeClr val="bg1"/>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Arial" charset="0"/>
              <a:ea typeface="ＭＳ Ｐゴシック" panose="020B0600070205080204" pitchFamily="50" charset="-128"/>
              <a:cs typeface="+mn-cs"/>
            </a:endParaRPr>
          </a:p>
        </p:txBody>
      </p:sp>
      <p:sp>
        <p:nvSpPr>
          <p:cNvPr id="11388" name="テキスト ボックス 11264"/>
          <p:cNvSpPr txBox="1">
            <a:spLocks noChangeArrowheads="1"/>
          </p:cNvSpPr>
          <p:nvPr/>
        </p:nvSpPr>
        <p:spPr bwMode="auto">
          <a:xfrm>
            <a:off x="71438" y="3286125"/>
            <a:ext cx="3087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0" i="0" u="sng"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放電のメカニズム</a:t>
            </a:r>
          </a:p>
        </p:txBody>
      </p:sp>
      <p:sp>
        <p:nvSpPr>
          <p:cNvPr id="11389" name="テキスト ボックス 11267"/>
          <p:cNvSpPr txBox="1">
            <a:spLocks noChangeArrowheads="1"/>
          </p:cNvSpPr>
          <p:nvPr/>
        </p:nvSpPr>
        <p:spPr bwMode="auto">
          <a:xfrm>
            <a:off x="5876925" y="6105525"/>
            <a:ext cx="1004888" cy="338138"/>
          </a:xfrm>
          <a:prstGeom prst="rect">
            <a:avLst/>
          </a:prstGeom>
          <a:solidFill>
            <a:schemeClr val="bg1"/>
          </a:solidFill>
          <a:ln w="9525">
            <a:solidFill>
              <a:schemeClr val="tx1"/>
            </a:solidFill>
            <a:miter lim="800000"/>
            <a:headEnd/>
            <a:tailEnd/>
          </a:ln>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繰り返し</a:t>
            </a:r>
          </a:p>
        </p:txBody>
      </p:sp>
      <p:sp>
        <p:nvSpPr>
          <p:cNvPr id="185" name="テキスト ボックス 184"/>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smtClean="0">
                <a:latin typeface="+mn-ea"/>
                <a:ea typeface="+mn-ea"/>
              </a:rPr>
              <a:t>3-1</a:t>
            </a:r>
            <a:endParaRPr lang="ja-JP" altLang="en-US" sz="1400" dirty="0">
              <a:latin typeface="+mn-ea"/>
              <a:ea typeface="+mn-ea"/>
            </a:endParaRPr>
          </a:p>
        </p:txBody>
      </p:sp>
    </p:spTree>
    <p:extLst>
      <p:ext uri="{BB962C8B-B14F-4D97-AF65-F5344CB8AC3E}">
        <p14:creationId xmlns:p14="http://schemas.microsoft.com/office/powerpoint/2010/main" val="38227365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正方形/長方形 248"/>
          <p:cNvSpPr>
            <a:spLocks noRot="1" noChangeAspect="1" noMove="1" noResize="1" noEditPoints="1" noAdjustHandles="1" noChangeArrowheads="1" noChangeShapeType="1" noTextEdit="1"/>
          </p:cNvSpPr>
          <p:nvPr/>
        </p:nvSpPr>
        <p:spPr>
          <a:xfrm>
            <a:off x="3511575" y="4196206"/>
            <a:ext cx="1823583" cy="413062"/>
          </a:xfrm>
          <a:prstGeom prst="rect">
            <a:avLst/>
          </a:prstGeom>
          <a:blipFill>
            <a:blip r:embed="rId3"/>
            <a:stretch>
              <a:fillRect t="-94118" b="-126471"/>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a:ln>
                  <a:noFill/>
                </a:ln>
                <a:noFill/>
                <a:effectLst/>
                <a:uLnTx/>
                <a:uFillTx/>
                <a:latin typeface="Arial" panose="020B0604020202020204" pitchFamily="34" charset="0"/>
                <a:ea typeface="ＭＳ Ｐゴシック" panose="020B0600070205080204" pitchFamily="50" charset="-128"/>
                <a:cs typeface="+mn-cs"/>
              </a:rPr>
              <a:t> </a:t>
            </a:r>
          </a:p>
        </p:txBody>
      </p:sp>
      <p:sp>
        <p:nvSpPr>
          <p:cNvPr id="13315" name="スライド番号プレースホルダー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31F05A3-5A58-4FE4-8CAA-A2F375B9E6F4}" type="slidenum">
              <a:rPr kumimoji="1" lang="ja-JP"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1" lang="ja-JP"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 name="テキスト ボックス 2"/>
          <p:cNvSpPr txBox="1">
            <a:spLocks noRot="1" noChangeAspect="1" noMove="1" noResize="1" noEditPoints="1" noAdjustHandles="1" noChangeArrowheads="1" noChangeShapeType="1" noTextEdit="1"/>
          </p:cNvSpPr>
          <p:nvPr/>
        </p:nvSpPr>
        <p:spPr>
          <a:xfrm>
            <a:off x="329015" y="1241862"/>
            <a:ext cx="2457449" cy="552715"/>
          </a:xfrm>
          <a:prstGeom prst="rect">
            <a:avLst/>
          </a:prstGeom>
          <a:blipFill>
            <a:blip r:embed="rId4"/>
            <a:stretch>
              <a:fillRect/>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a:ln>
                  <a:noFill/>
                </a:ln>
                <a:noFill/>
                <a:effectLst/>
                <a:uLnTx/>
                <a:uFillTx/>
                <a:latin typeface="Arial" panose="020B0604020202020204" pitchFamily="34" charset="0"/>
                <a:ea typeface="ＭＳ Ｐゴシック" panose="020B0600070205080204" pitchFamily="50" charset="-128"/>
                <a:cs typeface="+mn-cs"/>
              </a:rPr>
              <a:t> </a:t>
            </a:r>
          </a:p>
        </p:txBody>
      </p:sp>
      <p:grpSp>
        <p:nvGrpSpPr>
          <p:cNvPr id="13317" name="グループ化 3"/>
          <p:cNvGrpSpPr>
            <a:grpSpLocks/>
          </p:cNvGrpSpPr>
          <p:nvPr/>
        </p:nvGrpSpPr>
        <p:grpSpPr bwMode="auto">
          <a:xfrm>
            <a:off x="174625" y="1849438"/>
            <a:ext cx="3460750" cy="1784350"/>
            <a:chOff x="232588" y="4661521"/>
            <a:chExt cx="3460358" cy="1784336"/>
          </a:xfrm>
        </p:grpSpPr>
        <p:sp>
          <p:nvSpPr>
            <p:cNvPr id="13440" name="テキスト ボックス 4"/>
            <p:cNvSpPr txBox="1">
              <a:spLocks noChangeArrowheads="1"/>
            </p:cNvSpPr>
            <p:nvPr/>
          </p:nvSpPr>
          <p:spPr bwMode="auto">
            <a:xfrm>
              <a:off x="359380" y="4982634"/>
              <a:ext cx="326243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陽イオンが負極に衝突した際に、</a:t>
              </a:r>
              <a:endParaRPr kumimoji="1" lang="en-US" altLang="ja-JP" sz="1600" b="0" i="0" u="none" strike="noStrike" kern="1200" cap="none" spc="0" normalizeH="0" baseline="0" noProof="0" dirty="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電子放出を起こす確率</a:t>
              </a:r>
            </a:p>
          </p:txBody>
        </p:sp>
        <p:sp>
          <p:nvSpPr>
            <p:cNvPr id="6" name="正方形/長方形 5"/>
            <p:cNvSpPr/>
            <p:nvPr/>
          </p:nvSpPr>
          <p:spPr>
            <a:xfrm>
              <a:off x="232588" y="4855194"/>
              <a:ext cx="3460358" cy="1590663"/>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7" name="正方形/長方形 6"/>
            <p:cNvSpPr/>
            <p:nvPr/>
          </p:nvSpPr>
          <p:spPr>
            <a:xfrm>
              <a:off x="359574" y="4674221"/>
              <a:ext cx="1919071" cy="290510"/>
            </a:xfrm>
            <a:prstGeom prst="rect">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3443" name="テキスト ボックス 7"/>
            <p:cNvSpPr txBox="1">
              <a:spLocks noChangeArrowheads="1"/>
            </p:cNvSpPr>
            <p:nvPr/>
          </p:nvSpPr>
          <p:spPr bwMode="auto">
            <a:xfrm>
              <a:off x="301111" y="4661521"/>
              <a:ext cx="20697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二次電子放出係数</a:t>
              </a:r>
              <a:r>
                <a:rPr kumimoji="1" lang="en-US" altLang="ja-JP"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:γ</a:t>
              </a:r>
              <a:endParaRPr kumimoji="1" lang="ja-JP" altLang="en-US"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endParaRPr>
            </a:p>
          </p:txBody>
        </p:sp>
        <p:sp>
          <p:nvSpPr>
            <p:cNvPr id="13444" name="テキスト ボックス 8"/>
            <p:cNvSpPr txBox="1">
              <a:spLocks noChangeArrowheads="1"/>
            </p:cNvSpPr>
            <p:nvPr/>
          </p:nvSpPr>
          <p:spPr bwMode="auto">
            <a:xfrm>
              <a:off x="399489" y="5544291"/>
              <a:ext cx="29272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電極の材料によって異なる</a:t>
              </a:r>
            </a:p>
          </p:txBody>
        </p:sp>
        <p:sp>
          <p:nvSpPr>
            <p:cNvPr id="10" name="テキスト ボックス 9"/>
            <p:cNvSpPr txBox="1">
              <a:spLocks noRot="1" noChangeAspect="1" noMove="1" noResize="1" noEditPoints="1" noAdjustHandles="1" noChangeArrowheads="1" noChangeShapeType="1" noTextEdit="1"/>
            </p:cNvSpPr>
            <p:nvPr/>
          </p:nvSpPr>
          <p:spPr>
            <a:xfrm>
              <a:off x="1053748" y="5924600"/>
              <a:ext cx="2169863" cy="446746"/>
            </a:xfrm>
            <a:prstGeom prst="rect">
              <a:avLst/>
            </a:prstGeom>
            <a:blipFill>
              <a:blip r:embed="rId5"/>
              <a:srcRect/>
              <a:stretch>
                <a:fillRect l="-4767" t="1" r="2122" b="-4718"/>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a:ln>
                    <a:noFill/>
                  </a:ln>
                  <a:noFill/>
                  <a:effectLst/>
                  <a:uLnTx/>
                  <a:uFillTx/>
                  <a:latin typeface="Arial" panose="020B0604020202020204" pitchFamily="34" charset="0"/>
                  <a:ea typeface="ＭＳ Ｐゴシック" panose="020B0600070205080204" pitchFamily="50" charset="-128"/>
                  <a:cs typeface="+mn-cs"/>
                </a:rPr>
                <a:t> </a:t>
              </a:r>
            </a:p>
          </p:txBody>
        </p:sp>
      </p:grpSp>
      <p:sp>
        <p:nvSpPr>
          <p:cNvPr id="13318" name="テキスト ボックス 10"/>
          <p:cNvSpPr txBox="1">
            <a:spLocks noChangeArrowheads="1"/>
          </p:cNvSpPr>
          <p:nvPr/>
        </p:nvSpPr>
        <p:spPr bwMode="auto">
          <a:xfrm>
            <a:off x="0" y="803275"/>
            <a:ext cx="3262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000" b="0" i="0" u="sng"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タウンゼントの放電条件式</a:t>
            </a:r>
          </a:p>
        </p:txBody>
      </p:sp>
      <p:sp>
        <p:nvSpPr>
          <p:cNvPr id="13" name="テキスト ボックス 12"/>
          <p:cNvSpPr txBox="1">
            <a:spLocks noRot="1" noChangeAspect="1" noMove="1" noResize="1" noEditPoints="1" noAdjustHandles="1" noChangeArrowheads="1" noChangeShapeType="1" noTextEdit="1"/>
          </p:cNvSpPr>
          <p:nvPr/>
        </p:nvSpPr>
        <p:spPr>
          <a:xfrm>
            <a:off x="5752269" y="2370764"/>
            <a:ext cx="1786963" cy="553228"/>
          </a:xfrm>
          <a:prstGeom prst="rect">
            <a:avLst/>
          </a:prstGeom>
          <a:blipFill>
            <a:blip r:embed="rId6"/>
            <a:stretch>
              <a:fillRect/>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a:ln>
                  <a:noFill/>
                </a:ln>
                <a:noFill/>
                <a:effectLst/>
                <a:uLnTx/>
                <a:uFillTx/>
                <a:latin typeface="Arial" panose="020B0604020202020204" pitchFamily="34" charset="0"/>
                <a:ea typeface="ＭＳ Ｐゴシック" panose="020B0600070205080204" pitchFamily="50" charset="-128"/>
                <a:cs typeface="+mn-cs"/>
              </a:rPr>
              <a:t> </a:t>
            </a:r>
          </a:p>
        </p:txBody>
      </p:sp>
      <p:sp>
        <p:nvSpPr>
          <p:cNvPr id="13320" name="テキスト ボックス 13"/>
          <p:cNvSpPr txBox="1">
            <a:spLocks noChangeArrowheads="1"/>
          </p:cNvSpPr>
          <p:nvPr/>
        </p:nvSpPr>
        <p:spPr bwMode="auto">
          <a:xfrm>
            <a:off x="7483475" y="2141538"/>
            <a:ext cx="118903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A,B:</a:t>
            </a:r>
            <a:r>
              <a:rPr kumimoji="1" lang="ja-JP" altLang="en-US"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定数</a:t>
            </a:r>
            <a:endParaRPr kumimoji="1" lang="en-US" altLang="ja-JP"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P:</a:t>
            </a:r>
            <a:r>
              <a:rPr kumimoji="1" lang="ja-JP" altLang="en-US"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圧力</a:t>
            </a:r>
            <a:endParaRPr kumimoji="1" lang="en-US" altLang="ja-JP"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E:</a:t>
            </a:r>
            <a:r>
              <a:rPr kumimoji="1" lang="ja-JP" altLang="en-US"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電界強度</a:t>
            </a:r>
          </a:p>
        </p:txBody>
      </p:sp>
      <p:sp>
        <p:nvSpPr>
          <p:cNvPr id="13321" name="テキスト ボックス 14"/>
          <p:cNvSpPr txBox="1">
            <a:spLocks noChangeArrowheads="1"/>
          </p:cNvSpPr>
          <p:nvPr/>
        </p:nvSpPr>
        <p:spPr bwMode="auto">
          <a:xfrm>
            <a:off x="5753100" y="2166938"/>
            <a:ext cx="8001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実験式</a:t>
            </a:r>
          </a:p>
        </p:txBody>
      </p:sp>
      <p:pic>
        <p:nvPicPr>
          <p:cNvPr id="13322" name="図 15"/>
          <p:cNvPicPr>
            <a:picLocks noChangeAspect="1"/>
          </p:cNvPicPr>
          <p:nvPr/>
        </p:nvPicPr>
        <p:blipFill>
          <a:blip r:embed="rId7">
            <a:extLst>
              <a:ext uri="{28A0092B-C50C-407E-A947-70E740481C1C}">
                <a14:useLocalDpi xmlns:a14="http://schemas.microsoft.com/office/drawing/2010/main" val="0"/>
              </a:ext>
            </a:extLst>
          </a:blip>
          <a:srcRect b="35776"/>
          <a:stretch>
            <a:fillRect/>
          </a:stretch>
        </p:blipFill>
        <p:spPr bwMode="auto">
          <a:xfrm>
            <a:off x="3924300" y="2963863"/>
            <a:ext cx="4767263"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正方形/長方形 16"/>
          <p:cNvSpPr/>
          <p:nvPr/>
        </p:nvSpPr>
        <p:spPr>
          <a:xfrm>
            <a:off x="3965575" y="914400"/>
            <a:ext cx="4683125" cy="2719388"/>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8" name="正方形/長方形 17"/>
          <p:cNvSpPr/>
          <p:nvPr/>
        </p:nvSpPr>
        <p:spPr>
          <a:xfrm>
            <a:off x="4141788" y="777875"/>
            <a:ext cx="1108075" cy="290513"/>
          </a:xfrm>
          <a:prstGeom prst="rect">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3325" name="テキスト ボックス 18"/>
          <p:cNvSpPr txBox="1">
            <a:spLocks noChangeArrowheads="1"/>
          </p:cNvSpPr>
          <p:nvPr/>
        </p:nvSpPr>
        <p:spPr bwMode="auto">
          <a:xfrm>
            <a:off x="4102100" y="765175"/>
            <a:ext cx="15255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電離係数</a:t>
            </a:r>
            <a:r>
              <a:rPr kumimoji="1" lang="en-US" altLang="ja-JP"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:α</a:t>
            </a:r>
            <a:endParaRPr kumimoji="1" lang="ja-JP" altLang="en-US"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endParaRPr>
          </a:p>
        </p:txBody>
      </p:sp>
      <p:sp>
        <p:nvSpPr>
          <p:cNvPr id="21" name="テキスト ボックス 3"/>
          <p:cNvSpPr txBox="1">
            <a:spLocks noChangeArrowheads="1"/>
          </p:cNvSpPr>
          <p:nvPr/>
        </p:nvSpPr>
        <p:spPr bwMode="auto">
          <a:xfrm>
            <a:off x="1055688" y="31750"/>
            <a:ext cx="814705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75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HGPｺﾞｼｯｸE" panose="020B0900000000000000" pitchFamily="50" charset="-128"/>
                <a:ea typeface="ＭＳ Ｐゴシック" panose="020B0600070205080204" pitchFamily="50" charset="-128"/>
                <a:cs typeface="+mn-cs"/>
              </a:rPr>
              <a:t>③</a:t>
            </a:r>
            <a:r>
              <a:rPr kumimoji="1" lang="en-US" altLang="ja-JP" sz="175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HGPｺﾞｼｯｸE" panose="020B0900000000000000" pitchFamily="50" charset="-128"/>
                <a:ea typeface="ＭＳ Ｐゴシック" panose="020B0600070205080204" pitchFamily="50" charset="-128"/>
                <a:cs typeface="+mn-cs"/>
              </a:rPr>
              <a:t>-</a:t>
            </a:r>
            <a:r>
              <a:rPr kumimoji="1" lang="ja-JP" altLang="en-US" sz="175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HGPｺﾞｼｯｸE" panose="020B0900000000000000" pitchFamily="50" charset="-128"/>
                <a:ea typeface="ＭＳ Ｐゴシック" panose="020B0600070205080204" pitchFamily="50" charset="-128"/>
                <a:cs typeface="+mn-cs"/>
              </a:rPr>
              <a:t>（１）</a:t>
            </a:r>
            <a:r>
              <a:rPr kumimoji="1" lang="ja-JP" altLang="en-US" sz="175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出力</a:t>
            </a:r>
            <a:r>
              <a:rPr kumimoji="1" lang="en-US" altLang="ja-JP" sz="1750" b="1" i="0" u="none" strike="noStrike" kern="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500µW</a:t>
            </a:r>
            <a:r>
              <a:rPr kumimoji="1" lang="ja-JP" altLang="en-US" sz="1750" b="1" i="0" u="none" strike="noStrike" kern="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のための高効率振動発電素子の</a:t>
            </a:r>
            <a:r>
              <a:rPr kumimoji="1" lang="ja-JP" altLang="en-US" sz="175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開発</a:t>
            </a:r>
            <a:endParaRPr kumimoji="1" lang="en-US" altLang="ja-JP" sz="175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　</a:t>
            </a:r>
            <a:r>
              <a:rPr kumimoji="1" lang="en-US" altLang="ja-JP" sz="160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a:t>
            </a:r>
            <a:r>
              <a:rPr kumimoji="1" lang="ja-JP" altLang="en-US" sz="1600" b="1" i="0" u="none" strike="noStrike" kern="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担当：株式会社鷺宮製作所、国立大学法人東京大学</a:t>
            </a:r>
            <a:r>
              <a:rPr kumimoji="1" lang="en-US" altLang="ja-JP" sz="1600" b="1" i="0" u="none" strike="noStrike" kern="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a:t>
            </a:r>
            <a:r>
              <a:rPr kumimoji="1" lang="ja-JP" altLang="en-US" sz="1600" b="1" i="0" u="none" strike="noStrike" kern="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再委託</a:t>
            </a:r>
            <a:r>
              <a:rPr kumimoji="1" lang="en-US" altLang="ja-JP" sz="160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a:t>
            </a:r>
            <a:r>
              <a:rPr kumimoji="1" lang="ja-JP" altLang="en-US" sz="1600" b="1" i="0" u="none" strike="noStrike" kern="0" cap="none" spc="0" normalizeH="0" baseline="0" noProof="0" dirty="0" err="1"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a:t>
            </a:r>
            <a:r>
              <a:rPr kumimoji="1" lang="ja-JP" altLang="en-US" sz="160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国立大学法人静岡大学</a:t>
            </a:r>
            <a:r>
              <a:rPr kumimoji="1" lang="en-US" altLang="ja-JP" sz="160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a:t>
            </a:r>
            <a:endParaRPr kumimoji="1" lang="ja-JP" altLang="ja-JP" sz="1600" b="1" i="0" u="none" strike="noStrike" kern="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sp>
        <p:nvSpPr>
          <p:cNvPr id="13327" name="テキスト ボックス 41"/>
          <p:cNvSpPr txBox="1">
            <a:spLocks noChangeArrowheads="1"/>
          </p:cNvSpPr>
          <p:nvPr/>
        </p:nvSpPr>
        <p:spPr bwMode="auto">
          <a:xfrm>
            <a:off x="4102100" y="1055688"/>
            <a:ext cx="42862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6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α</a:t>
            </a:r>
            <a:r>
              <a:rPr kumimoji="1" lang="ja-JP" altLang="en-US" sz="16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電離係数：</a:t>
            </a:r>
            <a:r>
              <a:rPr kumimoji="1" lang="en-US" altLang="ja-JP" sz="16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1</a:t>
            </a:r>
            <a:r>
              <a:rPr kumimoji="1" lang="ja-JP" altLang="en-US" sz="1600" b="0" i="0" u="none" strike="noStrike" kern="1200" cap="none" spc="0" normalizeH="0" baseline="0" noProof="0" smtClean="0">
                <a:ln>
                  <a:noFill/>
                </a:ln>
                <a:solidFill>
                  <a:srgbClr val="000000"/>
                </a:solidFill>
                <a:effectLst/>
                <a:uLnTx/>
                <a:uFillTx/>
                <a:latin typeface="Calibri" panose="020F0502020204030204" pitchFamily="34" charset="0"/>
                <a:ea typeface="游ゴシック Medium" panose="020B0500000000000000" pitchFamily="50" charset="-128"/>
                <a:cs typeface="+mn-cs"/>
              </a:rPr>
              <a:t>つの電子が単位距離移動するときに、ガス分子を電離させる回数。</a:t>
            </a:r>
          </a:p>
        </p:txBody>
      </p:sp>
      <p:sp>
        <p:nvSpPr>
          <p:cNvPr id="13328" name="テキスト ボックス 100"/>
          <p:cNvSpPr txBox="1">
            <a:spLocks noChangeArrowheads="1"/>
          </p:cNvSpPr>
          <p:nvPr/>
        </p:nvSpPr>
        <p:spPr bwMode="auto">
          <a:xfrm>
            <a:off x="92075" y="3703638"/>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000" b="0" i="0" u="sng"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放電条件式の導出</a:t>
            </a:r>
          </a:p>
        </p:txBody>
      </p:sp>
      <p:cxnSp>
        <p:nvCxnSpPr>
          <p:cNvPr id="13329" name="直線矢印コネクタ 102"/>
          <p:cNvCxnSpPr>
            <a:cxnSpLocks noChangeShapeType="1"/>
          </p:cNvCxnSpPr>
          <p:nvPr/>
        </p:nvCxnSpPr>
        <p:spPr bwMode="auto">
          <a:xfrm flipH="1">
            <a:off x="1981200" y="4810125"/>
            <a:ext cx="0" cy="252413"/>
          </a:xfrm>
          <a:prstGeom prst="straightConnector1">
            <a:avLst/>
          </a:prstGeom>
          <a:noFill/>
          <a:ln w="25400" algn="ctr">
            <a:solidFill>
              <a:schemeClr val="tx1"/>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330" name="直線矢印コネクタ 105"/>
          <p:cNvCxnSpPr>
            <a:cxnSpLocks noChangeShapeType="1"/>
          </p:cNvCxnSpPr>
          <p:nvPr/>
        </p:nvCxnSpPr>
        <p:spPr bwMode="auto">
          <a:xfrm>
            <a:off x="4556125" y="4773613"/>
            <a:ext cx="0" cy="274637"/>
          </a:xfrm>
          <a:prstGeom prst="straightConnector1">
            <a:avLst/>
          </a:prstGeom>
          <a:noFill/>
          <a:ln w="25400" algn="ctr">
            <a:solidFill>
              <a:schemeClr val="tx1"/>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1" name="テキスト ボックス 110"/>
          <p:cNvSpPr txBox="1">
            <a:spLocks noRot="1" noChangeAspect="1" noMove="1" noResize="1" noEditPoints="1" noAdjustHandles="1" noChangeArrowheads="1" noChangeShapeType="1" noTextEdit="1"/>
          </p:cNvSpPr>
          <p:nvPr/>
        </p:nvSpPr>
        <p:spPr>
          <a:xfrm>
            <a:off x="1808859" y="4350648"/>
            <a:ext cx="337657" cy="307777"/>
          </a:xfrm>
          <a:prstGeom prst="rect">
            <a:avLst/>
          </a:prstGeom>
          <a:blipFill>
            <a:blip r:embed="rId8"/>
            <a:stretch>
              <a:fillRect l="-9091" r="-5455" b="-20000"/>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a:ln>
                  <a:noFill/>
                </a:ln>
                <a:noFill/>
                <a:effectLst/>
                <a:uLnTx/>
                <a:uFillTx/>
                <a:latin typeface="Arial" panose="020B0604020202020204" pitchFamily="34" charset="0"/>
                <a:ea typeface="ＭＳ Ｐゴシック" panose="020B0600070205080204" pitchFamily="50" charset="-128"/>
                <a:cs typeface="+mn-cs"/>
              </a:rPr>
              <a:t> </a:t>
            </a:r>
          </a:p>
        </p:txBody>
      </p:sp>
      <p:sp>
        <p:nvSpPr>
          <p:cNvPr id="13332" name="テキスト ボックス 113"/>
          <p:cNvSpPr txBox="1">
            <a:spLocks noChangeArrowheads="1"/>
          </p:cNvSpPr>
          <p:nvPr/>
        </p:nvSpPr>
        <p:spPr bwMode="auto">
          <a:xfrm>
            <a:off x="1981200" y="4748213"/>
            <a:ext cx="8143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dx</a:t>
            </a:r>
            <a:r>
              <a:rPr kumimoji="1" lang="ja-JP" altLang="en-US"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移動</a:t>
            </a:r>
          </a:p>
        </p:txBody>
      </p:sp>
      <p:sp>
        <p:nvSpPr>
          <p:cNvPr id="115" name="テキスト ボックス 114"/>
          <p:cNvSpPr txBox="1">
            <a:spLocks noRot="1" noChangeAspect="1" noMove="1" noResize="1" noEditPoints="1" noAdjustHandles="1" noChangeArrowheads="1" noChangeShapeType="1" noTextEdit="1"/>
          </p:cNvSpPr>
          <p:nvPr/>
        </p:nvSpPr>
        <p:spPr>
          <a:xfrm>
            <a:off x="1453639" y="5053900"/>
            <a:ext cx="944938" cy="307777"/>
          </a:xfrm>
          <a:prstGeom prst="rect">
            <a:avLst/>
          </a:prstGeom>
          <a:blipFill>
            <a:blip r:embed="rId9"/>
            <a:stretch>
              <a:fillRect l="-2581" r="-5161" b="-19608"/>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a:ln>
                  <a:noFill/>
                </a:ln>
                <a:noFill/>
                <a:effectLst/>
                <a:uLnTx/>
                <a:uFillTx/>
                <a:latin typeface="Arial" panose="020B0604020202020204" pitchFamily="34" charset="0"/>
                <a:ea typeface="ＭＳ Ｐゴシック" panose="020B0600070205080204" pitchFamily="50" charset="-128"/>
                <a:cs typeface="+mn-cs"/>
              </a:rPr>
              <a:t> </a:t>
            </a:r>
          </a:p>
        </p:txBody>
      </p:sp>
      <p:sp>
        <p:nvSpPr>
          <p:cNvPr id="116" name="楕円 115"/>
          <p:cNvSpPr/>
          <p:nvPr/>
        </p:nvSpPr>
        <p:spPr bwMode="auto">
          <a:xfrm>
            <a:off x="2008188" y="5053013"/>
            <a:ext cx="396875" cy="396875"/>
          </a:xfrm>
          <a:prstGeom prst="ellipse">
            <a:avLst/>
          </a:prstGeom>
          <a:noFill/>
          <a:ln>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a:ea typeface="ＭＳ Ｐゴシック"/>
              <a:cs typeface="+mn-cs"/>
            </a:endParaRPr>
          </a:p>
        </p:txBody>
      </p:sp>
      <p:grpSp>
        <p:nvGrpSpPr>
          <p:cNvPr id="13335" name="グループ化 171"/>
          <p:cNvGrpSpPr>
            <a:grpSpLocks/>
          </p:cNvGrpSpPr>
          <p:nvPr/>
        </p:nvGrpSpPr>
        <p:grpSpPr bwMode="auto">
          <a:xfrm>
            <a:off x="3987800" y="1778000"/>
            <a:ext cx="1525588" cy="1092200"/>
            <a:chOff x="1198464" y="2518123"/>
            <a:chExt cx="1526340" cy="1092313"/>
          </a:xfrm>
        </p:grpSpPr>
        <p:sp>
          <p:nvSpPr>
            <p:cNvPr id="173" name="フリーフォーム 172"/>
            <p:cNvSpPr/>
            <p:nvPr/>
          </p:nvSpPr>
          <p:spPr>
            <a:xfrm rot="1146950">
              <a:off x="1611417" y="2767387"/>
              <a:ext cx="219183" cy="193695"/>
            </a:xfrm>
            <a:custGeom>
              <a:avLst/>
              <a:gdLst>
                <a:gd name="connsiteX0" fmla="*/ 0 w 553915"/>
                <a:gd name="connsiteY0" fmla="*/ 219808 h 219808"/>
                <a:gd name="connsiteX1" fmla="*/ 334107 w 553915"/>
                <a:gd name="connsiteY1" fmla="*/ 219808 h 219808"/>
                <a:gd name="connsiteX2" fmla="*/ 553915 w 553915"/>
                <a:gd name="connsiteY2" fmla="*/ 0 h 219808"/>
                <a:gd name="connsiteX0" fmla="*/ 0 w 553915"/>
                <a:gd name="connsiteY0" fmla="*/ 219808 h 222820"/>
                <a:gd name="connsiteX1" fmla="*/ 170784 w 553915"/>
                <a:gd name="connsiteY1" fmla="*/ 222820 h 222820"/>
                <a:gd name="connsiteX2" fmla="*/ 553915 w 553915"/>
                <a:gd name="connsiteY2" fmla="*/ 0 h 222820"/>
              </a:gdLst>
              <a:ahLst/>
              <a:cxnLst>
                <a:cxn ang="0">
                  <a:pos x="connsiteX0" y="connsiteY0"/>
                </a:cxn>
                <a:cxn ang="0">
                  <a:pos x="connsiteX1" y="connsiteY1"/>
                </a:cxn>
                <a:cxn ang="0">
                  <a:pos x="connsiteX2" y="connsiteY2"/>
                </a:cxn>
              </a:cxnLst>
              <a:rect l="l" t="t" r="r" b="b"/>
              <a:pathLst>
                <a:path w="553915" h="222820">
                  <a:moveTo>
                    <a:pt x="0" y="219808"/>
                  </a:moveTo>
                  <a:lnTo>
                    <a:pt x="170784" y="222820"/>
                  </a:lnTo>
                  <a:lnTo>
                    <a:pt x="553915" y="0"/>
                  </a:lnTo>
                </a:path>
              </a:pathLst>
            </a:custGeom>
            <a:noFill/>
            <a:ln w="9525" cap="flat" cmpd="sng" algn="ctr">
              <a:solidFill>
                <a:sysClr val="windowText" lastClr="000000">
                  <a:shade val="95000"/>
                  <a:satMod val="105000"/>
                </a:sysClr>
              </a:solidFill>
              <a:prstDash val="solid"/>
              <a:tailEnd type="arrow"/>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174" name="テキスト ボックス 173"/>
            <p:cNvSpPr txBox="1"/>
            <p:nvPr/>
          </p:nvSpPr>
          <p:spPr>
            <a:xfrm>
              <a:off x="1335056" y="2707056"/>
              <a:ext cx="363717" cy="306419"/>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white">
                      <a:lumMod val="75000"/>
                    </a:prstClr>
                  </a:solidFill>
                  <a:effectLst/>
                  <a:uLnTx/>
                  <a:uFillTx/>
                  <a:latin typeface="Calibri"/>
                  <a:ea typeface="游ゴシック Medium"/>
                  <a:cs typeface="+mn-cs"/>
                </a:rPr>
                <a:t>－</a:t>
              </a:r>
            </a:p>
          </p:txBody>
        </p:sp>
        <p:sp>
          <p:nvSpPr>
            <p:cNvPr id="175" name="円/楕円 37"/>
            <p:cNvSpPr/>
            <p:nvPr/>
          </p:nvSpPr>
          <p:spPr>
            <a:xfrm>
              <a:off x="1425589" y="2757861"/>
              <a:ext cx="179475" cy="180994"/>
            </a:xfrm>
            <a:prstGeom prst="ellipse">
              <a:avLst/>
            </a:prstGeom>
            <a:noFill/>
            <a:ln w="25400" cap="flat" cmpd="sng" algn="ctr">
              <a:solidFill>
                <a:sysClr val="window" lastClr="FFFFFF">
                  <a:lumMod val="75000"/>
                </a:sys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176" name="テキスト ボックス 175"/>
            <p:cNvSpPr txBox="1"/>
            <p:nvPr/>
          </p:nvSpPr>
          <p:spPr>
            <a:xfrm>
              <a:off x="1198464" y="3161128"/>
              <a:ext cx="363717" cy="308007"/>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latin typeface="Calibri"/>
                  <a:ea typeface="游ゴシック Medium"/>
                  <a:cs typeface="+mn-cs"/>
                </a:rPr>
                <a:t>＋</a:t>
              </a:r>
            </a:p>
          </p:txBody>
        </p:sp>
        <p:sp>
          <p:nvSpPr>
            <p:cNvPr id="177" name="円/楕円 43"/>
            <p:cNvSpPr/>
            <p:nvPr/>
          </p:nvSpPr>
          <p:spPr>
            <a:xfrm>
              <a:off x="1288997" y="3230985"/>
              <a:ext cx="179475" cy="179406"/>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178" name="テキスト ボックス 177"/>
            <p:cNvSpPr txBox="1"/>
            <p:nvPr/>
          </p:nvSpPr>
          <p:spPr>
            <a:xfrm>
              <a:off x="1517709" y="2905513"/>
              <a:ext cx="204888" cy="30800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400" b="0" i="0" u="none" strike="noStrike" kern="0" cap="none" spc="0" normalizeH="0" baseline="0" noProof="0" dirty="0">
                  <a:ln>
                    <a:noFill/>
                  </a:ln>
                  <a:solidFill>
                    <a:prstClr val="white">
                      <a:lumMod val="75000"/>
                    </a:prstClr>
                  </a:solidFill>
                  <a:effectLst/>
                  <a:uLnTx/>
                  <a:uFillTx/>
                  <a:latin typeface="Calibri"/>
                  <a:ea typeface="游ゴシック Medium"/>
                  <a:cs typeface="+mn-cs"/>
                </a:rPr>
                <a:t>G</a:t>
              </a:r>
              <a:endParaRPr kumimoji="0" lang="ja-JP" altLang="en-US" sz="1400" b="0" i="0" u="none" strike="noStrike" kern="0" cap="none" spc="0" normalizeH="0" baseline="0" noProof="0" dirty="0">
                <a:ln>
                  <a:noFill/>
                </a:ln>
                <a:solidFill>
                  <a:prstClr val="white">
                    <a:lumMod val="75000"/>
                  </a:prstClr>
                </a:solidFill>
                <a:effectLst/>
                <a:uLnTx/>
                <a:uFillTx/>
                <a:latin typeface="Calibri"/>
                <a:ea typeface="游ゴシック Medium"/>
                <a:cs typeface="+mn-cs"/>
              </a:endParaRPr>
            </a:p>
          </p:txBody>
        </p:sp>
        <p:sp>
          <p:nvSpPr>
            <p:cNvPr id="179" name="円/楕円 43"/>
            <p:cNvSpPr/>
            <p:nvPr/>
          </p:nvSpPr>
          <p:spPr>
            <a:xfrm>
              <a:off x="1573299" y="2973783"/>
              <a:ext cx="179476" cy="180994"/>
            </a:xfrm>
            <a:prstGeom prst="ellipse">
              <a:avLst/>
            </a:prstGeom>
            <a:noFill/>
            <a:ln w="25400" cap="flat" cmpd="sng" algn="ctr">
              <a:solidFill>
                <a:sysClr val="window" lastClr="FFFFFF">
                  <a:lumMod val="75000"/>
                </a:sys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180" name="テキスト ボックス 179"/>
            <p:cNvSpPr txBox="1"/>
            <p:nvPr/>
          </p:nvSpPr>
          <p:spPr>
            <a:xfrm>
              <a:off x="1767069" y="2619734"/>
              <a:ext cx="363717" cy="308007"/>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white">
                      <a:lumMod val="75000"/>
                    </a:prstClr>
                  </a:solidFill>
                  <a:effectLst/>
                  <a:uLnTx/>
                  <a:uFillTx/>
                  <a:latin typeface="Calibri"/>
                  <a:ea typeface="游ゴシック Medium"/>
                  <a:cs typeface="+mn-cs"/>
                </a:rPr>
                <a:t>－</a:t>
              </a:r>
            </a:p>
          </p:txBody>
        </p:sp>
        <p:sp>
          <p:nvSpPr>
            <p:cNvPr id="181" name="円/楕円 37"/>
            <p:cNvSpPr/>
            <p:nvPr/>
          </p:nvSpPr>
          <p:spPr>
            <a:xfrm>
              <a:off x="1857602" y="2672127"/>
              <a:ext cx="179475" cy="179406"/>
            </a:xfrm>
            <a:prstGeom prst="ellipse">
              <a:avLst/>
            </a:prstGeom>
            <a:noFill/>
            <a:ln w="25400" cap="flat" cmpd="sng" algn="ctr">
              <a:solidFill>
                <a:sysClr val="window" lastClr="FFFFFF">
                  <a:lumMod val="75000"/>
                </a:sys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lumMod val="75000"/>
                  </a:prstClr>
                </a:solidFill>
                <a:effectLst/>
                <a:uLnTx/>
                <a:uFillTx/>
                <a:latin typeface="Calibri"/>
                <a:ea typeface="游ゴシック Medium"/>
                <a:cs typeface="+mn-cs"/>
              </a:endParaRPr>
            </a:p>
          </p:txBody>
        </p:sp>
        <p:sp>
          <p:nvSpPr>
            <p:cNvPr id="182" name="フリーフォーム 181"/>
            <p:cNvSpPr/>
            <p:nvPr/>
          </p:nvSpPr>
          <p:spPr>
            <a:xfrm rot="1146950">
              <a:off x="2087902" y="2599094"/>
              <a:ext cx="330363" cy="242912"/>
            </a:xfrm>
            <a:custGeom>
              <a:avLst/>
              <a:gdLst>
                <a:gd name="connsiteX0" fmla="*/ 0 w 553915"/>
                <a:gd name="connsiteY0" fmla="*/ 219808 h 219808"/>
                <a:gd name="connsiteX1" fmla="*/ 334107 w 553915"/>
                <a:gd name="connsiteY1" fmla="*/ 219808 h 219808"/>
                <a:gd name="connsiteX2" fmla="*/ 553915 w 553915"/>
                <a:gd name="connsiteY2" fmla="*/ 0 h 219808"/>
                <a:gd name="connsiteX0" fmla="*/ 0 w 553915"/>
                <a:gd name="connsiteY0" fmla="*/ 219808 h 222820"/>
                <a:gd name="connsiteX1" fmla="*/ 170784 w 553915"/>
                <a:gd name="connsiteY1" fmla="*/ 222820 h 222820"/>
                <a:gd name="connsiteX2" fmla="*/ 553915 w 553915"/>
                <a:gd name="connsiteY2" fmla="*/ 0 h 222820"/>
              </a:gdLst>
              <a:ahLst/>
              <a:cxnLst>
                <a:cxn ang="0">
                  <a:pos x="connsiteX0" y="connsiteY0"/>
                </a:cxn>
                <a:cxn ang="0">
                  <a:pos x="connsiteX1" y="connsiteY1"/>
                </a:cxn>
                <a:cxn ang="0">
                  <a:pos x="connsiteX2" y="connsiteY2"/>
                </a:cxn>
              </a:cxnLst>
              <a:rect l="l" t="t" r="r" b="b"/>
              <a:pathLst>
                <a:path w="553915" h="222820">
                  <a:moveTo>
                    <a:pt x="0" y="219808"/>
                  </a:moveTo>
                  <a:lnTo>
                    <a:pt x="170784" y="222820"/>
                  </a:lnTo>
                  <a:lnTo>
                    <a:pt x="553915" y="0"/>
                  </a:lnTo>
                </a:path>
              </a:pathLst>
            </a:custGeom>
            <a:noFill/>
            <a:ln w="9525" cap="flat" cmpd="sng" algn="ctr">
              <a:solidFill>
                <a:sysClr val="windowText" lastClr="000000">
                  <a:shade val="95000"/>
                  <a:satMod val="105000"/>
                </a:sysClr>
              </a:solidFill>
              <a:prstDash val="solid"/>
              <a:tailEnd type="arrow"/>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183" name="テキスト ボックス 182"/>
            <p:cNvSpPr txBox="1"/>
            <p:nvPr/>
          </p:nvSpPr>
          <p:spPr>
            <a:xfrm>
              <a:off x="2361087" y="2518123"/>
              <a:ext cx="363717" cy="308007"/>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latin typeface="Calibri"/>
                  <a:ea typeface="游ゴシック Medium"/>
                  <a:cs typeface="+mn-cs"/>
                </a:rPr>
                <a:t>－</a:t>
              </a:r>
            </a:p>
          </p:txBody>
        </p:sp>
        <p:sp>
          <p:nvSpPr>
            <p:cNvPr id="184" name="円/楕円 37"/>
            <p:cNvSpPr/>
            <p:nvPr/>
          </p:nvSpPr>
          <p:spPr>
            <a:xfrm>
              <a:off x="2450031" y="2570516"/>
              <a:ext cx="181064" cy="179406"/>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185" name="テキスト ボックス 184"/>
            <p:cNvSpPr txBox="1"/>
            <p:nvPr/>
          </p:nvSpPr>
          <p:spPr>
            <a:xfrm>
              <a:off x="2003724" y="2759448"/>
              <a:ext cx="204888" cy="30800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400" b="0" i="0" u="none" strike="noStrike" kern="0" cap="none" spc="0" normalizeH="0" baseline="0" noProof="0" dirty="0">
                  <a:ln>
                    <a:noFill/>
                  </a:ln>
                  <a:solidFill>
                    <a:prstClr val="white">
                      <a:lumMod val="75000"/>
                    </a:prstClr>
                  </a:solidFill>
                  <a:effectLst/>
                  <a:uLnTx/>
                  <a:uFillTx/>
                  <a:latin typeface="Calibri"/>
                  <a:ea typeface="游ゴシック Medium"/>
                  <a:cs typeface="+mn-cs"/>
                </a:rPr>
                <a:t>G</a:t>
              </a:r>
              <a:endParaRPr kumimoji="0" lang="ja-JP" altLang="en-US" sz="1400" b="0" i="0" u="none" strike="noStrike" kern="0" cap="none" spc="0" normalizeH="0" baseline="0" noProof="0" dirty="0">
                <a:ln>
                  <a:noFill/>
                </a:ln>
                <a:solidFill>
                  <a:prstClr val="white">
                    <a:lumMod val="75000"/>
                  </a:prstClr>
                </a:solidFill>
                <a:effectLst/>
                <a:uLnTx/>
                <a:uFillTx/>
                <a:latin typeface="Calibri"/>
                <a:ea typeface="游ゴシック Medium"/>
                <a:cs typeface="+mn-cs"/>
              </a:endParaRPr>
            </a:p>
          </p:txBody>
        </p:sp>
        <p:sp>
          <p:nvSpPr>
            <p:cNvPr id="186" name="円/楕円 43"/>
            <p:cNvSpPr/>
            <p:nvPr/>
          </p:nvSpPr>
          <p:spPr>
            <a:xfrm>
              <a:off x="2059313" y="2827718"/>
              <a:ext cx="179476" cy="180994"/>
            </a:xfrm>
            <a:prstGeom prst="ellipse">
              <a:avLst/>
            </a:prstGeom>
            <a:noFill/>
            <a:ln w="25400" cap="flat" cmpd="sng" algn="ctr">
              <a:solidFill>
                <a:sysClr val="window" lastClr="FFFFFF">
                  <a:lumMod val="75000"/>
                </a:sys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cxnSp>
          <p:nvCxnSpPr>
            <p:cNvPr id="13428" name="直線矢印コネクタ 186"/>
            <p:cNvCxnSpPr>
              <a:cxnSpLocks noChangeShapeType="1"/>
              <a:endCxn id="192" idx="7"/>
            </p:cNvCxnSpPr>
            <p:nvPr/>
          </p:nvCxnSpPr>
          <p:spPr bwMode="auto">
            <a:xfrm flipH="1">
              <a:off x="2044242" y="3022964"/>
              <a:ext cx="105210" cy="131719"/>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13429" name="直線矢印コネクタ 187"/>
            <p:cNvCxnSpPr>
              <a:cxnSpLocks noChangeShapeType="1"/>
            </p:cNvCxnSpPr>
            <p:nvPr/>
          </p:nvCxnSpPr>
          <p:spPr bwMode="auto">
            <a:xfrm>
              <a:off x="2233258" y="2973565"/>
              <a:ext cx="179418" cy="83548"/>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sp>
          <p:nvSpPr>
            <p:cNvPr id="189" name="テキスト ボックス 188"/>
            <p:cNvSpPr txBox="1"/>
            <p:nvPr/>
          </p:nvSpPr>
          <p:spPr>
            <a:xfrm>
              <a:off x="2322968" y="2921390"/>
              <a:ext cx="365305" cy="308007"/>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latin typeface="Calibri"/>
                  <a:ea typeface="游ゴシック Medium"/>
                  <a:cs typeface="+mn-cs"/>
                </a:rPr>
                <a:t>－</a:t>
              </a:r>
            </a:p>
          </p:txBody>
        </p:sp>
        <p:sp>
          <p:nvSpPr>
            <p:cNvPr id="190" name="円/楕円 37"/>
            <p:cNvSpPr/>
            <p:nvPr/>
          </p:nvSpPr>
          <p:spPr>
            <a:xfrm>
              <a:off x="2413501" y="2973783"/>
              <a:ext cx="179475" cy="180994"/>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191" name="テキスト ボックス 190"/>
            <p:cNvSpPr txBox="1"/>
            <p:nvPr/>
          </p:nvSpPr>
          <p:spPr>
            <a:xfrm>
              <a:off x="1800424" y="3059517"/>
              <a:ext cx="363716" cy="308007"/>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latin typeface="Calibri"/>
                  <a:ea typeface="游ゴシック Medium"/>
                  <a:cs typeface="+mn-cs"/>
                </a:rPr>
                <a:t>＋</a:t>
              </a:r>
            </a:p>
          </p:txBody>
        </p:sp>
        <p:sp>
          <p:nvSpPr>
            <p:cNvPr id="192" name="円/楕円 43"/>
            <p:cNvSpPr/>
            <p:nvPr/>
          </p:nvSpPr>
          <p:spPr>
            <a:xfrm>
              <a:off x="1890955" y="3127786"/>
              <a:ext cx="179476" cy="180994"/>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cxnSp>
          <p:nvCxnSpPr>
            <p:cNvPr id="13434" name="直線矢印コネクタ 192"/>
            <p:cNvCxnSpPr>
              <a:cxnSpLocks noChangeShapeType="1"/>
              <a:stCxn id="179" idx="4"/>
            </p:cNvCxnSpPr>
            <p:nvPr/>
          </p:nvCxnSpPr>
          <p:spPr bwMode="auto">
            <a:xfrm>
              <a:off x="1663175" y="3154142"/>
              <a:ext cx="93759" cy="283459"/>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sp>
          <p:nvSpPr>
            <p:cNvPr id="194" name="テキスト ボックス 193"/>
            <p:cNvSpPr txBox="1"/>
            <p:nvPr/>
          </p:nvSpPr>
          <p:spPr>
            <a:xfrm>
              <a:off x="1668596" y="3302429"/>
              <a:ext cx="363717" cy="308007"/>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latin typeface="Calibri"/>
                  <a:ea typeface="游ゴシック Medium"/>
                  <a:cs typeface="+mn-cs"/>
                </a:rPr>
                <a:t>－</a:t>
              </a:r>
            </a:p>
          </p:txBody>
        </p:sp>
        <p:sp>
          <p:nvSpPr>
            <p:cNvPr id="195" name="円/楕円 37"/>
            <p:cNvSpPr/>
            <p:nvPr/>
          </p:nvSpPr>
          <p:spPr>
            <a:xfrm>
              <a:off x="1757539" y="3354823"/>
              <a:ext cx="181064" cy="179406"/>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cxnSp>
          <p:nvCxnSpPr>
            <p:cNvPr id="13437" name="直線矢印コネクタ 195"/>
            <p:cNvCxnSpPr>
              <a:cxnSpLocks noChangeShapeType="1"/>
            </p:cNvCxnSpPr>
            <p:nvPr/>
          </p:nvCxnSpPr>
          <p:spPr bwMode="auto">
            <a:xfrm flipH="1">
              <a:off x="1447800" y="3143233"/>
              <a:ext cx="139876" cy="125747"/>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sp>
          <p:nvSpPr>
            <p:cNvPr id="197" name="楕円 9"/>
            <p:cNvSpPr/>
            <p:nvPr/>
          </p:nvSpPr>
          <p:spPr>
            <a:xfrm rot="20672673">
              <a:off x="1627300" y="3016650"/>
              <a:ext cx="1081621" cy="562033"/>
            </a:xfrm>
            <a:custGeom>
              <a:avLst/>
              <a:gdLst>
                <a:gd name="connsiteX0" fmla="*/ 0 w 1079058"/>
                <a:gd name="connsiteY0" fmla="*/ 165556 h 331112"/>
                <a:gd name="connsiteX1" fmla="*/ 539529 w 1079058"/>
                <a:gd name="connsiteY1" fmla="*/ 0 h 331112"/>
                <a:gd name="connsiteX2" fmla="*/ 1079058 w 1079058"/>
                <a:gd name="connsiteY2" fmla="*/ 165556 h 331112"/>
                <a:gd name="connsiteX3" fmla="*/ 539529 w 1079058"/>
                <a:gd name="connsiteY3" fmla="*/ 331112 h 331112"/>
                <a:gd name="connsiteX4" fmla="*/ 0 w 1079058"/>
                <a:gd name="connsiteY4" fmla="*/ 165556 h 331112"/>
                <a:gd name="connsiteX0" fmla="*/ 0 w 1062358"/>
                <a:gd name="connsiteY0" fmla="*/ 345056 h 523269"/>
                <a:gd name="connsiteX1" fmla="*/ 539529 w 1062358"/>
                <a:gd name="connsiteY1" fmla="*/ 179500 h 523269"/>
                <a:gd name="connsiteX2" fmla="*/ 1062358 w 1062358"/>
                <a:gd name="connsiteY2" fmla="*/ 24204 h 523269"/>
                <a:gd name="connsiteX3" fmla="*/ 539529 w 1062358"/>
                <a:gd name="connsiteY3" fmla="*/ 510612 h 523269"/>
                <a:gd name="connsiteX4" fmla="*/ 0 w 1062358"/>
                <a:gd name="connsiteY4" fmla="*/ 345056 h 523269"/>
                <a:gd name="connsiteX0" fmla="*/ 0 w 1062358"/>
                <a:gd name="connsiteY0" fmla="*/ 383031 h 561244"/>
                <a:gd name="connsiteX1" fmla="*/ 539529 w 1062358"/>
                <a:gd name="connsiteY1" fmla="*/ 217475 h 561244"/>
                <a:gd name="connsiteX2" fmla="*/ 1062358 w 1062358"/>
                <a:gd name="connsiteY2" fmla="*/ 62179 h 561244"/>
                <a:gd name="connsiteX3" fmla="*/ 539529 w 1062358"/>
                <a:gd name="connsiteY3" fmla="*/ 548587 h 561244"/>
                <a:gd name="connsiteX4" fmla="*/ 0 w 1062358"/>
                <a:gd name="connsiteY4" fmla="*/ 383031 h 561244"/>
                <a:gd name="connsiteX0" fmla="*/ 0 w 1062358"/>
                <a:gd name="connsiteY0" fmla="*/ 383031 h 561244"/>
                <a:gd name="connsiteX1" fmla="*/ 539529 w 1062358"/>
                <a:gd name="connsiteY1" fmla="*/ 217475 h 561244"/>
                <a:gd name="connsiteX2" fmla="*/ 1062358 w 1062358"/>
                <a:gd name="connsiteY2" fmla="*/ 62179 h 561244"/>
                <a:gd name="connsiteX3" fmla="*/ 539529 w 1062358"/>
                <a:gd name="connsiteY3" fmla="*/ 548587 h 561244"/>
                <a:gd name="connsiteX4" fmla="*/ 0 w 1062358"/>
                <a:gd name="connsiteY4" fmla="*/ 383031 h 561244"/>
                <a:gd name="connsiteX0" fmla="*/ 0 w 1087687"/>
                <a:gd name="connsiteY0" fmla="*/ 233299 h 547860"/>
                <a:gd name="connsiteX1" fmla="*/ 564858 w 1087687"/>
                <a:gd name="connsiteY1" fmla="*/ 214416 h 547860"/>
                <a:gd name="connsiteX2" fmla="*/ 1087687 w 1087687"/>
                <a:gd name="connsiteY2" fmla="*/ 59120 h 547860"/>
                <a:gd name="connsiteX3" fmla="*/ 564858 w 1087687"/>
                <a:gd name="connsiteY3" fmla="*/ 545528 h 547860"/>
                <a:gd name="connsiteX4" fmla="*/ 0 w 1087687"/>
                <a:gd name="connsiteY4" fmla="*/ 233299 h 547860"/>
                <a:gd name="connsiteX0" fmla="*/ 891 w 1088578"/>
                <a:gd name="connsiteY0" fmla="*/ 230631 h 544899"/>
                <a:gd name="connsiteX1" fmla="*/ 451838 w 1088578"/>
                <a:gd name="connsiteY1" fmla="*/ 232959 h 544899"/>
                <a:gd name="connsiteX2" fmla="*/ 1088578 w 1088578"/>
                <a:gd name="connsiteY2" fmla="*/ 56452 h 544899"/>
                <a:gd name="connsiteX3" fmla="*/ 565749 w 1088578"/>
                <a:gd name="connsiteY3" fmla="*/ 542860 h 544899"/>
                <a:gd name="connsiteX4" fmla="*/ 891 w 1088578"/>
                <a:gd name="connsiteY4" fmla="*/ 230631 h 544899"/>
                <a:gd name="connsiteX0" fmla="*/ 12250 w 1099937"/>
                <a:gd name="connsiteY0" fmla="*/ 230631 h 545908"/>
                <a:gd name="connsiteX1" fmla="*/ 463197 w 1099937"/>
                <a:gd name="connsiteY1" fmla="*/ 232959 h 545908"/>
                <a:gd name="connsiteX2" fmla="*/ 1099937 w 1099937"/>
                <a:gd name="connsiteY2" fmla="*/ 56452 h 545908"/>
                <a:gd name="connsiteX3" fmla="*/ 577108 w 1099937"/>
                <a:gd name="connsiteY3" fmla="*/ 542860 h 545908"/>
                <a:gd name="connsiteX4" fmla="*/ 12250 w 1099937"/>
                <a:gd name="connsiteY4" fmla="*/ 230631 h 545908"/>
                <a:gd name="connsiteX0" fmla="*/ 12164 w 1075269"/>
                <a:gd name="connsiteY0" fmla="*/ 210794 h 525420"/>
                <a:gd name="connsiteX1" fmla="*/ 463111 w 1075269"/>
                <a:gd name="connsiteY1" fmla="*/ 213122 h 525420"/>
                <a:gd name="connsiteX2" fmla="*/ 1075269 w 1075269"/>
                <a:gd name="connsiteY2" fmla="*/ 58807 h 525420"/>
                <a:gd name="connsiteX3" fmla="*/ 577022 w 1075269"/>
                <a:gd name="connsiteY3" fmla="*/ 523023 h 525420"/>
                <a:gd name="connsiteX4" fmla="*/ 12164 w 1075269"/>
                <a:gd name="connsiteY4" fmla="*/ 210794 h 525420"/>
                <a:gd name="connsiteX0" fmla="*/ 12164 w 1075269"/>
                <a:gd name="connsiteY0" fmla="*/ 247247 h 561873"/>
                <a:gd name="connsiteX1" fmla="*/ 463111 w 1075269"/>
                <a:gd name="connsiteY1" fmla="*/ 249575 h 561873"/>
                <a:gd name="connsiteX2" fmla="*/ 1075269 w 1075269"/>
                <a:gd name="connsiteY2" fmla="*/ 95260 h 561873"/>
                <a:gd name="connsiteX3" fmla="*/ 577022 w 1075269"/>
                <a:gd name="connsiteY3" fmla="*/ 559476 h 561873"/>
                <a:gd name="connsiteX4" fmla="*/ 12164 w 1075269"/>
                <a:gd name="connsiteY4" fmla="*/ 247247 h 561873"/>
                <a:gd name="connsiteX0" fmla="*/ 12164 w 1081315"/>
                <a:gd name="connsiteY0" fmla="*/ 247247 h 561873"/>
                <a:gd name="connsiteX1" fmla="*/ 463111 w 1081315"/>
                <a:gd name="connsiteY1" fmla="*/ 249575 h 561873"/>
                <a:gd name="connsiteX2" fmla="*/ 1075269 w 1081315"/>
                <a:gd name="connsiteY2" fmla="*/ 95260 h 561873"/>
                <a:gd name="connsiteX3" fmla="*/ 577022 w 1081315"/>
                <a:gd name="connsiteY3" fmla="*/ 559476 h 561873"/>
                <a:gd name="connsiteX4" fmla="*/ 12164 w 1081315"/>
                <a:gd name="connsiteY4" fmla="*/ 247247 h 561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1315" h="561873">
                  <a:moveTo>
                    <a:pt x="12164" y="247247"/>
                  </a:moveTo>
                  <a:cubicBezTo>
                    <a:pt x="106718" y="89953"/>
                    <a:pt x="285927" y="274906"/>
                    <a:pt x="463111" y="249575"/>
                  </a:cubicBezTo>
                  <a:cubicBezTo>
                    <a:pt x="640295" y="224244"/>
                    <a:pt x="899249" y="-179242"/>
                    <a:pt x="1075269" y="95260"/>
                  </a:cubicBezTo>
                  <a:cubicBezTo>
                    <a:pt x="1133666" y="242369"/>
                    <a:pt x="754206" y="534145"/>
                    <a:pt x="577022" y="559476"/>
                  </a:cubicBezTo>
                  <a:cubicBezTo>
                    <a:pt x="399838" y="584807"/>
                    <a:pt x="-82390" y="404541"/>
                    <a:pt x="12164" y="247247"/>
                  </a:cubicBezTo>
                  <a:close/>
                </a:path>
              </a:pathLst>
            </a:custGeom>
            <a:noFill/>
            <a:ln w="19050" cap="flat" cmpd="sng" algn="ctr">
              <a:solidFill>
                <a:srgbClr val="F79646"/>
              </a:solidFill>
              <a:prstDash val="dash"/>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198" name="テキスト ボックス 197"/>
            <p:cNvSpPr txBox="1">
              <a:spLocks noRot="1" noChangeAspect="1" noMove="1" noResize="1" noEditPoints="1" noAdjustHandles="1" noChangeArrowheads="1" noChangeShapeType="1" noTextEdit="1"/>
            </p:cNvSpPr>
            <p:nvPr/>
          </p:nvSpPr>
          <p:spPr>
            <a:xfrm>
              <a:off x="2206444" y="3285286"/>
              <a:ext cx="322974" cy="276999"/>
            </a:xfrm>
            <a:prstGeom prst="rect">
              <a:avLst/>
            </a:prstGeom>
            <a:blipFill>
              <a:blip r:embed="rId10"/>
              <a:stretch>
                <a:fillRect l="-16364" r="-14545" b="-4167"/>
              </a:stretch>
            </a:blipFill>
            <a:ln>
              <a:solidFill>
                <a:srgbClr val="F79646"/>
              </a:solid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a:ln>
                    <a:noFill/>
                  </a:ln>
                  <a:noFill/>
                  <a:effectLst/>
                  <a:uLnTx/>
                  <a:uFillTx/>
                  <a:latin typeface="Arial" panose="020B0604020202020204" pitchFamily="34" charset="0"/>
                  <a:ea typeface="ＭＳ Ｐゴシック" panose="020B0600070205080204" pitchFamily="50" charset="-128"/>
                  <a:cs typeface="+mn-cs"/>
                </a:rPr>
                <a:t> </a:t>
              </a:r>
            </a:p>
          </p:txBody>
        </p:sp>
      </p:grpSp>
      <p:sp>
        <p:nvSpPr>
          <p:cNvPr id="13336" name="正方形/長方形 198"/>
          <p:cNvSpPr>
            <a:spLocks noChangeArrowheads="1"/>
          </p:cNvSpPr>
          <p:nvPr/>
        </p:nvSpPr>
        <p:spPr bwMode="auto">
          <a:xfrm>
            <a:off x="5640388" y="2141538"/>
            <a:ext cx="2936875" cy="806450"/>
          </a:xfrm>
          <a:prstGeom prst="rect">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cxnSp>
        <p:nvCxnSpPr>
          <p:cNvPr id="13337" name="直線矢印コネクタ 200"/>
          <p:cNvCxnSpPr>
            <a:cxnSpLocks noChangeShapeType="1"/>
          </p:cNvCxnSpPr>
          <p:nvPr/>
        </p:nvCxnSpPr>
        <p:spPr bwMode="auto">
          <a:xfrm>
            <a:off x="4214813" y="1776413"/>
            <a:ext cx="1168400" cy="0"/>
          </a:xfrm>
          <a:prstGeom prst="straightConnector1">
            <a:avLst/>
          </a:prstGeom>
          <a:noFill/>
          <a:ln w="25400" algn="ctr">
            <a:solidFill>
              <a:schemeClr val="tx1"/>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38" name="テキスト ボックス 201"/>
          <p:cNvSpPr txBox="1">
            <a:spLocks noChangeArrowheads="1"/>
          </p:cNvSpPr>
          <p:nvPr/>
        </p:nvSpPr>
        <p:spPr bwMode="auto">
          <a:xfrm>
            <a:off x="4562475" y="1474788"/>
            <a:ext cx="428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t>dx</a:t>
            </a: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03" name="テキスト ボックス 202"/>
          <p:cNvSpPr txBox="1">
            <a:spLocks noRot="1" noChangeAspect="1" noMove="1" noResize="1" noEditPoints="1" noAdjustHandles="1" noChangeArrowheads="1" noChangeShapeType="1" noTextEdit="1"/>
          </p:cNvSpPr>
          <p:nvPr/>
        </p:nvSpPr>
        <p:spPr>
          <a:xfrm>
            <a:off x="6123422" y="1627327"/>
            <a:ext cx="1379737" cy="369332"/>
          </a:xfrm>
          <a:prstGeom prst="rect">
            <a:avLst/>
          </a:prstGeom>
          <a:blipFill>
            <a:blip r:embed="rId11"/>
            <a:stretch>
              <a:fillRect l="-4405" r="-3524" b="-9836"/>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a:ln>
                  <a:noFill/>
                </a:ln>
                <a:noFill/>
                <a:effectLst/>
                <a:uLnTx/>
                <a:uFillTx/>
                <a:latin typeface="Arial" panose="020B0604020202020204" pitchFamily="34" charset="0"/>
                <a:ea typeface="ＭＳ Ｐゴシック" panose="020B0600070205080204" pitchFamily="50" charset="-128"/>
                <a:cs typeface="+mn-cs"/>
              </a:rPr>
              <a:t> </a:t>
            </a:r>
          </a:p>
        </p:txBody>
      </p:sp>
      <p:grpSp>
        <p:nvGrpSpPr>
          <p:cNvPr id="13340" name="グループ化 203"/>
          <p:cNvGrpSpPr>
            <a:grpSpLocks/>
          </p:cNvGrpSpPr>
          <p:nvPr/>
        </p:nvGrpSpPr>
        <p:grpSpPr bwMode="auto">
          <a:xfrm rot="5400000">
            <a:off x="134144" y="4658519"/>
            <a:ext cx="1497012" cy="1149350"/>
            <a:chOff x="1198464" y="2489911"/>
            <a:chExt cx="1498127" cy="1148738"/>
          </a:xfrm>
        </p:grpSpPr>
        <p:sp>
          <p:nvSpPr>
            <p:cNvPr id="205" name="フリーフォーム 204"/>
            <p:cNvSpPr/>
            <p:nvPr/>
          </p:nvSpPr>
          <p:spPr>
            <a:xfrm rot="1146950">
              <a:off x="1611521" y="2767575"/>
              <a:ext cx="219238" cy="193572"/>
            </a:xfrm>
            <a:custGeom>
              <a:avLst/>
              <a:gdLst>
                <a:gd name="connsiteX0" fmla="*/ 0 w 553915"/>
                <a:gd name="connsiteY0" fmla="*/ 219808 h 219808"/>
                <a:gd name="connsiteX1" fmla="*/ 334107 w 553915"/>
                <a:gd name="connsiteY1" fmla="*/ 219808 h 219808"/>
                <a:gd name="connsiteX2" fmla="*/ 553915 w 553915"/>
                <a:gd name="connsiteY2" fmla="*/ 0 h 219808"/>
                <a:gd name="connsiteX0" fmla="*/ 0 w 553915"/>
                <a:gd name="connsiteY0" fmla="*/ 219808 h 222820"/>
                <a:gd name="connsiteX1" fmla="*/ 170784 w 553915"/>
                <a:gd name="connsiteY1" fmla="*/ 222820 h 222820"/>
                <a:gd name="connsiteX2" fmla="*/ 553915 w 553915"/>
                <a:gd name="connsiteY2" fmla="*/ 0 h 222820"/>
              </a:gdLst>
              <a:ahLst/>
              <a:cxnLst>
                <a:cxn ang="0">
                  <a:pos x="connsiteX0" y="connsiteY0"/>
                </a:cxn>
                <a:cxn ang="0">
                  <a:pos x="connsiteX1" y="connsiteY1"/>
                </a:cxn>
                <a:cxn ang="0">
                  <a:pos x="connsiteX2" y="connsiteY2"/>
                </a:cxn>
              </a:cxnLst>
              <a:rect l="l" t="t" r="r" b="b"/>
              <a:pathLst>
                <a:path w="553915" h="222820">
                  <a:moveTo>
                    <a:pt x="0" y="219808"/>
                  </a:moveTo>
                  <a:lnTo>
                    <a:pt x="170784" y="222820"/>
                  </a:lnTo>
                  <a:lnTo>
                    <a:pt x="553915" y="0"/>
                  </a:lnTo>
                </a:path>
              </a:pathLst>
            </a:custGeom>
            <a:noFill/>
            <a:ln w="9525" cap="flat" cmpd="sng" algn="ctr">
              <a:solidFill>
                <a:sysClr val="windowText" lastClr="000000">
                  <a:shade val="95000"/>
                  <a:satMod val="105000"/>
                </a:sysClr>
              </a:solidFill>
              <a:prstDash val="solid"/>
              <a:tailEnd type="arrow"/>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206" name="テキスト ボックス 205"/>
            <p:cNvSpPr txBox="1"/>
            <p:nvPr/>
          </p:nvSpPr>
          <p:spPr>
            <a:xfrm rot="16200000">
              <a:off x="1336117" y="2707879"/>
              <a:ext cx="363343" cy="308204"/>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white">
                      <a:lumMod val="75000"/>
                    </a:prstClr>
                  </a:solidFill>
                  <a:effectLst/>
                  <a:uLnTx/>
                  <a:uFillTx/>
                  <a:latin typeface="Calibri"/>
                  <a:ea typeface="游ゴシック Medium"/>
                  <a:cs typeface="+mn-cs"/>
                </a:rPr>
                <a:t>－</a:t>
              </a:r>
            </a:p>
          </p:txBody>
        </p:sp>
        <p:sp>
          <p:nvSpPr>
            <p:cNvPr id="207" name="円/楕円 37"/>
            <p:cNvSpPr/>
            <p:nvPr/>
          </p:nvSpPr>
          <p:spPr>
            <a:xfrm>
              <a:off x="1425645" y="2758055"/>
              <a:ext cx="179522" cy="180879"/>
            </a:xfrm>
            <a:prstGeom prst="ellipse">
              <a:avLst/>
            </a:prstGeom>
            <a:noFill/>
            <a:ln w="25400" cap="flat" cmpd="sng" algn="ctr">
              <a:solidFill>
                <a:sysClr val="window" lastClr="FFFFFF">
                  <a:lumMod val="75000"/>
                </a:sys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208" name="テキスト ボックス 207"/>
            <p:cNvSpPr txBox="1"/>
            <p:nvPr/>
          </p:nvSpPr>
          <p:spPr>
            <a:xfrm>
              <a:off x="1198464" y="3161065"/>
              <a:ext cx="363808" cy="307811"/>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latin typeface="Calibri"/>
                  <a:ea typeface="游ゴシック Medium"/>
                  <a:cs typeface="+mn-cs"/>
                </a:rPr>
                <a:t>＋</a:t>
              </a:r>
            </a:p>
          </p:txBody>
        </p:sp>
        <p:sp>
          <p:nvSpPr>
            <p:cNvPr id="209" name="円/楕円 43"/>
            <p:cNvSpPr/>
            <p:nvPr/>
          </p:nvSpPr>
          <p:spPr>
            <a:xfrm>
              <a:off x="1289018" y="3232465"/>
              <a:ext cx="179522" cy="179291"/>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210" name="テキスト ボックス 209"/>
            <p:cNvSpPr txBox="1"/>
            <p:nvPr/>
          </p:nvSpPr>
          <p:spPr>
            <a:xfrm rot="16200000">
              <a:off x="1557638" y="2959364"/>
              <a:ext cx="206265" cy="308204"/>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400" b="0" i="0" u="none" strike="noStrike" kern="0" cap="none" spc="0" normalizeH="0" baseline="0" noProof="0" dirty="0">
                  <a:ln>
                    <a:noFill/>
                  </a:ln>
                  <a:solidFill>
                    <a:prstClr val="white">
                      <a:lumMod val="75000"/>
                    </a:prstClr>
                  </a:solidFill>
                  <a:effectLst/>
                  <a:uLnTx/>
                  <a:uFillTx/>
                  <a:latin typeface="Calibri"/>
                  <a:ea typeface="游ゴシック Medium"/>
                  <a:cs typeface="+mn-cs"/>
                </a:rPr>
                <a:t>G</a:t>
              </a:r>
              <a:endParaRPr kumimoji="0" lang="ja-JP" altLang="en-US" sz="1400" b="0" i="0" u="none" strike="noStrike" kern="0" cap="none" spc="0" normalizeH="0" baseline="0" noProof="0" dirty="0">
                <a:ln>
                  <a:noFill/>
                </a:ln>
                <a:solidFill>
                  <a:prstClr val="white">
                    <a:lumMod val="75000"/>
                  </a:prstClr>
                </a:solidFill>
                <a:effectLst/>
                <a:uLnTx/>
                <a:uFillTx/>
                <a:latin typeface="Calibri"/>
                <a:ea typeface="游ゴシック Medium"/>
                <a:cs typeface="+mn-cs"/>
              </a:endParaRPr>
            </a:p>
          </p:txBody>
        </p:sp>
        <p:sp>
          <p:nvSpPr>
            <p:cNvPr id="211" name="円/楕円 43"/>
            <p:cNvSpPr/>
            <p:nvPr/>
          </p:nvSpPr>
          <p:spPr>
            <a:xfrm>
              <a:off x="1573393" y="2973840"/>
              <a:ext cx="179521" cy="180879"/>
            </a:xfrm>
            <a:prstGeom prst="ellipse">
              <a:avLst/>
            </a:prstGeom>
            <a:noFill/>
            <a:ln w="25400" cap="flat" cmpd="sng" algn="ctr">
              <a:solidFill>
                <a:sysClr val="window" lastClr="FFFFFF">
                  <a:lumMod val="75000"/>
                </a:sys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sp>
          <p:nvSpPr>
            <p:cNvPr id="212" name="テキスト ボックス 211"/>
            <p:cNvSpPr txBox="1"/>
            <p:nvPr/>
          </p:nvSpPr>
          <p:spPr>
            <a:xfrm rot="16200000">
              <a:off x="1766651" y="2620615"/>
              <a:ext cx="364931" cy="306615"/>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white">
                      <a:lumMod val="75000"/>
                    </a:prstClr>
                  </a:solidFill>
                  <a:effectLst/>
                  <a:uLnTx/>
                  <a:uFillTx/>
                  <a:latin typeface="Calibri"/>
                  <a:ea typeface="游ゴシック Medium"/>
                  <a:cs typeface="+mn-cs"/>
                </a:rPr>
                <a:t>－</a:t>
              </a:r>
            </a:p>
          </p:txBody>
        </p:sp>
        <p:sp>
          <p:nvSpPr>
            <p:cNvPr id="213" name="円/楕円 37"/>
            <p:cNvSpPr/>
            <p:nvPr/>
          </p:nvSpPr>
          <p:spPr>
            <a:xfrm>
              <a:off x="1856179" y="2673963"/>
              <a:ext cx="181110" cy="179291"/>
            </a:xfrm>
            <a:prstGeom prst="ellipse">
              <a:avLst/>
            </a:prstGeom>
            <a:noFill/>
            <a:ln w="25400" cap="flat" cmpd="sng" algn="ctr">
              <a:solidFill>
                <a:sysClr val="window" lastClr="FFFFFF">
                  <a:lumMod val="75000"/>
                </a:sys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lumMod val="75000"/>
                  </a:prstClr>
                </a:solidFill>
                <a:effectLst/>
                <a:uLnTx/>
                <a:uFillTx/>
                <a:latin typeface="Calibri"/>
                <a:ea typeface="游ゴシック Medium"/>
                <a:cs typeface="+mn-cs"/>
              </a:endParaRPr>
            </a:p>
          </p:txBody>
        </p:sp>
        <p:sp>
          <p:nvSpPr>
            <p:cNvPr id="214" name="フリーフォーム 213"/>
            <p:cNvSpPr/>
            <p:nvPr/>
          </p:nvSpPr>
          <p:spPr>
            <a:xfrm rot="1146950">
              <a:off x="2086536" y="2600976"/>
              <a:ext cx="332035" cy="242758"/>
            </a:xfrm>
            <a:custGeom>
              <a:avLst/>
              <a:gdLst>
                <a:gd name="connsiteX0" fmla="*/ 0 w 553915"/>
                <a:gd name="connsiteY0" fmla="*/ 219808 h 219808"/>
                <a:gd name="connsiteX1" fmla="*/ 334107 w 553915"/>
                <a:gd name="connsiteY1" fmla="*/ 219808 h 219808"/>
                <a:gd name="connsiteX2" fmla="*/ 553915 w 553915"/>
                <a:gd name="connsiteY2" fmla="*/ 0 h 219808"/>
                <a:gd name="connsiteX0" fmla="*/ 0 w 553915"/>
                <a:gd name="connsiteY0" fmla="*/ 219808 h 222820"/>
                <a:gd name="connsiteX1" fmla="*/ 170784 w 553915"/>
                <a:gd name="connsiteY1" fmla="*/ 222820 h 222820"/>
                <a:gd name="connsiteX2" fmla="*/ 553915 w 553915"/>
                <a:gd name="connsiteY2" fmla="*/ 0 h 222820"/>
              </a:gdLst>
              <a:ahLst/>
              <a:cxnLst>
                <a:cxn ang="0">
                  <a:pos x="connsiteX0" y="connsiteY0"/>
                </a:cxn>
                <a:cxn ang="0">
                  <a:pos x="connsiteX1" y="connsiteY1"/>
                </a:cxn>
                <a:cxn ang="0">
                  <a:pos x="connsiteX2" y="connsiteY2"/>
                </a:cxn>
              </a:cxnLst>
              <a:rect l="l" t="t" r="r" b="b"/>
              <a:pathLst>
                <a:path w="553915" h="222820">
                  <a:moveTo>
                    <a:pt x="0" y="219808"/>
                  </a:moveTo>
                  <a:lnTo>
                    <a:pt x="170784" y="222820"/>
                  </a:lnTo>
                  <a:lnTo>
                    <a:pt x="553915" y="0"/>
                  </a:lnTo>
                </a:path>
              </a:pathLst>
            </a:custGeom>
            <a:noFill/>
            <a:ln w="9525" cap="flat" cmpd="sng" algn="ctr">
              <a:solidFill>
                <a:sysClr val="windowText" lastClr="000000">
                  <a:shade val="95000"/>
                  <a:satMod val="105000"/>
                </a:sysClr>
              </a:solidFill>
              <a:prstDash val="solid"/>
              <a:tailEnd type="arrow"/>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215" name="テキスト ボックス 214"/>
            <p:cNvSpPr txBox="1"/>
            <p:nvPr/>
          </p:nvSpPr>
          <p:spPr>
            <a:xfrm rot="16200000">
              <a:off x="2360024" y="2518274"/>
              <a:ext cx="364931" cy="308204"/>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latin typeface="Calibri"/>
                  <a:ea typeface="游ゴシック Medium"/>
                  <a:cs typeface="+mn-cs"/>
                </a:rPr>
                <a:t>－</a:t>
              </a:r>
            </a:p>
          </p:txBody>
        </p:sp>
        <p:sp>
          <p:nvSpPr>
            <p:cNvPr id="216" name="円/楕円 37"/>
            <p:cNvSpPr/>
            <p:nvPr/>
          </p:nvSpPr>
          <p:spPr>
            <a:xfrm>
              <a:off x="2450346" y="2572417"/>
              <a:ext cx="179521" cy="179291"/>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217" name="テキスト ボックス 216"/>
            <p:cNvSpPr txBox="1"/>
            <p:nvPr/>
          </p:nvSpPr>
          <p:spPr>
            <a:xfrm rot="16200000">
              <a:off x="2039801" y="2814185"/>
              <a:ext cx="204679" cy="308204"/>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400" b="0" i="0" u="none" strike="noStrike" kern="0" cap="none" spc="0" normalizeH="0" baseline="0" noProof="0" dirty="0">
                  <a:ln>
                    <a:noFill/>
                  </a:ln>
                  <a:solidFill>
                    <a:prstClr val="white">
                      <a:lumMod val="75000"/>
                    </a:prstClr>
                  </a:solidFill>
                  <a:effectLst/>
                  <a:uLnTx/>
                  <a:uFillTx/>
                  <a:latin typeface="Calibri"/>
                  <a:ea typeface="游ゴシック Medium"/>
                  <a:cs typeface="+mn-cs"/>
                </a:rPr>
                <a:t>G</a:t>
              </a:r>
              <a:endParaRPr kumimoji="0" lang="ja-JP" altLang="en-US" sz="1400" b="0" i="0" u="none" strike="noStrike" kern="0" cap="none" spc="0" normalizeH="0" baseline="0" noProof="0" dirty="0">
                <a:ln>
                  <a:noFill/>
                </a:ln>
                <a:solidFill>
                  <a:prstClr val="white">
                    <a:lumMod val="75000"/>
                  </a:prstClr>
                </a:solidFill>
                <a:effectLst/>
                <a:uLnTx/>
                <a:uFillTx/>
                <a:latin typeface="Calibri"/>
                <a:ea typeface="游ゴシック Medium"/>
                <a:cs typeface="+mn-cs"/>
              </a:endParaRPr>
            </a:p>
          </p:txBody>
        </p:sp>
        <p:sp>
          <p:nvSpPr>
            <p:cNvPr id="218" name="円/楕円 43"/>
            <p:cNvSpPr/>
            <p:nvPr/>
          </p:nvSpPr>
          <p:spPr>
            <a:xfrm>
              <a:off x="2059530" y="2827868"/>
              <a:ext cx="179521" cy="180879"/>
            </a:xfrm>
            <a:prstGeom prst="ellipse">
              <a:avLst/>
            </a:prstGeom>
            <a:noFill/>
            <a:ln w="25400" cap="flat" cmpd="sng" algn="ctr">
              <a:solidFill>
                <a:sysClr val="window" lastClr="FFFFFF">
                  <a:lumMod val="75000"/>
                </a:sys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Calibri"/>
                <a:ea typeface="游ゴシック Medium"/>
                <a:cs typeface="+mn-cs"/>
              </a:endParaRPr>
            </a:p>
          </p:txBody>
        </p:sp>
        <p:cxnSp>
          <p:nvCxnSpPr>
            <p:cNvPr id="13404" name="直線矢印コネクタ 218"/>
            <p:cNvCxnSpPr>
              <a:cxnSpLocks noChangeShapeType="1"/>
              <a:endCxn id="224" idx="7"/>
            </p:cNvCxnSpPr>
            <p:nvPr/>
          </p:nvCxnSpPr>
          <p:spPr bwMode="auto">
            <a:xfrm flipH="1">
              <a:off x="2044242" y="3022964"/>
              <a:ext cx="105210" cy="131719"/>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13405" name="直線矢印コネクタ 219"/>
            <p:cNvCxnSpPr>
              <a:cxnSpLocks noChangeShapeType="1"/>
            </p:cNvCxnSpPr>
            <p:nvPr/>
          </p:nvCxnSpPr>
          <p:spPr bwMode="auto">
            <a:xfrm>
              <a:off x="2233258" y="2973565"/>
              <a:ext cx="179418" cy="83548"/>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sp>
          <p:nvSpPr>
            <p:cNvPr id="221" name="テキスト ボックス 220"/>
            <p:cNvSpPr txBox="1"/>
            <p:nvPr/>
          </p:nvSpPr>
          <p:spPr>
            <a:xfrm rot="16200000">
              <a:off x="2324278" y="2923664"/>
              <a:ext cx="363343" cy="308204"/>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latin typeface="Calibri"/>
                  <a:ea typeface="游ゴシック Medium"/>
                  <a:cs typeface="+mn-cs"/>
                </a:rPr>
                <a:t>－</a:t>
              </a:r>
            </a:p>
          </p:txBody>
        </p:sp>
        <p:sp>
          <p:nvSpPr>
            <p:cNvPr id="222" name="円/楕円 37"/>
            <p:cNvSpPr/>
            <p:nvPr/>
          </p:nvSpPr>
          <p:spPr>
            <a:xfrm>
              <a:off x="2413805" y="2973840"/>
              <a:ext cx="179522" cy="180879"/>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sp>
          <p:nvSpPr>
            <p:cNvPr id="223" name="テキスト ボックス 222"/>
            <p:cNvSpPr txBox="1"/>
            <p:nvPr/>
          </p:nvSpPr>
          <p:spPr>
            <a:xfrm>
              <a:off x="1800574" y="3059519"/>
              <a:ext cx="363809" cy="307811"/>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latin typeface="Calibri"/>
                  <a:ea typeface="游ゴシック Medium"/>
                  <a:cs typeface="+mn-cs"/>
                </a:rPr>
                <a:t>＋</a:t>
              </a:r>
            </a:p>
          </p:txBody>
        </p:sp>
        <p:sp>
          <p:nvSpPr>
            <p:cNvPr id="224" name="円/楕円 43"/>
            <p:cNvSpPr/>
            <p:nvPr/>
          </p:nvSpPr>
          <p:spPr>
            <a:xfrm>
              <a:off x="1891130" y="3127746"/>
              <a:ext cx="179521" cy="180879"/>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cxnSp>
          <p:nvCxnSpPr>
            <p:cNvPr id="13410" name="直線矢印コネクタ 224"/>
            <p:cNvCxnSpPr>
              <a:cxnSpLocks noChangeShapeType="1"/>
              <a:stCxn id="211" idx="4"/>
            </p:cNvCxnSpPr>
            <p:nvPr/>
          </p:nvCxnSpPr>
          <p:spPr bwMode="auto">
            <a:xfrm>
              <a:off x="1663175" y="3154142"/>
              <a:ext cx="93759" cy="283459"/>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sp>
          <p:nvSpPr>
            <p:cNvPr id="226" name="テキスト ボックス 225"/>
            <p:cNvSpPr txBox="1"/>
            <p:nvPr/>
          </p:nvSpPr>
          <p:spPr>
            <a:xfrm rot="16200000">
              <a:off x="1667358" y="3302082"/>
              <a:ext cx="364931" cy="308204"/>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latin typeface="Calibri"/>
                  <a:ea typeface="游ゴシック Medium"/>
                  <a:cs typeface="+mn-cs"/>
                </a:rPr>
                <a:t>－</a:t>
              </a:r>
            </a:p>
          </p:txBody>
        </p:sp>
        <p:sp>
          <p:nvSpPr>
            <p:cNvPr id="227" name="円/楕円 37"/>
            <p:cNvSpPr/>
            <p:nvPr/>
          </p:nvSpPr>
          <p:spPr>
            <a:xfrm>
              <a:off x="1757680" y="3354637"/>
              <a:ext cx="179521" cy="180879"/>
            </a:xfrm>
            <a:prstGeom prst="ellipse">
              <a:avLst/>
            </a:prstGeom>
            <a:noFill/>
            <a:ln w="25400" cap="flat" cmpd="sng" algn="ctr">
              <a:solidFill>
                <a:sysClr val="windowText" lastClr="00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a:ea typeface="游ゴシック Medium"/>
                <a:cs typeface="+mn-cs"/>
              </a:endParaRPr>
            </a:p>
          </p:txBody>
        </p:sp>
        <p:cxnSp>
          <p:nvCxnSpPr>
            <p:cNvPr id="13413" name="直線矢印コネクタ 227"/>
            <p:cNvCxnSpPr>
              <a:cxnSpLocks noChangeShapeType="1"/>
            </p:cNvCxnSpPr>
            <p:nvPr/>
          </p:nvCxnSpPr>
          <p:spPr bwMode="auto">
            <a:xfrm flipH="1">
              <a:off x="1447800" y="3143233"/>
              <a:ext cx="139876" cy="125747"/>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grpSp>
      <p:sp>
        <p:nvSpPr>
          <p:cNvPr id="13341" name="テキスト ボックス 230"/>
          <p:cNvSpPr txBox="1">
            <a:spLocks noChangeArrowheads="1"/>
          </p:cNvSpPr>
          <p:nvPr/>
        </p:nvSpPr>
        <p:spPr bwMode="auto">
          <a:xfrm>
            <a:off x="2260600" y="4384675"/>
            <a:ext cx="704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(x=0)</a:t>
            </a:r>
            <a:endParaRPr kumimoji="1" lang="ja-JP" altLang="en-US" sz="1600" b="0" i="0" u="none" strike="noStrike" kern="1200" cap="none" spc="0" normalizeH="0" baseline="0" noProof="0" dirty="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endParaRPr>
          </a:p>
        </p:txBody>
      </p:sp>
      <p:sp>
        <p:nvSpPr>
          <p:cNvPr id="13342" name="テキスト ボックス 231"/>
          <p:cNvSpPr txBox="1">
            <a:spLocks noChangeArrowheads="1"/>
          </p:cNvSpPr>
          <p:nvPr/>
        </p:nvSpPr>
        <p:spPr bwMode="auto">
          <a:xfrm>
            <a:off x="2541588" y="5113338"/>
            <a:ext cx="8096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(x=dx)</a:t>
            </a:r>
            <a:endParaRPr kumimoji="1" lang="ja-JP" altLang="en-US"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endParaRPr>
          </a:p>
        </p:txBody>
      </p:sp>
      <p:cxnSp>
        <p:nvCxnSpPr>
          <p:cNvPr id="13343" name="直線矢印コネクタ 232"/>
          <p:cNvCxnSpPr>
            <a:cxnSpLocks noChangeShapeType="1"/>
          </p:cNvCxnSpPr>
          <p:nvPr/>
        </p:nvCxnSpPr>
        <p:spPr bwMode="auto">
          <a:xfrm>
            <a:off x="1981200" y="5486400"/>
            <a:ext cx="0" cy="393700"/>
          </a:xfrm>
          <a:prstGeom prst="straightConnector1">
            <a:avLst/>
          </a:prstGeom>
          <a:noFill/>
          <a:ln w="25400" algn="ctr">
            <a:solidFill>
              <a:schemeClr val="tx1"/>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5" name="テキスト ボックス 234"/>
          <p:cNvSpPr txBox="1">
            <a:spLocks noRot="1" noChangeAspect="1" noMove="1" noResize="1" noEditPoints="1" noAdjustHandles="1" noChangeArrowheads="1" noChangeShapeType="1" noTextEdit="1"/>
          </p:cNvSpPr>
          <p:nvPr/>
        </p:nvSpPr>
        <p:spPr>
          <a:xfrm>
            <a:off x="1514885" y="5815064"/>
            <a:ext cx="1598130" cy="356508"/>
          </a:xfrm>
          <a:prstGeom prst="rect">
            <a:avLst/>
          </a:prstGeom>
          <a:blipFill>
            <a:blip r:embed="rId12"/>
            <a:stretch>
              <a:fillRect l="-1527" t="-134483" r="-11832" b="-165517"/>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a:ln>
                  <a:noFill/>
                </a:ln>
                <a:noFill/>
                <a:effectLst/>
                <a:uLnTx/>
                <a:uFillTx/>
                <a:latin typeface="Arial" panose="020B0604020202020204" pitchFamily="34" charset="0"/>
                <a:ea typeface="ＭＳ Ｐゴシック" panose="020B0600070205080204" pitchFamily="50" charset="-128"/>
                <a:cs typeface="+mn-cs"/>
              </a:rPr>
              <a:t> </a:t>
            </a:r>
          </a:p>
        </p:txBody>
      </p:sp>
      <p:cxnSp>
        <p:nvCxnSpPr>
          <p:cNvPr id="13345" name="直線矢印コネクタ 236"/>
          <p:cNvCxnSpPr>
            <a:cxnSpLocks noChangeShapeType="1"/>
          </p:cNvCxnSpPr>
          <p:nvPr/>
        </p:nvCxnSpPr>
        <p:spPr bwMode="auto">
          <a:xfrm flipH="1">
            <a:off x="109538" y="4243388"/>
            <a:ext cx="0" cy="2003425"/>
          </a:xfrm>
          <a:prstGeom prst="straightConnector1">
            <a:avLst/>
          </a:prstGeom>
          <a:noFill/>
          <a:ln w="25400" algn="ctr">
            <a:solidFill>
              <a:schemeClr val="tx1"/>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46" name="テキスト ボックス 237"/>
          <p:cNvSpPr txBox="1">
            <a:spLocks noChangeArrowheads="1"/>
          </p:cNvSpPr>
          <p:nvPr/>
        </p:nvSpPr>
        <p:spPr bwMode="auto">
          <a:xfrm>
            <a:off x="-36513" y="6161088"/>
            <a:ext cx="4556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t>x</a:t>
            </a: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3347" name="テキスト ボックス 238"/>
          <p:cNvSpPr txBox="1">
            <a:spLocks noChangeArrowheads="1"/>
          </p:cNvSpPr>
          <p:nvPr/>
        </p:nvSpPr>
        <p:spPr bwMode="auto">
          <a:xfrm>
            <a:off x="114300" y="4294188"/>
            <a:ext cx="7254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t>0</a:t>
            </a:r>
            <a:endParaRPr kumimoji="1" lang="ja-JP" altLang="en-US" sz="16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3348" name="テキスト ボックス 239"/>
          <p:cNvSpPr txBox="1">
            <a:spLocks noChangeArrowheads="1"/>
          </p:cNvSpPr>
          <p:nvPr/>
        </p:nvSpPr>
        <p:spPr bwMode="auto">
          <a:xfrm>
            <a:off x="130175" y="5830888"/>
            <a:ext cx="7254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t>d</a:t>
            </a:r>
            <a:endParaRPr kumimoji="1" lang="ja-JP" altLang="en-US" sz="16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cxnSp>
        <p:nvCxnSpPr>
          <p:cNvPr id="13349" name="直線コネクタ 242"/>
          <p:cNvCxnSpPr>
            <a:cxnSpLocks noChangeShapeType="1"/>
          </p:cNvCxnSpPr>
          <p:nvPr/>
        </p:nvCxnSpPr>
        <p:spPr bwMode="auto">
          <a:xfrm>
            <a:off x="15875" y="4464050"/>
            <a:ext cx="166688" cy="0"/>
          </a:xfrm>
          <a:prstGeom prst="line">
            <a:avLst/>
          </a:prstGeom>
          <a:no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350" name="直線コネクタ 243"/>
          <p:cNvCxnSpPr>
            <a:cxnSpLocks noChangeShapeType="1"/>
          </p:cNvCxnSpPr>
          <p:nvPr/>
        </p:nvCxnSpPr>
        <p:spPr bwMode="auto">
          <a:xfrm>
            <a:off x="25400" y="6021388"/>
            <a:ext cx="166688" cy="0"/>
          </a:xfrm>
          <a:prstGeom prst="line">
            <a:avLst/>
          </a:prstGeom>
          <a:no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51" name="テキスト ボックス 245"/>
          <p:cNvSpPr txBox="1">
            <a:spLocks noChangeArrowheads="1"/>
          </p:cNvSpPr>
          <p:nvPr/>
        </p:nvSpPr>
        <p:spPr bwMode="auto">
          <a:xfrm>
            <a:off x="3013075" y="5837238"/>
            <a:ext cx="7096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(x=d)</a:t>
            </a:r>
            <a:endParaRPr kumimoji="1" lang="ja-JP" altLang="en-US"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endParaRPr>
          </a:p>
        </p:txBody>
      </p:sp>
      <p:sp>
        <p:nvSpPr>
          <p:cNvPr id="13352" name="テキスト ボックス 246"/>
          <p:cNvSpPr txBox="1">
            <a:spLocks noChangeArrowheads="1"/>
          </p:cNvSpPr>
          <p:nvPr/>
        </p:nvSpPr>
        <p:spPr bwMode="auto">
          <a:xfrm>
            <a:off x="3821113" y="4548188"/>
            <a:ext cx="2117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a:t>
            </a:r>
            <a:r>
              <a:rPr kumimoji="1" lang="ja-JP" altLang="en-US" sz="14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負極に衝突する陽子数</a:t>
            </a:r>
            <a:r>
              <a:rPr kumimoji="1" lang="en-US" altLang="ja-JP" sz="14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a:t>
            </a:r>
            <a:endParaRPr kumimoji="1" lang="ja-JP" altLang="en-US" sz="14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endParaRPr>
          </a:p>
        </p:txBody>
      </p:sp>
      <p:cxnSp>
        <p:nvCxnSpPr>
          <p:cNvPr id="13353" name="直線矢印コネクタ 76"/>
          <p:cNvCxnSpPr>
            <a:cxnSpLocks noChangeShapeType="1"/>
          </p:cNvCxnSpPr>
          <p:nvPr/>
        </p:nvCxnSpPr>
        <p:spPr bwMode="auto">
          <a:xfrm rot="5400000" flipH="1">
            <a:off x="631032" y="5242719"/>
            <a:ext cx="1547812" cy="0"/>
          </a:xfrm>
          <a:prstGeom prst="straightConnector1">
            <a:avLst/>
          </a:prstGeom>
          <a:noFill/>
          <a:ln w="9525" algn="ctr">
            <a:solidFill>
              <a:srgbClr val="BFBFBF"/>
            </a:solidFill>
            <a:round/>
            <a:headEnd/>
            <a:tailEnd type="triangle" w="med" len="med"/>
          </a:ln>
          <a:extLst>
            <a:ext uri="{909E8E84-426E-40DD-AFC4-6F175D3DCCD1}">
              <a14:hiddenFill xmlns:a14="http://schemas.microsoft.com/office/drawing/2010/main">
                <a:noFill/>
              </a14:hiddenFill>
            </a:ext>
          </a:extLst>
        </p:spPr>
      </p:cxnSp>
      <p:cxnSp>
        <p:nvCxnSpPr>
          <p:cNvPr id="13354" name="直線矢印コネクタ 77"/>
          <p:cNvCxnSpPr>
            <a:cxnSpLocks noChangeShapeType="1"/>
          </p:cNvCxnSpPr>
          <p:nvPr/>
        </p:nvCxnSpPr>
        <p:spPr bwMode="auto">
          <a:xfrm rot="5400000" flipH="1">
            <a:off x="-124618" y="5242719"/>
            <a:ext cx="1547812" cy="0"/>
          </a:xfrm>
          <a:prstGeom prst="straightConnector1">
            <a:avLst/>
          </a:prstGeom>
          <a:noFill/>
          <a:ln w="9525" algn="ctr">
            <a:solidFill>
              <a:srgbClr val="BFBFBF"/>
            </a:solidFill>
            <a:round/>
            <a:headEnd/>
            <a:tailEnd type="triangle" w="med" len="med"/>
          </a:ln>
          <a:extLst>
            <a:ext uri="{909E8E84-426E-40DD-AFC4-6F175D3DCCD1}">
              <a14:hiddenFill xmlns:a14="http://schemas.microsoft.com/office/drawing/2010/main">
                <a:noFill/>
              </a14:hiddenFill>
            </a:ext>
          </a:extLst>
        </p:spPr>
      </p:cxnSp>
      <p:cxnSp>
        <p:nvCxnSpPr>
          <p:cNvPr id="13355" name="直線矢印コネクタ 78"/>
          <p:cNvCxnSpPr>
            <a:cxnSpLocks noChangeShapeType="1"/>
          </p:cNvCxnSpPr>
          <p:nvPr/>
        </p:nvCxnSpPr>
        <p:spPr bwMode="auto">
          <a:xfrm rot="5400000" flipH="1">
            <a:off x="380207" y="5242719"/>
            <a:ext cx="1547812" cy="0"/>
          </a:xfrm>
          <a:prstGeom prst="straightConnector1">
            <a:avLst/>
          </a:prstGeom>
          <a:noFill/>
          <a:ln w="9525" algn="ctr">
            <a:solidFill>
              <a:srgbClr val="BFBFBF"/>
            </a:solidFill>
            <a:round/>
            <a:headEnd/>
            <a:tailEnd type="triangle" w="med" len="med"/>
          </a:ln>
          <a:extLst>
            <a:ext uri="{909E8E84-426E-40DD-AFC4-6F175D3DCCD1}">
              <a14:hiddenFill xmlns:a14="http://schemas.microsoft.com/office/drawing/2010/main">
                <a:noFill/>
              </a14:hiddenFill>
            </a:ext>
          </a:extLst>
        </p:spPr>
      </p:cxnSp>
      <p:cxnSp>
        <p:nvCxnSpPr>
          <p:cNvPr id="13356" name="直線矢印コネクタ 79"/>
          <p:cNvCxnSpPr>
            <a:cxnSpLocks noChangeShapeType="1"/>
          </p:cNvCxnSpPr>
          <p:nvPr/>
        </p:nvCxnSpPr>
        <p:spPr bwMode="auto">
          <a:xfrm rot="5400000" flipH="1">
            <a:off x="127794" y="5242719"/>
            <a:ext cx="1547812" cy="0"/>
          </a:xfrm>
          <a:prstGeom prst="straightConnector1">
            <a:avLst/>
          </a:prstGeom>
          <a:noFill/>
          <a:ln w="9525" algn="ctr">
            <a:solidFill>
              <a:srgbClr val="BFBFBF"/>
            </a:solidFill>
            <a:round/>
            <a:headEnd/>
            <a:tailEnd type="triangle" w="med" len="med"/>
          </a:ln>
          <a:extLst>
            <a:ext uri="{909E8E84-426E-40DD-AFC4-6F175D3DCCD1}">
              <a14:hiddenFill xmlns:a14="http://schemas.microsoft.com/office/drawing/2010/main">
                <a:noFill/>
              </a14:hiddenFill>
            </a:ext>
          </a:extLst>
        </p:spPr>
      </p:cxnSp>
      <p:cxnSp>
        <p:nvCxnSpPr>
          <p:cNvPr id="13357" name="直線矢印コネクタ 80"/>
          <p:cNvCxnSpPr>
            <a:cxnSpLocks noChangeShapeType="1"/>
          </p:cNvCxnSpPr>
          <p:nvPr/>
        </p:nvCxnSpPr>
        <p:spPr bwMode="auto">
          <a:xfrm rot="5400000" flipH="1">
            <a:off x="-377031" y="5242719"/>
            <a:ext cx="1547812" cy="0"/>
          </a:xfrm>
          <a:prstGeom prst="straightConnector1">
            <a:avLst/>
          </a:prstGeom>
          <a:noFill/>
          <a:ln w="9525" algn="ctr">
            <a:solidFill>
              <a:srgbClr val="BFBFBF"/>
            </a:solidFill>
            <a:round/>
            <a:headEnd/>
            <a:tailEnd type="triangle" w="med" len="med"/>
          </a:ln>
          <a:extLst>
            <a:ext uri="{909E8E84-426E-40DD-AFC4-6F175D3DCCD1}">
              <a14:hiddenFill xmlns:a14="http://schemas.microsoft.com/office/drawing/2010/main">
                <a:noFill/>
              </a14:hiddenFill>
            </a:ext>
          </a:extLst>
        </p:spPr>
      </p:cxnSp>
      <p:sp>
        <p:nvSpPr>
          <p:cNvPr id="82" name="正方形/長方形 81"/>
          <p:cNvSpPr/>
          <p:nvPr/>
        </p:nvSpPr>
        <p:spPr>
          <a:xfrm rot="5400000">
            <a:off x="812007" y="3775869"/>
            <a:ext cx="215900" cy="1150937"/>
          </a:xfrm>
          <a:prstGeom prst="rect">
            <a:avLst/>
          </a:prstGeom>
          <a:solidFill>
            <a:srgbClr val="4F81BD"/>
          </a:solidFill>
          <a:ln w="25400" cap="flat" cmpd="sng" algn="ctr">
            <a:solidFill>
              <a:srgbClr val="4F81BD">
                <a:shade val="50000"/>
              </a:srgb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83" name="正方形/長方形 82"/>
          <p:cNvSpPr/>
          <p:nvPr/>
        </p:nvSpPr>
        <p:spPr>
          <a:xfrm rot="5400000">
            <a:off x="811213" y="5580062"/>
            <a:ext cx="215900" cy="1152525"/>
          </a:xfrm>
          <a:prstGeom prst="rect">
            <a:avLst/>
          </a:prstGeom>
          <a:solidFill>
            <a:srgbClr val="C0504D"/>
          </a:solidFill>
          <a:ln w="25400" cap="flat" cmpd="sng" algn="ctr">
            <a:solidFill>
              <a:srgbClr val="FF000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游ゴシック Medium"/>
              <a:cs typeface="+mn-cs"/>
            </a:endParaRPr>
          </a:p>
        </p:txBody>
      </p:sp>
      <p:sp>
        <p:nvSpPr>
          <p:cNvPr id="84" name="テキスト ボックス 83"/>
          <p:cNvSpPr txBox="1"/>
          <p:nvPr/>
        </p:nvSpPr>
        <p:spPr>
          <a:xfrm>
            <a:off x="999872" y="4195489"/>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solidFill>
                    <a:srgbClr val="FFFFFF"/>
                  </a:solidFill>
                </a:ln>
                <a:solidFill>
                  <a:srgbClr val="FFFFFF"/>
                </a:solidFill>
                <a:effectLst/>
                <a:uLnTx/>
                <a:uFillTx/>
                <a:latin typeface="Calibri"/>
                <a:ea typeface="游ゴシック Medium"/>
                <a:cs typeface="+mn-cs"/>
              </a:rPr>
              <a:t>－</a:t>
            </a:r>
          </a:p>
        </p:txBody>
      </p:sp>
      <p:sp>
        <p:nvSpPr>
          <p:cNvPr id="85" name="テキスト ボックス 84"/>
          <p:cNvSpPr txBox="1"/>
          <p:nvPr/>
        </p:nvSpPr>
        <p:spPr>
          <a:xfrm>
            <a:off x="1215896" y="4195489"/>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solidFill>
                    <a:srgbClr val="FFFFFF"/>
                  </a:solidFill>
                </a:ln>
                <a:solidFill>
                  <a:srgbClr val="FFFFFF"/>
                </a:solidFill>
                <a:effectLst/>
                <a:uLnTx/>
                <a:uFillTx/>
                <a:latin typeface="Calibri"/>
                <a:ea typeface="游ゴシック Medium"/>
                <a:cs typeface="+mn-cs"/>
              </a:rPr>
              <a:t>－</a:t>
            </a:r>
          </a:p>
        </p:txBody>
      </p:sp>
      <p:sp>
        <p:nvSpPr>
          <p:cNvPr id="86" name="テキスト ボックス 85"/>
          <p:cNvSpPr txBox="1"/>
          <p:nvPr/>
        </p:nvSpPr>
        <p:spPr>
          <a:xfrm>
            <a:off x="351800" y="4195489"/>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solidFill>
                    <a:srgbClr val="FFFFFF"/>
                  </a:solidFill>
                </a:ln>
                <a:solidFill>
                  <a:srgbClr val="FFFFFF"/>
                </a:solidFill>
                <a:effectLst/>
                <a:uLnTx/>
                <a:uFillTx/>
                <a:latin typeface="Calibri"/>
                <a:ea typeface="游ゴシック Medium"/>
                <a:cs typeface="+mn-cs"/>
              </a:rPr>
              <a:t>－</a:t>
            </a:r>
          </a:p>
        </p:txBody>
      </p:sp>
      <p:sp>
        <p:nvSpPr>
          <p:cNvPr id="87" name="テキスト ボックス 86"/>
          <p:cNvSpPr txBox="1"/>
          <p:nvPr/>
        </p:nvSpPr>
        <p:spPr>
          <a:xfrm>
            <a:off x="567824" y="4195489"/>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solidFill>
                    <a:srgbClr val="FFFFFF"/>
                  </a:solidFill>
                </a:ln>
                <a:solidFill>
                  <a:srgbClr val="FFFFFF"/>
                </a:solidFill>
                <a:effectLst/>
                <a:uLnTx/>
                <a:uFillTx/>
                <a:latin typeface="Calibri"/>
                <a:ea typeface="游ゴシック Medium"/>
                <a:cs typeface="+mn-cs"/>
              </a:rPr>
              <a:t>－</a:t>
            </a:r>
          </a:p>
        </p:txBody>
      </p:sp>
      <p:sp>
        <p:nvSpPr>
          <p:cNvPr id="88" name="テキスト ボックス 87"/>
          <p:cNvSpPr txBox="1"/>
          <p:nvPr/>
        </p:nvSpPr>
        <p:spPr>
          <a:xfrm>
            <a:off x="783848" y="4195489"/>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solidFill>
                    <a:srgbClr val="FFFFFF"/>
                  </a:solidFill>
                </a:ln>
                <a:solidFill>
                  <a:srgbClr val="FFFFFF"/>
                </a:solidFill>
                <a:effectLst/>
                <a:uLnTx/>
                <a:uFillTx/>
                <a:latin typeface="Calibri"/>
                <a:ea typeface="游ゴシック Medium"/>
                <a:cs typeface="+mn-cs"/>
              </a:rPr>
              <a:t>－</a:t>
            </a:r>
          </a:p>
        </p:txBody>
      </p:sp>
      <p:sp>
        <p:nvSpPr>
          <p:cNvPr id="89" name="テキスト ボックス 88"/>
          <p:cNvSpPr txBox="1"/>
          <p:nvPr/>
        </p:nvSpPr>
        <p:spPr>
          <a:xfrm rot="5400000">
            <a:off x="1072066" y="5929515"/>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solidFill>
                    <a:srgbClr val="FFFFFF"/>
                  </a:solidFill>
                </a:ln>
                <a:solidFill>
                  <a:prstClr val="black"/>
                </a:solidFill>
                <a:effectLst/>
                <a:uLnTx/>
                <a:uFillTx/>
                <a:latin typeface="Calibri"/>
                <a:ea typeface="游ゴシック Medium"/>
                <a:cs typeface="+mn-cs"/>
              </a:rPr>
              <a:t>＋</a:t>
            </a:r>
          </a:p>
        </p:txBody>
      </p:sp>
      <p:sp>
        <p:nvSpPr>
          <p:cNvPr id="90" name="テキスト ボックス 89"/>
          <p:cNvSpPr txBox="1"/>
          <p:nvPr/>
        </p:nvSpPr>
        <p:spPr>
          <a:xfrm rot="5400000">
            <a:off x="1302909" y="5929515"/>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solidFill>
                    <a:srgbClr val="FFFFFF"/>
                  </a:solidFill>
                </a:ln>
                <a:solidFill>
                  <a:prstClr val="black"/>
                </a:solidFill>
                <a:effectLst/>
                <a:uLnTx/>
                <a:uFillTx/>
                <a:latin typeface="Calibri"/>
                <a:ea typeface="游ゴシック Medium"/>
                <a:cs typeface="+mn-cs"/>
              </a:rPr>
              <a:t>＋</a:t>
            </a:r>
          </a:p>
        </p:txBody>
      </p:sp>
      <p:sp>
        <p:nvSpPr>
          <p:cNvPr id="91" name="テキスト ボックス 90"/>
          <p:cNvSpPr txBox="1"/>
          <p:nvPr/>
        </p:nvSpPr>
        <p:spPr>
          <a:xfrm rot="5400000">
            <a:off x="841223" y="5929515"/>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solidFill>
                    <a:srgbClr val="FFFFFF"/>
                  </a:solidFill>
                </a:ln>
                <a:solidFill>
                  <a:prstClr val="black"/>
                </a:solidFill>
                <a:effectLst/>
                <a:uLnTx/>
                <a:uFillTx/>
                <a:latin typeface="Calibri"/>
                <a:ea typeface="游ゴシック Medium"/>
                <a:cs typeface="+mn-cs"/>
              </a:rPr>
              <a:t>＋</a:t>
            </a:r>
          </a:p>
        </p:txBody>
      </p:sp>
      <p:sp>
        <p:nvSpPr>
          <p:cNvPr id="92" name="テキスト ボックス 91"/>
          <p:cNvSpPr txBox="1"/>
          <p:nvPr/>
        </p:nvSpPr>
        <p:spPr>
          <a:xfrm rot="5400000">
            <a:off x="379538" y="5929515"/>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solidFill>
                    <a:srgbClr val="FFFFFF"/>
                  </a:solidFill>
                </a:ln>
                <a:solidFill>
                  <a:prstClr val="black"/>
                </a:solidFill>
                <a:effectLst/>
                <a:uLnTx/>
                <a:uFillTx/>
                <a:latin typeface="Calibri"/>
                <a:ea typeface="游ゴシック Medium"/>
                <a:cs typeface="+mn-cs"/>
              </a:rPr>
              <a:t>＋</a:t>
            </a:r>
          </a:p>
        </p:txBody>
      </p:sp>
      <p:sp>
        <p:nvSpPr>
          <p:cNvPr id="93" name="テキスト ボックス 92"/>
          <p:cNvSpPr txBox="1"/>
          <p:nvPr/>
        </p:nvSpPr>
        <p:spPr>
          <a:xfrm rot="5400000">
            <a:off x="610380" y="5929515"/>
            <a:ext cx="151387"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solidFill>
                    <a:srgbClr val="FFFFFF"/>
                  </a:solidFill>
                </a:ln>
                <a:solidFill>
                  <a:prstClr val="black"/>
                </a:solidFill>
                <a:effectLst/>
                <a:uLnTx/>
                <a:uFillTx/>
                <a:latin typeface="Calibri"/>
                <a:ea typeface="游ゴシック Medium"/>
                <a:cs typeface="+mn-cs"/>
              </a:rPr>
              <a:t>＋</a:t>
            </a:r>
          </a:p>
        </p:txBody>
      </p:sp>
      <p:sp>
        <p:nvSpPr>
          <p:cNvPr id="13370" name="テキスト ボックス 250"/>
          <p:cNvSpPr txBox="1">
            <a:spLocks noChangeArrowheads="1"/>
          </p:cNvSpPr>
          <p:nvPr/>
        </p:nvSpPr>
        <p:spPr bwMode="auto">
          <a:xfrm>
            <a:off x="1611313" y="4035425"/>
            <a:ext cx="11557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電子数</a:t>
            </a:r>
          </a:p>
        </p:txBody>
      </p:sp>
      <p:sp>
        <p:nvSpPr>
          <p:cNvPr id="13371" name="テキスト ボックス 257"/>
          <p:cNvSpPr txBox="1">
            <a:spLocks noChangeArrowheads="1"/>
          </p:cNvSpPr>
          <p:nvPr/>
        </p:nvSpPr>
        <p:spPr bwMode="auto">
          <a:xfrm>
            <a:off x="3762375" y="5368925"/>
            <a:ext cx="2117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a:t>
            </a:r>
            <a:r>
              <a:rPr kumimoji="1" lang="ja-JP" altLang="en-US" sz="14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放出される二次電子数</a:t>
            </a:r>
            <a:r>
              <a:rPr kumimoji="1" lang="en-US" altLang="ja-JP" sz="14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a:t>
            </a:r>
            <a:endParaRPr kumimoji="1" lang="ja-JP" altLang="en-US" sz="14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endParaRPr>
          </a:p>
        </p:txBody>
      </p:sp>
      <p:sp>
        <p:nvSpPr>
          <p:cNvPr id="260" name="正方形/長方形 259"/>
          <p:cNvSpPr>
            <a:spLocks noRot="1" noChangeAspect="1" noMove="1" noResize="1" noEditPoints="1" noAdjustHandles="1" noChangeArrowheads="1" noChangeShapeType="1" noTextEdit="1"/>
          </p:cNvSpPr>
          <p:nvPr/>
        </p:nvSpPr>
        <p:spPr>
          <a:xfrm>
            <a:off x="3667352" y="4949371"/>
            <a:ext cx="1810047" cy="413062"/>
          </a:xfrm>
          <a:prstGeom prst="rect">
            <a:avLst/>
          </a:prstGeom>
          <a:blipFill>
            <a:blip r:embed="rId13"/>
            <a:stretch>
              <a:fillRect t="-94118" b="-126471"/>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a:ln>
                  <a:noFill/>
                </a:ln>
                <a:noFill/>
                <a:effectLst/>
                <a:uLnTx/>
                <a:uFillTx/>
                <a:latin typeface="Arial" panose="020B0604020202020204" pitchFamily="34" charset="0"/>
                <a:ea typeface="ＭＳ Ｐゴシック" panose="020B0600070205080204" pitchFamily="50" charset="-128"/>
                <a:cs typeface="+mn-cs"/>
              </a:rPr>
              <a:t> </a:t>
            </a:r>
          </a:p>
        </p:txBody>
      </p:sp>
      <p:sp>
        <p:nvSpPr>
          <p:cNvPr id="261" name="正方形/長方形 260"/>
          <p:cNvSpPr>
            <a:spLocks noRot="1" noChangeAspect="1" noMove="1" noResize="1" noEditPoints="1" noAdjustHandles="1" noChangeArrowheads="1" noChangeShapeType="1" noTextEdit="1"/>
          </p:cNvSpPr>
          <p:nvPr/>
        </p:nvSpPr>
        <p:spPr>
          <a:xfrm>
            <a:off x="3636658" y="5752776"/>
            <a:ext cx="2948307" cy="413062"/>
          </a:xfrm>
          <a:prstGeom prst="rect">
            <a:avLst/>
          </a:prstGeom>
          <a:blipFill>
            <a:blip r:embed="rId14"/>
            <a:stretch>
              <a:fillRect t="-95522" r="-2484" b="-129851"/>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a:ln>
                  <a:noFill/>
                </a:ln>
                <a:noFill/>
                <a:effectLst/>
                <a:uLnTx/>
                <a:uFillTx/>
                <a:latin typeface="Arial" panose="020B0604020202020204" pitchFamily="34" charset="0"/>
                <a:ea typeface="ＭＳ Ｐゴシック" panose="020B0600070205080204" pitchFamily="50" charset="-128"/>
                <a:cs typeface="+mn-cs"/>
              </a:rPr>
              <a:t> </a:t>
            </a:r>
          </a:p>
        </p:txBody>
      </p:sp>
      <p:sp>
        <p:nvSpPr>
          <p:cNvPr id="13374" name="フリーフォーム 264"/>
          <p:cNvSpPr>
            <a:spLocks/>
          </p:cNvSpPr>
          <p:nvPr/>
        </p:nvSpPr>
        <p:spPr bwMode="auto">
          <a:xfrm>
            <a:off x="2179638" y="6175375"/>
            <a:ext cx="1851025" cy="233363"/>
          </a:xfrm>
          <a:custGeom>
            <a:avLst/>
            <a:gdLst>
              <a:gd name="T0" fmla="*/ 0 w 3233219"/>
              <a:gd name="T1" fmla="*/ 60854 h 213958"/>
              <a:gd name="T2" fmla="*/ 930511 w 3233219"/>
              <a:gd name="T3" fmla="*/ 232240 h 213958"/>
              <a:gd name="T4" fmla="*/ 1849772 w 3233219"/>
              <a:gd name="T5" fmla="*/ 0 h 213958"/>
              <a:gd name="T6" fmla="*/ 0 60000 65536"/>
              <a:gd name="T7" fmla="*/ 0 60000 65536"/>
              <a:gd name="T8" fmla="*/ 0 60000 65536"/>
            </a:gdLst>
            <a:ahLst/>
            <a:cxnLst>
              <a:cxn ang="T6">
                <a:pos x="T0" y="T1"/>
              </a:cxn>
              <a:cxn ang="T7">
                <a:pos x="T2" y="T3"/>
              </a:cxn>
              <a:cxn ang="T8">
                <a:pos x="T4" y="T5"/>
              </a:cxn>
            </a:cxnLst>
            <a:rect l="0" t="0" r="r" b="b"/>
            <a:pathLst>
              <a:path w="3233219" h="213958">
                <a:moveTo>
                  <a:pt x="0" y="55858"/>
                </a:moveTo>
                <a:cubicBezTo>
                  <a:pt x="637458" y="147625"/>
                  <a:pt x="1087571" y="222484"/>
                  <a:pt x="1626441" y="213174"/>
                </a:cubicBezTo>
                <a:cubicBezTo>
                  <a:pt x="2165311" y="203864"/>
                  <a:pt x="2925142" y="60632"/>
                  <a:pt x="3233219" y="0"/>
                </a:cubicBezTo>
              </a:path>
            </a:pathLst>
          </a:custGeom>
          <a:noFill/>
          <a:ln w="19050" cap="flat" cmpd="sng" algn="ctr">
            <a:solidFill>
              <a:schemeClr val="tx1"/>
            </a:solidFill>
            <a:prstDash val="solid"/>
            <a:round/>
            <a:headEnd type="none" w="med" len="med"/>
            <a:tailEnd type="arrow"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cxnSp>
        <p:nvCxnSpPr>
          <p:cNvPr id="267" name="直線コネクタ 266"/>
          <p:cNvCxnSpPr/>
          <p:nvPr/>
        </p:nvCxnSpPr>
        <p:spPr bwMode="auto">
          <a:xfrm>
            <a:off x="1822450" y="4710113"/>
            <a:ext cx="358775" cy="0"/>
          </a:xfrm>
          <a:prstGeom prst="line">
            <a:avLst/>
          </a:prstGeom>
          <a:ln w="25400">
            <a:solidFill>
              <a:schemeClr val="accent2"/>
            </a:solidFill>
            <a:headEnd type="none" w="med" len="med"/>
            <a:tailEnd type="none" w="med" len="med"/>
          </a:ln>
          <a:extLst/>
        </p:spPr>
        <p:style>
          <a:lnRef idx="1">
            <a:schemeClr val="dk1"/>
          </a:lnRef>
          <a:fillRef idx="0">
            <a:schemeClr val="dk1"/>
          </a:fillRef>
          <a:effectRef idx="0">
            <a:schemeClr val="dk1"/>
          </a:effectRef>
          <a:fontRef idx="minor">
            <a:schemeClr val="tx1"/>
          </a:fontRef>
        </p:style>
      </p:cxnSp>
      <p:sp>
        <p:nvSpPr>
          <p:cNvPr id="268" name="正方形/長方形 267"/>
          <p:cNvSpPr>
            <a:spLocks noRot="1" noChangeAspect="1" noMove="1" noResize="1" noEditPoints="1" noAdjustHandles="1" noChangeArrowheads="1" noChangeShapeType="1" noTextEdit="1"/>
          </p:cNvSpPr>
          <p:nvPr/>
        </p:nvSpPr>
        <p:spPr>
          <a:xfrm>
            <a:off x="2412000" y="5422317"/>
            <a:ext cx="969303" cy="400110"/>
          </a:xfrm>
          <a:prstGeom prst="rect">
            <a:avLst/>
          </a:prstGeom>
          <a:blipFill>
            <a:blip r:embed="rId15"/>
            <a:stretch>
              <a:fillRect b="-3030"/>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a:ln>
                  <a:noFill/>
                </a:ln>
                <a:noFill/>
                <a:effectLst/>
                <a:uLnTx/>
                <a:uFillTx/>
                <a:latin typeface="Arial" panose="020B0604020202020204" pitchFamily="34" charset="0"/>
                <a:ea typeface="ＭＳ Ｐゴシック" panose="020B0600070205080204" pitchFamily="50" charset="-128"/>
                <a:cs typeface="+mn-cs"/>
              </a:rPr>
              <a:t> </a:t>
            </a:r>
          </a:p>
        </p:txBody>
      </p:sp>
      <p:cxnSp>
        <p:nvCxnSpPr>
          <p:cNvPr id="269" name="直線コネクタ 268"/>
          <p:cNvCxnSpPr/>
          <p:nvPr/>
        </p:nvCxnSpPr>
        <p:spPr bwMode="auto">
          <a:xfrm>
            <a:off x="1495425" y="5449888"/>
            <a:ext cx="1079500" cy="0"/>
          </a:xfrm>
          <a:prstGeom prst="line">
            <a:avLst/>
          </a:prstGeom>
          <a:ln w="25400">
            <a:solidFill>
              <a:schemeClr val="accent2"/>
            </a:solidFill>
            <a:headEnd type="none" w="med" len="med"/>
            <a:tailEnd type="none" w="med" len="med"/>
          </a:ln>
          <a:extLst/>
        </p:spPr>
        <p:style>
          <a:lnRef idx="1">
            <a:schemeClr val="dk1"/>
          </a:lnRef>
          <a:fillRef idx="0">
            <a:schemeClr val="dk1"/>
          </a:fillRef>
          <a:effectRef idx="0">
            <a:schemeClr val="dk1"/>
          </a:effectRef>
          <a:fontRef idx="minor">
            <a:schemeClr val="tx1"/>
          </a:fontRef>
        </p:style>
      </p:cxnSp>
      <p:cxnSp>
        <p:nvCxnSpPr>
          <p:cNvPr id="270" name="直線コネクタ 269"/>
          <p:cNvCxnSpPr/>
          <p:nvPr/>
        </p:nvCxnSpPr>
        <p:spPr bwMode="auto">
          <a:xfrm>
            <a:off x="1531938" y="6223000"/>
            <a:ext cx="1800225" cy="0"/>
          </a:xfrm>
          <a:prstGeom prst="line">
            <a:avLst/>
          </a:prstGeom>
          <a:ln w="25400">
            <a:solidFill>
              <a:schemeClr val="accent2"/>
            </a:solidFill>
            <a:headEnd type="none" w="med" len="med"/>
            <a:tailEnd type="none" w="med" len="med"/>
          </a:ln>
          <a:extLst/>
        </p:spPr>
        <p:style>
          <a:lnRef idx="1">
            <a:schemeClr val="dk1"/>
          </a:lnRef>
          <a:fillRef idx="0">
            <a:schemeClr val="dk1"/>
          </a:fillRef>
          <a:effectRef idx="0">
            <a:schemeClr val="dk1"/>
          </a:effectRef>
          <a:fontRef idx="minor">
            <a:schemeClr val="tx1"/>
          </a:fontRef>
        </p:style>
      </p:cxnSp>
      <p:cxnSp>
        <p:nvCxnSpPr>
          <p:cNvPr id="272" name="直線コネクタ 271"/>
          <p:cNvCxnSpPr/>
          <p:nvPr/>
        </p:nvCxnSpPr>
        <p:spPr bwMode="auto">
          <a:xfrm>
            <a:off x="3576638" y="6197600"/>
            <a:ext cx="2628900" cy="0"/>
          </a:xfrm>
          <a:prstGeom prst="line">
            <a:avLst/>
          </a:prstGeom>
          <a:ln w="25400">
            <a:solidFill>
              <a:schemeClr val="accent2"/>
            </a:solidFill>
            <a:headEnd type="none" w="med" len="med"/>
            <a:tailEnd type="none" w="med" len="med"/>
          </a:ln>
          <a:extLst/>
        </p:spPr>
        <p:style>
          <a:lnRef idx="1">
            <a:schemeClr val="dk1"/>
          </a:lnRef>
          <a:fillRef idx="0">
            <a:schemeClr val="dk1"/>
          </a:fillRef>
          <a:effectRef idx="0">
            <a:schemeClr val="dk1"/>
          </a:effectRef>
          <a:fontRef idx="minor">
            <a:schemeClr val="tx1"/>
          </a:fontRef>
        </p:style>
      </p:cxnSp>
      <p:cxnSp>
        <p:nvCxnSpPr>
          <p:cNvPr id="273" name="直線コネクタ 272"/>
          <p:cNvCxnSpPr/>
          <p:nvPr/>
        </p:nvCxnSpPr>
        <p:spPr bwMode="auto">
          <a:xfrm>
            <a:off x="3725863" y="5329238"/>
            <a:ext cx="1692275" cy="0"/>
          </a:xfrm>
          <a:prstGeom prst="line">
            <a:avLst/>
          </a:prstGeom>
          <a:ln w="25400">
            <a:solidFill>
              <a:schemeClr val="accent2"/>
            </a:solidFill>
            <a:headEnd type="none" w="med" len="med"/>
            <a:tailEnd type="none" w="med" len="med"/>
          </a:ln>
          <a:extLst/>
        </p:spPr>
        <p:style>
          <a:lnRef idx="1">
            <a:schemeClr val="dk1"/>
          </a:lnRef>
          <a:fillRef idx="0">
            <a:schemeClr val="dk1"/>
          </a:fillRef>
          <a:effectRef idx="0">
            <a:schemeClr val="dk1"/>
          </a:effectRef>
          <a:fontRef idx="minor">
            <a:schemeClr val="tx1"/>
          </a:fontRef>
        </p:style>
      </p:cxnSp>
      <p:cxnSp>
        <p:nvCxnSpPr>
          <p:cNvPr id="274" name="直線コネクタ 273"/>
          <p:cNvCxnSpPr/>
          <p:nvPr/>
        </p:nvCxnSpPr>
        <p:spPr bwMode="auto">
          <a:xfrm>
            <a:off x="1704975" y="4325938"/>
            <a:ext cx="719138" cy="0"/>
          </a:xfrm>
          <a:prstGeom prst="line">
            <a:avLst/>
          </a:prstGeom>
          <a:ln w="25400">
            <a:solidFill>
              <a:schemeClr val="accent2"/>
            </a:solidFill>
            <a:headEnd type="none" w="med" len="med"/>
            <a:tailEnd type="none" w="med" len="med"/>
          </a:ln>
          <a:extLst/>
        </p:spPr>
        <p:style>
          <a:lnRef idx="1">
            <a:schemeClr val="dk1"/>
          </a:lnRef>
          <a:fillRef idx="0">
            <a:schemeClr val="dk1"/>
          </a:fillRef>
          <a:effectRef idx="0">
            <a:schemeClr val="dk1"/>
          </a:effectRef>
          <a:fontRef idx="minor">
            <a:schemeClr val="tx1"/>
          </a:fontRef>
        </p:style>
      </p:cxnSp>
      <p:sp>
        <p:nvSpPr>
          <p:cNvPr id="13382" name="角丸四角形吹き出し 274"/>
          <p:cNvSpPr>
            <a:spLocks noChangeArrowheads="1"/>
          </p:cNvSpPr>
          <p:nvPr/>
        </p:nvSpPr>
        <p:spPr bwMode="auto">
          <a:xfrm>
            <a:off x="2435225" y="5480050"/>
            <a:ext cx="896938" cy="304800"/>
          </a:xfrm>
          <a:prstGeom prst="wedgeRoundRectCallout">
            <a:avLst>
              <a:gd name="adj1" fmla="val -41551"/>
              <a:gd name="adj2" fmla="val -74884"/>
              <a:gd name="adj3" fmla="val 16667"/>
            </a:avLst>
          </a:prstGeom>
          <a:noFill/>
          <a:ln w="9525" algn="ctr">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cxnSp>
        <p:nvCxnSpPr>
          <p:cNvPr id="276" name="直線コネクタ 275"/>
          <p:cNvCxnSpPr/>
          <p:nvPr/>
        </p:nvCxnSpPr>
        <p:spPr bwMode="auto">
          <a:xfrm>
            <a:off x="3757613" y="4560888"/>
            <a:ext cx="1331912" cy="0"/>
          </a:xfrm>
          <a:prstGeom prst="line">
            <a:avLst/>
          </a:prstGeom>
          <a:ln w="25400">
            <a:solidFill>
              <a:srgbClr val="FF0000"/>
            </a:solidFill>
            <a:headEnd type="none" w="med" len="med"/>
            <a:tailEnd type="none" w="med" len="med"/>
          </a:ln>
          <a:extLst/>
        </p:spPr>
        <p:style>
          <a:lnRef idx="1">
            <a:schemeClr val="dk1"/>
          </a:lnRef>
          <a:fillRef idx="0">
            <a:schemeClr val="dk1"/>
          </a:fillRef>
          <a:effectRef idx="0">
            <a:schemeClr val="dk1"/>
          </a:effectRef>
          <a:fontRef idx="minor">
            <a:schemeClr val="tx1"/>
          </a:fontRef>
        </p:style>
      </p:cxnSp>
      <p:sp>
        <p:nvSpPr>
          <p:cNvPr id="278" name="正方形/長方形 277"/>
          <p:cNvSpPr>
            <a:spLocks noRot="1" noChangeAspect="1" noMove="1" noResize="1" noEditPoints="1" noAdjustHandles="1" noChangeArrowheads="1" noChangeShapeType="1" noTextEdit="1"/>
          </p:cNvSpPr>
          <p:nvPr/>
        </p:nvSpPr>
        <p:spPr>
          <a:xfrm>
            <a:off x="2398577" y="6136120"/>
            <a:ext cx="1485791" cy="414729"/>
          </a:xfrm>
          <a:prstGeom prst="rect">
            <a:avLst/>
          </a:prstGeom>
          <a:blipFill>
            <a:blip r:embed="rId16"/>
            <a:stretch>
              <a:fillRect t="-58824" b="-69118"/>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a:ln>
                  <a:noFill/>
                </a:ln>
                <a:noFill/>
                <a:effectLst/>
                <a:uLnTx/>
                <a:uFillTx/>
                <a:latin typeface="Arial" panose="020B0604020202020204" pitchFamily="34" charset="0"/>
                <a:ea typeface="ＭＳ Ｐゴシック" panose="020B0600070205080204" pitchFamily="50" charset="-128"/>
                <a:cs typeface="+mn-cs"/>
              </a:rPr>
              <a:t> </a:t>
            </a:r>
          </a:p>
        </p:txBody>
      </p:sp>
      <p:sp>
        <p:nvSpPr>
          <p:cNvPr id="13385" name="テキスト ボックス 282"/>
          <p:cNvSpPr txBox="1">
            <a:spLocks noChangeArrowheads="1"/>
          </p:cNvSpPr>
          <p:nvPr/>
        </p:nvSpPr>
        <p:spPr bwMode="auto">
          <a:xfrm>
            <a:off x="6456363" y="4549775"/>
            <a:ext cx="2441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正極に到達する電子数は</a:t>
            </a:r>
          </a:p>
        </p:txBody>
      </p:sp>
      <p:sp>
        <p:nvSpPr>
          <p:cNvPr id="13386" name="テキスト ボックス 283"/>
          <p:cNvSpPr txBox="1">
            <a:spLocks noChangeArrowheads="1"/>
          </p:cNvSpPr>
          <p:nvPr/>
        </p:nvSpPr>
        <p:spPr bwMode="auto">
          <a:xfrm>
            <a:off x="6251575" y="5286375"/>
            <a:ext cx="285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を公比にもつ等比数列になる</a:t>
            </a:r>
          </a:p>
        </p:txBody>
      </p:sp>
      <p:sp>
        <p:nvSpPr>
          <p:cNvPr id="285" name="正方形/長方形 284"/>
          <p:cNvSpPr>
            <a:spLocks noRot="1" noChangeAspect="1" noMove="1" noResize="1" noEditPoints="1" noAdjustHandles="1" noChangeArrowheads="1" noChangeShapeType="1" noTextEdit="1"/>
          </p:cNvSpPr>
          <p:nvPr/>
        </p:nvSpPr>
        <p:spPr>
          <a:xfrm>
            <a:off x="7018213" y="4855861"/>
            <a:ext cx="1317668" cy="414729"/>
          </a:xfrm>
          <a:prstGeom prst="rect">
            <a:avLst/>
          </a:prstGeom>
          <a:blipFill>
            <a:blip r:embed="rId17"/>
            <a:stretch>
              <a:fillRect t="-58824" b="-69118"/>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a:ln>
                  <a:noFill/>
                </a:ln>
                <a:noFill/>
                <a:effectLst/>
                <a:uLnTx/>
                <a:uFillTx/>
                <a:latin typeface="Arial" panose="020B0604020202020204" pitchFamily="34" charset="0"/>
                <a:ea typeface="ＭＳ Ｐゴシック" panose="020B0600070205080204" pitchFamily="50" charset="-128"/>
                <a:cs typeface="+mn-cs"/>
              </a:rPr>
              <a:t> </a:t>
            </a:r>
          </a:p>
        </p:txBody>
      </p:sp>
      <p:cxnSp>
        <p:nvCxnSpPr>
          <p:cNvPr id="13388" name="直線矢印コネクタ 287"/>
          <p:cNvCxnSpPr>
            <a:cxnSpLocks noChangeShapeType="1"/>
          </p:cNvCxnSpPr>
          <p:nvPr/>
        </p:nvCxnSpPr>
        <p:spPr bwMode="auto">
          <a:xfrm>
            <a:off x="4487863" y="5610225"/>
            <a:ext cx="0" cy="276225"/>
          </a:xfrm>
          <a:prstGeom prst="straightConnector1">
            <a:avLst/>
          </a:prstGeom>
          <a:noFill/>
          <a:ln w="25400" algn="ctr">
            <a:solidFill>
              <a:schemeClr val="tx1"/>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89" name="正方形/長方形 288"/>
          <p:cNvSpPr>
            <a:spLocks noChangeArrowheads="1"/>
          </p:cNvSpPr>
          <p:nvPr/>
        </p:nvSpPr>
        <p:spPr bwMode="auto">
          <a:xfrm>
            <a:off x="6246813" y="4405313"/>
            <a:ext cx="2855912" cy="1323975"/>
          </a:xfrm>
          <a:prstGeom prst="rect">
            <a:avLst/>
          </a:prstGeom>
          <a:noFill/>
          <a:ln w="254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34" name="テキスト ボックス 133"/>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smtClean="0">
                <a:latin typeface="+mn-ea"/>
                <a:ea typeface="+mn-ea"/>
              </a:rPr>
              <a:t>3-1</a:t>
            </a:r>
            <a:endParaRPr lang="ja-JP" altLang="en-US" sz="1400" dirty="0">
              <a:latin typeface="+mn-ea"/>
              <a:ea typeface="+mn-ea"/>
            </a:endParaRPr>
          </a:p>
        </p:txBody>
      </p:sp>
    </p:spTree>
    <p:extLst>
      <p:ext uri="{BB962C8B-B14F-4D97-AF65-F5344CB8AC3E}">
        <p14:creationId xmlns:p14="http://schemas.microsoft.com/office/powerpoint/2010/main" val="39535370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グループ化 22"/>
          <p:cNvGrpSpPr>
            <a:grpSpLocks/>
          </p:cNvGrpSpPr>
          <p:nvPr/>
        </p:nvGrpSpPr>
        <p:grpSpPr bwMode="auto">
          <a:xfrm>
            <a:off x="88900" y="898525"/>
            <a:ext cx="4703763" cy="2797175"/>
            <a:chOff x="1" y="872171"/>
            <a:chExt cx="4703738" cy="2796988"/>
          </a:xfrm>
        </p:grpSpPr>
        <p:pic>
          <p:nvPicPr>
            <p:cNvPr id="15377" name="図 2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7570" y="1356515"/>
              <a:ext cx="3738916" cy="1782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5" name="グラフ 24"/>
            <p:cNvGraphicFramePr>
              <a:graphicFrameLocks/>
            </p:cNvGraphicFramePr>
            <p:nvPr/>
          </p:nvGraphicFramePr>
          <p:xfrm>
            <a:off x="1" y="872171"/>
            <a:ext cx="4703738" cy="2796988"/>
          </p:xfrm>
          <a:graphic>
            <a:graphicData uri="http://schemas.openxmlformats.org/drawingml/2006/chart">
              <c:chart xmlns:c="http://schemas.openxmlformats.org/drawingml/2006/chart" xmlns:r="http://schemas.openxmlformats.org/officeDocument/2006/relationships" r:id="rId3"/>
            </a:graphicData>
          </a:graphic>
        </p:graphicFrame>
        <p:sp>
          <p:nvSpPr>
            <p:cNvPr id="15379" name="テキスト ボックス 25"/>
            <p:cNvSpPr txBox="1">
              <a:spLocks noChangeArrowheads="1"/>
            </p:cNvSpPr>
            <p:nvPr/>
          </p:nvSpPr>
          <p:spPr bwMode="auto">
            <a:xfrm>
              <a:off x="1350074" y="2001811"/>
              <a:ext cx="9387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①</a:t>
              </a:r>
            </a:p>
          </p:txBody>
        </p:sp>
        <p:sp>
          <p:nvSpPr>
            <p:cNvPr id="15380" name="テキスト ボックス 26"/>
            <p:cNvSpPr txBox="1">
              <a:spLocks noChangeArrowheads="1"/>
            </p:cNvSpPr>
            <p:nvPr/>
          </p:nvSpPr>
          <p:spPr bwMode="auto">
            <a:xfrm>
              <a:off x="1733048" y="2618480"/>
              <a:ext cx="9387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②</a:t>
              </a:r>
            </a:p>
          </p:txBody>
        </p:sp>
        <p:sp>
          <p:nvSpPr>
            <p:cNvPr id="28" name="円弧 5"/>
            <p:cNvSpPr/>
            <p:nvPr/>
          </p:nvSpPr>
          <p:spPr>
            <a:xfrm rot="10740000">
              <a:off x="1011234" y="1408710"/>
              <a:ext cx="3497243" cy="1490563"/>
            </a:xfrm>
            <a:custGeom>
              <a:avLst/>
              <a:gdLst>
                <a:gd name="connsiteX0" fmla="*/ 2282732 w 4565465"/>
                <a:gd name="connsiteY0" fmla="*/ 0 h 1553592"/>
                <a:gd name="connsiteX1" fmla="*/ 4565465 w 4565465"/>
                <a:gd name="connsiteY1" fmla="*/ 776796 h 1553592"/>
                <a:gd name="connsiteX2" fmla="*/ 2282733 w 4565465"/>
                <a:gd name="connsiteY2" fmla="*/ 776796 h 1553592"/>
                <a:gd name="connsiteX3" fmla="*/ 2282732 w 4565465"/>
                <a:gd name="connsiteY3" fmla="*/ 0 h 1553592"/>
                <a:gd name="connsiteX0" fmla="*/ 2282732 w 4565465"/>
                <a:gd name="connsiteY0" fmla="*/ 0 h 1553592"/>
                <a:gd name="connsiteX1" fmla="*/ 4565465 w 4565465"/>
                <a:gd name="connsiteY1" fmla="*/ 776796 h 1553592"/>
                <a:gd name="connsiteX0" fmla="*/ 0 w 2282733"/>
                <a:gd name="connsiteY0" fmla="*/ 147 h 776943"/>
                <a:gd name="connsiteX1" fmla="*/ 2282733 w 2282733"/>
                <a:gd name="connsiteY1" fmla="*/ 776943 h 776943"/>
                <a:gd name="connsiteX2" fmla="*/ 1 w 2282733"/>
                <a:gd name="connsiteY2" fmla="*/ 776943 h 776943"/>
                <a:gd name="connsiteX3" fmla="*/ 0 w 2282733"/>
                <a:gd name="connsiteY3" fmla="*/ 147 h 776943"/>
                <a:gd name="connsiteX0" fmla="*/ 0 w 2282733"/>
                <a:gd name="connsiteY0" fmla="*/ 147 h 776943"/>
                <a:gd name="connsiteX1" fmla="*/ 16918 w 2282733"/>
                <a:gd name="connsiteY1" fmla="*/ 13781 h 776943"/>
                <a:gd name="connsiteX2" fmla="*/ 2282733 w 2282733"/>
                <a:gd name="connsiteY2" fmla="*/ 776943 h 776943"/>
                <a:gd name="connsiteX0" fmla="*/ 404917 w 2687650"/>
                <a:gd name="connsiteY0" fmla="*/ 0 h 776796"/>
                <a:gd name="connsiteX1" fmla="*/ 2687650 w 2687650"/>
                <a:gd name="connsiteY1" fmla="*/ 776796 h 776796"/>
                <a:gd name="connsiteX2" fmla="*/ 404918 w 2687650"/>
                <a:gd name="connsiteY2" fmla="*/ 776796 h 776796"/>
                <a:gd name="connsiteX3" fmla="*/ 404917 w 2687650"/>
                <a:gd name="connsiteY3" fmla="*/ 0 h 776796"/>
                <a:gd name="connsiteX0" fmla="*/ 0 w 2687650"/>
                <a:gd name="connsiteY0" fmla="*/ 73421 h 776796"/>
                <a:gd name="connsiteX1" fmla="*/ 421835 w 2687650"/>
                <a:gd name="connsiteY1" fmla="*/ 13634 h 776796"/>
                <a:gd name="connsiteX2" fmla="*/ 2687650 w 2687650"/>
                <a:gd name="connsiteY2" fmla="*/ 776796 h 776796"/>
                <a:gd name="connsiteX0" fmla="*/ 402291 w 2687650"/>
                <a:gd name="connsiteY0" fmla="*/ 60023 h 763162"/>
                <a:gd name="connsiteX1" fmla="*/ 2687650 w 2687650"/>
                <a:gd name="connsiteY1" fmla="*/ 763162 h 763162"/>
                <a:gd name="connsiteX2" fmla="*/ 404918 w 2687650"/>
                <a:gd name="connsiteY2" fmla="*/ 763162 h 763162"/>
                <a:gd name="connsiteX3" fmla="*/ 402291 w 2687650"/>
                <a:gd name="connsiteY3" fmla="*/ 60023 h 763162"/>
                <a:gd name="connsiteX0" fmla="*/ 0 w 2687650"/>
                <a:gd name="connsiteY0" fmla="*/ 59787 h 763162"/>
                <a:gd name="connsiteX1" fmla="*/ 421835 w 2687650"/>
                <a:gd name="connsiteY1" fmla="*/ 0 h 763162"/>
                <a:gd name="connsiteX2" fmla="*/ 2687650 w 2687650"/>
                <a:gd name="connsiteY2" fmla="*/ 763162 h 763162"/>
                <a:gd name="connsiteX0" fmla="*/ 402291 w 2687650"/>
                <a:gd name="connsiteY0" fmla="*/ 3925 h 707064"/>
                <a:gd name="connsiteX1" fmla="*/ 2687650 w 2687650"/>
                <a:gd name="connsiteY1" fmla="*/ 707064 h 707064"/>
                <a:gd name="connsiteX2" fmla="*/ 404918 w 2687650"/>
                <a:gd name="connsiteY2" fmla="*/ 707064 h 707064"/>
                <a:gd name="connsiteX3" fmla="*/ 402291 w 2687650"/>
                <a:gd name="connsiteY3" fmla="*/ 3925 h 707064"/>
                <a:gd name="connsiteX0" fmla="*/ 0 w 2687650"/>
                <a:gd name="connsiteY0" fmla="*/ 3689 h 707064"/>
                <a:gd name="connsiteX1" fmla="*/ 422989 w 2687650"/>
                <a:gd name="connsiteY1" fmla="*/ 0 h 707064"/>
                <a:gd name="connsiteX2" fmla="*/ 2687650 w 2687650"/>
                <a:gd name="connsiteY2" fmla="*/ 707064 h 707064"/>
                <a:gd name="connsiteX0" fmla="*/ 402291 w 2687650"/>
                <a:gd name="connsiteY0" fmla="*/ 19622 h 722761"/>
                <a:gd name="connsiteX1" fmla="*/ 2687650 w 2687650"/>
                <a:gd name="connsiteY1" fmla="*/ 722761 h 722761"/>
                <a:gd name="connsiteX2" fmla="*/ 404918 w 2687650"/>
                <a:gd name="connsiteY2" fmla="*/ 722761 h 722761"/>
                <a:gd name="connsiteX3" fmla="*/ 402291 w 2687650"/>
                <a:gd name="connsiteY3" fmla="*/ 19622 h 722761"/>
                <a:gd name="connsiteX0" fmla="*/ 0 w 2687650"/>
                <a:gd name="connsiteY0" fmla="*/ 19386 h 722761"/>
                <a:gd name="connsiteX1" fmla="*/ 422989 w 2687650"/>
                <a:gd name="connsiteY1" fmla="*/ 15697 h 722761"/>
                <a:gd name="connsiteX2" fmla="*/ 1945076 w 2687650"/>
                <a:gd name="connsiteY2" fmla="*/ 58710 h 722761"/>
                <a:gd name="connsiteX3" fmla="*/ 2687650 w 2687650"/>
                <a:gd name="connsiteY3" fmla="*/ 722761 h 722761"/>
                <a:gd name="connsiteX0" fmla="*/ 402291 w 2687650"/>
                <a:gd name="connsiteY0" fmla="*/ 62969 h 766108"/>
                <a:gd name="connsiteX1" fmla="*/ 2687650 w 2687650"/>
                <a:gd name="connsiteY1" fmla="*/ 766108 h 766108"/>
                <a:gd name="connsiteX2" fmla="*/ 404918 w 2687650"/>
                <a:gd name="connsiteY2" fmla="*/ 766108 h 766108"/>
                <a:gd name="connsiteX3" fmla="*/ 402291 w 2687650"/>
                <a:gd name="connsiteY3" fmla="*/ 62969 h 766108"/>
                <a:gd name="connsiteX0" fmla="*/ 0 w 2687650"/>
                <a:gd name="connsiteY0" fmla="*/ 62733 h 766108"/>
                <a:gd name="connsiteX1" fmla="*/ 422989 w 2687650"/>
                <a:gd name="connsiteY1" fmla="*/ 59044 h 766108"/>
                <a:gd name="connsiteX2" fmla="*/ 1954235 w 2687650"/>
                <a:gd name="connsiteY2" fmla="*/ 44136 h 766108"/>
                <a:gd name="connsiteX3" fmla="*/ 2687650 w 2687650"/>
                <a:gd name="connsiteY3" fmla="*/ 766108 h 766108"/>
                <a:gd name="connsiteX0" fmla="*/ 402291 w 2687650"/>
                <a:gd name="connsiteY0" fmla="*/ 24247 h 727386"/>
                <a:gd name="connsiteX1" fmla="*/ 2687650 w 2687650"/>
                <a:gd name="connsiteY1" fmla="*/ 727386 h 727386"/>
                <a:gd name="connsiteX2" fmla="*/ 404918 w 2687650"/>
                <a:gd name="connsiteY2" fmla="*/ 727386 h 727386"/>
                <a:gd name="connsiteX3" fmla="*/ 402291 w 2687650"/>
                <a:gd name="connsiteY3" fmla="*/ 24247 h 727386"/>
                <a:gd name="connsiteX0" fmla="*/ 0 w 2687650"/>
                <a:gd name="connsiteY0" fmla="*/ 24011 h 727386"/>
                <a:gd name="connsiteX1" fmla="*/ 422989 w 2687650"/>
                <a:gd name="connsiteY1" fmla="*/ 20322 h 727386"/>
                <a:gd name="connsiteX2" fmla="*/ 1954235 w 2687650"/>
                <a:gd name="connsiteY2" fmla="*/ 5414 h 727386"/>
                <a:gd name="connsiteX3" fmla="*/ 2687650 w 2687650"/>
                <a:gd name="connsiteY3" fmla="*/ 727386 h 727386"/>
                <a:gd name="connsiteX0" fmla="*/ 402291 w 2687650"/>
                <a:gd name="connsiteY0" fmla="*/ 24247 h 727386"/>
                <a:gd name="connsiteX1" fmla="*/ 2687650 w 2687650"/>
                <a:gd name="connsiteY1" fmla="*/ 727386 h 727386"/>
                <a:gd name="connsiteX2" fmla="*/ 404918 w 2687650"/>
                <a:gd name="connsiteY2" fmla="*/ 727386 h 727386"/>
                <a:gd name="connsiteX3" fmla="*/ 402291 w 2687650"/>
                <a:gd name="connsiteY3" fmla="*/ 24247 h 727386"/>
                <a:gd name="connsiteX0" fmla="*/ 0 w 2687650"/>
                <a:gd name="connsiteY0" fmla="*/ 24011 h 727386"/>
                <a:gd name="connsiteX1" fmla="*/ 422989 w 2687650"/>
                <a:gd name="connsiteY1" fmla="*/ 20322 h 727386"/>
                <a:gd name="connsiteX2" fmla="*/ 1954235 w 2687650"/>
                <a:gd name="connsiteY2" fmla="*/ 5414 h 727386"/>
                <a:gd name="connsiteX3" fmla="*/ 2337541 w 2687650"/>
                <a:gd name="connsiteY3" fmla="*/ 167277 h 727386"/>
                <a:gd name="connsiteX4" fmla="*/ 2687650 w 2687650"/>
                <a:gd name="connsiteY4" fmla="*/ 727386 h 727386"/>
                <a:gd name="connsiteX0" fmla="*/ 402291 w 2687650"/>
                <a:gd name="connsiteY0" fmla="*/ 24247 h 727386"/>
                <a:gd name="connsiteX1" fmla="*/ 2687650 w 2687650"/>
                <a:gd name="connsiteY1" fmla="*/ 727386 h 727386"/>
                <a:gd name="connsiteX2" fmla="*/ 404918 w 2687650"/>
                <a:gd name="connsiteY2" fmla="*/ 727386 h 727386"/>
                <a:gd name="connsiteX3" fmla="*/ 402291 w 2687650"/>
                <a:gd name="connsiteY3" fmla="*/ 24247 h 727386"/>
                <a:gd name="connsiteX0" fmla="*/ 0 w 2687650"/>
                <a:gd name="connsiteY0" fmla="*/ 24011 h 727386"/>
                <a:gd name="connsiteX1" fmla="*/ 422989 w 2687650"/>
                <a:gd name="connsiteY1" fmla="*/ 20322 h 727386"/>
                <a:gd name="connsiteX2" fmla="*/ 1954235 w 2687650"/>
                <a:gd name="connsiteY2" fmla="*/ 5414 h 727386"/>
                <a:gd name="connsiteX3" fmla="*/ 2337541 w 2687650"/>
                <a:gd name="connsiteY3" fmla="*/ 167277 h 727386"/>
                <a:gd name="connsiteX4" fmla="*/ 2687650 w 2687650"/>
                <a:gd name="connsiteY4" fmla="*/ 727386 h 727386"/>
                <a:gd name="connsiteX0" fmla="*/ 402291 w 2687650"/>
                <a:gd name="connsiteY0" fmla="*/ 24247 h 727386"/>
                <a:gd name="connsiteX1" fmla="*/ 2687650 w 2687650"/>
                <a:gd name="connsiteY1" fmla="*/ 727386 h 727386"/>
                <a:gd name="connsiteX2" fmla="*/ 404918 w 2687650"/>
                <a:gd name="connsiteY2" fmla="*/ 727386 h 727386"/>
                <a:gd name="connsiteX3" fmla="*/ 402291 w 2687650"/>
                <a:gd name="connsiteY3" fmla="*/ 24247 h 727386"/>
                <a:gd name="connsiteX0" fmla="*/ 0 w 2687650"/>
                <a:gd name="connsiteY0" fmla="*/ 24011 h 727386"/>
                <a:gd name="connsiteX1" fmla="*/ 422989 w 2687650"/>
                <a:gd name="connsiteY1" fmla="*/ 20322 h 727386"/>
                <a:gd name="connsiteX2" fmla="*/ 1954235 w 2687650"/>
                <a:gd name="connsiteY2" fmla="*/ 5414 h 727386"/>
                <a:gd name="connsiteX3" fmla="*/ 2337541 w 2687650"/>
                <a:gd name="connsiteY3" fmla="*/ 167277 h 727386"/>
                <a:gd name="connsiteX4" fmla="*/ 2687650 w 2687650"/>
                <a:gd name="connsiteY4" fmla="*/ 727386 h 727386"/>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393046 w 2687650"/>
                <a:gd name="connsiteY4"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393046 w 2687650"/>
                <a:gd name="connsiteY4"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401177 w 2687650"/>
                <a:gd name="connsiteY4" fmla="*/ 711551 h 1333080"/>
                <a:gd name="connsiteX5" fmla="*/ 2393046 w 2687650"/>
                <a:gd name="connsiteY5"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401177 w 2687650"/>
                <a:gd name="connsiteY4" fmla="*/ 711551 h 1333080"/>
                <a:gd name="connsiteX5" fmla="*/ 2393046 w 2687650"/>
                <a:gd name="connsiteY5"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363940 w 2687650"/>
                <a:gd name="connsiteY4" fmla="*/ 298990 h 1333080"/>
                <a:gd name="connsiteX5" fmla="*/ 2401177 w 2687650"/>
                <a:gd name="connsiteY5" fmla="*/ 711551 h 1333080"/>
                <a:gd name="connsiteX6" fmla="*/ 2393046 w 2687650"/>
                <a:gd name="connsiteY6"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363940 w 2687650"/>
                <a:gd name="connsiteY4" fmla="*/ 298990 h 1333080"/>
                <a:gd name="connsiteX5" fmla="*/ 2401177 w 2687650"/>
                <a:gd name="connsiteY5" fmla="*/ 711551 h 1333080"/>
                <a:gd name="connsiteX6" fmla="*/ 2393046 w 2687650"/>
                <a:gd name="connsiteY6"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363940 w 2687650"/>
                <a:gd name="connsiteY4" fmla="*/ 298990 h 1333080"/>
                <a:gd name="connsiteX5" fmla="*/ 2401177 w 2687650"/>
                <a:gd name="connsiteY5" fmla="*/ 711551 h 1333080"/>
                <a:gd name="connsiteX6" fmla="*/ 2393046 w 2687650"/>
                <a:gd name="connsiteY6"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363940 w 2687650"/>
                <a:gd name="connsiteY4" fmla="*/ 298990 h 1333080"/>
                <a:gd name="connsiteX5" fmla="*/ 2401177 w 2687650"/>
                <a:gd name="connsiteY5" fmla="*/ 711551 h 1333080"/>
                <a:gd name="connsiteX6" fmla="*/ 2393046 w 2687650"/>
                <a:gd name="connsiteY6"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363940 w 2687650"/>
                <a:gd name="connsiteY4" fmla="*/ 298990 h 1333080"/>
                <a:gd name="connsiteX5" fmla="*/ 2401177 w 2687650"/>
                <a:gd name="connsiteY5" fmla="*/ 711551 h 1333080"/>
                <a:gd name="connsiteX6" fmla="*/ 2393046 w 2687650"/>
                <a:gd name="connsiteY6"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383849 w 2687650"/>
                <a:gd name="connsiteY4" fmla="*/ 450616 h 1333080"/>
                <a:gd name="connsiteX5" fmla="*/ 2401177 w 2687650"/>
                <a:gd name="connsiteY5" fmla="*/ 711551 h 1333080"/>
                <a:gd name="connsiteX6" fmla="*/ 2393046 w 2687650"/>
                <a:gd name="connsiteY6"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383849 w 2687650"/>
                <a:gd name="connsiteY4" fmla="*/ 450616 h 1333080"/>
                <a:gd name="connsiteX5" fmla="*/ 2401177 w 2687650"/>
                <a:gd name="connsiteY5" fmla="*/ 711551 h 1333080"/>
                <a:gd name="connsiteX6" fmla="*/ 2393046 w 2687650"/>
                <a:gd name="connsiteY6" fmla="*/ 1333080 h 1333080"/>
                <a:gd name="connsiteX0" fmla="*/ 402291 w 2687650"/>
                <a:gd name="connsiteY0" fmla="*/ 24247 h 1333080"/>
                <a:gd name="connsiteX1" fmla="*/ 2687650 w 2687650"/>
                <a:gd name="connsiteY1" fmla="*/ 727386 h 1333080"/>
                <a:gd name="connsiteX2" fmla="*/ 404918 w 2687650"/>
                <a:gd name="connsiteY2" fmla="*/ 727386 h 1333080"/>
                <a:gd name="connsiteX3" fmla="*/ 402291 w 2687650"/>
                <a:gd name="connsiteY3" fmla="*/ 24247 h 1333080"/>
                <a:gd name="connsiteX0" fmla="*/ 0 w 2687650"/>
                <a:gd name="connsiteY0" fmla="*/ 24011 h 1333080"/>
                <a:gd name="connsiteX1" fmla="*/ 422989 w 2687650"/>
                <a:gd name="connsiteY1" fmla="*/ 20322 h 1333080"/>
                <a:gd name="connsiteX2" fmla="*/ 1954235 w 2687650"/>
                <a:gd name="connsiteY2" fmla="*/ 5414 h 1333080"/>
                <a:gd name="connsiteX3" fmla="*/ 2337541 w 2687650"/>
                <a:gd name="connsiteY3" fmla="*/ 167277 h 1333080"/>
                <a:gd name="connsiteX4" fmla="*/ 2383849 w 2687650"/>
                <a:gd name="connsiteY4" fmla="*/ 450616 h 1333080"/>
                <a:gd name="connsiteX5" fmla="*/ 2401177 w 2687650"/>
                <a:gd name="connsiteY5" fmla="*/ 711551 h 1333080"/>
                <a:gd name="connsiteX6" fmla="*/ 2393046 w 2687650"/>
                <a:gd name="connsiteY6" fmla="*/ 1333080 h 1333080"/>
                <a:gd name="connsiteX0" fmla="*/ 402291 w 2687650"/>
                <a:gd name="connsiteY0" fmla="*/ 29841 h 1338674"/>
                <a:gd name="connsiteX1" fmla="*/ 2687650 w 2687650"/>
                <a:gd name="connsiteY1" fmla="*/ 732980 h 1338674"/>
                <a:gd name="connsiteX2" fmla="*/ 404918 w 2687650"/>
                <a:gd name="connsiteY2" fmla="*/ 732980 h 1338674"/>
                <a:gd name="connsiteX3" fmla="*/ 402291 w 2687650"/>
                <a:gd name="connsiteY3" fmla="*/ 29841 h 1338674"/>
                <a:gd name="connsiteX0" fmla="*/ 0 w 2687650"/>
                <a:gd name="connsiteY0" fmla="*/ 29605 h 1338674"/>
                <a:gd name="connsiteX1" fmla="*/ 422989 w 2687650"/>
                <a:gd name="connsiteY1" fmla="*/ 25916 h 1338674"/>
                <a:gd name="connsiteX2" fmla="*/ 1954235 w 2687650"/>
                <a:gd name="connsiteY2" fmla="*/ 11008 h 1338674"/>
                <a:gd name="connsiteX3" fmla="*/ 2337541 w 2687650"/>
                <a:gd name="connsiteY3" fmla="*/ 172871 h 1338674"/>
                <a:gd name="connsiteX4" fmla="*/ 2383849 w 2687650"/>
                <a:gd name="connsiteY4" fmla="*/ 456210 h 1338674"/>
                <a:gd name="connsiteX5" fmla="*/ 2401177 w 2687650"/>
                <a:gd name="connsiteY5" fmla="*/ 717145 h 1338674"/>
                <a:gd name="connsiteX6" fmla="*/ 2393046 w 2687650"/>
                <a:gd name="connsiteY6" fmla="*/ 1338674 h 1338674"/>
                <a:gd name="connsiteX0" fmla="*/ 402291 w 2687650"/>
                <a:gd name="connsiteY0" fmla="*/ 29841 h 1338674"/>
                <a:gd name="connsiteX1" fmla="*/ 2687650 w 2687650"/>
                <a:gd name="connsiteY1" fmla="*/ 732980 h 1338674"/>
                <a:gd name="connsiteX2" fmla="*/ 404918 w 2687650"/>
                <a:gd name="connsiteY2" fmla="*/ 732980 h 1338674"/>
                <a:gd name="connsiteX3" fmla="*/ 402291 w 2687650"/>
                <a:gd name="connsiteY3" fmla="*/ 29841 h 1338674"/>
                <a:gd name="connsiteX0" fmla="*/ 0 w 2687650"/>
                <a:gd name="connsiteY0" fmla="*/ 29605 h 1338674"/>
                <a:gd name="connsiteX1" fmla="*/ 422989 w 2687650"/>
                <a:gd name="connsiteY1" fmla="*/ 25916 h 1338674"/>
                <a:gd name="connsiteX2" fmla="*/ 1954235 w 2687650"/>
                <a:gd name="connsiteY2" fmla="*/ 11008 h 1338674"/>
                <a:gd name="connsiteX3" fmla="*/ 2337541 w 2687650"/>
                <a:gd name="connsiteY3" fmla="*/ 172871 h 1338674"/>
                <a:gd name="connsiteX4" fmla="*/ 2383849 w 2687650"/>
                <a:gd name="connsiteY4" fmla="*/ 456210 h 1338674"/>
                <a:gd name="connsiteX5" fmla="*/ 2401177 w 2687650"/>
                <a:gd name="connsiteY5" fmla="*/ 717145 h 1338674"/>
                <a:gd name="connsiteX6" fmla="*/ 2393046 w 2687650"/>
                <a:gd name="connsiteY6" fmla="*/ 1338674 h 1338674"/>
                <a:gd name="connsiteX0" fmla="*/ 402291 w 2687650"/>
                <a:gd name="connsiteY0" fmla="*/ 43961 h 1352794"/>
                <a:gd name="connsiteX1" fmla="*/ 2687650 w 2687650"/>
                <a:gd name="connsiteY1" fmla="*/ 747100 h 1352794"/>
                <a:gd name="connsiteX2" fmla="*/ 404918 w 2687650"/>
                <a:gd name="connsiteY2" fmla="*/ 747100 h 1352794"/>
                <a:gd name="connsiteX3" fmla="*/ 402291 w 2687650"/>
                <a:gd name="connsiteY3" fmla="*/ 43961 h 1352794"/>
                <a:gd name="connsiteX0" fmla="*/ 0 w 2687650"/>
                <a:gd name="connsiteY0" fmla="*/ 43725 h 1352794"/>
                <a:gd name="connsiteX1" fmla="*/ 422989 w 2687650"/>
                <a:gd name="connsiteY1" fmla="*/ 40036 h 1352794"/>
                <a:gd name="connsiteX2" fmla="*/ 1955480 w 2687650"/>
                <a:gd name="connsiteY2" fmla="*/ 7392 h 1352794"/>
                <a:gd name="connsiteX3" fmla="*/ 2337541 w 2687650"/>
                <a:gd name="connsiteY3" fmla="*/ 186991 h 1352794"/>
                <a:gd name="connsiteX4" fmla="*/ 2383849 w 2687650"/>
                <a:gd name="connsiteY4" fmla="*/ 470330 h 1352794"/>
                <a:gd name="connsiteX5" fmla="*/ 2401177 w 2687650"/>
                <a:gd name="connsiteY5" fmla="*/ 731265 h 1352794"/>
                <a:gd name="connsiteX6" fmla="*/ 2393046 w 2687650"/>
                <a:gd name="connsiteY6" fmla="*/ 1352794 h 1352794"/>
                <a:gd name="connsiteX0" fmla="*/ 402291 w 2687650"/>
                <a:gd name="connsiteY0" fmla="*/ 43961 h 1352794"/>
                <a:gd name="connsiteX1" fmla="*/ 2687650 w 2687650"/>
                <a:gd name="connsiteY1" fmla="*/ 747100 h 1352794"/>
                <a:gd name="connsiteX2" fmla="*/ 404918 w 2687650"/>
                <a:gd name="connsiteY2" fmla="*/ 747100 h 1352794"/>
                <a:gd name="connsiteX3" fmla="*/ 402291 w 2687650"/>
                <a:gd name="connsiteY3" fmla="*/ 43961 h 1352794"/>
                <a:gd name="connsiteX0" fmla="*/ 0 w 2687650"/>
                <a:gd name="connsiteY0" fmla="*/ 43725 h 1352794"/>
                <a:gd name="connsiteX1" fmla="*/ 422989 w 2687650"/>
                <a:gd name="connsiteY1" fmla="*/ 40036 h 1352794"/>
                <a:gd name="connsiteX2" fmla="*/ 1955480 w 2687650"/>
                <a:gd name="connsiteY2" fmla="*/ 7392 h 1352794"/>
                <a:gd name="connsiteX3" fmla="*/ 2337541 w 2687650"/>
                <a:gd name="connsiteY3" fmla="*/ 186991 h 1352794"/>
                <a:gd name="connsiteX4" fmla="*/ 2383849 w 2687650"/>
                <a:gd name="connsiteY4" fmla="*/ 470330 h 1352794"/>
                <a:gd name="connsiteX5" fmla="*/ 2401177 w 2687650"/>
                <a:gd name="connsiteY5" fmla="*/ 731265 h 1352794"/>
                <a:gd name="connsiteX6" fmla="*/ 2393046 w 2687650"/>
                <a:gd name="connsiteY6" fmla="*/ 1352794 h 1352794"/>
                <a:gd name="connsiteX0" fmla="*/ 402291 w 2687650"/>
                <a:gd name="connsiteY0" fmla="*/ 43961 h 1352794"/>
                <a:gd name="connsiteX1" fmla="*/ 2687650 w 2687650"/>
                <a:gd name="connsiteY1" fmla="*/ 747100 h 1352794"/>
                <a:gd name="connsiteX2" fmla="*/ 404918 w 2687650"/>
                <a:gd name="connsiteY2" fmla="*/ 747100 h 1352794"/>
                <a:gd name="connsiteX3" fmla="*/ 402291 w 2687650"/>
                <a:gd name="connsiteY3" fmla="*/ 43961 h 1352794"/>
                <a:gd name="connsiteX0" fmla="*/ 0 w 2687650"/>
                <a:gd name="connsiteY0" fmla="*/ 43725 h 1352794"/>
                <a:gd name="connsiteX1" fmla="*/ 422989 w 2687650"/>
                <a:gd name="connsiteY1" fmla="*/ 40036 h 1352794"/>
                <a:gd name="connsiteX2" fmla="*/ 1955480 w 2687650"/>
                <a:gd name="connsiteY2" fmla="*/ 7392 h 1352794"/>
                <a:gd name="connsiteX3" fmla="*/ 2337541 w 2687650"/>
                <a:gd name="connsiteY3" fmla="*/ 186991 h 1352794"/>
                <a:gd name="connsiteX4" fmla="*/ 2383849 w 2687650"/>
                <a:gd name="connsiteY4" fmla="*/ 470330 h 1352794"/>
                <a:gd name="connsiteX5" fmla="*/ 2401177 w 2687650"/>
                <a:gd name="connsiteY5" fmla="*/ 731265 h 1352794"/>
                <a:gd name="connsiteX6" fmla="*/ 2393046 w 2687650"/>
                <a:gd name="connsiteY6" fmla="*/ 1352794 h 1352794"/>
                <a:gd name="connsiteX0" fmla="*/ 402291 w 2687650"/>
                <a:gd name="connsiteY0" fmla="*/ 43961 h 1352794"/>
                <a:gd name="connsiteX1" fmla="*/ 2687650 w 2687650"/>
                <a:gd name="connsiteY1" fmla="*/ 747100 h 1352794"/>
                <a:gd name="connsiteX2" fmla="*/ 404918 w 2687650"/>
                <a:gd name="connsiteY2" fmla="*/ 747100 h 1352794"/>
                <a:gd name="connsiteX3" fmla="*/ 402291 w 2687650"/>
                <a:gd name="connsiteY3" fmla="*/ 43961 h 1352794"/>
                <a:gd name="connsiteX0" fmla="*/ 0 w 2687650"/>
                <a:gd name="connsiteY0" fmla="*/ 43725 h 1352794"/>
                <a:gd name="connsiteX1" fmla="*/ 422989 w 2687650"/>
                <a:gd name="connsiteY1" fmla="*/ 40036 h 1352794"/>
                <a:gd name="connsiteX2" fmla="*/ 1955480 w 2687650"/>
                <a:gd name="connsiteY2" fmla="*/ 7392 h 1352794"/>
                <a:gd name="connsiteX3" fmla="*/ 2337541 w 2687650"/>
                <a:gd name="connsiteY3" fmla="*/ 186991 h 1352794"/>
                <a:gd name="connsiteX4" fmla="*/ 2383849 w 2687650"/>
                <a:gd name="connsiteY4" fmla="*/ 470330 h 1352794"/>
                <a:gd name="connsiteX5" fmla="*/ 2401177 w 2687650"/>
                <a:gd name="connsiteY5" fmla="*/ 731265 h 1352794"/>
                <a:gd name="connsiteX6" fmla="*/ 2393046 w 2687650"/>
                <a:gd name="connsiteY6" fmla="*/ 1352794 h 1352794"/>
                <a:gd name="connsiteX0" fmla="*/ 402291 w 2687650"/>
                <a:gd name="connsiteY0" fmla="*/ 38243 h 1347076"/>
                <a:gd name="connsiteX1" fmla="*/ 2687650 w 2687650"/>
                <a:gd name="connsiteY1" fmla="*/ 741382 h 1347076"/>
                <a:gd name="connsiteX2" fmla="*/ 404918 w 2687650"/>
                <a:gd name="connsiteY2" fmla="*/ 741382 h 1347076"/>
                <a:gd name="connsiteX3" fmla="*/ 402291 w 2687650"/>
                <a:gd name="connsiteY3" fmla="*/ 38243 h 1347076"/>
                <a:gd name="connsiteX0" fmla="*/ 0 w 2687650"/>
                <a:gd name="connsiteY0" fmla="*/ 38007 h 1347076"/>
                <a:gd name="connsiteX1" fmla="*/ 422989 w 2687650"/>
                <a:gd name="connsiteY1" fmla="*/ 34318 h 1347076"/>
                <a:gd name="connsiteX2" fmla="*/ 1955480 w 2687650"/>
                <a:gd name="connsiteY2" fmla="*/ 1674 h 1347076"/>
                <a:gd name="connsiteX3" fmla="*/ 2337541 w 2687650"/>
                <a:gd name="connsiteY3" fmla="*/ 181273 h 1347076"/>
                <a:gd name="connsiteX4" fmla="*/ 2383849 w 2687650"/>
                <a:gd name="connsiteY4" fmla="*/ 464612 h 1347076"/>
                <a:gd name="connsiteX5" fmla="*/ 2401177 w 2687650"/>
                <a:gd name="connsiteY5" fmla="*/ 725547 h 1347076"/>
                <a:gd name="connsiteX6" fmla="*/ 2393046 w 2687650"/>
                <a:gd name="connsiteY6" fmla="*/ 1347076 h 1347076"/>
                <a:gd name="connsiteX0" fmla="*/ 402291 w 2687650"/>
                <a:gd name="connsiteY0" fmla="*/ 36569 h 1345402"/>
                <a:gd name="connsiteX1" fmla="*/ 2687650 w 2687650"/>
                <a:gd name="connsiteY1" fmla="*/ 739708 h 1345402"/>
                <a:gd name="connsiteX2" fmla="*/ 404918 w 2687650"/>
                <a:gd name="connsiteY2" fmla="*/ 739708 h 1345402"/>
                <a:gd name="connsiteX3" fmla="*/ 402291 w 2687650"/>
                <a:gd name="connsiteY3" fmla="*/ 36569 h 1345402"/>
                <a:gd name="connsiteX0" fmla="*/ 0 w 2687650"/>
                <a:gd name="connsiteY0" fmla="*/ 36333 h 1345402"/>
                <a:gd name="connsiteX1" fmla="*/ 422989 w 2687650"/>
                <a:gd name="connsiteY1" fmla="*/ 32644 h 1345402"/>
                <a:gd name="connsiteX2" fmla="*/ 1955480 w 2687650"/>
                <a:gd name="connsiteY2" fmla="*/ 0 h 1345402"/>
                <a:gd name="connsiteX3" fmla="*/ 2337541 w 2687650"/>
                <a:gd name="connsiteY3" fmla="*/ 179599 h 1345402"/>
                <a:gd name="connsiteX4" fmla="*/ 2383849 w 2687650"/>
                <a:gd name="connsiteY4" fmla="*/ 462938 h 1345402"/>
                <a:gd name="connsiteX5" fmla="*/ 2401177 w 2687650"/>
                <a:gd name="connsiteY5" fmla="*/ 723873 h 1345402"/>
                <a:gd name="connsiteX6" fmla="*/ 2393046 w 2687650"/>
                <a:gd name="connsiteY6" fmla="*/ 1345402 h 1345402"/>
                <a:gd name="connsiteX0" fmla="*/ 402291 w 2403759"/>
                <a:gd name="connsiteY0" fmla="*/ 36569 h 1345402"/>
                <a:gd name="connsiteX1" fmla="*/ 2395180 w 2403759"/>
                <a:gd name="connsiteY1" fmla="*/ 1314997 h 1345402"/>
                <a:gd name="connsiteX2" fmla="*/ 404918 w 2403759"/>
                <a:gd name="connsiteY2" fmla="*/ 739708 h 1345402"/>
                <a:gd name="connsiteX3" fmla="*/ 402291 w 2403759"/>
                <a:gd name="connsiteY3" fmla="*/ 36569 h 1345402"/>
                <a:gd name="connsiteX0" fmla="*/ 0 w 2403759"/>
                <a:gd name="connsiteY0" fmla="*/ 36333 h 1345402"/>
                <a:gd name="connsiteX1" fmla="*/ 422989 w 2403759"/>
                <a:gd name="connsiteY1" fmla="*/ 32644 h 1345402"/>
                <a:gd name="connsiteX2" fmla="*/ 1955480 w 2403759"/>
                <a:gd name="connsiteY2" fmla="*/ 0 h 1345402"/>
                <a:gd name="connsiteX3" fmla="*/ 2337541 w 2403759"/>
                <a:gd name="connsiteY3" fmla="*/ 179599 h 1345402"/>
                <a:gd name="connsiteX4" fmla="*/ 2383849 w 2403759"/>
                <a:gd name="connsiteY4" fmla="*/ 462938 h 1345402"/>
                <a:gd name="connsiteX5" fmla="*/ 2401177 w 2403759"/>
                <a:gd name="connsiteY5" fmla="*/ 723873 h 1345402"/>
                <a:gd name="connsiteX6" fmla="*/ 2393046 w 2403759"/>
                <a:gd name="connsiteY6" fmla="*/ 1345402 h 1345402"/>
                <a:gd name="connsiteX0" fmla="*/ 402291 w 2403759"/>
                <a:gd name="connsiteY0" fmla="*/ 36569 h 1345402"/>
                <a:gd name="connsiteX1" fmla="*/ 2395180 w 2403759"/>
                <a:gd name="connsiteY1" fmla="*/ 1314997 h 1345402"/>
                <a:gd name="connsiteX2" fmla="*/ 404918 w 2403759"/>
                <a:gd name="connsiteY2" fmla="*/ 739708 h 1345402"/>
                <a:gd name="connsiteX3" fmla="*/ 402291 w 2403759"/>
                <a:gd name="connsiteY3" fmla="*/ 36569 h 1345402"/>
                <a:gd name="connsiteX0" fmla="*/ 0 w 2403759"/>
                <a:gd name="connsiteY0" fmla="*/ 36333 h 1345402"/>
                <a:gd name="connsiteX1" fmla="*/ 800053 w 2403759"/>
                <a:gd name="connsiteY1" fmla="*/ 47659 h 1345402"/>
                <a:gd name="connsiteX2" fmla="*/ 1955480 w 2403759"/>
                <a:gd name="connsiteY2" fmla="*/ 0 h 1345402"/>
                <a:gd name="connsiteX3" fmla="*/ 2337541 w 2403759"/>
                <a:gd name="connsiteY3" fmla="*/ 179599 h 1345402"/>
                <a:gd name="connsiteX4" fmla="*/ 2383849 w 2403759"/>
                <a:gd name="connsiteY4" fmla="*/ 462938 h 1345402"/>
                <a:gd name="connsiteX5" fmla="*/ 2401177 w 2403759"/>
                <a:gd name="connsiteY5" fmla="*/ 723873 h 1345402"/>
                <a:gd name="connsiteX6" fmla="*/ 2393046 w 2403759"/>
                <a:gd name="connsiteY6" fmla="*/ 1345402 h 1345402"/>
                <a:gd name="connsiteX0" fmla="*/ 333079 w 2403759"/>
                <a:gd name="connsiteY0" fmla="*/ 43168 h 1345402"/>
                <a:gd name="connsiteX1" fmla="*/ 2395180 w 2403759"/>
                <a:gd name="connsiteY1" fmla="*/ 1314997 h 1345402"/>
                <a:gd name="connsiteX2" fmla="*/ 404918 w 2403759"/>
                <a:gd name="connsiteY2" fmla="*/ 739708 h 1345402"/>
                <a:gd name="connsiteX3" fmla="*/ 333079 w 2403759"/>
                <a:gd name="connsiteY3" fmla="*/ 43168 h 1345402"/>
                <a:gd name="connsiteX0" fmla="*/ 0 w 2403759"/>
                <a:gd name="connsiteY0" fmla="*/ 36333 h 1345402"/>
                <a:gd name="connsiteX1" fmla="*/ 800053 w 2403759"/>
                <a:gd name="connsiteY1" fmla="*/ 47659 h 1345402"/>
                <a:gd name="connsiteX2" fmla="*/ 1955480 w 2403759"/>
                <a:gd name="connsiteY2" fmla="*/ 0 h 1345402"/>
                <a:gd name="connsiteX3" fmla="*/ 2337541 w 2403759"/>
                <a:gd name="connsiteY3" fmla="*/ 179599 h 1345402"/>
                <a:gd name="connsiteX4" fmla="*/ 2383849 w 2403759"/>
                <a:gd name="connsiteY4" fmla="*/ 462938 h 1345402"/>
                <a:gd name="connsiteX5" fmla="*/ 2401177 w 2403759"/>
                <a:gd name="connsiteY5" fmla="*/ 723873 h 1345402"/>
                <a:gd name="connsiteX6" fmla="*/ 2393046 w 2403759"/>
                <a:gd name="connsiteY6" fmla="*/ 1345402 h 1345402"/>
                <a:gd name="connsiteX0" fmla="*/ 333079 w 2403759"/>
                <a:gd name="connsiteY0" fmla="*/ 49077 h 1351311"/>
                <a:gd name="connsiteX1" fmla="*/ 2395180 w 2403759"/>
                <a:gd name="connsiteY1" fmla="*/ 1320906 h 1351311"/>
                <a:gd name="connsiteX2" fmla="*/ 404918 w 2403759"/>
                <a:gd name="connsiteY2" fmla="*/ 745617 h 1351311"/>
                <a:gd name="connsiteX3" fmla="*/ 333079 w 2403759"/>
                <a:gd name="connsiteY3" fmla="*/ 49077 h 1351311"/>
                <a:gd name="connsiteX0" fmla="*/ 0 w 2403759"/>
                <a:gd name="connsiteY0" fmla="*/ 42242 h 1351311"/>
                <a:gd name="connsiteX1" fmla="*/ 1995460 w 2403759"/>
                <a:gd name="connsiteY1" fmla="*/ 0 h 1351311"/>
                <a:gd name="connsiteX2" fmla="*/ 1955480 w 2403759"/>
                <a:gd name="connsiteY2" fmla="*/ 5909 h 1351311"/>
                <a:gd name="connsiteX3" fmla="*/ 2337541 w 2403759"/>
                <a:gd name="connsiteY3" fmla="*/ 185508 h 1351311"/>
                <a:gd name="connsiteX4" fmla="*/ 2383849 w 2403759"/>
                <a:gd name="connsiteY4" fmla="*/ 468847 h 1351311"/>
                <a:gd name="connsiteX5" fmla="*/ 2401177 w 2403759"/>
                <a:gd name="connsiteY5" fmla="*/ 729782 h 1351311"/>
                <a:gd name="connsiteX6" fmla="*/ 2393046 w 2403759"/>
                <a:gd name="connsiteY6" fmla="*/ 1351311 h 1351311"/>
                <a:gd name="connsiteX0" fmla="*/ 333079 w 2403759"/>
                <a:gd name="connsiteY0" fmla="*/ 49077 h 1351311"/>
                <a:gd name="connsiteX1" fmla="*/ 2395180 w 2403759"/>
                <a:gd name="connsiteY1" fmla="*/ 1320906 h 1351311"/>
                <a:gd name="connsiteX2" fmla="*/ 328090 w 2403759"/>
                <a:gd name="connsiteY2" fmla="*/ 1187090 h 1351311"/>
                <a:gd name="connsiteX3" fmla="*/ 333079 w 2403759"/>
                <a:gd name="connsiteY3" fmla="*/ 49077 h 1351311"/>
                <a:gd name="connsiteX0" fmla="*/ 0 w 2403759"/>
                <a:gd name="connsiteY0" fmla="*/ 42242 h 1351311"/>
                <a:gd name="connsiteX1" fmla="*/ 1995460 w 2403759"/>
                <a:gd name="connsiteY1" fmla="*/ 0 h 1351311"/>
                <a:gd name="connsiteX2" fmla="*/ 1955480 w 2403759"/>
                <a:gd name="connsiteY2" fmla="*/ 5909 h 1351311"/>
                <a:gd name="connsiteX3" fmla="*/ 2337541 w 2403759"/>
                <a:gd name="connsiteY3" fmla="*/ 185508 h 1351311"/>
                <a:gd name="connsiteX4" fmla="*/ 2383849 w 2403759"/>
                <a:gd name="connsiteY4" fmla="*/ 468847 h 1351311"/>
                <a:gd name="connsiteX5" fmla="*/ 2401177 w 2403759"/>
                <a:gd name="connsiteY5" fmla="*/ 729782 h 1351311"/>
                <a:gd name="connsiteX6" fmla="*/ 2393046 w 2403759"/>
                <a:gd name="connsiteY6" fmla="*/ 1351311 h 1351311"/>
                <a:gd name="connsiteX0" fmla="*/ 333079 w 2403759"/>
                <a:gd name="connsiteY0" fmla="*/ 49077 h 1351311"/>
                <a:gd name="connsiteX1" fmla="*/ 2395180 w 2403759"/>
                <a:gd name="connsiteY1" fmla="*/ 1320906 h 1351311"/>
                <a:gd name="connsiteX2" fmla="*/ 328090 w 2403759"/>
                <a:gd name="connsiteY2" fmla="*/ 1187090 h 1351311"/>
                <a:gd name="connsiteX3" fmla="*/ 333079 w 2403759"/>
                <a:gd name="connsiteY3" fmla="*/ 49077 h 1351311"/>
                <a:gd name="connsiteX0" fmla="*/ 0 w 2403759"/>
                <a:gd name="connsiteY0" fmla="*/ 42242 h 1351311"/>
                <a:gd name="connsiteX1" fmla="*/ 1995460 w 2403759"/>
                <a:gd name="connsiteY1" fmla="*/ 0 h 1351311"/>
                <a:gd name="connsiteX2" fmla="*/ 1955480 w 2403759"/>
                <a:gd name="connsiteY2" fmla="*/ 5909 h 1351311"/>
                <a:gd name="connsiteX3" fmla="*/ 2337541 w 2403759"/>
                <a:gd name="connsiteY3" fmla="*/ 185508 h 1351311"/>
                <a:gd name="connsiteX4" fmla="*/ 2383849 w 2403759"/>
                <a:gd name="connsiteY4" fmla="*/ 468847 h 1351311"/>
                <a:gd name="connsiteX5" fmla="*/ 2401177 w 2403759"/>
                <a:gd name="connsiteY5" fmla="*/ 729782 h 1351311"/>
                <a:gd name="connsiteX6" fmla="*/ 2393046 w 2403759"/>
                <a:gd name="connsiteY6" fmla="*/ 1351311 h 1351311"/>
                <a:gd name="connsiteX0" fmla="*/ 333079 w 2571121"/>
                <a:gd name="connsiteY0" fmla="*/ 104266 h 1406500"/>
                <a:gd name="connsiteX1" fmla="*/ 2316331 w 2571121"/>
                <a:gd name="connsiteY1" fmla="*/ 146867 h 1406500"/>
                <a:gd name="connsiteX2" fmla="*/ 2395180 w 2571121"/>
                <a:gd name="connsiteY2" fmla="*/ 1376095 h 1406500"/>
                <a:gd name="connsiteX3" fmla="*/ 328090 w 2571121"/>
                <a:gd name="connsiteY3" fmla="*/ 1242279 h 1406500"/>
                <a:gd name="connsiteX4" fmla="*/ 333079 w 2571121"/>
                <a:gd name="connsiteY4" fmla="*/ 104266 h 1406500"/>
                <a:gd name="connsiteX0" fmla="*/ 0 w 2571121"/>
                <a:gd name="connsiteY0" fmla="*/ 97431 h 1406500"/>
                <a:gd name="connsiteX1" fmla="*/ 1995460 w 2571121"/>
                <a:gd name="connsiteY1" fmla="*/ 55189 h 1406500"/>
                <a:gd name="connsiteX2" fmla="*/ 1955480 w 2571121"/>
                <a:gd name="connsiteY2" fmla="*/ 61098 h 1406500"/>
                <a:gd name="connsiteX3" fmla="*/ 2337541 w 2571121"/>
                <a:gd name="connsiteY3" fmla="*/ 240697 h 1406500"/>
                <a:gd name="connsiteX4" fmla="*/ 2383849 w 2571121"/>
                <a:gd name="connsiteY4" fmla="*/ 524036 h 1406500"/>
                <a:gd name="connsiteX5" fmla="*/ 2401177 w 2571121"/>
                <a:gd name="connsiteY5" fmla="*/ 784971 h 1406500"/>
                <a:gd name="connsiteX6" fmla="*/ 2393046 w 2571121"/>
                <a:gd name="connsiteY6" fmla="*/ 1406500 h 1406500"/>
                <a:gd name="connsiteX0" fmla="*/ 333079 w 2502095"/>
                <a:gd name="connsiteY0" fmla="*/ 104266 h 1406500"/>
                <a:gd name="connsiteX1" fmla="*/ 2316331 w 2502095"/>
                <a:gd name="connsiteY1" fmla="*/ 146867 h 1406500"/>
                <a:gd name="connsiteX2" fmla="*/ 2395180 w 2502095"/>
                <a:gd name="connsiteY2" fmla="*/ 1376095 h 1406500"/>
                <a:gd name="connsiteX3" fmla="*/ 328090 w 2502095"/>
                <a:gd name="connsiteY3" fmla="*/ 1242279 h 1406500"/>
                <a:gd name="connsiteX4" fmla="*/ 333079 w 2502095"/>
                <a:gd name="connsiteY4" fmla="*/ 104266 h 1406500"/>
                <a:gd name="connsiteX0" fmla="*/ 0 w 2502095"/>
                <a:gd name="connsiteY0" fmla="*/ 97431 h 1406500"/>
                <a:gd name="connsiteX1" fmla="*/ 1995460 w 2502095"/>
                <a:gd name="connsiteY1" fmla="*/ 55189 h 1406500"/>
                <a:gd name="connsiteX2" fmla="*/ 1955480 w 2502095"/>
                <a:gd name="connsiteY2" fmla="*/ 61098 h 1406500"/>
                <a:gd name="connsiteX3" fmla="*/ 2337541 w 2502095"/>
                <a:gd name="connsiteY3" fmla="*/ 240697 h 1406500"/>
                <a:gd name="connsiteX4" fmla="*/ 2383849 w 2502095"/>
                <a:gd name="connsiteY4" fmla="*/ 524036 h 1406500"/>
                <a:gd name="connsiteX5" fmla="*/ 2401177 w 2502095"/>
                <a:gd name="connsiteY5" fmla="*/ 784971 h 1406500"/>
                <a:gd name="connsiteX6" fmla="*/ 2393046 w 2502095"/>
                <a:gd name="connsiteY6" fmla="*/ 1406500 h 1406500"/>
                <a:gd name="connsiteX0" fmla="*/ 333079 w 2502095"/>
                <a:gd name="connsiteY0" fmla="*/ 59404 h 1361638"/>
                <a:gd name="connsiteX1" fmla="*/ 2316331 w 2502095"/>
                <a:gd name="connsiteY1" fmla="*/ 102005 h 1361638"/>
                <a:gd name="connsiteX2" fmla="*/ 2395180 w 2502095"/>
                <a:gd name="connsiteY2" fmla="*/ 1331233 h 1361638"/>
                <a:gd name="connsiteX3" fmla="*/ 328090 w 2502095"/>
                <a:gd name="connsiteY3" fmla="*/ 1197417 h 1361638"/>
                <a:gd name="connsiteX4" fmla="*/ 333079 w 2502095"/>
                <a:gd name="connsiteY4" fmla="*/ 59404 h 1361638"/>
                <a:gd name="connsiteX0" fmla="*/ 0 w 2502095"/>
                <a:gd name="connsiteY0" fmla="*/ 52569 h 1361638"/>
                <a:gd name="connsiteX1" fmla="*/ 1995460 w 2502095"/>
                <a:gd name="connsiteY1" fmla="*/ 10327 h 1361638"/>
                <a:gd name="connsiteX2" fmla="*/ 1955480 w 2502095"/>
                <a:gd name="connsiteY2" fmla="*/ 16236 h 1361638"/>
                <a:gd name="connsiteX3" fmla="*/ 2337541 w 2502095"/>
                <a:gd name="connsiteY3" fmla="*/ 195835 h 1361638"/>
                <a:gd name="connsiteX4" fmla="*/ 2383849 w 2502095"/>
                <a:gd name="connsiteY4" fmla="*/ 479174 h 1361638"/>
                <a:gd name="connsiteX5" fmla="*/ 2401177 w 2502095"/>
                <a:gd name="connsiteY5" fmla="*/ 740109 h 1361638"/>
                <a:gd name="connsiteX6" fmla="*/ 2393046 w 2502095"/>
                <a:gd name="connsiteY6" fmla="*/ 1361638 h 1361638"/>
                <a:gd name="connsiteX0" fmla="*/ 333079 w 2403759"/>
                <a:gd name="connsiteY0" fmla="*/ 59404 h 1361638"/>
                <a:gd name="connsiteX1" fmla="*/ 2316331 w 2403759"/>
                <a:gd name="connsiteY1" fmla="*/ 102005 h 1361638"/>
                <a:gd name="connsiteX2" fmla="*/ 2395180 w 2403759"/>
                <a:gd name="connsiteY2" fmla="*/ 1331233 h 1361638"/>
                <a:gd name="connsiteX3" fmla="*/ 328090 w 2403759"/>
                <a:gd name="connsiteY3" fmla="*/ 1197417 h 1361638"/>
                <a:gd name="connsiteX4" fmla="*/ 333079 w 2403759"/>
                <a:gd name="connsiteY4" fmla="*/ 59404 h 1361638"/>
                <a:gd name="connsiteX0" fmla="*/ 0 w 2403759"/>
                <a:gd name="connsiteY0" fmla="*/ 52569 h 1361638"/>
                <a:gd name="connsiteX1" fmla="*/ 1995460 w 2403759"/>
                <a:gd name="connsiteY1" fmla="*/ 10327 h 1361638"/>
                <a:gd name="connsiteX2" fmla="*/ 1955480 w 2403759"/>
                <a:gd name="connsiteY2" fmla="*/ 16236 h 1361638"/>
                <a:gd name="connsiteX3" fmla="*/ 2337541 w 2403759"/>
                <a:gd name="connsiteY3" fmla="*/ 195835 h 1361638"/>
                <a:gd name="connsiteX4" fmla="*/ 2383849 w 2403759"/>
                <a:gd name="connsiteY4" fmla="*/ 479174 h 1361638"/>
                <a:gd name="connsiteX5" fmla="*/ 2401177 w 2403759"/>
                <a:gd name="connsiteY5" fmla="*/ 740109 h 1361638"/>
                <a:gd name="connsiteX6" fmla="*/ 2393046 w 2403759"/>
                <a:gd name="connsiteY6" fmla="*/ 1361638 h 1361638"/>
                <a:gd name="connsiteX0" fmla="*/ 333079 w 2403759"/>
                <a:gd name="connsiteY0" fmla="*/ 83312 h 1385546"/>
                <a:gd name="connsiteX1" fmla="*/ 2203692 w 2403759"/>
                <a:gd name="connsiteY1" fmla="*/ 61987 h 1385546"/>
                <a:gd name="connsiteX2" fmla="*/ 2395180 w 2403759"/>
                <a:gd name="connsiteY2" fmla="*/ 1355141 h 1385546"/>
                <a:gd name="connsiteX3" fmla="*/ 328090 w 2403759"/>
                <a:gd name="connsiteY3" fmla="*/ 1221325 h 1385546"/>
                <a:gd name="connsiteX4" fmla="*/ 333079 w 2403759"/>
                <a:gd name="connsiteY4" fmla="*/ 83312 h 1385546"/>
                <a:gd name="connsiteX0" fmla="*/ 0 w 2403759"/>
                <a:gd name="connsiteY0" fmla="*/ 76477 h 1385546"/>
                <a:gd name="connsiteX1" fmla="*/ 1995460 w 2403759"/>
                <a:gd name="connsiteY1" fmla="*/ 34235 h 1385546"/>
                <a:gd name="connsiteX2" fmla="*/ 1955480 w 2403759"/>
                <a:gd name="connsiteY2" fmla="*/ 40144 h 1385546"/>
                <a:gd name="connsiteX3" fmla="*/ 2337541 w 2403759"/>
                <a:gd name="connsiteY3" fmla="*/ 219743 h 1385546"/>
                <a:gd name="connsiteX4" fmla="*/ 2383849 w 2403759"/>
                <a:gd name="connsiteY4" fmla="*/ 503082 h 1385546"/>
                <a:gd name="connsiteX5" fmla="*/ 2401177 w 2403759"/>
                <a:gd name="connsiteY5" fmla="*/ 764017 h 1385546"/>
                <a:gd name="connsiteX6" fmla="*/ 2393046 w 2403759"/>
                <a:gd name="connsiteY6" fmla="*/ 1385546 h 1385546"/>
                <a:gd name="connsiteX0" fmla="*/ 333079 w 2403759"/>
                <a:gd name="connsiteY0" fmla="*/ 83312 h 1385546"/>
                <a:gd name="connsiteX1" fmla="*/ 2203692 w 2403759"/>
                <a:gd name="connsiteY1" fmla="*/ 61987 h 1385546"/>
                <a:gd name="connsiteX2" fmla="*/ 2395180 w 2403759"/>
                <a:gd name="connsiteY2" fmla="*/ 1355141 h 1385546"/>
                <a:gd name="connsiteX3" fmla="*/ 328090 w 2403759"/>
                <a:gd name="connsiteY3" fmla="*/ 1221325 h 1385546"/>
                <a:gd name="connsiteX4" fmla="*/ 333079 w 2403759"/>
                <a:gd name="connsiteY4" fmla="*/ 83312 h 1385546"/>
                <a:gd name="connsiteX0" fmla="*/ 0 w 2403759"/>
                <a:gd name="connsiteY0" fmla="*/ 76477 h 1385546"/>
                <a:gd name="connsiteX1" fmla="*/ 1995460 w 2403759"/>
                <a:gd name="connsiteY1" fmla="*/ 34235 h 1385546"/>
                <a:gd name="connsiteX2" fmla="*/ 1955480 w 2403759"/>
                <a:gd name="connsiteY2" fmla="*/ 40144 h 1385546"/>
                <a:gd name="connsiteX3" fmla="*/ 2337541 w 2403759"/>
                <a:gd name="connsiteY3" fmla="*/ 219743 h 1385546"/>
                <a:gd name="connsiteX4" fmla="*/ 2383849 w 2403759"/>
                <a:gd name="connsiteY4" fmla="*/ 503082 h 1385546"/>
                <a:gd name="connsiteX5" fmla="*/ 2401177 w 2403759"/>
                <a:gd name="connsiteY5" fmla="*/ 764017 h 1385546"/>
                <a:gd name="connsiteX6" fmla="*/ 2393046 w 2403759"/>
                <a:gd name="connsiteY6" fmla="*/ 1385546 h 1385546"/>
                <a:gd name="connsiteX0" fmla="*/ 333079 w 2403759"/>
                <a:gd name="connsiteY0" fmla="*/ 66713 h 1368947"/>
                <a:gd name="connsiteX1" fmla="*/ 2203692 w 2403759"/>
                <a:gd name="connsiteY1" fmla="*/ 45388 h 1368947"/>
                <a:gd name="connsiteX2" fmla="*/ 2395180 w 2403759"/>
                <a:gd name="connsiteY2" fmla="*/ 1338542 h 1368947"/>
                <a:gd name="connsiteX3" fmla="*/ 328090 w 2403759"/>
                <a:gd name="connsiteY3" fmla="*/ 1204726 h 1368947"/>
                <a:gd name="connsiteX4" fmla="*/ 333079 w 2403759"/>
                <a:gd name="connsiteY4" fmla="*/ 66713 h 1368947"/>
                <a:gd name="connsiteX0" fmla="*/ 0 w 2403759"/>
                <a:gd name="connsiteY0" fmla="*/ 59878 h 1368947"/>
                <a:gd name="connsiteX1" fmla="*/ 1995460 w 2403759"/>
                <a:gd name="connsiteY1" fmla="*/ 17636 h 1368947"/>
                <a:gd name="connsiteX2" fmla="*/ 1955480 w 2403759"/>
                <a:gd name="connsiteY2" fmla="*/ 23545 h 1368947"/>
                <a:gd name="connsiteX3" fmla="*/ 2337541 w 2403759"/>
                <a:gd name="connsiteY3" fmla="*/ 203144 h 1368947"/>
                <a:gd name="connsiteX4" fmla="*/ 2383849 w 2403759"/>
                <a:gd name="connsiteY4" fmla="*/ 486483 h 1368947"/>
                <a:gd name="connsiteX5" fmla="*/ 2401177 w 2403759"/>
                <a:gd name="connsiteY5" fmla="*/ 747418 h 1368947"/>
                <a:gd name="connsiteX6" fmla="*/ 2393046 w 2403759"/>
                <a:gd name="connsiteY6" fmla="*/ 1368947 h 1368947"/>
                <a:gd name="connsiteX0" fmla="*/ 333079 w 2403759"/>
                <a:gd name="connsiteY0" fmla="*/ 49077 h 1351311"/>
                <a:gd name="connsiteX1" fmla="*/ 2203692 w 2403759"/>
                <a:gd name="connsiteY1" fmla="*/ 27752 h 1351311"/>
                <a:gd name="connsiteX2" fmla="*/ 2395180 w 2403759"/>
                <a:gd name="connsiteY2" fmla="*/ 1320906 h 1351311"/>
                <a:gd name="connsiteX3" fmla="*/ 328090 w 2403759"/>
                <a:gd name="connsiteY3" fmla="*/ 1187090 h 1351311"/>
                <a:gd name="connsiteX4" fmla="*/ 333079 w 2403759"/>
                <a:gd name="connsiteY4" fmla="*/ 49077 h 1351311"/>
                <a:gd name="connsiteX0" fmla="*/ 0 w 2403759"/>
                <a:gd name="connsiteY0" fmla="*/ 42242 h 1351311"/>
                <a:gd name="connsiteX1" fmla="*/ 1995460 w 2403759"/>
                <a:gd name="connsiteY1" fmla="*/ 0 h 1351311"/>
                <a:gd name="connsiteX2" fmla="*/ 1955480 w 2403759"/>
                <a:gd name="connsiteY2" fmla="*/ 5909 h 1351311"/>
                <a:gd name="connsiteX3" fmla="*/ 2337541 w 2403759"/>
                <a:gd name="connsiteY3" fmla="*/ 185508 h 1351311"/>
                <a:gd name="connsiteX4" fmla="*/ 2383849 w 2403759"/>
                <a:gd name="connsiteY4" fmla="*/ 468847 h 1351311"/>
                <a:gd name="connsiteX5" fmla="*/ 2401177 w 2403759"/>
                <a:gd name="connsiteY5" fmla="*/ 729782 h 1351311"/>
                <a:gd name="connsiteX6" fmla="*/ 2393046 w 2403759"/>
                <a:gd name="connsiteY6" fmla="*/ 1351311 h 1351311"/>
                <a:gd name="connsiteX0" fmla="*/ 35561 w 2403759"/>
                <a:gd name="connsiteY0" fmla="*/ 43466 h 1351311"/>
                <a:gd name="connsiteX1" fmla="*/ 2203692 w 2403759"/>
                <a:gd name="connsiteY1" fmla="*/ 27752 h 1351311"/>
                <a:gd name="connsiteX2" fmla="*/ 2395180 w 2403759"/>
                <a:gd name="connsiteY2" fmla="*/ 1320906 h 1351311"/>
                <a:gd name="connsiteX3" fmla="*/ 328090 w 2403759"/>
                <a:gd name="connsiteY3" fmla="*/ 1187090 h 1351311"/>
                <a:gd name="connsiteX4" fmla="*/ 35561 w 2403759"/>
                <a:gd name="connsiteY4" fmla="*/ 43466 h 1351311"/>
                <a:gd name="connsiteX0" fmla="*/ 0 w 2403759"/>
                <a:gd name="connsiteY0" fmla="*/ 42242 h 1351311"/>
                <a:gd name="connsiteX1" fmla="*/ 1995460 w 2403759"/>
                <a:gd name="connsiteY1" fmla="*/ 0 h 1351311"/>
                <a:gd name="connsiteX2" fmla="*/ 1955480 w 2403759"/>
                <a:gd name="connsiteY2" fmla="*/ 5909 h 1351311"/>
                <a:gd name="connsiteX3" fmla="*/ 2337541 w 2403759"/>
                <a:gd name="connsiteY3" fmla="*/ 185508 h 1351311"/>
                <a:gd name="connsiteX4" fmla="*/ 2383849 w 2403759"/>
                <a:gd name="connsiteY4" fmla="*/ 468847 h 1351311"/>
                <a:gd name="connsiteX5" fmla="*/ 2401177 w 2403759"/>
                <a:gd name="connsiteY5" fmla="*/ 729782 h 1351311"/>
                <a:gd name="connsiteX6" fmla="*/ 2393046 w 2403759"/>
                <a:gd name="connsiteY6" fmla="*/ 1351311 h 1351311"/>
                <a:gd name="connsiteX0" fmla="*/ 68799 w 2436997"/>
                <a:gd name="connsiteY0" fmla="*/ 43466 h 1351311"/>
                <a:gd name="connsiteX1" fmla="*/ 2236930 w 2436997"/>
                <a:gd name="connsiteY1" fmla="*/ 27752 h 1351311"/>
                <a:gd name="connsiteX2" fmla="*/ 2428418 w 2436997"/>
                <a:gd name="connsiteY2" fmla="*/ 1320906 h 1351311"/>
                <a:gd name="connsiteX3" fmla="*/ 0 w 2436997"/>
                <a:gd name="connsiteY3" fmla="*/ 1165540 h 1351311"/>
                <a:gd name="connsiteX4" fmla="*/ 68799 w 2436997"/>
                <a:gd name="connsiteY4" fmla="*/ 43466 h 1351311"/>
                <a:gd name="connsiteX0" fmla="*/ 33238 w 2436997"/>
                <a:gd name="connsiteY0" fmla="*/ 42242 h 1351311"/>
                <a:gd name="connsiteX1" fmla="*/ 2028698 w 2436997"/>
                <a:gd name="connsiteY1" fmla="*/ 0 h 1351311"/>
                <a:gd name="connsiteX2" fmla="*/ 1988718 w 2436997"/>
                <a:gd name="connsiteY2" fmla="*/ 5909 h 1351311"/>
                <a:gd name="connsiteX3" fmla="*/ 2370779 w 2436997"/>
                <a:gd name="connsiteY3" fmla="*/ 185508 h 1351311"/>
                <a:gd name="connsiteX4" fmla="*/ 2417087 w 2436997"/>
                <a:gd name="connsiteY4" fmla="*/ 468847 h 1351311"/>
                <a:gd name="connsiteX5" fmla="*/ 2434415 w 2436997"/>
                <a:gd name="connsiteY5" fmla="*/ 729782 h 1351311"/>
                <a:gd name="connsiteX6" fmla="*/ 2426284 w 2436997"/>
                <a:gd name="connsiteY6" fmla="*/ 1351311 h 1351311"/>
                <a:gd name="connsiteX0" fmla="*/ 68799 w 2436997"/>
                <a:gd name="connsiteY0" fmla="*/ 43466 h 1351311"/>
                <a:gd name="connsiteX1" fmla="*/ 2236930 w 2436997"/>
                <a:gd name="connsiteY1" fmla="*/ 27752 h 1351311"/>
                <a:gd name="connsiteX2" fmla="*/ 2428418 w 2436997"/>
                <a:gd name="connsiteY2" fmla="*/ 1320906 h 1351311"/>
                <a:gd name="connsiteX3" fmla="*/ 0 w 2436997"/>
                <a:gd name="connsiteY3" fmla="*/ 1165540 h 1351311"/>
                <a:gd name="connsiteX4" fmla="*/ 68799 w 2436997"/>
                <a:gd name="connsiteY4" fmla="*/ 43466 h 1351311"/>
                <a:gd name="connsiteX0" fmla="*/ 33238 w 2436997"/>
                <a:gd name="connsiteY0" fmla="*/ 42242 h 1351311"/>
                <a:gd name="connsiteX1" fmla="*/ 2028698 w 2436997"/>
                <a:gd name="connsiteY1" fmla="*/ 0 h 1351311"/>
                <a:gd name="connsiteX2" fmla="*/ 1988718 w 2436997"/>
                <a:gd name="connsiteY2" fmla="*/ 5909 h 1351311"/>
                <a:gd name="connsiteX3" fmla="*/ 2370779 w 2436997"/>
                <a:gd name="connsiteY3" fmla="*/ 185508 h 1351311"/>
                <a:gd name="connsiteX4" fmla="*/ 2417087 w 2436997"/>
                <a:gd name="connsiteY4" fmla="*/ 468847 h 1351311"/>
                <a:gd name="connsiteX5" fmla="*/ 2434415 w 2436997"/>
                <a:gd name="connsiteY5" fmla="*/ 729782 h 1351311"/>
                <a:gd name="connsiteX6" fmla="*/ 2426284 w 2436997"/>
                <a:gd name="connsiteY6" fmla="*/ 1351311 h 1351311"/>
                <a:gd name="connsiteX0" fmla="*/ 68799 w 2434415"/>
                <a:gd name="connsiteY0" fmla="*/ 43466 h 1320906"/>
                <a:gd name="connsiteX1" fmla="*/ 2236930 w 2434415"/>
                <a:gd name="connsiteY1" fmla="*/ 27752 h 1320906"/>
                <a:gd name="connsiteX2" fmla="*/ 2428418 w 2434415"/>
                <a:gd name="connsiteY2" fmla="*/ 1320906 h 1320906"/>
                <a:gd name="connsiteX3" fmla="*/ 0 w 2434415"/>
                <a:gd name="connsiteY3" fmla="*/ 1165540 h 1320906"/>
                <a:gd name="connsiteX4" fmla="*/ 68799 w 2434415"/>
                <a:gd name="connsiteY4" fmla="*/ 43466 h 1320906"/>
                <a:gd name="connsiteX0" fmla="*/ 33238 w 2434415"/>
                <a:gd name="connsiteY0" fmla="*/ 42242 h 1320906"/>
                <a:gd name="connsiteX1" fmla="*/ 2028698 w 2434415"/>
                <a:gd name="connsiteY1" fmla="*/ 0 h 1320906"/>
                <a:gd name="connsiteX2" fmla="*/ 1988718 w 2434415"/>
                <a:gd name="connsiteY2" fmla="*/ 5909 h 1320906"/>
                <a:gd name="connsiteX3" fmla="*/ 2370779 w 2434415"/>
                <a:gd name="connsiteY3" fmla="*/ 185508 h 1320906"/>
                <a:gd name="connsiteX4" fmla="*/ 2417087 w 2434415"/>
                <a:gd name="connsiteY4" fmla="*/ 468847 h 1320906"/>
                <a:gd name="connsiteX5" fmla="*/ 2434415 w 2434415"/>
                <a:gd name="connsiteY5" fmla="*/ 729782 h 1320906"/>
                <a:gd name="connsiteX0" fmla="*/ 68799 w 2434415"/>
                <a:gd name="connsiteY0" fmla="*/ 43466 h 1320906"/>
                <a:gd name="connsiteX1" fmla="*/ 2236930 w 2434415"/>
                <a:gd name="connsiteY1" fmla="*/ 27752 h 1320906"/>
                <a:gd name="connsiteX2" fmla="*/ 2428418 w 2434415"/>
                <a:gd name="connsiteY2" fmla="*/ 1320906 h 1320906"/>
                <a:gd name="connsiteX3" fmla="*/ 0 w 2434415"/>
                <a:gd name="connsiteY3" fmla="*/ 1165540 h 1320906"/>
                <a:gd name="connsiteX4" fmla="*/ 68799 w 2434415"/>
                <a:gd name="connsiteY4" fmla="*/ 43466 h 1320906"/>
                <a:gd name="connsiteX0" fmla="*/ 33238 w 2434415"/>
                <a:gd name="connsiteY0" fmla="*/ 42242 h 1320906"/>
                <a:gd name="connsiteX1" fmla="*/ 2028698 w 2434415"/>
                <a:gd name="connsiteY1" fmla="*/ 0 h 1320906"/>
                <a:gd name="connsiteX2" fmla="*/ 1988718 w 2434415"/>
                <a:gd name="connsiteY2" fmla="*/ 5909 h 1320906"/>
                <a:gd name="connsiteX3" fmla="*/ 2370779 w 2434415"/>
                <a:gd name="connsiteY3" fmla="*/ 185508 h 1320906"/>
                <a:gd name="connsiteX4" fmla="*/ 2417087 w 2434415"/>
                <a:gd name="connsiteY4" fmla="*/ 468847 h 1320906"/>
                <a:gd name="connsiteX5" fmla="*/ 2434415 w 2434415"/>
                <a:gd name="connsiteY5" fmla="*/ 729782 h 1320906"/>
                <a:gd name="connsiteX0" fmla="*/ 68799 w 2458772"/>
                <a:gd name="connsiteY0" fmla="*/ 43466 h 1320906"/>
                <a:gd name="connsiteX1" fmla="*/ 2236930 w 2458772"/>
                <a:gd name="connsiteY1" fmla="*/ 27752 h 1320906"/>
                <a:gd name="connsiteX2" fmla="*/ 2428418 w 2458772"/>
                <a:gd name="connsiteY2" fmla="*/ 1320906 h 1320906"/>
                <a:gd name="connsiteX3" fmla="*/ 0 w 2458772"/>
                <a:gd name="connsiteY3" fmla="*/ 1165540 h 1320906"/>
                <a:gd name="connsiteX4" fmla="*/ 68799 w 2458772"/>
                <a:gd name="connsiteY4" fmla="*/ 43466 h 1320906"/>
                <a:gd name="connsiteX0" fmla="*/ 33238 w 2458772"/>
                <a:gd name="connsiteY0" fmla="*/ 42242 h 1320906"/>
                <a:gd name="connsiteX1" fmla="*/ 2028698 w 2458772"/>
                <a:gd name="connsiteY1" fmla="*/ 0 h 1320906"/>
                <a:gd name="connsiteX2" fmla="*/ 1988718 w 2458772"/>
                <a:gd name="connsiteY2" fmla="*/ 5909 h 1320906"/>
                <a:gd name="connsiteX3" fmla="*/ 2370779 w 2458772"/>
                <a:gd name="connsiteY3" fmla="*/ 185508 h 1320906"/>
                <a:gd name="connsiteX4" fmla="*/ 2417087 w 2458772"/>
                <a:gd name="connsiteY4" fmla="*/ 468847 h 1320906"/>
                <a:gd name="connsiteX5" fmla="*/ 2458772 w 2458772"/>
                <a:gd name="connsiteY5" fmla="*/ 1177745 h 1320906"/>
                <a:gd name="connsiteX0" fmla="*/ 68799 w 2474001"/>
                <a:gd name="connsiteY0" fmla="*/ 43466 h 1184701"/>
                <a:gd name="connsiteX1" fmla="*/ 2236930 w 2474001"/>
                <a:gd name="connsiteY1" fmla="*/ 27752 h 1184701"/>
                <a:gd name="connsiteX2" fmla="*/ 2474001 w 2474001"/>
                <a:gd name="connsiteY2" fmla="*/ 1184701 h 1184701"/>
                <a:gd name="connsiteX3" fmla="*/ 0 w 2474001"/>
                <a:gd name="connsiteY3" fmla="*/ 1165540 h 1184701"/>
                <a:gd name="connsiteX4" fmla="*/ 68799 w 2474001"/>
                <a:gd name="connsiteY4" fmla="*/ 43466 h 1184701"/>
                <a:gd name="connsiteX0" fmla="*/ 33238 w 2474001"/>
                <a:gd name="connsiteY0" fmla="*/ 42242 h 1184701"/>
                <a:gd name="connsiteX1" fmla="*/ 2028698 w 2474001"/>
                <a:gd name="connsiteY1" fmla="*/ 0 h 1184701"/>
                <a:gd name="connsiteX2" fmla="*/ 1988718 w 2474001"/>
                <a:gd name="connsiteY2" fmla="*/ 5909 h 1184701"/>
                <a:gd name="connsiteX3" fmla="*/ 2370779 w 2474001"/>
                <a:gd name="connsiteY3" fmla="*/ 185508 h 1184701"/>
                <a:gd name="connsiteX4" fmla="*/ 2417087 w 2474001"/>
                <a:gd name="connsiteY4" fmla="*/ 468847 h 1184701"/>
                <a:gd name="connsiteX5" fmla="*/ 2458772 w 2474001"/>
                <a:gd name="connsiteY5" fmla="*/ 1177745 h 1184701"/>
                <a:gd name="connsiteX0" fmla="*/ 68799 w 2474001"/>
                <a:gd name="connsiteY0" fmla="*/ 43466 h 1184701"/>
                <a:gd name="connsiteX1" fmla="*/ 2236930 w 2474001"/>
                <a:gd name="connsiteY1" fmla="*/ 27752 h 1184701"/>
                <a:gd name="connsiteX2" fmla="*/ 2474001 w 2474001"/>
                <a:gd name="connsiteY2" fmla="*/ 1184701 h 1184701"/>
                <a:gd name="connsiteX3" fmla="*/ 0 w 2474001"/>
                <a:gd name="connsiteY3" fmla="*/ 1165540 h 1184701"/>
                <a:gd name="connsiteX4" fmla="*/ 68799 w 2474001"/>
                <a:gd name="connsiteY4" fmla="*/ 43466 h 1184701"/>
                <a:gd name="connsiteX0" fmla="*/ 33238 w 2474001"/>
                <a:gd name="connsiteY0" fmla="*/ 42242 h 1184701"/>
                <a:gd name="connsiteX1" fmla="*/ 2028698 w 2474001"/>
                <a:gd name="connsiteY1" fmla="*/ 0 h 1184701"/>
                <a:gd name="connsiteX2" fmla="*/ 1988718 w 2474001"/>
                <a:gd name="connsiteY2" fmla="*/ 5909 h 1184701"/>
                <a:gd name="connsiteX3" fmla="*/ 2357910 w 2474001"/>
                <a:gd name="connsiteY3" fmla="*/ 214117 h 1184701"/>
                <a:gd name="connsiteX4" fmla="*/ 2417087 w 2474001"/>
                <a:gd name="connsiteY4" fmla="*/ 468847 h 1184701"/>
                <a:gd name="connsiteX5" fmla="*/ 2458772 w 2474001"/>
                <a:gd name="connsiteY5" fmla="*/ 1177745 h 1184701"/>
                <a:gd name="connsiteX0" fmla="*/ 68799 w 2474001"/>
                <a:gd name="connsiteY0" fmla="*/ 84056 h 1225291"/>
                <a:gd name="connsiteX1" fmla="*/ 2236930 w 2474001"/>
                <a:gd name="connsiteY1" fmla="*/ 68342 h 1225291"/>
                <a:gd name="connsiteX2" fmla="*/ 2474001 w 2474001"/>
                <a:gd name="connsiteY2" fmla="*/ 1225291 h 1225291"/>
                <a:gd name="connsiteX3" fmla="*/ 0 w 2474001"/>
                <a:gd name="connsiteY3" fmla="*/ 1206130 h 1225291"/>
                <a:gd name="connsiteX4" fmla="*/ 68799 w 2474001"/>
                <a:gd name="connsiteY4" fmla="*/ 84056 h 1225291"/>
                <a:gd name="connsiteX0" fmla="*/ 33238 w 2474001"/>
                <a:gd name="connsiteY0" fmla="*/ 82832 h 1225291"/>
                <a:gd name="connsiteX1" fmla="*/ 2032004 w 2474001"/>
                <a:gd name="connsiteY1" fmla="*/ 0 h 1225291"/>
                <a:gd name="connsiteX2" fmla="*/ 1988718 w 2474001"/>
                <a:gd name="connsiteY2" fmla="*/ 46499 h 1225291"/>
                <a:gd name="connsiteX3" fmla="*/ 2357910 w 2474001"/>
                <a:gd name="connsiteY3" fmla="*/ 254707 h 1225291"/>
                <a:gd name="connsiteX4" fmla="*/ 2417087 w 2474001"/>
                <a:gd name="connsiteY4" fmla="*/ 509437 h 1225291"/>
                <a:gd name="connsiteX5" fmla="*/ 2458772 w 2474001"/>
                <a:gd name="connsiteY5" fmla="*/ 1218335 h 1225291"/>
                <a:gd name="connsiteX0" fmla="*/ 68799 w 2474001"/>
                <a:gd name="connsiteY0" fmla="*/ 45507 h 1186742"/>
                <a:gd name="connsiteX1" fmla="*/ 2236930 w 2474001"/>
                <a:gd name="connsiteY1" fmla="*/ 29793 h 1186742"/>
                <a:gd name="connsiteX2" fmla="*/ 2474001 w 2474001"/>
                <a:gd name="connsiteY2" fmla="*/ 1186742 h 1186742"/>
                <a:gd name="connsiteX3" fmla="*/ 0 w 2474001"/>
                <a:gd name="connsiteY3" fmla="*/ 1167581 h 1186742"/>
                <a:gd name="connsiteX4" fmla="*/ 68799 w 2474001"/>
                <a:gd name="connsiteY4" fmla="*/ 45507 h 1186742"/>
                <a:gd name="connsiteX0" fmla="*/ 33238 w 2474001"/>
                <a:gd name="connsiteY0" fmla="*/ 44283 h 1186742"/>
                <a:gd name="connsiteX1" fmla="*/ 1988718 w 2474001"/>
                <a:gd name="connsiteY1" fmla="*/ 7950 h 1186742"/>
                <a:gd name="connsiteX2" fmla="*/ 2357910 w 2474001"/>
                <a:gd name="connsiteY2" fmla="*/ 216158 h 1186742"/>
                <a:gd name="connsiteX3" fmla="*/ 2417087 w 2474001"/>
                <a:gd name="connsiteY3" fmla="*/ 470888 h 1186742"/>
                <a:gd name="connsiteX4" fmla="*/ 2458772 w 2474001"/>
                <a:gd name="connsiteY4" fmla="*/ 1179786 h 1186742"/>
                <a:gd name="connsiteX0" fmla="*/ 68799 w 2474001"/>
                <a:gd name="connsiteY0" fmla="*/ 80445 h 1221680"/>
                <a:gd name="connsiteX1" fmla="*/ 2236930 w 2474001"/>
                <a:gd name="connsiteY1" fmla="*/ 64731 h 1221680"/>
                <a:gd name="connsiteX2" fmla="*/ 2474001 w 2474001"/>
                <a:gd name="connsiteY2" fmla="*/ 1221680 h 1221680"/>
                <a:gd name="connsiteX3" fmla="*/ 0 w 2474001"/>
                <a:gd name="connsiteY3" fmla="*/ 1202519 h 1221680"/>
                <a:gd name="connsiteX4" fmla="*/ 68799 w 2474001"/>
                <a:gd name="connsiteY4" fmla="*/ 80445 h 1221680"/>
                <a:gd name="connsiteX0" fmla="*/ 33238 w 2474001"/>
                <a:gd name="connsiteY0" fmla="*/ 79221 h 1221680"/>
                <a:gd name="connsiteX1" fmla="*/ 1989283 w 2474001"/>
                <a:gd name="connsiteY1" fmla="*/ 5370 h 1221680"/>
                <a:gd name="connsiteX2" fmla="*/ 2357910 w 2474001"/>
                <a:gd name="connsiteY2" fmla="*/ 251096 h 1221680"/>
                <a:gd name="connsiteX3" fmla="*/ 2417087 w 2474001"/>
                <a:gd name="connsiteY3" fmla="*/ 505826 h 1221680"/>
                <a:gd name="connsiteX4" fmla="*/ 2458772 w 2474001"/>
                <a:gd name="connsiteY4" fmla="*/ 1214724 h 1221680"/>
                <a:gd name="connsiteX0" fmla="*/ 68799 w 2474001"/>
                <a:gd name="connsiteY0" fmla="*/ 75977 h 1217212"/>
                <a:gd name="connsiteX1" fmla="*/ 2236930 w 2474001"/>
                <a:gd name="connsiteY1" fmla="*/ 60263 h 1217212"/>
                <a:gd name="connsiteX2" fmla="*/ 2474001 w 2474001"/>
                <a:gd name="connsiteY2" fmla="*/ 1217212 h 1217212"/>
                <a:gd name="connsiteX3" fmla="*/ 0 w 2474001"/>
                <a:gd name="connsiteY3" fmla="*/ 1198051 h 1217212"/>
                <a:gd name="connsiteX4" fmla="*/ 68799 w 2474001"/>
                <a:gd name="connsiteY4" fmla="*/ 75977 h 1217212"/>
                <a:gd name="connsiteX0" fmla="*/ 33238 w 2474001"/>
                <a:gd name="connsiteY0" fmla="*/ 74753 h 1217212"/>
                <a:gd name="connsiteX1" fmla="*/ 1989283 w 2474001"/>
                <a:gd name="connsiteY1" fmla="*/ 902 h 1217212"/>
                <a:gd name="connsiteX2" fmla="*/ 2357910 w 2474001"/>
                <a:gd name="connsiteY2" fmla="*/ 246628 h 1217212"/>
                <a:gd name="connsiteX3" fmla="*/ 2417087 w 2474001"/>
                <a:gd name="connsiteY3" fmla="*/ 501358 h 1217212"/>
                <a:gd name="connsiteX4" fmla="*/ 2458772 w 2474001"/>
                <a:gd name="connsiteY4" fmla="*/ 1210256 h 1217212"/>
                <a:gd name="connsiteX0" fmla="*/ 68799 w 2474001"/>
                <a:gd name="connsiteY0" fmla="*/ 75977 h 1217212"/>
                <a:gd name="connsiteX1" fmla="*/ 2234517 w 2474001"/>
                <a:gd name="connsiteY1" fmla="*/ 41450 h 1217212"/>
                <a:gd name="connsiteX2" fmla="*/ 2474001 w 2474001"/>
                <a:gd name="connsiteY2" fmla="*/ 1217212 h 1217212"/>
                <a:gd name="connsiteX3" fmla="*/ 0 w 2474001"/>
                <a:gd name="connsiteY3" fmla="*/ 1198051 h 1217212"/>
                <a:gd name="connsiteX4" fmla="*/ 68799 w 2474001"/>
                <a:gd name="connsiteY4" fmla="*/ 75977 h 1217212"/>
                <a:gd name="connsiteX0" fmla="*/ 33238 w 2474001"/>
                <a:gd name="connsiteY0" fmla="*/ 74753 h 1217212"/>
                <a:gd name="connsiteX1" fmla="*/ 1989283 w 2474001"/>
                <a:gd name="connsiteY1" fmla="*/ 902 h 1217212"/>
                <a:gd name="connsiteX2" fmla="*/ 2357910 w 2474001"/>
                <a:gd name="connsiteY2" fmla="*/ 246628 h 1217212"/>
                <a:gd name="connsiteX3" fmla="*/ 2417087 w 2474001"/>
                <a:gd name="connsiteY3" fmla="*/ 501358 h 1217212"/>
                <a:gd name="connsiteX4" fmla="*/ 2458772 w 2474001"/>
                <a:gd name="connsiteY4" fmla="*/ 1210256 h 1217212"/>
                <a:gd name="connsiteX0" fmla="*/ 68799 w 2474001"/>
                <a:gd name="connsiteY0" fmla="*/ 75977 h 1217212"/>
                <a:gd name="connsiteX1" fmla="*/ 2231870 w 2474001"/>
                <a:gd name="connsiteY1" fmla="*/ 38268 h 1217212"/>
                <a:gd name="connsiteX2" fmla="*/ 2474001 w 2474001"/>
                <a:gd name="connsiteY2" fmla="*/ 1217212 h 1217212"/>
                <a:gd name="connsiteX3" fmla="*/ 0 w 2474001"/>
                <a:gd name="connsiteY3" fmla="*/ 1198051 h 1217212"/>
                <a:gd name="connsiteX4" fmla="*/ 68799 w 2474001"/>
                <a:gd name="connsiteY4" fmla="*/ 75977 h 1217212"/>
                <a:gd name="connsiteX0" fmla="*/ 33238 w 2474001"/>
                <a:gd name="connsiteY0" fmla="*/ 74753 h 1217212"/>
                <a:gd name="connsiteX1" fmla="*/ 1989283 w 2474001"/>
                <a:gd name="connsiteY1" fmla="*/ 902 h 1217212"/>
                <a:gd name="connsiteX2" fmla="*/ 2357910 w 2474001"/>
                <a:gd name="connsiteY2" fmla="*/ 246628 h 1217212"/>
                <a:gd name="connsiteX3" fmla="*/ 2417087 w 2474001"/>
                <a:gd name="connsiteY3" fmla="*/ 501358 h 1217212"/>
                <a:gd name="connsiteX4" fmla="*/ 2458772 w 2474001"/>
                <a:gd name="connsiteY4" fmla="*/ 1210256 h 1217212"/>
                <a:gd name="connsiteX0" fmla="*/ 68799 w 2474001"/>
                <a:gd name="connsiteY0" fmla="*/ 81803 h 1223038"/>
                <a:gd name="connsiteX1" fmla="*/ 2231870 w 2474001"/>
                <a:gd name="connsiteY1" fmla="*/ 44094 h 1223038"/>
                <a:gd name="connsiteX2" fmla="*/ 2474001 w 2474001"/>
                <a:gd name="connsiteY2" fmla="*/ 1223038 h 1223038"/>
                <a:gd name="connsiteX3" fmla="*/ 0 w 2474001"/>
                <a:gd name="connsiteY3" fmla="*/ 1203877 h 1223038"/>
                <a:gd name="connsiteX4" fmla="*/ 68799 w 2474001"/>
                <a:gd name="connsiteY4" fmla="*/ 81803 h 1223038"/>
                <a:gd name="connsiteX0" fmla="*/ 33238 w 2474001"/>
                <a:gd name="connsiteY0" fmla="*/ 80579 h 1223038"/>
                <a:gd name="connsiteX1" fmla="*/ 1989283 w 2474001"/>
                <a:gd name="connsiteY1" fmla="*/ 6728 h 1223038"/>
                <a:gd name="connsiteX2" fmla="*/ 2357910 w 2474001"/>
                <a:gd name="connsiteY2" fmla="*/ 252454 h 1223038"/>
                <a:gd name="connsiteX3" fmla="*/ 2417087 w 2474001"/>
                <a:gd name="connsiteY3" fmla="*/ 507184 h 1223038"/>
                <a:gd name="connsiteX4" fmla="*/ 2458772 w 2474001"/>
                <a:gd name="connsiteY4" fmla="*/ 1216082 h 1223038"/>
                <a:gd name="connsiteX0" fmla="*/ 68799 w 2474001"/>
                <a:gd name="connsiteY0" fmla="*/ 81803 h 1223038"/>
                <a:gd name="connsiteX1" fmla="*/ 2231870 w 2474001"/>
                <a:gd name="connsiteY1" fmla="*/ 44094 h 1223038"/>
                <a:gd name="connsiteX2" fmla="*/ 2474001 w 2474001"/>
                <a:gd name="connsiteY2" fmla="*/ 1223038 h 1223038"/>
                <a:gd name="connsiteX3" fmla="*/ 0 w 2474001"/>
                <a:gd name="connsiteY3" fmla="*/ 1203877 h 1223038"/>
                <a:gd name="connsiteX4" fmla="*/ 68799 w 2474001"/>
                <a:gd name="connsiteY4" fmla="*/ 81803 h 1223038"/>
                <a:gd name="connsiteX0" fmla="*/ 33238 w 2474001"/>
                <a:gd name="connsiteY0" fmla="*/ 80579 h 1223038"/>
                <a:gd name="connsiteX1" fmla="*/ 1989283 w 2474001"/>
                <a:gd name="connsiteY1" fmla="*/ 6728 h 1223038"/>
                <a:gd name="connsiteX2" fmla="*/ 2357910 w 2474001"/>
                <a:gd name="connsiteY2" fmla="*/ 252454 h 1223038"/>
                <a:gd name="connsiteX3" fmla="*/ 2417087 w 2474001"/>
                <a:gd name="connsiteY3" fmla="*/ 507184 h 1223038"/>
                <a:gd name="connsiteX4" fmla="*/ 2458772 w 2474001"/>
                <a:gd name="connsiteY4" fmla="*/ 1216082 h 1223038"/>
                <a:gd name="connsiteX0" fmla="*/ 68799 w 2474001"/>
                <a:gd name="connsiteY0" fmla="*/ 81803 h 1223038"/>
                <a:gd name="connsiteX1" fmla="*/ 2231870 w 2474001"/>
                <a:gd name="connsiteY1" fmla="*/ 44094 h 1223038"/>
                <a:gd name="connsiteX2" fmla="*/ 2474001 w 2474001"/>
                <a:gd name="connsiteY2" fmla="*/ 1223038 h 1223038"/>
                <a:gd name="connsiteX3" fmla="*/ 0 w 2474001"/>
                <a:gd name="connsiteY3" fmla="*/ 1203877 h 1223038"/>
                <a:gd name="connsiteX4" fmla="*/ 68799 w 2474001"/>
                <a:gd name="connsiteY4" fmla="*/ 81803 h 1223038"/>
                <a:gd name="connsiteX0" fmla="*/ 33238 w 2474001"/>
                <a:gd name="connsiteY0" fmla="*/ 80579 h 1223038"/>
                <a:gd name="connsiteX1" fmla="*/ 1989283 w 2474001"/>
                <a:gd name="connsiteY1" fmla="*/ 6728 h 1223038"/>
                <a:gd name="connsiteX2" fmla="*/ 2357910 w 2474001"/>
                <a:gd name="connsiteY2" fmla="*/ 252454 h 1223038"/>
                <a:gd name="connsiteX3" fmla="*/ 2417087 w 2474001"/>
                <a:gd name="connsiteY3" fmla="*/ 507184 h 1223038"/>
                <a:gd name="connsiteX4" fmla="*/ 2458772 w 2474001"/>
                <a:gd name="connsiteY4" fmla="*/ 1216082 h 1223038"/>
                <a:gd name="connsiteX0" fmla="*/ 68799 w 2474001"/>
                <a:gd name="connsiteY0" fmla="*/ 81803 h 1223038"/>
                <a:gd name="connsiteX1" fmla="*/ 2231870 w 2474001"/>
                <a:gd name="connsiteY1" fmla="*/ 44094 h 1223038"/>
                <a:gd name="connsiteX2" fmla="*/ 2474001 w 2474001"/>
                <a:gd name="connsiteY2" fmla="*/ 1223038 h 1223038"/>
                <a:gd name="connsiteX3" fmla="*/ 0 w 2474001"/>
                <a:gd name="connsiteY3" fmla="*/ 1203877 h 1223038"/>
                <a:gd name="connsiteX4" fmla="*/ 68799 w 2474001"/>
                <a:gd name="connsiteY4" fmla="*/ 81803 h 1223038"/>
                <a:gd name="connsiteX0" fmla="*/ 33238 w 2474001"/>
                <a:gd name="connsiteY0" fmla="*/ 80579 h 1223038"/>
                <a:gd name="connsiteX1" fmla="*/ 1989283 w 2474001"/>
                <a:gd name="connsiteY1" fmla="*/ 6728 h 1223038"/>
                <a:gd name="connsiteX2" fmla="*/ 2357910 w 2474001"/>
                <a:gd name="connsiteY2" fmla="*/ 252454 h 1223038"/>
                <a:gd name="connsiteX3" fmla="*/ 2417087 w 2474001"/>
                <a:gd name="connsiteY3" fmla="*/ 507184 h 1223038"/>
                <a:gd name="connsiteX4" fmla="*/ 2458772 w 2474001"/>
                <a:gd name="connsiteY4" fmla="*/ 1216082 h 1223038"/>
                <a:gd name="connsiteX0" fmla="*/ 68799 w 2474001"/>
                <a:gd name="connsiteY0" fmla="*/ 81803 h 1223038"/>
                <a:gd name="connsiteX1" fmla="*/ 2231870 w 2474001"/>
                <a:gd name="connsiteY1" fmla="*/ 44094 h 1223038"/>
                <a:gd name="connsiteX2" fmla="*/ 2474001 w 2474001"/>
                <a:gd name="connsiteY2" fmla="*/ 1223038 h 1223038"/>
                <a:gd name="connsiteX3" fmla="*/ 0 w 2474001"/>
                <a:gd name="connsiteY3" fmla="*/ 1203877 h 1223038"/>
                <a:gd name="connsiteX4" fmla="*/ 68799 w 2474001"/>
                <a:gd name="connsiteY4" fmla="*/ 81803 h 1223038"/>
                <a:gd name="connsiteX0" fmla="*/ 33238 w 2474001"/>
                <a:gd name="connsiteY0" fmla="*/ 80579 h 1223038"/>
                <a:gd name="connsiteX1" fmla="*/ 1989283 w 2474001"/>
                <a:gd name="connsiteY1" fmla="*/ 6728 h 1223038"/>
                <a:gd name="connsiteX2" fmla="*/ 2357910 w 2474001"/>
                <a:gd name="connsiteY2" fmla="*/ 252454 h 1223038"/>
                <a:gd name="connsiteX3" fmla="*/ 2417087 w 2474001"/>
                <a:gd name="connsiteY3" fmla="*/ 507184 h 1223038"/>
                <a:gd name="connsiteX4" fmla="*/ 2458772 w 2474001"/>
                <a:gd name="connsiteY4" fmla="*/ 1216082 h 1223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4001" h="1223038" stroke="0" extrusionOk="0">
                  <a:moveTo>
                    <a:pt x="68799" y="81803"/>
                  </a:moveTo>
                  <a:cubicBezTo>
                    <a:pt x="340146" y="56070"/>
                    <a:pt x="2122792" y="-63335"/>
                    <a:pt x="2231870" y="44094"/>
                  </a:cubicBezTo>
                  <a:cubicBezTo>
                    <a:pt x="2458226" y="131970"/>
                    <a:pt x="2465667" y="828832"/>
                    <a:pt x="2474001" y="1223038"/>
                  </a:cubicBezTo>
                  <a:lnTo>
                    <a:pt x="0" y="1203877"/>
                  </a:lnTo>
                  <a:cubicBezTo>
                    <a:pt x="15736" y="938411"/>
                    <a:pt x="68799" y="340735"/>
                    <a:pt x="68799" y="81803"/>
                  </a:cubicBezTo>
                  <a:close/>
                </a:path>
                <a:path w="2474001" h="1223038" fill="none">
                  <a:moveTo>
                    <a:pt x="33238" y="80579"/>
                  </a:moveTo>
                  <a:cubicBezTo>
                    <a:pt x="440630" y="73010"/>
                    <a:pt x="1596167" y="-3268"/>
                    <a:pt x="1989283" y="6728"/>
                  </a:cubicBezTo>
                  <a:cubicBezTo>
                    <a:pt x="2182377" y="-7398"/>
                    <a:pt x="2310760" y="80461"/>
                    <a:pt x="2357910" y="252454"/>
                  </a:cubicBezTo>
                  <a:cubicBezTo>
                    <a:pt x="2396728" y="376551"/>
                    <a:pt x="2393547" y="346814"/>
                    <a:pt x="2417087" y="507184"/>
                  </a:cubicBezTo>
                  <a:cubicBezTo>
                    <a:pt x="2427693" y="597896"/>
                    <a:pt x="2457662" y="1044845"/>
                    <a:pt x="2458772" y="1216082"/>
                  </a:cubicBezTo>
                </a:path>
              </a:pathLst>
            </a:custGeom>
            <a:noFill/>
            <a:ln w="285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endParaRPr>
            </a:p>
          </p:txBody>
        </p:sp>
        <p:cxnSp>
          <p:nvCxnSpPr>
            <p:cNvPr id="29" name="直線コネクタ 28"/>
            <p:cNvCxnSpPr/>
            <p:nvPr/>
          </p:nvCxnSpPr>
          <p:spPr>
            <a:xfrm flipV="1">
              <a:off x="1078238" y="1662769"/>
              <a:ext cx="595804" cy="72008"/>
            </a:xfrm>
            <a:prstGeom prst="line">
              <a:avLst/>
            </a:prstGeom>
            <a:ln>
              <a:headEnd type="oval"/>
            </a:ln>
            <a:effectLst>
              <a:glow rad="38100">
                <a:schemeClr val="bg1"/>
              </a:glow>
            </a:effectLst>
          </p:spPr>
          <p:style>
            <a:lnRef idx="1">
              <a:schemeClr val="dk1"/>
            </a:lnRef>
            <a:fillRef idx="0">
              <a:schemeClr val="dk1"/>
            </a:fillRef>
            <a:effectRef idx="0">
              <a:schemeClr val="dk1"/>
            </a:effectRef>
            <a:fontRef idx="minor">
              <a:schemeClr val="tx1"/>
            </a:fontRef>
          </p:style>
        </p:cxnSp>
        <p:sp>
          <p:nvSpPr>
            <p:cNvPr id="15383" name="テキスト ボックス 29"/>
            <p:cNvSpPr txBox="1">
              <a:spLocks noChangeArrowheads="1"/>
            </p:cNvSpPr>
            <p:nvPr/>
          </p:nvSpPr>
          <p:spPr bwMode="auto">
            <a:xfrm>
              <a:off x="1676709" y="1514107"/>
              <a:ext cx="17181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実験値</a:t>
              </a:r>
              <a:r>
                <a:rPr kumimoji="1" lang="en-US" altLang="ja-JP"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a:t>
              </a:r>
              <a:r>
                <a:rPr kumimoji="1" lang="ja-JP" altLang="en-US"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文献</a:t>
              </a:r>
              <a:r>
                <a:rPr kumimoji="1" lang="en-US" altLang="ja-JP"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a:t>
              </a:r>
            </a:p>
          </p:txBody>
        </p:sp>
        <p:cxnSp>
          <p:nvCxnSpPr>
            <p:cNvPr id="31" name="直線コネクタ 30"/>
            <p:cNvCxnSpPr/>
            <p:nvPr/>
          </p:nvCxnSpPr>
          <p:spPr>
            <a:xfrm flipV="1">
              <a:off x="2159389" y="2408792"/>
              <a:ext cx="481224" cy="337368"/>
            </a:xfrm>
            <a:prstGeom prst="line">
              <a:avLst/>
            </a:prstGeom>
            <a:ln>
              <a:headEnd type="oval"/>
            </a:ln>
            <a:effectLst>
              <a:glow rad="38100">
                <a:schemeClr val="bg1"/>
              </a:glow>
            </a:effectLst>
          </p:spPr>
          <p:style>
            <a:lnRef idx="1">
              <a:schemeClr val="dk1"/>
            </a:lnRef>
            <a:fillRef idx="0">
              <a:schemeClr val="dk1"/>
            </a:fillRef>
            <a:effectRef idx="0">
              <a:schemeClr val="dk1"/>
            </a:effectRef>
            <a:fontRef idx="minor">
              <a:schemeClr val="tx1"/>
            </a:fontRef>
          </p:style>
        </p:cxnSp>
        <p:sp>
          <p:nvSpPr>
            <p:cNvPr id="15385" name="テキスト ボックス 31"/>
            <p:cNvSpPr txBox="1">
              <a:spLocks noChangeArrowheads="1"/>
            </p:cNvSpPr>
            <p:nvPr/>
          </p:nvSpPr>
          <p:spPr bwMode="auto">
            <a:xfrm>
              <a:off x="2233792" y="2123119"/>
              <a:ext cx="224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条件式からの計算値</a:t>
              </a:r>
            </a:p>
          </p:txBody>
        </p:sp>
      </p:grpSp>
      <p:sp>
        <p:nvSpPr>
          <p:cNvPr id="15363" name="スライド番号プレースホルダー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7A12205-C873-4AAF-AB61-509D22B07A91}" type="slidenum">
              <a:rPr kumimoji="1" lang="ja-JP"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1" lang="ja-JP"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1" name="テキスト ボックス 3"/>
          <p:cNvSpPr txBox="1">
            <a:spLocks noChangeArrowheads="1"/>
          </p:cNvSpPr>
          <p:nvPr/>
        </p:nvSpPr>
        <p:spPr bwMode="auto">
          <a:xfrm>
            <a:off x="1055688" y="31750"/>
            <a:ext cx="814705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75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HGPｺﾞｼｯｸE" panose="020B0900000000000000" pitchFamily="50" charset="-128"/>
                <a:ea typeface="ＭＳ Ｐゴシック" panose="020B0600070205080204" pitchFamily="50" charset="-128"/>
                <a:cs typeface="+mn-cs"/>
              </a:rPr>
              <a:t>③</a:t>
            </a:r>
            <a:r>
              <a:rPr kumimoji="1" lang="en-US" altLang="ja-JP" sz="175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HGPｺﾞｼｯｸE" panose="020B0900000000000000" pitchFamily="50" charset="-128"/>
                <a:ea typeface="ＭＳ Ｐゴシック" panose="020B0600070205080204" pitchFamily="50" charset="-128"/>
                <a:cs typeface="+mn-cs"/>
              </a:rPr>
              <a:t>-</a:t>
            </a:r>
            <a:r>
              <a:rPr kumimoji="1" lang="ja-JP" altLang="en-US" sz="175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HGPｺﾞｼｯｸE" panose="020B0900000000000000" pitchFamily="50" charset="-128"/>
                <a:ea typeface="ＭＳ Ｐゴシック" panose="020B0600070205080204" pitchFamily="50" charset="-128"/>
                <a:cs typeface="+mn-cs"/>
              </a:rPr>
              <a:t>（１）</a:t>
            </a:r>
            <a:r>
              <a:rPr kumimoji="1" lang="ja-JP" altLang="en-US" sz="175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出力</a:t>
            </a:r>
            <a:r>
              <a:rPr kumimoji="1" lang="en-US" altLang="ja-JP" sz="1750" b="1" i="0" u="none" strike="noStrike" kern="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500µW</a:t>
            </a:r>
            <a:r>
              <a:rPr kumimoji="1" lang="ja-JP" altLang="en-US" sz="1750" b="1" i="0" u="none" strike="noStrike" kern="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のための高効率振動発電素子の</a:t>
            </a:r>
            <a:r>
              <a:rPr kumimoji="1" lang="ja-JP" altLang="en-US" sz="175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開発</a:t>
            </a:r>
            <a:endParaRPr kumimoji="1" lang="en-US" altLang="ja-JP" sz="175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　</a:t>
            </a:r>
            <a:r>
              <a:rPr kumimoji="1" lang="en-US" altLang="ja-JP" sz="160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a:t>
            </a:r>
            <a:r>
              <a:rPr kumimoji="1" lang="ja-JP" altLang="en-US" sz="1600" b="1" i="0" u="none" strike="noStrike" kern="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担当：株式会社鷺宮製作所、国立大学法人東京大学</a:t>
            </a:r>
            <a:r>
              <a:rPr kumimoji="1" lang="en-US" altLang="ja-JP" sz="1600" b="1" i="0" u="none" strike="noStrike" kern="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a:t>
            </a:r>
            <a:r>
              <a:rPr kumimoji="1" lang="ja-JP" altLang="en-US" sz="1600" b="1" i="0" u="none" strike="noStrike" kern="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再委託</a:t>
            </a:r>
            <a:r>
              <a:rPr kumimoji="1" lang="en-US" altLang="ja-JP" sz="160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a:t>
            </a:r>
            <a:r>
              <a:rPr kumimoji="1" lang="ja-JP" altLang="en-US" sz="1600" b="1" i="0" u="none" strike="noStrike" kern="0" cap="none" spc="0" normalizeH="0" baseline="0" noProof="0" dirty="0" err="1"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a:t>
            </a:r>
            <a:r>
              <a:rPr kumimoji="1" lang="ja-JP" altLang="en-US" sz="160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国立大学法人静岡大学</a:t>
            </a:r>
            <a:r>
              <a:rPr kumimoji="1" lang="en-US" altLang="ja-JP" sz="160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a:t>
            </a:r>
            <a:endParaRPr kumimoji="1" lang="ja-JP" altLang="ja-JP" sz="1600" b="1" i="0" u="none" strike="noStrike" kern="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sp>
        <p:nvSpPr>
          <p:cNvPr id="15365" name="テキスト ボックス 21"/>
          <p:cNvSpPr txBox="1">
            <a:spLocks noChangeArrowheads="1"/>
          </p:cNvSpPr>
          <p:nvPr/>
        </p:nvSpPr>
        <p:spPr bwMode="auto">
          <a:xfrm>
            <a:off x="0" y="876300"/>
            <a:ext cx="3600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0" i="0" u="sng"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平等電界の放電電圧</a:t>
            </a:r>
          </a:p>
        </p:txBody>
      </p:sp>
      <p:sp>
        <p:nvSpPr>
          <p:cNvPr id="33" name="正方形/長方形 32"/>
          <p:cNvSpPr/>
          <p:nvPr/>
        </p:nvSpPr>
        <p:spPr>
          <a:xfrm>
            <a:off x="4722813" y="2263775"/>
            <a:ext cx="433387" cy="406400"/>
          </a:xfrm>
          <a:prstGeom prst="rect">
            <a:avLst/>
          </a:prstGeom>
          <a:solidFill>
            <a:srgbClr val="4F81BD">
              <a:alpha val="2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游ゴシック Medium" panose="020B0500000000000000" pitchFamily="50" charset="-128"/>
              <a:ea typeface="游ゴシック Medium" panose="020B0500000000000000" pitchFamily="50" charset="-128"/>
              <a:cs typeface="+mn-cs"/>
            </a:endParaRPr>
          </a:p>
        </p:txBody>
      </p:sp>
      <p:sp>
        <p:nvSpPr>
          <p:cNvPr id="15367" name="テキスト ボックス 33"/>
          <p:cNvSpPr txBox="1">
            <a:spLocks noChangeArrowheads="1"/>
          </p:cNvSpPr>
          <p:nvPr/>
        </p:nvSpPr>
        <p:spPr bwMode="auto">
          <a:xfrm>
            <a:off x="5138738" y="2276475"/>
            <a:ext cx="40592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800&lt;E/p         </a:t>
            </a:r>
            <a:r>
              <a:rPr kumimoji="1" lang="ja-JP" altLang="en-US"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定数がわからない範囲</a:t>
            </a:r>
          </a:p>
        </p:txBody>
      </p:sp>
      <p:sp>
        <p:nvSpPr>
          <p:cNvPr id="35" name="正方形/長方形 34"/>
          <p:cNvSpPr/>
          <p:nvPr/>
        </p:nvSpPr>
        <p:spPr>
          <a:xfrm>
            <a:off x="4722813" y="1831975"/>
            <a:ext cx="433387" cy="406400"/>
          </a:xfrm>
          <a:prstGeom prst="rect">
            <a:avLst/>
          </a:prstGeom>
          <a:solidFill>
            <a:srgbClr val="00B050">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游ゴシック Medium" panose="020B0500000000000000" pitchFamily="50" charset="-128"/>
              <a:ea typeface="游ゴシック Medium" panose="020B0500000000000000" pitchFamily="50" charset="-128"/>
              <a:cs typeface="+mn-cs"/>
            </a:endParaRPr>
          </a:p>
        </p:txBody>
      </p:sp>
      <p:sp>
        <p:nvSpPr>
          <p:cNvPr id="15369" name="テキスト ボックス 35"/>
          <p:cNvSpPr txBox="1">
            <a:spLocks noChangeArrowheads="1"/>
          </p:cNvSpPr>
          <p:nvPr/>
        </p:nvSpPr>
        <p:spPr bwMode="auto">
          <a:xfrm>
            <a:off x="5138738" y="1843088"/>
            <a:ext cx="36210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100&lt;E/p&lt;800 A=15, B=356</a:t>
            </a:r>
            <a:endParaRPr kumimoji="1" lang="ja-JP" altLang="en-US"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endParaRPr>
          </a:p>
        </p:txBody>
      </p:sp>
      <p:sp>
        <p:nvSpPr>
          <p:cNvPr id="37" name="正方形/長方形 36"/>
          <p:cNvSpPr/>
          <p:nvPr/>
        </p:nvSpPr>
        <p:spPr>
          <a:xfrm>
            <a:off x="4722813" y="1400175"/>
            <a:ext cx="433387" cy="406400"/>
          </a:xfrm>
          <a:prstGeom prst="rect">
            <a:avLst/>
          </a:prstGeom>
          <a:solidFill>
            <a:srgbClr val="FF0000">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游ゴシック Medium" panose="020B0500000000000000" pitchFamily="50" charset="-128"/>
              <a:ea typeface="游ゴシック Medium" panose="020B0500000000000000" pitchFamily="50" charset="-128"/>
              <a:cs typeface="+mn-cs"/>
            </a:endParaRPr>
          </a:p>
        </p:txBody>
      </p:sp>
      <p:sp>
        <p:nvSpPr>
          <p:cNvPr id="15371" name="テキスト ボックス 37"/>
          <p:cNvSpPr txBox="1">
            <a:spLocks noChangeArrowheads="1"/>
          </p:cNvSpPr>
          <p:nvPr/>
        </p:nvSpPr>
        <p:spPr bwMode="auto">
          <a:xfrm>
            <a:off x="5138738" y="1411288"/>
            <a:ext cx="36210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 36&lt;E/p&lt;100</a:t>
            </a:r>
            <a:r>
              <a:rPr kumimoji="1" lang="ja-JP" altLang="en-US"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  </a:t>
            </a:r>
            <a:r>
              <a:rPr kumimoji="1" lang="en-US" altLang="ja-JP"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A=8.4,B=254 </a:t>
            </a:r>
            <a:endParaRPr kumimoji="1" lang="ja-JP" altLang="en-US"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endParaRPr>
          </a:p>
        </p:txBody>
      </p:sp>
      <p:sp>
        <p:nvSpPr>
          <p:cNvPr id="15372" name="テキスト ボックス 38"/>
          <p:cNvSpPr txBox="1">
            <a:spLocks noChangeArrowheads="1"/>
          </p:cNvSpPr>
          <p:nvPr/>
        </p:nvSpPr>
        <p:spPr bwMode="auto">
          <a:xfrm>
            <a:off x="4700588" y="2860675"/>
            <a:ext cx="4340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①定数</a:t>
            </a:r>
            <a:r>
              <a:rPr kumimoji="1" lang="en-US" altLang="ja-JP"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A,B</a:t>
            </a:r>
            <a:r>
              <a:rPr kumimoji="1" lang="ja-JP" altLang="en-US"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がわからない範囲がある</a:t>
            </a:r>
            <a:endParaRPr kumimoji="1" lang="en-US" altLang="ja-JP"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②境界付近では計算値が実験値を外れる</a:t>
            </a:r>
          </a:p>
        </p:txBody>
      </p:sp>
      <p:sp>
        <p:nvSpPr>
          <p:cNvPr id="40" name="正方形/長方形 39"/>
          <p:cNvSpPr/>
          <p:nvPr/>
        </p:nvSpPr>
        <p:spPr>
          <a:xfrm>
            <a:off x="4700588" y="2819400"/>
            <a:ext cx="4268787" cy="7286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游ゴシック Medium" panose="020B0500000000000000" pitchFamily="50" charset="-128"/>
              <a:ea typeface="游ゴシック Medium" panose="020B0500000000000000" pitchFamily="50" charset="-128"/>
              <a:cs typeface="+mn-cs"/>
            </a:endParaRPr>
          </a:p>
        </p:txBody>
      </p:sp>
      <p:sp>
        <p:nvSpPr>
          <p:cNvPr id="15374" name="テキスト ボックス 40"/>
          <p:cNvSpPr txBox="1">
            <a:spLocks noChangeArrowheads="1"/>
          </p:cNvSpPr>
          <p:nvPr/>
        </p:nvSpPr>
        <p:spPr bwMode="auto">
          <a:xfrm>
            <a:off x="115888" y="3762375"/>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0" i="0" u="sng"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質問</a:t>
            </a:r>
          </a:p>
        </p:txBody>
      </p:sp>
      <p:sp>
        <p:nvSpPr>
          <p:cNvPr id="15375" name="テキスト ボックス 41"/>
          <p:cNvSpPr txBox="1">
            <a:spLocks noChangeArrowheads="1"/>
          </p:cNvSpPr>
          <p:nvPr/>
        </p:nvSpPr>
        <p:spPr bwMode="auto">
          <a:xfrm>
            <a:off x="187325" y="4335463"/>
            <a:ext cx="87820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①定数</a:t>
            </a:r>
            <a:r>
              <a:rPr kumimoji="1" lang="en-US" altLang="ja-JP"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A,B</a:t>
            </a:r>
            <a:r>
              <a:rPr kumimoji="1" lang="ja-JP" altLang="en-US"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がわからない範囲では、どのようにすれば放電電圧を推定できるのか</a:t>
            </a:r>
          </a:p>
        </p:txBody>
      </p:sp>
      <p:sp>
        <p:nvSpPr>
          <p:cNvPr id="15376" name="テキスト ボックス 42"/>
          <p:cNvSpPr txBox="1">
            <a:spLocks noChangeArrowheads="1"/>
          </p:cNvSpPr>
          <p:nvPr/>
        </p:nvSpPr>
        <p:spPr bwMode="auto">
          <a:xfrm>
            <a:off x="187325" y="5359400"/>
            <a:ext cx="7953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smtClean="0">
                <a:ln>
                  <a:noFill/>
                </a:ln>
                <a:solidFill>
                  <a:srgbClr val="000000"/>
                </a:solidFill>
                <a:effectLst/>
                <a:uLnTx/>
                <a:uFillTx/>
                <a:latin typeface="游ゴシック Medium" panose="020B0500000000000000" pitchFamily="50" charset="-128"/>
                <a:ea typeface="游ゴシック Medium" panose="020B0500000000000000" pitchFamily="50" charset="-128"/>
                <a:cs typeface="+mn-cs"/>
              </a:rPr>
              <a:t>②なぜ、境界付近で計算値と実験値がずれるのか</a:t>
            </a:r>
          </a:p>
        </p:txBody>
      </p:sp>
      <p:sp>
        <p:nvSpPr>
          <p:cNvPr id="26" name="テキスト ボックス 25"/>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smtClean="0">
                <a:latin typeface="+mn-ea"/>
                <a:ea typeface="+mn-ea"/>
              </a:rPr>
              <a:t>3-1</a:t>
            </a:r>
            <a:endParaRPr lang="ja-JP" altLang="en-US" sz="1400" dirty="0">
              <a:latin typeface="+mn-ea"/>
              <a:ea typeface="+mn-ea"/>
            </a:endParaRPr>
          </a:p>
        </p:txBody>
      </p:sp>
    </p:spTree>
    <p:extLst>
      <p:ext uri="{BB962C8B-B14F-4D97-AF65-F5344CB8AC3E}">
        <p14:creationId xmlns:p14="http://schemas.microsoft.com/office/powerpoint/2010/main" val="8860160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8BF09DA3-EA8F-4627-A760-02AAF4CFBE41}" type="slidenum">
              <a:rPr lang="ja-JP" altLang="en-US" sz="1200" smtClean="0">
                <a:solidFill>
                  <a:srgbClr val="000000"/>
                </a:solidFill>
              </a:rPr>
              <a:pPr/>
              <a:t>8</a:t>
            </a:fld>
            <a:endParaRPr lang="ja-JP" altLang="en-US" sz="1200" smtClean="0">
              <a:solidFill>
                <a:srgbClr val="000000"/>
              </a:solidFill>
            </a:endParaRPr>
          </a:p>
        </p:txBody>
      </p:sp>
      <p:sp>
        <p:nvSpPr>
          <p:cNvPr id="16" name="テキスト ボックス 3">
            <a:extLst>
              <a:ext uri="{FF2B5EF4-FFF2-40B4-BE49-F238E27FC236}"/>
            </a:extLst>
          </p:cNvPr>
          <p:cNvSpPr txBox="1">
            <a:spLocks noChangeArrowheads="1"/>
          </p:cNvSpPr>
          <p:nvPr/>
        </p:nvSpPr>
        <p:spPr bwMode="auto">
          <a:xfrm>
            <a:off x="1055688" y="31750"/>
            <a:ext cx="79248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ja-JP" altLang="en-US" sz="1700" b="1">
                <a:effectLst>
                  <a:outerShdw blurRad="38100" dist="38100" dir="2700000" algn="tl">
                    <a:srgbClr val="C0C0C0"/>
                  </a:outerShdw>
                </a:effectLst>
                <a:latin typeface="HGPｺﾞｼｯｸE" panose="020B0900000000000000" pitchFamily="34" charset="-128"/>
              </a:rPr>
              <a:t>③</a:t>
            </a:r>
            <a:r>
              <a:rPr lang="en-US" altLang="ja-JP" sz="1700" b="1">
                <a:effectLst>
                  <a:outerShdw blurRad="38100" dist="38100" dir="2700000" algn="tl">
                    <a:srgbClr val="C0C0C0"/>
                  </a:outerShdw>
                </a:effectLst>
                <a:latin typeface="HGPｺﾞｼｯｸE" panose="020B0900000000000000" pitchFamily="34" charset="-128"/>
              </a:rPr>
              <a:t>-</a:t>
            </a:r>
            <a:r>
              <a:rPr lang="ja-JP" altLang="en-US" sz="1700" b="1">
                <a:effectLst>
                  <a:outerShdw blurRad="38100" dist="38100" dir="2700000" algn="tl">
                    <a:srgbClr val="C0C0C0"/>
                  </a:outerShdw>
                </a:effectLst>
                <a:latin typeface="HGPｺﾞｼｯｸE" panose="020B0900000000000000" pitchFamily="34" charset="-128"/>
              </a:rPr>
              <a:t>（２</a:t>
            </a:r>
            <a:r>
              <a:rPr lang="en-US" altLang="ja-JP" sz="1700" b="1">
                <a:effectLst>
                  <a:outerShdw blurRad="38100" dist="38100" dir="2700000" algn="tl">
                    <a:srgbClr val="C0C0C0"/>
                  </a:outerShdw>
                </a:effectLst>
                <a:latin typeface="HGPｺﾞｼｯｸE" panose="020B0900000000000000" pitchFamily="34" charset="-128"/>
              </a:rPr>
              <a:t>) </a:t>
            </a:r>
            <a:r>
              <a:rPr lang="ja-JP" altLang="en-US" sz="1700" b="1">
                <a:effectLst>
                  <a:outerShdw blurRad="38100" dist="38100" dir="2700000" algn="tl">
                    <a:srgbClr val="C0C0C0"/>
                  </a:outerShdw>
                </a:effectLst>
              </a:rPr>
              <a:t>微小加速度領域での振動発電を可能にする機構開発</a:t>
            </a:r>
            <a:endParaRPr lang="en-US" altLang="ja-JP" sz="1700" b="1">
              <a:effectLst>
                <a:outerShdw blurRad="38100" dist="38100" dir="2700000" algn="tl">
                  <a:srgbClr val="C0C0C0"/>
                </a:outerShdw>
              </a:effectLst>
            </a:endParaRPr>
          </a:p>
          <a:p>
            <a:pPr eaLnBrk="1" hangingPunct="1">
              <a:defRPr/>
            </a:pPr>
            <a:r>
              <a:rPr lang="en-US" altLang="ja-JP" sz="1700" b="1">
                <a:effectLst>
                  <a:outerShdw blurRad="38100" dist="38100" dir="2700000" algn="tl">
                    <a:srgbClr val="C0C0C0"/>
                  </a:outerShdw>
                </a:effectLst>
              </a:rPr>
              <a:t>                            (</a:t>
            </a:r>
            <a:r>
              <a:rPr lang="ja-JP" altLang="en-US" sz="1700" b="1">
                <a:effectLst>
                  <a:outerShdw blurRad="38100" dist="38100" dir="2700000" algn="tl">
                    <a:srgbClr val="C0C0C0"/>
                  </a:outerShdw>
                </a:effectLst>
              </a:rPr>
              <a:t>担当：株式会社鷺宮製作所、国立大学法人東京大学</a:t>
            </a:r>
            <a:r>
              <a:rPr lang="en-US" altLang="ja-JP" sz="1700" b="1">
                <a:effectLst>
                  <a:outerShdw blurRad="38100" dist="38100" dir="2700000" algn="tl">
                    <a:srgbClr val="C0C0C0"/>
                  </a:outerShdw>
                </a:effectLst>
              </a:rPr>
              <a:t>(</a:t>
            </a:r>
            <a:r>
              <a:rPr lang="ja-JP" altLang="en-US" sz="1700" b="1">
                <a:effectLst>
                  <a:outerShdw blurRad="38100" dist="38100" dir="2700000" algn="tl">
                    <a:srgbClr val="C0C0C0"/>
                  </a:outerShdw>
                </a:effectLst>
              </a:rPr>
              <a:t>再委託</a:t>
            </a:r>
            <a:r>
              <a:rPr lang="en-US" altLang="ja-JP" sz="1700" b="1">
                <a:effectLst>
                  <a:outerShdw blurRad="38100" dist="38100" dir="2700000" algn="tl">
                    <a:srgbClr val="C0C0C0"/>
                  </a:outerShdw>
                </a:effectLst>
              </a:rPr>
              <a:t>))</a:t>
            </a:r>
            <a:endParaRPr lang="ja-JP" altLang="ja-JP" sz="1800" b="1">
              <a:effectLst>
                <a:outerShdw blurRad="38100" dist="38100" dir="2700000" algn="tl">
                  <a:srgbClr val="C0C0C0"/>
                </a:outerShdw>
              </a:effectLst>
            </a:endParaRPr>
          </a:p>
        </p:txBody>
      </p:sp>
      <p:sp>
        <p:nvSpPr>
          <p:cNvPr id="4100" name="テキスト ボックス 1"/>
          <p:cNvSpPr txBox="1">
            <a:spLocks noChangeArrowheads="1"/>
          </p:cNvSpPr>
          <p:nvPr/>
        </p:nvSpPr>
        <p:spPr bwMode="auto">
          <a:xfrm>
            <a:off x="280988" y="757238"/>
            <a:ext cx="3552825" cy="46196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solidFill>
                  <a:srgbClr val="000000"/>
                </a:solidFill>
              </a:rPr>
              <a:t>前回の指摘事項について</a:t>
            </a:r>
            <a:endParaRPr lang="ja-JP" altLang="en-US"/>
          </a:p>
        </p:txBody>
      </p:sp>
      <p:sp>
        <p:nvSpPr>
          <p:cNvPr id="4101" name="テキスト ボックス 4"/>
          <p:cNvSpPr txBox="1">
            <a:spLocks noChangeArrowheads="1"/>
          </p:cNvSpPr>
          <p:nvPr/>
        </p:nvSpPr>
        <p:spPr bwMode="auto">
          <a:xfrm>
            <a:off x="347663" y="1222375"/>
            <a:ext cx="8632825" cy="538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a:solidFill>
                  <a:srgbClr val="000000"/>
                </a:solidFill>
                <a:latin typeface="Calibri" panose="020F0502020204030204" pitchFamily="34" charset="0"/>
              </a:rPr>
              <a:t>　・シミュレーション中では</a:t>
            </a:r>
            <a:r>
              <a:rPr lang="en-US" altLang="ja-JP">
                <a:solidFill>
                  <a:srgbClr val="000000"/>
                </a:solidFill>
                <a:latin typeface="Calibri" panose="020F0502020204030204" pitchFamily="34" charset="0"/>
              </a:rPr>
              <a:t>0.5G</a:t>
            </a:r>
            <a:r>
              <a:rPr lang="ja-JP" altLang="en-US">
                <a:solidFill>
                  <a:srgbClr val="000000"/>
                </a:solidFill>
                <a:latin typeface="Calibri" panose="020F0502020204030204" pitchFamily="34" charset="0"/>
              </a:rPr>
              <a:t>加振の条件で広帯域な振動スペクトルが現れていたが，</a:t>
            </a:r>
            <a:r>
              <a:rPr lang="en-US" altLang="ja-JP">
                <a:solidFill>
                  <a:srgbClr val="000000"/>
                </a:solidFill>
                <a:latin typeface="Calibri" panose="020F0502020204030204" pitchFamily="34" charset="0"/>
              </a:rPr>
              <a:t>0.2G</a:t>
            </a:r>
            <a:r>
              <a:rPr lang="ja-JP" altLang="en-US">
                <a:solidFill>
                  <a:srgbClr val="000000"/>
                </a:solidFill>
                <a:latin typeface="Calibri" panose="020F0502020204030204" pitchFamily="34" charset="0"/>
              </a:rPr>
              <a:t>などのより小さな加振力ではどうなるか．</a:t>
            </a:r>
            <a:endParaRPr lang="en-US" altLang="ja-JP">
              <a:solidFill>
                <a:srgbClr val="000000"/>
              </a:solidFill>
              <a:latin typeface="Calibri" panose="020F0502020204030204" pitchFamily="34" charset="0"/>
            </a:endParaRPr>
          </a:p>
          <a:p>
            <a:pPr eaLnBrk="1" hangingPunct="1"/>
            <a:r>
              <a:rPr lang="ja-JP" altLang="en-US">
                <a:solidFill>
                  <a:srgbClr val="C00000"/>
                </a:solidFill>
                <a:latin typeface="Calibri" panose="020F0502020204030204" pitchFamily="34" charset="0"/>
              </a:rPr>
              <a:t>　→　シミュレーション上では，</a:t>
            </a:r>
            <a:r>
              <a:rPr lang="en-US" altLang="ja-JP">
                <a:solidFill>
                  <a:srgbClr val="C00000"/>
                </a:solidFill>
                <a:latin typeface="Calibri" panose="020F0502020204030204" pitchFamily="34" charset="0"/>
              </a:rPr>
              <a:t>0.2G</a:t>
            </a:r>
            <a:r>
              <a:rPr lang="ja-JP" altLang="en-US">
                <a:solidFill>
                  <a:srgbClr val="C00000"/>
                </a:solidFill>
                <a:latin typeface="Calibri" panose="020F0502020204030204" pitchFamily="34" charset="0"/>
              </a:rPr>
              <a:t>程度の加振力においてもインターポーザの双安定動作による広帯域な発電を確認しました．</a:t>
            </a:r>
            <a:endParaRPr lang="en-US" altLang="ja-JP">
              <a:solidFill>
                <a:srgbClr val="C00000"/>
              </a:solidFill>
              <a:latin typeface="Calibri" panose="020F0502020204030204" pitchFamily="34" charset="0"/>
            </a:endParaRPr>
          </a:p>
          <a:p>
            <a:pPr eaLnBrk="1" hangingPunct="1"/>
            <a:endParaRPr lang="en-US" altLang="ja-JP" sz="1200">
              <a:solidFill>
                <a:srgbClr val="000000"/>
              </a:solidFill>
              <a:latin typeface="Calibri" panose="020F0502020204030204" pitchFamily="34" charset="0"/>
            </a:endParaRPr>
          </a:p>
          <a:p>
            <a:pPr eaLnBrk="1" hangingPunct="1"/>
            <a:r>
              <a:rPr lang="ja-JP" altLang="en-US">
                <a:solidFill>
                  <a:srgbClr val="000000"/>
                </a:solidFill>
                <a:latin typeface="Calibri" panose="020F0502020204030204" pitchFamily="34" charset="0"/>
              </a:rPr>
              <a:t>　・今回のシミュレーションでは</a:t>
            </a:r>
            <a:r>
              <a:rPr lang="en-US" altLang="ja-JP">
                <a:solidFill>
                  <a:srgbClr val="000000"/>
                </a:solidFill>
                <a:latin typeface="Calibri" panose="020F0502020204030204" pitchFamily="34" charset="0"/>
              </a:rPr>
              <a:t>Q</a:t>
            </a:r>
            <a:r>
              <a:rPr lang="ja-JP" altLang="en-US">
                <a:solidFill>
                  <a:srgbClr val="000000"/>
                </a:solidFill>
                <a:latin typeface="Calibri" panose="020F0502020204030204" pitchFamily="34" charset="0"/>
              </a:rPr>
              <a:t>値の低い</a:t>
            </a:r>
            <a:r>
              <a:rPr lang="en-US" altLang="ja-JP">
                <a:solidFill>
                  <a:srgbClr val="000000"/>
                </a:solidFill>
                <a:latin typeface="Calibri" panose="020F0502020204030204" pitchFamily="34" charset="0"/>
              </a:rPr>
              <a:t>MEMS</a:t>
            </a:r>
            <a:r>
              <a:rPr lang="ja-JP" altLang="en-US">
                <a:solidFill>
                  <a:srgbClr val="000000"/>
                </a:solidFill>
                <a:latin typeface="Calibri" panose="020F0502020204030204" pitchFamily="34" charset="0"/>
              </a:rPr>
              <a:t>エレクトレット振動発電器を想定して解析を行っていたが，実際はより</a:t>
            </a:r>
            <a:r>
              <a:rPr lang="en-US" altLang="ja-JP">
                <a:solidFill>
                  <a:srgbClr val="000000"/>
                </a:solidFill>
                <a:latin typeface="Calibri" panose="020F0502020204030204" pitchFamily="34" charset="0"/>
              </a:rPr>
              <a:t>Q</a:t>
            </a:r>
            <a:r>
              <a:rPr lang="ja-JP" altLang="en-US">
                <a:solidFill>
                  <a:srgbClr val="000000"/>
                </a:solidFill>
                <a:latin typeface="Calibri" panose="020F0502020204030204" pitchFamily="34" charset="0"/>
              </a:rPr>
              <a:t>値の高い発電器をインターポーザ上に搭載することになるため，実際のデバイスを想定してほしい．</a:t>
            </a:r>
            <a:endParaRPr lang="en-US" altLang="ja-JP">
              <a:solidFill>
                <a:srgbClr val="000000"/>
              </a:solidFill>
              <a:latin typeface="Calibri" panose="020F0502020204030204" pitchFamily="34" charset="0"/>
            </a:endParaRPr>
          </a:p>
          <a:p>
            <a:pPr eaLnBrk="1" hangingPunct="1"/>
            <a:r>
              <a:rPr lang="ja-JP" altLang="en-US">
                <a:solidFill>
                  <a:srgbClr val="C00000"/>
                </a:solidFill>
                <a:latin typeface="Calibri" panose="020F0502020204030204" pitchFamily="34" charset="0"/>
              </a:rPr>
              <a:t>　→　鷺宮製作所と連携しながら，実際のデバイスを基としたシミュレーション，インターポーザのプロトタイプ試作を行っていきます．</a:t>
            </a:r>
            <a:endParaRPr lang="en-US" altLang="ja-JP">
              <a:solidFill>
                <a:srgbClr val="C00000"/>
              </a:solidFill>
              <a:latin typeface="Calibri" panose="020F0502020204030204" pitchFamily="34" charset="0"/>
            </a:endParaRPr>
          </a:p>
          <a:p>
            <a:pPr eaLnBrk="1" hangingPunct="1"/>
            <a:endParaRPr lang="en-US" altLang="ja-JP" sz="1400">
              <a:solidFill>
                <a:srgbClr val="000000"/>
              </a:solidFill>
              <a:latin typeface="Calibri" panose="020F0502020204030204" pitchFamily="34" charset="0"/>
            </a:endParaRPr>
          </a:p>
          <a:p>
            <a:pPr eaLnBrk="1" hangingPunct="1"/>
            <a:r>
              <a:rPr lang="en-US" altLang="ja-JP">
                <a:solidFill>
                  <a:srgbClr val="000000"/>
                </a:solidFill>
                <a:latin typeface="Calibri" panose="020F0502020204030204" pitchFamily="34" charset="0"/>
              </a:rPr>
              <a:t>【</a:t>
            </a:r>
            <a:r>
              <a:rPr lang="ja-JP" altLang="en-US">
                <a:solidFill>
                  <a:srgbClr val="000000"/>
                </a:solidFill>
                <a:latin typeface="Calibri" panose="020F0502020204030204" pitchFamily="34" charset="0"/>
              </a:rPr>
              <a:t>今後について</a:t>
            </a:r>
            <a:r>
              <a:rPr lang="en-US" altLang="ja-JP">
                <a:solidFill>
                  <a:srgbClr val="000000"/>
                </a:solidFill>
                <a:latin typeface="Calibri" panose="020F0502020204030204" pitchFamily="34" charset="0"/>
              </a:rPr>
              <a:t>】</a:t>
            </a:r>
          </a:p>
          <a:p>
            <a:pPr eaLnBrk="1" hangingPunct="1"/>
            <a:r>
              <a:rPr lang="ja-JP" altLang="en-US">
                <a:solidFill>
                  <a:srgbClr val="000000"/>
                </a:solidFill>
                <a:latin typeface="Calibri" panose="020F0502020204030204" pitchFamily="34" charset="0"/>
              </a:rPr>
              <a:t>　磁力を用いた双安定性を有するインターポーザプロトタイプの試作・評価についても進めていく．</a:t>
            </a:r>
            <a:endParaRPr lang="en-US" altLang="ja-JP">
              <a:solidFill>
                <a:srgbClr val="000000"/>
              </a:solidFill>
              <a:latin typeface="Calibri" panose="020F0502020204030204" pitchFamily="34" charset="0"/>
            </a:endParaRPr>
          </a:p>
        </p:txBody>
      </p:sp>
      <p:sp>
        <p:nvSpPr>
          <p:cNvPr id="6" name="テキスト ボックス 5"/>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3-2</a:t>
            </a:r>
            <a:endParaRPr lang="ja-JP" altLang="en-US" sz="1400" dirty="0">
              <a:latin typeface="+mn-ea"/>
              <a:ea typeface="+mn-ea"/>
            </a:endParaRPr>
          </a:p>
        </p:txBody>
      </p:sp>
    </p:spTree>
    <p:extLst>
      <p:ext uri="{BB962C8B-B14F-4D97-AF65-F5344CB8AC3E}">
        <p14:creationId xmlns:p14="http://schemas.microsoft.com/office/powerpoint/2010/main" val="22121996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910C81CC-FBBD-4EA6-B779-D4A438D8FE6B}" type="slidenum">
              <a:rPr lang="ja-JP" altLang="en-US" sz="1200" smtClean="0">
                <a:solidFill>
                  <a:srgbClr val="000000"/>
                </a:solidFill>
              </a:rPr>
              <a:pPr/>
              <a:t>9</a:t>
            </a:fld>
            <a:endParaRPr lang="ja-JP" altLang="en-US" sz="1200" smtClean="0">
              <a:solidFill>
                <a:srgbClr val="000000"/>
              </a:solidFill>
            </a:endParaRPr>
          </a:p>
        </p:txBody>
      </p:sp>
      <p:sp>
        <p:nvSpPr>
          <p:cNvPr id="16" name="テキスト ボックス 3">
            <a:extLst>
              <a:ext uri="{FF2B5EF4-FFF2-40B4-BE49-F238E27FC236}"/>
            </a:extLst>
          </p:cNvPr>
          <p:cNvSpPr txBox="1">
            <a:spLocks noChangeArrowheads="1"/>
          </p:cNvSpPr>
          <p:nvPr/>
        </p:nvSpPr>
        <p:spPr bwMode="auto">
          <a:xfrm>
            <a:off x="1055688" y="31750"/>
            <a:ext cx="79248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ja-JP" altLang="en-US" sz="1700" b="1">
                <a:effectLst>
                  <a:outerShdw blurRad="38100" dist="38100" dir="2700000" algn="tl">
                    <a:srgbClr val="C0C0C0"/>
                  </a:outerShdw>
                </a:effectLst>
                <a:latin typeface="HGPｺﾞｼｯｸE" panose="020B0900000000000000" pitchFamily="34" charset="-128"/>
              </a:rPr>
              <a:t>③</a:t>
            </a:r>
            <a:r>
              <a:rPr lang="en-US" altLang="ja-JP" sz="1700" b="1">
                <a:effectLst>
                  <a:outerShdw blurRad="38100" dist="38100" dir="2700000" algn="tl">
                    <a:srgbClr val="C0C0C0"/>
                  </a:outerShdw>
                </a:effectLst>
                <a:latin typeface="HGPｺﾞｼｯｸE" panose="020B0900000000000000" pitchFamily="34" charset="-128"/>
              </a:rPr>
              <a:t>-</a:t>
            </a:r>
            <a:r>
              <a:rPr lang="ja-JP" altLang="en-US" sz="1700" b="1">
                <a:effectLst>
                  <a:outerShdw blurRad="38100" dist="38100" dir="2700000" algn="tl">
                    <a:srgbClr val="C0C0C0"/>
                  </a:outerShdw>
                </a:effectLst>
                <a:latin typeface="HGPｺﾞｼｯｸE" panose="020B0900000000000000" pitchFamily="34" charset="-128"/>
              </a:rPr>
              <a:t>（２</a:t>
            </a:r>
            <a:r>
              <a:rPr lang="en-US" altLang="ja-JP" sz="1700" b="1">
                <a:effectLst>
                  <a:outerShdw blurRad="38100" dist="38100" dir="2700000" algn="tl">
                    <a:srgbClr val="C0C0C0"/>
                  </a:outerShdw>
                </a:effectLst>
                <a:latin typeface="HGPｺﾞｼｯｸE" panose="020B0900000000000000" pitchFamily="34" charset="-128"/>
              </a:rPr>
              <a:t>) </a:t>
            </a:r>
            <a:r>
              <a:rPr lang="ja-JP" altLang="en-US" sz="1700" b="1">
                <a:effectLst>
                  <a:outerShdw blurRad="38100" dist="38100" dir="2700000" algn="tl">
                    <a:srgbClr val="C0C0C0"/>
                  </a:outerShdw>
                </a:effectLst>
              </a:rPr>
              <a:t>微小加速度領域での振動発電を可能にする機構開発</a:t>
            </a:r>
            <a:endParaRPr lang="en-US" altLang="ja-JP" sz="1700" b="1">
              <a:effectLst>
                <a:outerShdw blurRad="38100" dist="38100" dir="2700000" algn="tl">
                  <a:srgbClr val="C0C0C0"/>
                </a:outerShdw>
              </a:effectLst>
            </a:endParaRPr>
          </a:p>
          <a:p>
            <a:pPr eaLnBrk="1" hangingPunct="1">
              <a:defRPr/>
            </a:pPr>
            <a:r>
              <a:rPr lang="en-US" altLang="ja-JP" sz="1700" b="1">
                <a:effectLst>
                  <a:outerShdw blurRad="38100" dist="38100" dir="2700000" algn="tl">
                    <a:srgbClr val="C0C0C0"/>
                  </a:outerShdw>
                </a:effectLst>
              </a:rPr>
              <a:t>                            (</a:t>
            </a:r>
            <a:r>
              <a:rPr lang="ja-JP" altLang="en-US" sz="1700" b="1">
                <a:effectLst>
                  <a:outerShdw blurRad="38100" dist="38100" dir="2700000" algn="tl">
                    <a:srgbClr val="C0C0C0"/>
                  </a:outerShdw>
                </a:effectLst>
              </a:rPr>
              <a:t>担当：株式会社鷺宮製作所、国立大学法人東京大学</a:t>
            </a:r>
            <a:r>
              <a:rPr lang="en-US" altLang="ja-JP" sz="1700" b="1">
                <a:effectLst>
                  <a:outerShdw blurRad="38100" dist="38100" dir="2700000" algn="tl">
                    <a:srgbClr val="C0C0C0"/>
                  </a:outerShdw>
                </a:effectLst>
              </a:rPr>
              <a:t>(</a:t>
            </a:r>
            <a:r>
              <a:rPr lang="ja-JP" altLang="en-US" sz="1700" b="1">
                <a:effectLst>
                  <a:outerShdw blurRad="38100" dist="38100" dir="2700000" algn="tl">
                    <a:srgbClr val="C0C0C0"/>
                  </a:outerShdw>
                </a:effectLst>
              </a:rPr>
              <a:t>再委託</a:t>
            </a:r>
            <a:r>
              <a:rPr lang="en-US" altLang="ja-JP" sz="1700" b="1">
                <a:effectLst>
                  <a:outerShdw blurRad="38100" dist="38100" dir="2700000" algn="tl">
                    <a:srgbClr val="C0C0C0"/>
                  </a:outerShdw>
                </a:effectLst>
              </a:rPr>
              <a:t>))</a:t>
            </a:r>
            <a:endParaRPr lang="ja-JP" altLang="ja-JP" sz="1800" b="1">
              <a:effectLst>
                <a:outerShdw blurRad="38100" dist="38100" dir="2700000" algn="tl">
                  <a:srgbClr val="C0C0C0"/>
                </a:outerShdw>
              </a:effectLst>
            </a:endParaRPr>
          </a:p>
        </p:txBody>
      </p:sp>
      <p:sp>
        <p:nvSpPr>
          <p:cNvPr id="6148" name="テキスト ボックス 1"/>
          <p:cNvSpPr txBox="1">
            <a:spLocks noChangeArrowheads="1"/>
          </p:cNvSpPr>
          <p:nvPr/>
        </p:nvSpPr>
        <p:spPr bwMode="auto">
          <a:xfrm>
            <a:off x="738188" y="996950"/>
            <a:ext cx="58705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▶平成２９年度　計画（インターポーザ部分）</a:t>
            </a:r>
          </a:p>
        </p:txBody>
      </p:sp>
      <p:graphicFrame>
        <p:nvGraphicFramePr>
          <p:cNvPr id="6149" name="オブジェクト 5"/>
          <p:cNvGraphicFramePr>
            <a:graphicFrameLocks noChangeAspect="1"/>
          </p:cNvGraphicFramePr>
          <p:nvPr/>
        </p:nvGraphicFramePr>
        <p:xfrm>
          <a:off x="614363" y="1568450"/>
          <a:ext cx="7791450" cy="2336800"/>
        </p:xfrm>
        <a:graphic>
          <a:graphicData uri="http://schemas.openxmlformats.org/presentationml/2006/ole">
            <mc:AlternateContent xmlns:mc="http://schemas.openxmlformats.org/markup-compatibility/2006">
              <mc:Choice xmlns:v="urn:schemas-microsoft-com:vml" Requires="v">
                <p:oleObj spid="_x0000_s4099" name="ワークシート" r:id="rId4" imgW="5511800" imgH="2501900" progId="Excel.Sheet.12">
                  <p:embed/>
                </p:oleObj>
              </mc:Choice>
              <mc:Fallback>
                <p:oleObj name="ワークシート" r:id="rId4" imgW="5511800" imgH="2501900" progId="Excel.Shee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4363" y="1568450"/>
                        <a:ext cx="7791450"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6150" name="直線矢印コネクタ 2"/>
          <p:cNvCxnSpPr>
            <a:cxnSpLocks noChangeShapeType="1"/>
          </p:cNvCxnSpPr>
          <p:nvPr/>
        </p:nvCxnSpPr>
        <p:spPr bwMode="auto">
          <a:xfrm>
            <a:off x="636588" y="2508250"/>
            <a:ext cx="2189162" cy="0"/>
          </a:xfrm>
          <a:prstGeom prst="straightConnector1">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51" name="テキスト ボックス 3"/>
          <p:cNvSpPr txBox="1">
            <a:spLocks noChangeArrowheads="1"/>
          </p:cNvSpPr>
          <p:nvPr/>
        </p:nvSpPr>
        <p:spPr bwMode="auto">
          <a:xfrm>
            <a:off x="636588" y="2022475"/>
            <a:ext cx="21859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予備検討・方針</a:t>
            </a:r>
          </a:p>
        </p:txBody>
      </p:sp>
      <p:cxnSp>
        <p:nvCxnSpPr>
          <p:cNvPr id="6152" name="直線矢印コネクタ 8"/>
          <p:cNvCxnSpPr>
            <a:cxnSpLocks noChangeShapeType="1"/>
          </p:cNvCxnSpPr>
          <p:nvPr/>
        </p:nvCxnSpPr>
        <p:spPr bwMode="auto">
          <a:xfrm>
            <a:off x="2535238" y="3103563"/>
            <a:ext cx="3865562" cy="0"/>
          </a:xfrm>
          <a:prstGeom prst="straightConnector1">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53" name="テキスト ボックス 10"/>
          <p:cNvSpPr txBox="1">
            <a:spLocks noChangeArrowheads="1"/>
          </p:cNvSpPr>
          <p:nvPr/>
        </p:nvSpPr>
        <p:spPr bwMode="auto">
          <a:xfrm>
            <a:off x="3416300" y="2606675"/>
            <a:ext cx="23002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プロトタイプ設計</a:t>
            </a:r>
          </a:p>
        </p:txBody>
      </p:sp>
      <p:cxnSp>
        <p:nvCxnSpPr>
          <p:cNvPr id="6154" name="直線矢印コネクタ 17"/>
          <p:cNvCxnSpPr>
            <a:cxnSpLocks noChangeShapeType="1"/>
          </p:cNvCxnSpPr>
          <p:nvPr/>
        </p:nvCxnSpPr>
        <p:spPr bwMode="auto">
          <a:xfrm>
            <a:off x="6470650" y="3713163"/>
            <a:ext cx="1841500" cy="0"/>
          </a:xfrm>
          <a:prstGeom prst="straightConnector1">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55" name="テキスト ボックス 18"/>
          <p:cNvSpPr txBox="1">
            <a:spLocks noChangeArrowheads="1"/>
          </p:cNvSpPr>
          <p:nvPr/>
        </p:nvSpPr>
        <p:spPr bwMode="auto">
          <a:xfrm>
            <a:off x="5360988" y="3186113"/>
            <a:ext cx="30702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プロトタイプ試作・評価</a:t>
            </a:r>
          </a:p>
        </p:txBody>
      </p:sp>
      <p:sp>
        <p:nvSpPr>
          <p:cNvPr id="6156" name="テキスト ボックス 1"/>
          <p:cNvSpPr txBox="1">
            <a:spLocks noChangeArrowheads="1"/>
          </p:cNvSpPr>
          <p:nvPr/>
        </p:nvSpPr>
        <p:spPr bwMode="auto">
          <a:xfrm>
            <a:off x="1139825" y="4467225"/>
            <a:ext cx="73469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予定よりも遅れている状況だが，年度内にプロトタイプ試作・評価をすることについては問題ないと考えている．</a:t>
            </a:r>
          </a:p>
        </p:txBody>
      </p:sp>
      <p:sp>
        <p:nvSpPr>
          <p:cNvPr id="13" name="テキスト ボックス 12"/>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3-2</a:t>
            </a:r>
            <a:endParaRPr lang="ja-JP" altLang="en-US" sz="1400" dirty="0">
              <a:latin typeface="+mn-ea"/>
              <a:ea typeface="+mn-ea"/>
            </a:endParaRPr>
          </a:p>
        </p:txBody>
      </p:sp>
    </p:spTree>
    <p:extLst>
      <p:ext uri="{BB962C8B-B14F-4D97-AF65-F5344CB8AC3E}">
        <p14:creationId xmlns:p14="http://schemas.microsoft.com/office/powerpoint/2010/main" val="16683167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図 16"/>
          <p:cNvPicPr>
            <a:picLocks noChangeAspect="1"/>
          </p:cNvPicPr>
          <p:nvPr/>
        </p:nvPicPr>
        <p:blipFill>
          <a:blip r:embed="rId3">
            <a:extLst>
              <a:ext uri="{28A0092B-C50C-407E-A947-70E740481C1C}">
                <a14:useLocalDpi xmlns:a14="http://schemas.microsoft.com/office/drawing/2010/main" val="0"/>
              </a:ext>
            </a:extLst>
          </a:blip>
          <a:srcRect l="-4015" t="-8372" r="-3935" b="-22498"/>
          <a:stretch>
            <a:fillRect/>
          </a:stretch>
        </p:blipFill>
        <p:spPr bwMode="auto">
          <a:xfrm rot="10800000">
            <a:off x="4946650" y="295275"/>
            <a:ext cx="3201988"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BFFCD6D7-B871-4543-9E80-4C64ECE67CE5}" type="slidenum">
              <a:rPr lang="ja-JP" altLang="en-US" sz="1200" smtClean="0">
                <a:solidFill>
                  <a:srgbClr val="000000"/>
                </a:solidFill>
              </a:rPr>
              <a:pPr/>
              <a:t>10</a:t>
            </a:fld>
            <a:endParaRPr lang="ja-JP" altLang="en-US" sz="1200" smtClean="0">
              <a:solidFill>
                <a:srgbClr val="000000"/>
              </a:solidFill>
            </a:endParaRPr>
          </a:p>
        </p:txBody>
      </p:sp>
      <p:sp>
        <p:nvSpPr>
          <p:cNvPr id="16" name="テキスト ボックス 3">
            <a:extLst>
              <a:ext uri="{FF2B5EF4-FFF2-40B4-BE49-F238E27FC236}"/>
            </a:extLst>
          </p:cNvPr>
          <p:cNvSpPr txBox="1">
            <a:spLocks noChangeArrowheads="1"/>
          </p:cNvSpPr>
          <p:nvPr/>
        </p:nvSpPr>
        <p:spPr bwMode="auto">
          <a:xfrm>
            <a:off x="1055688" y="31750"/>
            <a:ext cx="79248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ja-JP" altLang="en-US" sz="1700" b="1">
                <a:effectLst>
                  <a:outerShdw blurRad="38100" dist="38100" dir="2700000" algn="tl">
                    <a:srgbClr val="C0C0C0"/>
                  </a:outerShdw>
                </a:effectLst>
                <a:latin typeface="HGPｺﾞｼｯｸE" panose="020B0900000000000000" pitchFamily="34" charset="-128"/>
              </a:rPr>
              <a:t>③</a:t>
            </a:r>
            <a:r>
              <a:rPr lang="en-US" altLang="ja-JP" sz="1700" b="1">
                <a:effectLst>
                  <a:outerShdw blurRad="38100" dist="38100" dir="2700000" algn="tl">
                    <a:srgbClr val="C0C0C0"/>
                  </a:outerShdw>
                </a:effectLst>
                <a:latin typeface="HGPｺﾞｼｯｸE" panose="020B0900000000000000" pitchFamily="34" charset="-128"/>
              </a:rPr>
              <a:t>-</a:t>
            </a:r>
            <a:r>
              <a:rPr lang="ja-JP" altLang="en-US" sz="1700" b="1">
                <a:effectLst>
                  <a:outerShdw blurRad="38100" dist="38100" dir="2700000" algn="tl">
                    <a:srgbClr val="C0C0C0"/>
                  </a:outerShdw>
                </a:effectLst>
                <a:latin typeface="HGPｺﾞｼｯｸE" panose="020B0900000000000000" pitchFamily="34" charset="-128"/>
              </a:rPr>
              <a:t>（２</a:t>
            </a:r>
            <a:r>
              <a:rPr lang="en-US" altLang="ja-JP" sz="1700" b="1">
                <a:effectLst>
                  <a:outerShdw blurRad="38100" dist="38100" dir="2700000" algn="tl">
                    <a:srgbClr val="C0C0C0"/>
                  </a:outerShdw>
                </a:effectLst>
                <a:latin typeface="HGPｺﾞｼｯｸE" panose="020B0900000000000000" pitchFamily="34" charset="-128"/>
              </a:rPr>
              <a:t>) </a:t>
            </a:r>
            <a:r>
              <a:rPr lang="ja-JP" altLang="en-US" sz="1700" b="1">
                <a:effectLst>
                  <a:outerShdw blurRad="38100" dist="38100" dir="2700000" algn="tl">
                    <a:srgbClr val="C0C0C0"/>
                  </a:outerShdw>
                </a:effectLst>
              </a:rPr>
              <a:t>微小加速度領域での振動発電を可能にする機構開発</a:t>
            </a:r>
            <a:endParaRPr lang="en-US" altLang="ja-JP" sz="1700" b="1">
              <a:effectLst>
                <a:outerShdw blurRad="38100" dist="38100" dir="2700000" algn="tl">
                  <a:srgbClr val="C0C0C0"/>
                </a:outerShdw>
              </a:effectLst>
            </a:endParaRPr>
          </a:p>
          <a:p>
            <a:pPr eaLnBrk="1" hangingPunct="1">
              <a:defRPr/>
            </a:pPr>
            <a:r>
              <a:rPr lang="en-US" altLang="ja-JP" sz="1700" b="1">
                <a:effectLst>
                  <a:outerShdw blurRad="38100" dist="38100" dir="2700000" algn="tl">
                    <a:srgbClr val="C0C0C0"/>
                  </a:outerShdw>
                </a:effectLst>
              </a:rPr>
              <a:t>                            (</a:t>
            </a:r>
            <a:r>
              <a:rPr lang="ja-JP" altLang="en-US" sz="1700" b="1">
                <a:effectLst>
                  <a:outerShdw blurRad="38100" dist="38100" dir="2700000" algn="tl">
                    <a:srgbClr val="C0C0C0"/>
                  </a:outerShdw>
                </a:effectLst>
              </a:rPr>
              <a:t>担当：株式会社鷺宮製作所、国立大学法人東京大学</a:t>
            </a:r>
            <a:r>
              <a:rPr lang="en-US" altLang="ja-JP" sz="1700" b="1">
                <a:effectLst>
                  <a:outerShdw blurRad="38100" dist="38100" dir="2700000" algn="tl">
                    <a:srgbClr val="C0C0C0"/>
                  </a:outerShdw>
                </a:effectLst>
              </a:rPr>
              <a:t>(</a:t>
            </a:r>
            <a:r>
              <a:rPr lang="ja-JP" altLang="en-US" sz="1700" b="1">
                <a:effectLst>
                  <a:outerShdw blurRad="38100" dist="38100" dir="2700000" algn="tl">
                    <a:srgbClr val="C0C0C0"/>
                  </a:outerShdw>
                </a:effectLst>
              </a:rPr>
              <a:t>再委託</a:t>
            </a:r>
            <a:r>
              <a:rPr lang="en-US" altLang="ja-JP" sz="1700" b="1">
                <a:effectLst>
                  <a:outerShdw blurRad="38100" dist="38100" dir="2700000" algn="tl">
                    <a:srgbClr val="C0C0C0"/>
                  </a:outerShdw>
                </a:effectLst>
              </a:rPr>
              <a:t>))</a:t>
            </a:r>
            <a:endParaRPr lang="ja-JP" altLang="ja-JP" sz="1800" b="1">
              <a:effectLst>
                <a:outerShdw blurRad="38100" dist="38100" dir="2700000" algn="tl">
                  <a:srgbClr val="C0C0C0"/>
                </a:outerShdw>
              </a:effectLst>
            </a:endParaRPr>
          </a:p>
        </p:txBody>
      </p:sp>
      <p:sp>
        <p:nvSpPr>
          <p:cNvPr id="15" name="下矢印 6">
            <a:extLst>
              <a:ext uri="{FF2B5EF4-FFF2-40B4-BE49-F238E27FC236}"/>
            </a:extLst>
          </p:cNvPr>
          <p:cNvSpPr/>
          <p:nvPr/>
        </p:nvSpPr>
        <p:spPr>
          <a:xfrm>
            <a:off x="1066800" y="2201863"/>
            <a:ext cx="1023938" cy="3905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endParaRPr lang="ja-JP" altLang="en-US">
              <a:solidFill>
                <a:srgbClr val="FFFFFF"/>
              </a:solidFill>
              <a:cs typeface="Arial" panose="020B0604020202020204" pitchFamily="34" charset="0"/>
            </a:endParaRPr>
          </a:p>
        </p:txBody>
      </p:sp>
      <p:sp>
        <p:nvSpPr>
          <p:cNvPr id="17" name="正方形/長方形 7">
            <a:extLst>
              <a:ext uri="{FF2B5EF4-FFF2-40B4-BE49-F238E27FC236}"/>
            </a:extLst>
          </p:cNvPr>
          <p:cNvSpPr/>
          <p:nvPr/>
        </p:nvSpPr>
        <p:spPr>
          <a:xfrm>
            <a:off x="298450" y="2774950"/>
            <a:ext cx="4125913" cy="10668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chemeClr val="accent1"/>
              </a:buClr>
              <a:defRPr/>
            </a:pPr>
            <a:r>
              <a:rPr lang="en-US" altLang="ja-JP" sz="2600" b="1" dirty="0" err="1">
                <a:solidFill>
                  <a:sysClr val="windowText" lastClr="000000"/>
                </a:solidFill>
                <a:ea typeface="Arial" charset="0"/>
                <a:cs typeface="Arial" charset="0"/>
              </a:rPr>
              <a:t>Bistable</a:t>
            </a:r>
            <a:r>
              <a:rPr lang="en-US" altLang="ja-JP" sz="2600" b="1" dirty="0">
                <a:solidFill>
                  <a:sysClr val="windowText" lastClr="000000"/>
                </a:solidFill>
                <a:ea typeface="Arial" charset="0"/>
                <a:cs typeface="Arial" charset="0"/>
              </a:rPr>
              <a:t> potential only with simple structure</a:t>
            </a:r>
          </a:p>
        </p:txBody>
      </p:sp>
      <p:sp>
        <p:nvSpPr>
          <p:cNvPr id="8199" name="正方形/長方形 8"/>
          <p:cNvSpPr>
            <a:spLocks noChangeArrowheads="1"/>
          </p:cNvSpPr>
          <p:nvPr/>
        </p:nvSpPr>
        <p:spPr bwMode="auto">
          <a:xfrm>
            <a:off x="280988" y="4025900"/>
            <a:ext cx="8739187"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just"/>
            <a:r>
              <a:rPr lang="en-US" altLang="ja-JP" sz="3200" u="sng">
                <a:cs typeface="Arial" panose="020B0604020202020204" pitchFamily="34" charset="0"/>
              </a:rPr>
              <a:t>Benefits : </a:t>
            </a:r>
          </a:p>
          <a:p>
            <a:pPr algn="just"/>
            <a:endParaRPr lang="en-US" altLang="ja-JP" sz="800" u="sng">
              <a:cs typeface="Arial" panose="020B0604020202020204" pitchFamily="34" charset="0"/>
            </a:endParaRPr>
          </a:p>
          <a:p>
            <a:pPr algn="just">
              <a:buClr>
                <a:srgbClr val="0070C0"/>
              </a:buClr>
              <a:buFont typeface="Wingdings" panose="05000000000000000000" pitchFamily="2" charset="2"/>
              <a:buChar char="u"/>
            </a:pPr>
            <a:r>
              <a:rPr lang="en-US" altLang="ja-JP" sz="2600">
                <a:solidFill>
                  <a:srgbClr val="FF0000"/>
                </a:solidFill>
                <a:cs typeface="Arial" panose="020B0604020202020204" pitchFamily="34" charset="0"/>
              </a:rPr>
              <a:t>Without</a:t>
            </a:r>
            <a:r>
              <a:rPr lang="en-US" altLang="ja-JP" sz="2600">
                <a:cs typeface="Arial" panose="020B0604020202020204" pitchFamily="34" charset="0"/>
              </a:rPr>
              <a:t> </a:t>
            </a:r>
            <a:r>
              <a:rPr lang="en-US" altLang="ja-JP" sz="2600">
                <a:solidFill>
                  <a:srgbClr val="FF0000"/>
                </a:solidFill>
                <a:cs typeface="Arial" panose="020B0604020202020204" pitchFamily="34" charset="0"/>
              </a:rPr>
              <a:t>foreign/complex </a:t>
            </a:r>
            <a:r>
              <a:rPr lang="en-US" altLang="ja-JP" sz="2600">
                <a:cs typeface="Arial" panose="020B0604020202020204" pitchFamily="34" charset="0"/>
              </a:rPr>
              <a:t>structure</a:t>
            </a:r>
          </a:p>
          <a:p>
            <a:pPr algn="just">
              <a:buClr>
                <a:srgbClr val="0070C0"/>
              </a:buClr>
              <a:buFont typeface="Wingdings" panose="05000000000000000000" pitchFamily="2" charset="2"/>
              <a:buChar char="u"/>
            </a:pPr>
            <a:endParaRPr lang="en-US" altLang="ja-JP" sz="800">
              <a:cs typeface="Arial" panose="020B0604020202020204" pitchFamily="34" charset="0"/>
            </a:endParaRPr>
          </a:p>
          <a:p>
            <a:pPr algn="just">
              <a:buClr>
                <a:srgbClr val="0070C0"/>
              </a:buClr>
              <a:buFont typeface="Wingdings" panose="05000000000000000000" pitchFamily="2" charset="2"/>
              <a:buChar char="u"/>
            </a:pPr>
            <a:r>
              <a:rPr lang="en-US" altLang="ja-JP" sz="2600">
                <a:cs typeface="Arial" panose="020B0604020202020204" pitchFamily="34" charset="0"/>
              </a:rPr>
              <a:t>Easy to fabricate, </a:t>
            </a:r>
            <a:r>
              <a:rPr lang="en-US" altLang="ja-JP" sz="2600">
                <a:solidFill>
                  <a:srgbClr val="FF0000"/>
                </a:solidFill>
                <a:cs typeface="Arial" panose="020B0604020202020204" pitchFamily="34" charset="0"/>
              </a:rPr>
              <a:t>easy to apply to MEMS scale devices</a:t>
            </a:r>
          </a:p>
          <a:p>
            <a:pPr algn="just">
              <a:buClr>
                <a:srgbClr val="0070C0"/>
              </a:buClr>
              <a:buFont typeface="Wingdings" panose="05000000000000000000" pitchFamily="2" charset="2"/>
              <a:buChar char="u"/>
            </a:pPr>
            <a:endParaRPr lang="en-US" altLang="ja-JP" sz="800">
              <a:solidFill>
                <a:srgbClr val="FF0000"/>
              </a:solidFill>
              <a:cs typeface="Arial" panose="020B0604020202020204" pitchFamily="34" charset="0"/>
            </a:endParaRPr>
          </a:p>
          <a:p>
            <a:pPr algn="just">
              <a:buClr>
                <a:schemeClr val="accent1"/>
              </a:buClr>
              <a:buFont typeface="Wingdings" panose="05000000000000000000" pitchFamily="2" charset="2"/>
              <a:buChar char="u"/>
            </a:pPr>
            <a:r>
              <a:rPr lang="en-US" altLang="ja-JP" sz="2600">
                <a:cs typeface="Arial" panose="020B0604020202020204" pitchFamily="34" charset="0"/>
              </a:rPr>
              <a:t>Able to design the spring stiffness and the strength of bistability </a:t>
            </a:r>
            <a:r>
              <a:rPr lang="en-US" altLang="ja-JP" sz="2600">
                <a:solidFill>
                  <a:srgbClr val="FF0000"/>
                </a:solidFill>
                <a:cs typeface="Arial" panose="020B0604020202020204" pitchFamily="34" charset="0"/>
              </a:rPr>
              <a:t>separately</a:t>
            </a:r>
          </a:p>
        </p:txBody>
      </p:sp>
      <p:grpSp>
        <p:nvGrpSpPr>
          <p:cNvPr id="8200" name="図形グループ 64"/>
          <p:cNvGrpSpPr>
            <a:grpSpLocks/>
          </p:cNvGrpSpPr>
          <p:nvPr/>
        </p:nvGrpSpPr>
        <p:grpSpPr bwMode="auto">
          <a:xfrm>
            <a:off x="6823075" y="825500"/>
            <a:ext cx="2406650" cy="2336800"/>
            <a:chOff x="6864460" y="1897076"/>
            <a:chExt cx="2406790" cy="2336923"/>
          </a:xfrm>
        </p:grpSpPr>
        <p:cxnSp>
          <p:nvCxnSpPr>
            <p:cNvPr id="20" name="直線矢印コネクタ 18">
              <a:extLst>
                <a:ext uri="{FF2B5EF4-FFF2-40B4-BE49-F238E27FC236}"/>
              </a:extLst>
            </p:cNvPr>
            <p:cNvCxnSpPr/>
            <p:nvPr/>
          </p:nvCxnSpPr>
          <p:spPr>
            <a:xfrm flipH="1">
              <a:off x="6864460" y="2330487"/>
              <a:ext cx="1233560" cy="642971"/>
            </a:xfrm>
            <a:prstGeom prst="straightConnector1">
              <a:avLst/>
            </a:prstGeom>
            <a:ln w="6032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8227" name="タイトル 1"/>
            <p:cNvSpPr txBox="1">
              <a:spLocks/>
            </p:cNvSpPr>
            <p:nvPr/>
          </p:nvSpPr>
          <p:spPr bwMode="auto">
            <a:xfrm>
              <a:off x="8098580" y="1897076"/>
              <a:ext cx="1089280" cy="100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kumimoji="1" sz="2400">
                  <a:solidFill>
                    <a:schemeClr val="tx1"/>
                  </a:solidFill>
                  <a:latin typeface="Arial" panose="020B0604020202020204" pitchFamily="34" charset="0"/>
                  <a:ea typeface="ＭＳ Ｐゴシック" panose="020B0600070205080204" pitchFamily="50" charset="-128"/>
                </a:defRPr>
              </a:lvl1pPr>
              <a:lvl2pPr marL="742950" indent="-285750" defTabSz="685800">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685800">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685800">
                <a:defRPr kumimoji="1" sz="2400">
                  <a:solidFill>
                    <a:schemeClr val="tx1"/>
                  </a:solidFill>
                  <a:latin typeface="Arial" panose="020B0604020202020204" pitchFamily="34" charset="0"/>
                  <a:ea typeface="ＭＳ Ｐゴシック" panose="020B0600070205080204" pitchFamily="50" charset="-128"/>
                </a:defRPr>
              </a:lvl4pPr>
              <a:lvl5pPr marL="2057400" indent="-228600" defTabSz="685800">
                <a:defRPr kumimoji="1" sz="2400">
                  <a:solidFill>
                    <a:schemeClr val="tx1"/>
                  </a:solidFill>
                  <a:latin typeface="Arial" panose="020B0604020202020204" pitchFamily="34" charset="0"/>
                  <a:ea typeface="ＭＳ Ｐゴシック" panose="020B0600070205080204" pitchFamily="50" charset="-128"/>
                </a:defRPr>
              </a:lvl5pPr>
              <a:lvl6pPr marL="25146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just" eaLnBrk="1" hangingPunct="1">
                <a:lnSpc>
                  <a:spcPct val="90000"/>
                </a:lnSpc>
              </a:pPr>
              <a:r>
                <a:rPr lang="en-US" altLang="ja-JP">
                  <a:cs typeface="Arial" panose="020B0604020202020204" pitchFamily="34" charset="0"/>
                </a:rPr>
                <a:t>Comb drives</a:t>
              </a:r>
            </a:p>
          </p:txBody>
        </p:sp>
        <p:cxnSp>
          <p:nvCxnSpPr>
            <p:cNvPr id="22" name="直線矢印コネクタ 22">
              <a:extLst>
                <a:ext uri="{FF2B5EF4-FFF2-40B4-BE49-F238E27FC236}"/>
              </a:extLst>
            </p:cNvPr>
            <p:cNvCxnSpPr>
              <a:stCxn id="38" idx="1"/>
            </p:cNvCxnSpPr>
            <p:nvPr/>
          </p:nvCxnSpPr>
          <p:spPr>
            <a:xfrm flipH="1">
              <a:off x="7482034" y="3737086"/>
              <a:ext cx="601697" cy="215911"/>
            </a:xfrm>
            <a:prstGeom prst="straightConnector1">
              <a:avLst/>
            </a:prstGeom>
            <a:ln w="6032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8229" name="タイトル 1"/>
            <p:cNvSpPr txBox="1">
              <a:spLocks/>
            </p:cNvSpPr>
            <p:nvPr/>
          </p:nvSpPr>
          <p:spPr bwMode="auto">
            <a:xfrm>
              <a:off x="8083793" y="3240277"/>
              <a:ext cx="1187457" cy="993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kumimoji="1" sz="2400">
                  <a:solidFill>
                    <a:schemeClr val="tx1"/>
                  </a:solidFill>
                  <a:latin typeface="Arial" panose="020B0604020202020204" pitchFamily="34" charset="0"/>
                  <a:ea typeface="ＭＳ Ｐゴシック" panose="020B0600070205080204" pitchFamily="50" charset="-128"/>
                </a:defRPr>
              </a:lvl1pPr>
              <a:lvl2pPr marL="742950" indent="-285750" defTabSz="685800">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685800">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685800">
                <a:defRPr kumimoji="1" sz="2400">
                  <a:solidFill>
                    <a:schemeClr val="tx1"/>
                  </a:solidFill>
                  <a:latin typeface="Arial" panose="020B0604020202020204" pitchFamily="34" charset="0"/>
                  <a:ea typeface="ＭＳ Ｐゴシック" panose="020B0600070205080204" pitchFamily="50" charset="-128"/>
                </a:defRPr>
              </a:lvl4pPr>
              <a:lvl5pPr marL="2057400" indent="-228600" defTabSz="685800">
                <a:defRPr kumimoji="1" sz="2400">
                  <a:solidFill>
                    <a:schemeClr val="tx1"/>
                  </a:solidFill>
                  <a:latin typeface="Arial" panose="020B0604020202020204" pitchFamily="34" charset="0"/>
                  <a:ea typeface="ＭＳ Ｐゴシック" panose="020B0600070205080204" pitchFamily="50" charset="-128"/>
                </a:defRPr>
              </a:lvl5pPr>
              <a:lvl6pPr marL="25146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just" eaLnBrk="1" hangingPunct="1">
                <a:lnSpc>
                  <a:spcPct val="90000"/>
                </a:lnSpc>
              </a:pPr>
              <a:r>
                <a:rPr lang="en-US" altLang="ja-JP">
                  <a:cs typeface="Arial" panose="020B0604020202020204" pitchFamily="34" charset="0"/>
                </a:rPr>
                <a:t>MEMS spring</a:t>
              </a:r>
            </a:p>
          </p:txBody>
        </p:sp>
      </p:grpSp>
      <p:grpSp>
        <p:nvGrpSpPr>
          <p:cNvPr id="8201" name="図形グループ 47"/>
          <p:cNvGrpSpPr>
            <a:grpSpLocks/>
          </p:cNvGrpSpPr>
          <p:nvPr/>
        </p:nvGrpSpPr>
        <p:grpSpPr bwMode="auto">
          <a:xfrm rot="5400000">
            <a:off x="3996531" y="172244"/>
            <a:ext cx="1254125" cy="2814638"/>
            <a:chOff x="2623051" y="1644202"/>
            <a:chExt cx="1255470" cy="2813533"/>
          </a:xfrm>
        </p:grpSpPr>
        <p:grpSp>
          <p:nvGrpSpPr>
            <p:cNvPr id="8215" name="図形グループ 38"/>
            <p:cNvGrpSpPr>
              <a:grpSpLocks/>
            </p:cNvGrpSpPr>
            <p:nvPr/>
          </p:nvGrpSpPr>
          <p:grpSpPr bwMode="auto">
            <a:xfrm>
              <a:off x="2649233" y="2768833"/>
              <a:ext cx="1229288" cy="1688902"/>
              <a:chOff x="2029864" y="2817856"/>
              <a:chExt cx="1229288" cy="1688902"/>
            </a:xfrm>
          </p:grpSpPr>
          <p:sp>
            <p:nvSpPr>
              <p:cNvPr id="30" name="正方形/長方形 36">
                <a:extLst>
                  <a:ext uri="{FF2B5EF4-FFF2-40B4-BE49-F238E27FC236}"/>
                </a:extLst>
              </p:cNvPr>
              <p:cNvSpPr/>
              <p:nvPr/>
            </p:nvSpPr>
            <p:spPr>
              <a:xfrm>
                <a:off x="2706109" y="2850058"/>
                <a:ext cx="300360" cy="487171"/>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1" name="正方形/長方形 34">
                <a:extLst>
                  <a:ext uri="{FF2B5EF4-FFF2-40B4-BE49-F238E27FC236}"/>
                </a:extLst>
              </p:cNvPr>
              <p:cNvSpPr/>
              <p:nvPr/>
            </p:nvSpPr>
            <p:spPr>
              <a:xfrm>
                <a:off x="2993756" y="2850058"/>
                <a:ext cx="254272" cy="165511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2" name="正方形/長方形 35">
                <a:extLst>
                  <a:ext uri="{FF2B5EF4-FFF2-40B4-BE49-F238E27FC236}"/>
                </a:extLst>
              </p:cNvPr>
              <p:cNvSpPr/>
              <p:nvPr/>
            </p:nvSpPr>
            <p:spPr>
              <a:xfrm>
                <a:off x="2706109" y="4018000"/>
                <a:ext cx="300360" cy="487171"/>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3" name="正方形/長方形 32">
                <a:extLst>
                  <a:ext uri="{FF2B5EF4-FFF2-40B4-BE49-F238E27FC236}"/>
                </a:extLst>
              </p:cNvPr>
              <p:cNvSpPr/>
              <p:nvPr/>
            </p:nvSpPr>
            <p:spPr>
              <a:xfrm>
                <a:off x="2029109" y="2810386"/>
                <a:ext cx="254272" cy="1688437"/>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4" name="正方形/長方形 33">
                <a:extLst>
                  <a:ext uri="{FF2B5EF4-FFF2-40B4-BE49-F238E27FC236}"/>
                </a:extLst>
              </p:cNvPr>
              <p:cNvSpPr/>
              <p:nvPr/>
            </p:nvSpPr>
            <p:spPr>
              <a:xfrm>
                <a:off x="2283382" y="3408639"/>
                <a:ext cx="300360" cy="552233"/>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5" name="フレーム 31">
                <a:extLst>
                  <a:ext uri="{FF2B5EF4-FFF2-40B4-BE49-F238E27FC236}"/>
                </a:extLst>
              </p:cNvPr>
              <p:cNvSpPr/>
              <p:nvPr/>
            </p:nvSpPr>
            <p:spPr>
              <a:xfrm>
                <a:off x="2029110" y="2810386"/>
                <a:ext cx="1230043" cy="1688437"/>
              </a:xfrm>
              <a:prstGeom prst="frame">
                <a:avLst>
                  <a:gd name="adj1" fmla="val 2659"/>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grpSp>
        <p:grpSp>
          <p:nvGrpSpPr>
            <p:cNvPr id="8216" name="図形グループ 46"/>
            <p:cNvGrpSpPr>
              <a:grpSpLocks/>
            </p:cNvGrpSpPr>
            <p:nvPr/>
          </p:nvGrpSpPr>
          <p:grpSpPr bwMode="auto">
            <a:xfrm>
              <a:off x="2623051" y="1644202"/>
              <a:ext cx="1245062" cy="1157434"/>
              <a:chOff x="2623051" y="1644202"/>
              <a:chExt cx="1245062" cy="1157434"/>
            </a:xfrm>
          </p:grpSpPr>
          <p:sp>
            <p:nvSpPr>
              <p:cNvPr id="27" name="フレーム 30">
                <a:extLst>
                  <a:ext uri="{FF2B5EF4-FFF2-40B4-BE49-F238E27FC236}"/>
                </a:extLst>
              </p:cNvPr>
              <p:cNvSpPr/>
              <p:nvPr/>
            </p:nvSpPr>
            <p:spPr>
              <a:xfrm>
                <a:off x="2623051" y="1636268"/>
                <a:ext cx="322609" cy="539538"/>
              </a:xfrm>
              <a:prstGeom prst="frame">
                <a:avLst>
                  <a:gd name="adj1" fmla="val 1072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cxnSp>
            <p:nvCxnSpPr>
              <p:cNvPr id="28" name="直線コネクタ 40">
                <a:extLst>
                  <a:ext uri="{FF2B5EF4-FFF2-40B4-BE49-F238E27FC236}"/>
                </a:extLst>
              </p:cNvPr>
              <p:cNvCxnSpPr/>
              <p:nvPr/>
            </p:nvCxnSpPr>
            <p:spPr>
              <a:xfrm rot="16200000" flipV="1">
                <a:off x="3103435" y="1995814"/>
                <a:ext cx="606187" cy="921738"/>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直線コネクタ 42">
                <a:extLst>
                  <a:ext uri="{FF2B5EF4-FFF2-40B4-BE49-F238E27FC236}"/>
                </a:extLst>
              </p:cNvPr>
              <p:cNvCxnSpPr/>
              <p:nvPr/>
            </p:nvCxnSpPr>
            <p:spPr>
              <a:xfrm rot="16200000" flipV="1">
                <a:off x="2339846" y="2470155"/>
                <a:ext cx="639512" cy="22249"/>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36" name="角丸四角形吹き出し 62">
            <a:extLst>
              <a:ext uri="{FF2B5EF4-FFF2-40B4-BE49-F238E27FC236}"/>
            </a:extLst>
          </p:cNvPr>
          <p:cNvSpPr/>
          <p:nvPr/>
        </p:nvSpPr>
        <p:spPr>
          <a:xfrm>
            <a:off x="260350" y="828675"/>
            <a:ext cx="2768600" cy="1135063"/>
          </a:xfrm>
          <a:prstGeom prst="wedgeRoundRectCallout">
            <a:avLst>
              <a:gd name="adj1" fmla="val 72927"/>
              <a:gd name="adj2" fmla="val 14846"/>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r>
              <a:rPr lang="en-US" altLang="ja-JP" sz="2800">
                <a:cs typeface="Arial" panose="020B0604020202020204" pitchFamily="34" charset="0"/>
              </a:rPr>
              <a:t>Electrostatic attractive force</a:t>
            </a:r>
            <a:endParaRPr lang="ja-JP" altLang="en-US" sz="2800">
              <a:cs typeface="Arial" panose="020B0604020202020204" pitchFamily="34" charset="0"/>
            </a:endParaRPr>
          </a:p>
        </p:txBody>
      </p:sp>
      <p:grpSp>
        <p:nvGrpSpPr>
          <p:cNvPr id="37" name="図形グループ 91"/>
          <p:cNvGrpSpPr>
            <a:grpSpLocks/>
          </p:cNvGrpSpPr>
          <p:nvPr/>
        </p:nvGrpSpPr>
        <p:grpSpPr bwMode="auto">
          <a:xfrm>
            <a:off x="3259138" y="1350963"/>
            <a:ext cx="1576387" cy="496887"/>
            <a:chOff x="3259690" y="1350839"/>
            <a:chExt cx="1575097" cy="497313"/>
          </a:xfrm>
        </p:grpSpPr>
        <p:sp>
          <p:nvSpPr>
            <p:cNvPr id="38" name="円/楕円 82">
              <a:extLst>
                <a:ext uri="{FF2B5EF4-FFF2-40B4-BE49-F238E27FC236}"/>
              </a:extLst>
            </p:cNvPr>
            <p:cNvSpPr/>
            <p:nvPr/>
          </p:nvSpPr>
          <p:spPr>
            <a:xfrm>
              <a:off x="3259690" y="1671789"/>
              <a:ext cx="176068" cy="1763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a:t>
              </a:r>
              <a:endParaRPr lang="ja-JP" altLang="en-US" dirty="0">
                <a:solidFill>
                  <a:schemeClr val="tx1"/>
                </a:solidFill>
              </a:endParaRPr>
            </a:p>
          </p:txBody>
        </p:sp>
        <p:sp>
          <p:nvSpPr>
            <p:cNvPr id="39" name="円/楕円 78">
              <a:extLst>
                <a:ext uri="{FF2B5EF4-FFF2-40B4-BE49-F238E27FC236}"/>
              </a:extLst>
            </p:cNvPr>
            <p:cNvSpPr/>
            <p:nvPr/>
          </p:nvSpPr>
          <p:spPr>
            <a:xfrm>
              <a:off x="3821205" y="1357194"/>
              <a:ext cx="176068" cy="1747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a:t>
              </a:r>
              <a:endParaRPr lang="ja-JP" altLang="en-US" dirty="0">
                <a:solidFill>
                  <a:schemeClr val="tx1"/>
                </a:solidFill>
              </a:endParaRPr>
            </a:p>
          </p:txBody>
        </p:sp>
        <p:sp>
          <p:nvSpPr>
            <p:cNvPr id="40" name="円/楕円 79">
              <a:extLst>
                <a:ext uri="{FF2B5EF4-FFF2-40B4-BE49-F238E27FC236}"/>
              </a:extLst>
            </p:cNvPr>
            <p:cNvSpPr/>
            <p:nvPr/>
          </p:nvSpPr>
          <p:spPr>
            <a:xfrm>
              <a:off x="4076583" y="1350839"/>
              <a:ext cx="176069" cy="1763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a:t>
              </a:r>
              <a:endParaRPr lang="ja-JP" altLang="en-US" dirty="0">
                <a:solidFill>
                  <a:schemeClr val="tx1"/>
                </a:solidFill>
              </a:endParaRPr>
            </a:p>
          </p:txBody>
        </p:sp>
        <p:sp>
          <p:nvSpPr>
            <p:cNvPr id="41" name="円/楕円 83">
              <a:extLst>
                <a:ext uri="{FF2B5EF4-FFF2-40B4-BE49-F238E27FC236}"/>
              </a:extLst>
            </p:cNvPr>
            <p:cNvSpPr/>
            <p:nvPr/>
          </p:nvSpPr>
          <p:spPr>
            <a:xfrm>
              <a:off x="3513482" y="1667022"/>
              <a:ext cx="176068" cy="1763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a:t>
              </a:r>
              <a:endParaRPr lang="ja-JP" altLang="en-US" dirty="0">
                <a:solidFill>
                  <a:schemeClr val="tx1"/>
                </a:solidFill>
              </a:endParaRPr>
            </a:p>
          </p:txBody>
        </p:sp>
        <p:sp>
          <p:nvSpPr>
            <p:cNvPr id="42" name="円/楕円 85">
              <a:extLst>
                <a:ext uri="{FF2B5EF4-FFF2-40B4-BE49-F238E27FC236}"/>
              </a:extLst>
            </p:cNvPr>
            <p:cNvSpPr/>
            <p:nvPr/>
          </p:nvSpPr>
          <p:spPr>
            <a:xfrm>
              <a:off x="4409685" y="1667022"/>
              <a:ext cx="176069" cy="1763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a:t>
              </a:r>
              <a:endParaRPr lang="ja-JP" altLang="en-US" dirty="0">
                <a:solidFill>
                  <a:schemeClr val="tx1"/>
                </a:solidFill>
              </a:endParaRPr>
            </a:p>
          </p:txBody>
        </p:sp>
        <p:sp>
          <p:nvSpPr>
            <p:cNvPr id="43" name="円/楕円 86">
              <a:extLst>
                <a:ext uri="{FF2B5EF4-FFF2-40B4-BE49-F238E27FC236}"/>
              </a:extLst>
            </p:cNvPr>
            <p:cNvSpPr/>
            <p:nvPr/>
          </p:nvSpPr>
          <p:spPr>
            <a:xfrm>
              <a:off x="4658719" y="1667022"/>
              <a:ext cx="176068" cy="1763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a:t>
              </a:r>
              <a:endParaRPr lang="ja-JP" altLang="en-US" dirty="0">
                <a:solidFill>
                  <a:schemeClr val="tx1"/>
                </a:solidFill>
              </a:endParaRPr>
            </a:p>
          </p:txBody>
        </p:sp>
      </p:grpSp>
      <p:cxnSp>
        <p:nvCxnSpPr>
          <p:cNvPr id="44" name="直線矢印コネクタ 56">
            <a:extLst>
              <a:ext uri="{FF2B5EF4-FFF2-40B4-BE49-F238E27FC236}"/>
            </a:extLst>
          </p:cNvPr>
          <p:cNvCxnSpPr/>
          <p:nvPr/>
        </p:nvCxnSpPr>
        <p:spPr>
          <a:xfrm flipV="1">
            <a:off x="3403600" y="1466850"/>
            <a:ext cx="400050" cy="160338"/>
          </a:xfrm>
          <a:prstGeom prst="straightConnector1">
            <a:avLst/>
          </a:prstGeom>
          <a:ln w="60325">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5" name="直線矢印コネクタ 60">
            <a:extLst>
              <a:ext uri="{FF2B5EF4-FFF2-40B4-BE49-F238E27FC236}"/>
            </a:extLst>
          </p:cNvPr>
          <p:cNvCxnSpPr/>
          <p:nvPr/>
        </p:nvCxnSpPr>
        <p:spPr>
          <a:xfrm>
            <a:off x="4271963" y="1455738"/>
            <a:ext cx="393700" cy="168275"/>
          </a:xfrm>
          <a:prstGeom prst="straightConnector1">
            <a:avLst/>
          </a:prstGeom>
          <a:ln w="60325">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6" name="直線矢印コネクタ 93">
            <a:extLst>
              <a:ext uri="{FF2B5EF4-FFF2-40B4-BE49-F238E27FC236}"/>
            </a:extLst>
          </p:cNvPr>
          <p:cNvCxnSpPr/>
          <p:nvPr/>
        </p:nvCxnSpPr>
        <p:spPr>
          <a:xfrm flipH="1" flipV="1">
            <a:off x="7883525" y="3455988"/>
            <a:ext cx="428625" cy="490537"/>
          </a:xfrm>
          <a:prstGeom prst="straightConnector1">
            <a:avLst/>
          </a:prstGeom>
          <a:ln w="6032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8207" name="タイトル 1"/>
          <p:cNvSpPr txBox="1">
            <a:spLocks/>
          </p:cNvSpPr>
          <p:nvPr/>
        </p:nvSpPr>
        <p:spPr bwMode="auto">
          <a:xfrm>
            <a:off x="7292975" y="3981450"/>
            <a:ext cx="2039938"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kumimoji="1" sz="2400">
                <a:solidFill>
                  <a:schemeClr val="tx1"/>
                </a:solidFill>
                <a:latin typeface="Arial" panose="020B0604020202020204" pitchFamily="34" charset="0"/>
                <a:ea typeface="ＭＳ Ｐゴシック" panose="020B0600070205080204" pitchFamily="50" charset="-128"/>
              </a:defRPr>
            </a:lvl1pPr>
            <a:lvl2pPr marL="742950" indent="-285750" defTabSz="685800">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685800">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685800">
              <a:defRPr kumimoji="1" sz="2400">
                <a:solidFill>
                  <a:schemeClr val="tx1"/>
                </a:solidFill>
                <a:latin typeface="Arial" panose="020B0604020202020204" pitchFamily="34" charset="0"/>
                <a:ea typeface="ＭＳ Ｐゴシック" panose="020B0600070205080204" pitchFamily="50" charset="-128"/>
              </a:defRPr>
            </a:lvl4pPr>
            <a:lvl5pPr marL="2057400" indent="-228600" defTabSz="685800">
              <a:defRPr kumimoji="1" sz="2400">
                <a:solidFill>
                  <a:schemeClr val="tx1"/>
                </a:solidFill>
                <a:latin typeface="Arial" panose="020B0604020202020204" pitchFamily="34" charset="0"/>
                <a:ea typeface="ＭＳ Ｐゴシック" panose="020B0600070205080204" pitchFamily="50" charset="-128"/>
              </a:defRPr>
            </a:lvl5pPr>
            <a:lvl6pPr marL="25146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just" eaLnBrk="1" hangingPunct="1">
              <a:lnSpc>
                <a:spcPct val="90000"/>
              </a:lnSpc>
            </a:pPr>
            <a:r>
              <a:rPr lang="en-US" altLang="ja-JP">
                <a:cs typeface="Arial" panose="020B0604020202020204" pitchFamily="34" charset="0"/>
              </a:rPr>
              <a:t>Mechanical</a:t>
            </a:r>
          </a:p>
          <a:p>
            <a:pPr algn="just" eaLnBrk="1" hangingPunct="1">
              <a:lnSpc>
                <a:spcPct val="90000"/>
              </a:lnSpc>
            </a:pPr>
            <a:r>
              <a:rPr lang="en-US" altLang="ja-JP">
                <a:cs typeface="Arial" panose="020B0604020202020204" pitchFamily="34" charset="0"/>
              </a:rPr>
              <a:t>stopper</a:t>
            </a:r>
          </a:p>
        </p:txBody>
      </p:sp>
      <p:sp>
        <p:nvSpPr>
          <p:cNvPr id="47" name="テキスト ボックス 46"/>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3-2</a:t>
            </a:r>
            <a:endParaRPr lang="ja-JP" altLang="en-US" sz="1400" dirty="0">
              <a:latin typeface="+mn-ea"/>
              <a:ea typeface="+mn-ea"/>
            </a:endParaRPr>
          </a:p>
        </p:txBody>
      </p:sp>
    </p:spTree>
    <p:extLst>
      <p:ext uri="{BB962C8B-B14F-4D97-AF65-F5344CB8AC3E}">
        <p14:creationId xmlns:p14="http://schemas.microsoft.com/office/powerpoint/2010/main" val="22927972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F67CE1AB-6CD6-4F7B-BFC6-AD17176C9AA8}" type="slidenum">
              <a:rPr lang="ja-JP" altLang="en-US" sz="1200" smtClean="0">
                <a:solidFill>
                  <a:srgbClr val="000000"/>
                </a:solidFill>
              </a:rPr>
              <a:pPr/>
              <a:t>11</a:t>
            </a:fld>
            <a:endParaRPr lang="ja-JP" altLang="en-US" sz="1200" smtClean="0">
              <a:solidFill>
                <a:srgbClr val="000000"/>
              </a:solidFill>
            </a:endParaRPr>
          </a:p>
        </p:txBody>
      </p:sp>
      <p:sp>
        <p:nvSpPr>
          <p:cNvPr id="16" name="テキスト ボックス 3">
            <a:extLst>
              <a:ext uri="{FF2B5EF4-FFF2-40B4-BE49-F238E27FC236}"/>
            </a:extLst>
          </p:cNvPr>
          <p:cNvSpPr txBox="1">
            <a:spLocks noChangeArrowheads="1"/>
          </p:cNvSpPr>
          <p:nvPr/>
        </p:nvSpPr>
        <p:spPr bwMode="auto">
          <a:xfrm>
            <a:off x="1055688" y="31750"/>
            <a:ext cx="79248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ja-JP" altLang="en-US" sz="1700" b="1">
                <a:effectLst>
                  <a:outerShdw blurRad="38100" dist="38100" dir="2700000" algn="tl">
                    <a:srgbClr val="C0C0C0"/>
                  </a:outerShdw>
                </a:effectLst>
                <a:latin typeface="HGPｺﾞｼｯｸE" panose="020B0900000000000000" pitchFamily="34" charset="-128"/>
              </a:rPr>
              <a:t>③</a:t>
            </a:r>
            <a:r>
              <a:rPr lang="en-US" altLang="ja-JP" sz="1700" b="1">
                <a:effectLst>
                  <a:outerShdw blurRad="38100" dist="38100" dir="2700000" algn="tl">
                    <a:srgbClr val="C0C0C0"/>
                  </a:outerShdw>
                </a:effectLst>
                <a:latin typeface="HGPｺﾞｼｯｸE" panose="020B0900000000000000" pitchFamily="34" charset="-128"/>
              </a:rPr>
              <a:t>-</a:t>
            </a:r>
            <a:r>
              <a:rPr lang="ja-JP" altLang="en-US" sz="1700" b="1">
                <a:effectLst>
                  <a:outerShdw blurRad="38100" dist="38100" dir="2700000" algn="tl">
                    <a:srgbClr val="C0C0C0"/>
                  </a:outerShdw>
                </a:effectLst>
                <a:latin typeface="HGPｺﾞｼｯｸE" panose="020B0900000000000000" pitchFamily="34" charset="-128"/>
              </a:rPr>
              <a:t>（２</a:t>
            </a:r>
            <a:r>
              <a:rPr lang="en-US" altLang="ja-JP" sz="1700" b="1">
                <a:effectLst>
                  <a:outerShdw blurRad="38100" dist="38100" dir="2700000" algn="tl">
                    <a:srgbClr val="C0C0C0"/>
                  </a:outerShdw>
                </a:effectLst>
                <a:latin typeface="HGPｺﾞｼｯｸE" panose="020B0900000000000000" pitchFamily="34" charset="-128"/>
              </a:rPr>
              <a:t>) </a:t>
            </a:r>
            <a:r>
              <a:rPr lang="ja-JP" altLang="en-US" sz="1700" b="1">
                <a:effectLst>
                  <a:outerShdw blurRad="38100" dist="38100" dir="2700000" algn="tl">
                    <a:srgbClr val="C0C0C0"/>
                  </a:outerShdw>
                </a:effectLst>
              </a:rPr>
              <a:t>微小加速度領域での振動発電を可能にする機構開発</a:t>
            </a:r>
            <a:endParaRPr lang="en-US" altLang="ja-JP" sz="1700" b="1">
              <a:effectLst>
                <a:outerShdw blurRad="38100" dist="38100" dir="2700000" algn="tl">
                  <a:srgbClr val="C0C0C0"/>
                </a:outerShdw>
              </a:effectLst>
            </a:endParaRPr>
          </a:p>
          <a:p>
            <a:pPr eaLnBrk="1" hangingPunct="1">
              <a:defRPr/>
            </a:pPr>
            <a:r>
              <a:rPr lang="en-US" altLang="ja-JP" sz="1700" b="1">
                <a:effectLst>
                  <a:outerShdw blurRad="38100" dist="38100" dir="2700000" algn="tl">
                    <a:srgbClr val="C0C0C0"/>
                  </a:outerShdw>
                </a:effectLst>
              </a:rPr>
              <a:t>                            (</a:t>
            </a:r>
            <a:r>
              <a:rPr lang="ja-JP" altLang="en-US" sz="1700" b="1">
                <a:effectLst>
                  <a:outerShdw blurRad="38100" dist="38100" dir="2700000" algn="tl">
                    <a:srgbClr val="C0C0C0"/>
                  </a:outerShdw>
                </a:effectLst>
              </a:rPr>
              <a:t>担当：株式会社鷺宮製作所、国立大学法人東京大学</a:t>
            </a:r>
            <a:r>
              <a:rPr lang="en-US" altLang="ja-JP" sz="1700" b="1">
                <a:effectLst>
                  <a:outerShdw blurRad="38100" dist="38100" dir="2700000" algn="tl">
                    <a:srgbClr val="C0C0C0"/>
                  </a:outerShdw>
                </a:effectLst>
              </a:rPr>
              <a:t>(</a:t>
            </a:r>
            <a:r>
              <a:rPr lang="ja-JP" altLang="en-US" sz="1700" b="1">
                <a:effectLst>
                  <a:outerShdw blurRad="38100" dist="38100" dir="2700000" algn="tl">
                    <a:srgbClr val="C0C0C0"/>
                  </a:outerShdw>
                </a:effectLst>
              </a:rPr>
              <a:t>再委託</a:t>
            </a:r>
            <a:r>
              <a:rPr lang="en-US" altLang="ja-JP" sz="1700" b="1">
                <a:effectLst>
                  <a:outerShdw blurRad="38100" dist="38100" dir="2700000" algn="tl">
                    <a:srgbClr val="C0C0C0"/>
                  </a:outerShdw>
                </a:effectLst>
              </a:rPr>
              <a:t>))</a:t>
            </a:r>
            <a:endParaRPr lang="ja-JP" altLang="ja-JP" sz="1800" b="1">
              <a:effectLst>
                <a:outerShdw blurRad="38100" dist="38100" dir="2700000" algn="tl">
                  <a:srgbClr val="C0C0C0"/>
                </a:outerShdw>
              </a:effectLst>
            </a:endParaRPr>
          </a:p>
        </p:txBody>
      </p:sp>
      <p:pic>
        <p:nvPicPr>
          <p:cNvPr id="10244" name="図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84525" y="3973513"/>
            <a:ext cx="2870200" cy="287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図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5100" y="3973513"/>
            <a:ext cx="2851150" cy="285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タイトル 1">
            <a:extLst>
              <a:ext uri="{FF2B5EF4-FFF2-40B4-BE49-F238E27FC236}"/>
            </a:extLst>
          </p:cNvPr>
          <p:cNvSpPr txBox="1">
            <a:spLocks/>
          </p:cNvSpPr>
          <p:nvPr/>
        </p:nvSpPr>
        <p:spPr>
          <a:xfrm>
            <a:off x="4502150" y="2052638"/>
            <a:ext cx="5308600" cy="573087"/>
          </a:xfrm>
          <a:prstGeom prst="rect">
            <a:avLst/>
          </a:prstGeom>
        </p:spPr>
        <p:txBody>
          <a:bodyPr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just">
              <a:defRPr/>
            </a:pPr>
            <a:r>
              <a:rPr lang="ja-JP" altLang="en-US" sz="2400" dirty="0">
                <a:latin typeface="+mn-ea"/>
                <a:ea typeface="+mn-ea"/>
                <a:cs typeface="Arial" charset="0"/>
              </a:rPr>
              <a:t>一定の静電力の発生</a:t>
            </a:r>
            <a:endParaRPr lang="en-US" altLang="ja-JP" sz="2400" dirty="0">
              <a:latin typeface="+mn-ea"/>
              <a:ea typeface="+mn-ea"/>
              <a:cs typeface="Arial" charset="0"/>
            </a:endParaRPr>
          </a:p>
        </p:txBody>
      </p:sp>
      <p:sp>
        <p:nvSpPr>
          <p:cNvPr id="52" name="下矢印 6">
            <a:extLst>
              <a:ext uri="{FF2B5EF4-FFF2-40B4-BE49-F238E27FC236}"/>
            </a:extLst>
          </p:cNvPr>
          <p:cNvSpPr/>
          <p:nvPr/>
        </p:nvSpPr>
        <p:spPr>
          <a:xfrm>
            <a:off x="5532438" y="1684338"/>
            <a:ext cx="1697037"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endParaRPr lang="ja-JP" altLang="en-US">
              <a:solidFill>
                <a:srgbClr val="FFFFFF"/>
              </a:solidFill>
              <a:cs typeface="Arial" panose="020B0604020202020204" pitchFamily="34" charset="0"/>
            </a:endParaRPr>
          </a:p>
        </p:txBody>
      </p:sp>
      <p:sp>
        <p:nvSpPr>
          <p:cNvPr id="53" name="正方形/長方形 11">
            <a:extLst>
              <a:ext uri="{FF2B5EF4-FFF2-40B4-BE49-F238E27FC236}"/>
            </a:extLst>
          </p:cNvPr>
          <p:cNvSpPr>
            <a:spLocks noRot="1" noChangeAspect="1" noMove="1" noResize="1" noEditPoints="1" noAdjustHandles="1" noChangeArrowheads="1" noChangeShapeType="1" noTextEdit="1"/>
          </p:cNvSpPr>
          <p:nvPr/>
        </p:nvSpPr>
        <p:spPr>
          <a:xfrm>
            <a:off x="192964" y="2718398"/>
            <a:ext cx="8753446" cy="1148123"/>
          </a:xfrm>
          <a:prstGeom prst="rect">
            <a:avLst/>
          </a:prstGeom>
          <a:blipFill rotWithShape="0">
            <a:blip r:embed="rId5"/>
            <a:stretch>
              <a:fillRect b="-40104"/>
            </a:stretch>
          </a:blipFill>
        </p:spPr>
        <p:txBody>
          <a:bodyPr/>
          <a:lstStyle/>
          <a:p>
            <a:pPr>
              <a:defRPr/>
            </a:pPr>
            <a:r>
              <a:rPr lang="en-US">
                <a:noFill/>
                <a:ea typeface="ＭＳ Ｐゴシック" panose="020B0600070205080204" pitchFamily="34" charset="-128"/>
              </a:rPr>
              <a:t> </a:t>
            </a:r>
          </a:p>
        </p:txBody>
      </p:sp>
      <p:grpSp>
        <p:nvGrpSpPr>
          <p:cNvPr id="54" name="図形グループ 63"/>
          <p:cNvGrpSpPr>
            <a:grpSpLocks/>
          </p:cNvGrpSpPr>
          <p:nvPr/>
        </p:nvGrpSpPr>
        <p:grpSpPr bwMode="auto">
          <a:xfrm>
            <a:off x="941388" y="4395788"/>
            <a:ext cx="1646237" cy="1092200"/>
            <a:chOff x="1068909" y="4196082"/>
            <a:chExt cx="1787894" cy="1185981"/>
          </a:xfrm>
        </p:grpSpPr>
        <p:cxnSp>
          <p:nvCxnSpPr>
            <p:cNvPr id="55" name="直線矢印コネクタ 13">
              <a:extLst>
                <a:ext uri="{FF2B5EF4-FFF2-40B4-BE49-F238E27FC236}"/>
              </a:extLst>
            </p:cNvPr>
            <p:cNvCxnSpPr/>
            <p:nvPr/>
          </p:nvCxnSpPr>
          <p:spPr>
            <a:xfrm flipH="1">
              <a:off x="1130977" y="4782177"/>
              <a:ext cx="539644" cy="560238"/>
            </a:xfrm>
            <a:prstGeom prst="straightConnector1">
              <a:avLst/>
            </a:prstGeom>
            <a:ln w="6032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直線矢印コネクタ 16">
              <a:extLst>
                <a:ext uri="{FF2B5EF4-FFF2-40B4-BE49-F238E27FC236}"/>
              </a:extLst>
            </p:cNvPr>
            <p:cNvCxnSpPr/>
            <p:nvPr/>
          </p:nvCxnSpPr>
          <p:spPr>
            <a:xfrm flipV="1">
              <a:off x="2325779" y="4832167"/>
              <a:ext cx="531024" cy="549896"/>
            </a:xfrm>
            <a:prstGeom prst="straightConnector1">
              <a:avLst/>
            </a:prstGeom>
            <a:ln w="6032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0330" name="タイトル 1"/>
            <p:cNvSpPr txBox="1">
              <a:spLocks/>
            </p:cNvSpPr>
            <p:nvPr/>
          </p:nvSpPr>
          <p:spPr bwMode="auto">
            <a:xfrm>
              <a:off x="1068909" y="4196082"/>
              <a:ext cx="1204819" cy="362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kumimoji="1" sz="2400">
                  <a:solidFill>
                    <a:schemeClr val="tx1"/>
                  </a:solidFill>
                  <a:latin typeface="Arial" panose="020B0604020202020204" pitchFamily="34" charset="0"/>
                  <a:ea typeface="ＭＳ Ｐゴシック" panose="020B0600070205080204" pitchFamily="50" charset="-128"/>
                </a:defRPr>
              </a:lvl1pPr>
              <a:lvl2pPr marL="742950" indent="-285750" defTabSz="685800">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685800">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685800">
                <a:defRPr kumimoji="1" sz="2400">
                  <a:solidFill>
                    <a:schemeClr val="tx1"/>
                  </a:solidFill>
                  <a:latin typeface="Arial" panose="020B0604020202020204" pitchFamily="34" charset="0"/>
                  <a:ea typeface="ＭＳ Ｐゴシック" panose="020B0600070205080204" pitchFamily="50" charset="-128"/>
                </a:defRPr>
              </a:lvl4pPr>
              <a:lvl5pPr marL="2057400" indent="-228600" defTabSz="685800">
                <a:defRPr kumimoji="1" sz="2400">
                  <a:solidFill>
                    <a:schemeClr val="tx1"/>
                  </a:solidFill>
                  <a:latin typeface="Arial" panose="020B0604020202020204" pitchFamily="34" charset="0"/>
                  <a:ea typeface="ＭＳ Ｐゴシック" panose="020B0600070205080204" pitchFamily="50" charset="-128"/>
                </a:defRPr>
              </a:lvl5pPr>
              <a:lvl6pPr marL="25146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lnSpc>
                  <a:spcPct val="90000"/>
                </a:lnSpc>
              </a:pPr>
              <a:r>
                <a:rPr lang="en-US" altLang="ja-JP">
                  <a:solidFill>
                    <a:srgbClr val="0070C0"/>
                  </a:solidFill>
                  <a:cs typeface="Arial" panose="020B0604020202020204" pitchFamily="34" charset="0"/>
                </a:rPr>
                <a:t>Linear</a:t>
              </a:r>
            </a:p>
          </p:txBody>
        </p:sp>
      </p:grpSp>
      <p:grpSp>
        <p:nvGrpSpPr>
          <p:cNvPr id="58" name="図形グループ 64"/>
          <p:cNvGrpSpPr>
            <a:grpSpLocks/>
          </p:cNvGrpSpPr>
          <p:nvPr/>
        </p:nvGrpSpPr>
        <p:grpSpPr bwMode="auto">
          <a:xfrm>
            <a:off x="4464050" y="3956050"/>
            <a:ext cx="4144963" cy="2039938"/>
            <a:chOff x="4458927" y="3707688"/>
            <a:chExt cx="4501007" cy="2216054"/>
          </a:xfrm>
        </p:grpSpPr>
        <p:cxnSp>
          <p:nvCxnSpPr>
            <p:cNvPr id="59" name="直線矢印コネクタ 20">
              <a:extLst>
                <a:ext uri="{FF2B5EF4-FFF2-40B4-BE49-F238E27FC236}"/>
              </a:extLst>
            </p:cNvPr>
            <p:cNvCxnSpPr/>
            <p:nvPr/>
          </p:nvCxnSpPr>
          <p:spPr>
            <a:xfrm>
              <a:off x="4469270" y="4949368"/>
              <a:ext cx="453377" cy="0"/>
            </a:xfrm>
            <a:prstGeom prst="straightConnector1">
              <a:avLst/>
            </a:prstGeom>
            <a:ln w="60325">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0" name="直線コネクタ 34">
              <a:extLst>
                <a:ext uri="{FF2B5EF4-FFF2-40B4-BE49-F238E27FC236}"/>
              </a:extLst>
            </p:cNvPr>
            <p:cNvCxnSpPr>
              <a:stCxn id="103" idx="1"/>
            </p:cNvCxnSpPr>
            <p:nvPr/>
          </p:nvCxnSpPr>
          <p:spPr>
            <a:xfrm flipH="1">
              <a:off x="4758879" y="4175043"/>
              <a:ext cx="1703177" cy="68637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1" name="直線コネクタ 43">
              <a:extLst>
                <a:ext uri="{FF2B5EF4-FFF2-40B4-BE49-F238E27FC236}"/>
              </a:extLst>
            </p:cNvPr>
            <p:cNvCxnSpPr/>
            <p:nvPr/>
          </p:nvCxnSpPr>
          <p:spPr>
            <a:xfrm flipV="1">
              <a:off x="4458927" y="4975237"/>
              <a:ext cx="0" cy="948505"/>
            </a:xfrm>
            <a:prstGeom prst="line">
              <a:avLst/>
            </a:prstGeom>
            <a:ln w="34925">
              <a:prstDash val="sysDash"/>
            </a:ln>
          </p:spPr>
          <p:style>
            <a:lnRef idx="1">
              <a:schemeClr val="accent1"/>
            </a:lnRef>
            <a:fillRef idx="0">
              <a:schemeClr val="accent1"/>
            </a:fillRef>
            <a:effectRef idx="0">
              <a:schemeClr val="accent1"/>
            </a:effectRef>
            <a:fontRef idx="minor">
              <a:schemeClr val="tx1"/>
            </a:fontRef>
          </p:style>
        </p:cxnSp>
        <p:sp>
          <p:nvSpPr>
            <p:cNvPr id="10327" name="タイトル 1"/>
            <p:cNvSpPr txBox="1">
              <a:spLocks/>
            </p:cNvSpPr>
            <p:nvPr/>
          </p:nvSpPr>
          <p:spPr bwMode="auto">
            <a:xfrm>
              <a:off x="6523361" y="3707688"/>
              <a:ext cx="2436573" cy="8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kumimoji="1" sz="2400">
                  <a:solidFill>
                    <a:schemeClr val="tx1"/>
                  </a:solidFill>
                  <a:latin typeface="Arial" panose="020B0604020202020204" pitchFamily="34" charset="0"/>
                  <a:ea typeface="ＭＳ Ｐゴシック" panose="020B0600070205080204" pitchFamily="50" charset="-128"/>
                </a:defRPr>
              </a:lvl1pPr>
              <a:lvl2pPr marL="742950" indent="-285750" defTabSz="685800">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685800">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685800">
                <a:defRPr kumimoji="1" sz="2400">
                  <a:solidFill>
                    <a:schemeClr val="tx1"/>
                  </a:solidFill>
                  <a:latin typeface="Arial" panose="020B0604020202020204" pitchFamily="34" charset="0"/>
                  <a:ea typeface="ＭＳ Ｐゴシック" panose="020B0600070205080204" pitchFamily="50" charset="-128"/>
                </a:defRPr>
              </a:lvl4pPr>
              <a:lvl5pPr marL="2057400" indent="-228600" defTabSz="685800">
                <a:defRPr kumimoji="1" sz="2400">
                  <a:solidFill>
                    <a:schemeClr val="tx1"/>
                  </a:solidFill>
                  <a:latin typeface="Arial" panose="020B0604020202020204" pitchFamily="34" charset="0"/>
                  <a:ea typeface="ＭＳ Ｐゴシック" panose="020B0600070205080204" pitchFamily="50" charset="-128"/>
                </a:defRPr>
              </a:lvl5pPr>
              <a:lvl6pPr marL="25146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lnSpc>
                  <a:spcPct val="90000"/>
                </a:lnSpc>
              </a:pPr>
              <a:r>
                <a:rPr lang="en-US" altLang="ja-JP">
                  <a:solidFill>
                    <a:srgbClr val="0070C0"/>
                  </a:solidFill>
                  <a:cs typeface="Arial" panose="020B0604020202020204" pitchFamily="34" charset="0"/>
                </a:rPr>
                <a:t>Position of the Potential Well</a:t>
              </a:r>
            </a:p>
          </p:txBody>
        </p:sp>
      </p:grpSp>
      <p:grpSp>
        <p:nvGrpSpPr>
          <p:cNvPr id="63" name="図形グループ 65"/>
          <p:cNvGrpSpPr>
            <a:grpSpLocks/>
          </p:cNvGrpSpPr>
          <p:nvPr/>
        </p:nvGrpSpPr>
        <p:grpSpPr bwMode="auto">
          <a:xfrm>
            <a:off x="5284788" y="5151438"/>
            <a:ext cx="3340100" cy="1446212"/>
            <a:chOff x="5269417" y="4897704"/>
            <a:chExt cx="3626308" cy="1570319"/>
          </a:xfrm>
        </p:grpSpPr>
        <p:cxnSp>
          <p:nvCxnSpPr>
            <p:cNvPr id="64" name="直線矢印コネクタ 24">
              <a:extLst>
                <a:ext uri="{FF2B5EF4-FFF2-40B4-BE49-F238E27FC236}"/>
              </a:extLst>
            </p:cNvPr>
            <p:cNvCxnSpPr/>
            <p:nvPr/>
          </p:nvCxnSpPr>
          <p:spPr>
            <a:xfrm flipV="1">
              <a:off x="5269417" y="4897704"/>
              <a:ext cx="0" cy="899788"/>
            </a:xfrm>
            <a:prstGeom prst="straightConnector1">
              <a:avLst/>
            </a:prstGeom>
            <a:ln w="60325">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323" name="タイトル 1"/>
            <p:cNvSpPr txBox="1">
              <a:spLocks/>
            </p:cNvSpPr>
            <p:nvPr/>
          </p:nvSpPr>
          <p:spPr bwMode="auto">
            <a:xfrm>
              <a:off x="6459151" y="5615788"/>
              <a:ext cx="2436574" cy="85223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kumimoji="1" sz="2400">
                  <a:solidFill>
                    <a:schemeClr val="tx1"/>
                  </a:solidFill>
                  <a:latin typeface="Arial" panose="020B0604020202020204" pitchFamily="34" charset="0"/>
                  <a:ea typeface="ＭＳ Ｐゴシック" panose="020B0600070205080204" pitchFamily="50" charset="-128"/>
                </a:defRPr>
              </a:lvl1pPr>
              <a:lvl2pPr marL="742950" indent="-285750" defTabSz="685800">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685800">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685800">
                <a:defRPr kumimoji="1" sz="2400">
                  <a:solidFill>
                    <a:schemeClr val="tx1"/>
                  </a:solidFill>
                  <a:latin typeface="Arial" panose="020B0604020202020204" pitchFamily="34" charset="0"/>
                  <a:ea typeface="ＭＳ Ｐゴシック" panose="020B0600070205080204" pitchFamily="50" charset="-128"/>
                </a:defRPr>
              </a:lvl4pPr>
              <a:lvl5pPr marL="2057400" indent="-228600" defTabSz="685800">
                <a:defRPr kumimoji="1" sz="2400">
                  <a:solidFill>
                    <a:schemeClr val="tx1"/>
                  </a:solidFill>
                  <a:latin typeface="Arial" panose="020B0604020202020204" pitchFamily="34" charset="0"/>
                  <a:ea typeface="ＭＳ Ｐゴシック" panose="020B0600070205080204" pitchFamily="50" charset="-128"/>
                </a:defRPr>
              </a:lvl5pPr>
              <a:lvl6pPr marL="25146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lnSpc>
                  <a:spcPct val="90000"/>
                </a:lnSpc>
              </a:pPr>
              <a:r>
                <a:rPr lang="en-US" altLang="ja-JP">
                  <a:solidFill>
                    <a:srgbClr val="0070C0"/>
                  </a:solidFill>
                  <a:cs typeface="Arial" panose="020B0604020202020204" pitchFamily="34" charset="0"/>
                </a:rPr>
                <a:t>Depth of the Potential Well</a:t>
              </a:r>
            </a:p>
          </p:txBody>
        </p:sp>
      </p:grpSp>
      <p:grpSp>
        <p:nvGrpSpPr>
          <p:cNvPr id="67" name="図形グループ 66"/>
          <p:cNvGrpSpPr>
            <a:grpSpLocks/>
          </p:cNvGrpSpPr>
          <p:nvPr/>
        </p:nvGrpSpPr>
        <p:grpSpPr bwMode="auto">
          <a:xfrm>
            <a:off x="6627813" y="4683125"/>
            <a:ext cx="2617787" cy="1214438"/>
            <a:chOff x="6629861" y="4520185"/>
            <a:chExt cx="2843240" cy="1319682"/>
          </a:xfrm>
        </p:grpSpPr>
        <p:sp>
          <p:nvSpPr>
            <p:cNvPr id="68" name="下矢印 60">
              <a:extLst>
                <a:ext uri="{FF2B5EF4-FFF2-40B4-BE49-F238E27FC236}"/>
              </a:extLst>
            </p:cNvPr>
            <p:cNvSpPr/>
            <p:nvPr/>
          </p:nvSpPr>
          <p:spPr>
            <a:xfrm rot="10800000">
              <a:off x="6748832" y="4520185"/>
              <a:ext cx="658652" cy="2604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endParaRPr lang="ja-JP" altLang="en-US">
                <a:solidFill>
                  <a:srgbClr val="FFFFFF"/>
                </a:solidFill>
                <a:cs typeface="Arial" panose="020B0604020202020204" pitchFamily="34" charset="0"/>
              </a:endParaRPr>
            </a:p>
          </p:txBody>
        </p:sp>
        <p:sp>
          <p:nvSpPr>
            <p:cNvPr id="69" name="下矢印 61">
              <a:extLst>
                <a:ext uri="{FF2B5EF4-FFF2-40B4-BE49-F238E27FC236}"/>
              </a:extLst>
            </p:cNvPr>
            <p:cNvSpPr/>
            <p:nvPr/>
          </p:nvSpPr>
          <p:spPr>
            <a:xfrm>
              <a:off x="6748832" y="5550055"/>
              <a:ext cx="658652" cy="2898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endParaRPr lang="ja-JP" altLang="en-US">
                <a:solidFill>
                  <a:srgbClr val="FFFFFF"/>
                </a:solidFill>
                <a:cs typeface="Arial" panose="020B0604020202020204" pitchFamily="34" charset="0"/>
              </a:endParaRPr>
            </a:p>
          </p:txBody>
        </p:sp>
        <p:sp>
          <p:nvSpPr>
            <p:cNvPr id="10321" name="タイトル 1"/>
            <p:cNvSpPr txBox="1">
              <a:spLocks/>
            </p:cNvSpPr>
            <p:nvPr/>
          </p:nvSpPr>
          <p:spPr bwMode="auto">
            <a:xfrm>
              <a:off x="6629861" y="4755878"/>
              <a:ext cx="2843240" cy="8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kumimoji="1" sz="2400">
                  <a:solidFill>
                    <a:schemeClr val="tx1"/>
                  </a:solidFill>
                  <a:latin typeface="Arial" panose="020B0604020202020204" pitchFamily="34" charset="0"/>
                  <a:ea typeface="ＭＳ Ｐゴシック" panose="020B0600070205080204" pitchFamily="50" charset="-128"/>
                </a:defRPr>
              </a:lvl1pPr>
              <a:lvl2pPr marL="742950" indent="-285750" defTabSz="685800">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685800">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685800">
                <a:defRPr kumimoji="1" sz="2400">
                  <a:solidFill>
                    <a:schemeClr val="tx1"/>
                  </a:solidFill>
                  <a:latin typeface="Arial" panose="020B0604020202020204" pitchFamily="34" charset="0"/>
                  <a:ea typeface="ＭＳ Ｐゴシック" panose="020B0600070205080204" pitchFamily="50" charset="-128"/>
                </a:defRPr>
              </a:lvl4pPr>
              <a:lvl5pPr marL="2057400" indent="-228600" defTabSz="685800">
                <a:defRPr kumimoji="1" sz="2400">
                  <a:solidFill>
                    <a:schemeClr val="tx1"/>
                  </a:solidFill>
                  <a:latin typeface="Arial" panose="020B0604020202020204" pitchFamily="34" charset="0"/>
                  <a:ea typeface="ＭＳ Ｐゴシック" panose="020B0600070205080204" pitchFamily="50" charset="-128"/>
                </a:defRPr>
              </a:lvl5pPr>
              <a:lvl6pPr marL="25146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lnSpc>
                  <a:spcPct val="90000"/>
                </a:lnSpc>
              </a:pPr>
              <a:r>
                <a:rPr lang="en-US" altLang="ja-JP">
                  <a:solidFill>
                    <a:srgbClr val="0070C0"/>
                  </a:solidFill>
                  <a:cs typeface="Arial" panose="020B0604020202020204" pitchFamily="34" charset="0"/>
                </a:rPr>
                <a:t>One-to-one Correspondence</a:t>
              </a:r>
            </a:p>
          </p:txBody>
        </p:sp>
      </p:grpSp>
      <p:cxnSp>
        <p:nvCxnSpPr>
          <p:cNvPr id="71" name="直線コネクタ 68">
            <a:extLst>
              <a:ext uri="{FF2B5EF4-FFF2-40B4-BE49-F238E27FC236}"/>
            </a:extLst>
          </p:cNvPr>
          <p:cNvCxnSpPr>
            <a:stCxn id="131" idx="1"/>
          </p:cNvCxnSpPr>
          <p:nvPr/>
        </p:nvCxnSpPr>
        <p:spPr>
          <a:xfrm flipV="1">
            <a:off x="3897313" y="852488"/>
            <a:ext cx="2714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2" name="図形グループ 104"/>
          <p:cNvGrpSpPr>
            <a:grpSpLocks/>
          </p:cNvGrpSpPr>
          <p:nvPr/>
        </p:nvGrpSpPr>
        <p:grpSpPr bwMode="auto">
          <a:xfrm>
            <a:off x="630238" y="971550"/>
            <a:ext cx="1514475" cy="1349375"/>
            <a:chOff x="852260" y="1760319"/>
            <a:chExt cx="1514286" cy="1349567"/>
          </a:xfrm>
        </p:grpSpPr>
        <p:cxnSp>
          <p:nvCxnSpPr>
            <p:cNvPr id="73" name="直線矢印コネクタ 105">
              <a:extLst>
                <a:ext uri="{FF2B5EF4-FFF2-40B4-BE49-F238E27FC236}"/>
              </a:extLst>
            </p:cNvPr>
            <p:cNvCxnSpPr/>
            <p:nvPr/>
          </p:nvCxnSpPr>
          <p:spPr>
            <a:xfrm flipV="1">
              <a:off x="1866545" y="2947938"/>
              <a:ext cx="0" cy="158773"/>
            </a:xfrm>
            <a:prstGeom prst="straightConnector1">
              <a:avLst/>
            </a:prstGeom>
            <a:ln w="222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nvGrpSpPr>
            <p:cNvPr id="10307" name="図形グループ 106"/>
            <p:cNvGrpSpPr>
              <a:grpSpLocks/>
            </p:cNvGrpSpPr>
            <p:nvPr/>
          </p:nvGrpSpPr>
          <p:grpSpPr bwMode="auto">
            <a:xfrm>
              <a:off x="852260" y="1760319"/>
              <a:ext cx="1514286" cy="1349567"/>
              <a:chOff x="852260" y="1760319"/>
              <a:chExt cx="1514286" cy="1349567"/>
            </a:xfrm>
          </p:grpSpPr>
          <p:cxnSp>
            <p:nvCxnSpPr>
              <p:cNvPr id="75" name="直線矢印コネクタ 107">
                <a:extLst>
                  <a:ext uri="{FF2B5EF4-FFF2-40B4-BE49-F238E27FC236}"/>
                </a:extLst>
              </p:cNvPr>
              <p:cNvCxnSpPr/>
              <p:nvPr/>
            </p:nvCxnSpPr>
            <p:spPr>
              <a:xfrm flipV="1">
                <a:off x="852260" y="1930206"/>
                <a:ext cx="0" cy="658906"/>
              </a:xfrm>
              <a:prstGeom prst="straightConnector1">
                <a:avLst/>
              </a:prstGeom>
              <a:ln w="222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線矢印コネクタ 108">
                <a:extLst>
                  <a:ext uri="{FF2B5EF4-FFF2-40B4-BE49-F238E27FC236}"/>
                </a:extLst>
              </p:cNvPr>
              <p:cNvCxnSpPr/>
              <p:nvPr/>
            </p:nvCxnSpPr>
            <p:spPr>
              <a:xfrm flipV="1">
                <a:off x="852260" y="2611340"/>
                <a:ext cx="0" cy="158773"/>
              </a:xfrm>
              <a:prstGeom prst="straightConnector1">
                <a:avLst/>
              </a:prstGeom>
              <a:ln w="222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直線矢印コネクタ 109">
                <a:extLst>
                  <a:ext uri="{FF2B5EF4-FFF2-40B4-BE49-F238E27FC236}"/>
                </a:extLst>
              </p:cNvPr>
              <p:cNvCxnSpPr/>
              <p:nvPr/>
            </p:nvCxnSpPr>
            <p:spPr>
              <a:xfrm flipV="1">
                <a:off x="852260" y="1760319"/>
                <a:ext cx="0" cy="158773"/>
              </a:xfrm>
              <a:prstGeom prst="straightConnector1">
                <a:avLst/>
              </a:prstGeom>
              <a:ln w="222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直線矢印コネクタ 110">
                <a:extLst>
                  <a:ext uri="{FF2B5EF4-FFF2-40B4-BE49-F238E27FC236}"/>
                </a:extLst>
              </p:cNvPr>
              <p:cNvCxnSpPr/>
              <p:nvPr/>
            </p:nvCxnSpPr>
            <p:spPr>
              <a:xfrm flipV="1">
                <a:off x="1368133" y="2100092"/>
                <a:ext cx="0" cy="158773"/>
              </a:xfrm>
              <a:prstGeom prst="straightConnector1">
                <a:avLst/>
              </a:prstGeom>
              <a:ln w="222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直線矢印コネクタ 111">
                <a:extLst>
                  <a:ext uri="{FF2B5EF4-FFF2-40B4-BE49-F238E27FC236}"/>
                </a:extLst>
              </p:cNvPr>
              <p:cNvCxnSpPr/>
              <p:nvPr/>
            </p:nvCxnSpPr>
            <p:spPr>
              <a:xfrm flipV="1">
                <a:off x="1866545" y="2100092"/>
                <a:ext cx="0" cy="158773"/>
              </a:xfrm>
              <a:prstGeom prst="straightConnector1">
                <a:avLst/>
              </a:prstGeom>
              <a:ln w="222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直線矢印コネクタ 112">
                <a:extLst>
                  <a:ext uri="{FF2B5EF4-FFF2-40B4-BE49-F238E27FC236}"/>
                </a:extLst>
              </p:cNvPr>
              <p:cNvCxnSpPr/>
              <p:nvPr/>
            </p:nvCxnSpPr>
            <p:spPr>
              <a:xfrm flipV="1">
                <a:off x="2366546" y="1765083"/>
                <a:ext cx="0" cy="160360"/>
              </a:xfrm>
              <a:prstGeom prst="straightConnector1">
                <a:avLst/>
              </a:prstGeom>
              <a:ln w="222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直線矢印コネクタ 113">
                <a:extLst>
                  <a:ext uri="{FF2B5EF4-FFF2-40B4-BE49-F238E27FC236}"/>
                </a:extLst>
              </p:cNvPr>
              <p:cNvCxnSpPr/>
              <p:nvPr/>
            </p:nvCxnSpPr>
            <p:spPr>
              <a:xfrm flipV="1">
                <a:off x="1368133" y="2611340"/>
                <a:ext cx="0" cy="158773"/>
              </a:xfrm>
              <a:prstGeom prst="straightConnector1">
                <a:avLst/>
              </a:prstGeom>
              <a:ln w="222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直線矢印コネクタ 114">
                <a:extLst>
                  <a:ext uri="{FF2B5EF4-FFF2-40B4-BE49-F238E27FC236}"/>
                </a:extLst>
              </p:cNvPr>
              <p:cNvCxnSpPr/>
              <p:nvPr/>
            </p:nvCxnSpPr>
            <p:spPr>
              <a:xfrm flipV="1">
                <a:off x="2363371" y="2951113"/>
                <a:ext cx="0" cy="158773"/>
              </a:xfrm>
              <a:prstGeom prst="straightConnector1">
                <a:avLst/>
              </a:prstGeom>
              <a:ln w="222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直線矢印コネクタ 115">
                <a:extLst>
                  <a:ext uri="{FF2B5EF4-FFF2-40B4-BE49-F238E27FC236}"/>
                </a:extLst>
              </p:cNvPr>
              <p:cNvCxnSpPr/>
              <p:nvPr/>
            </p:nvCxnSpPr>
            <p:spPr>
              <a:xfrm flipV="1">
                <a:off x="1868133" y="2281093"/>
                <a:ext cx="0" cy="658907"/>
              </a:xfrm>
              <a:prstGeom prst="straightConnector1">
                <a:avLst/>
              </a:prstGeom>
              <a:ln w="222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直線矢印コネクタ 116">
                <a:extLst>
                  <a:ext uri="{FF2B5EF4-FFF2-40B4-BE49-F238E27FC236}"/>
                </a:extLst>
              </p:cNvPr>
              <p:cNvCxnSpPr/>
              <p:nvPr/>
            </p:nvCxnSpPr>
            <p:spPr>
              <a:xfrm flipV="1">
                <a:off x="2363371" y="1941320"/>
                <a:ext cx="0" cy="998680"/>
              </a:xfrm>
              <a:prstGeom prst="straightConnector1">
                <a:avLst/>
              </a:prstGeom>
              <a:ln w="222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直線矢印コネクタ 117">
                <a:extLst>
                  <a:ext uri="{FF2B5EF4-FFF2-40B4-BE49-F238E27FC236}"/>
                </a:extLst>
              </p:cNvPr>
              <p:cNvCxnSpPr/>
              <p:nvPr/>
            </p:nvCxnSpPr>
            <p:spPr>
              <a:xfrm flipV="1">
                <a:off x="1368133" y="2274742"/>
                <a:ext cx="0" cy="314370"/>
              </a:xfrm>
              <a:prstGeom prst="straightConnector1">
                <a:avLst/>
              </a:prstGeom>
              <a:ln w="222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10255" name="図形グループ 121"/>
          <p:cNvGrpSpPr>
            <a:grpSpLocks/>
          </p:cNvGrpSpPr>
          <p:nvPr/>
        </p:nvGrpSpPr>
        <p:grpSpPr bwMode="auto">
          <a:xfrm>
            <a:off x="136525" y="644525"/>
            <a:ext cx="4060825" cy="2008188"/>
            <a:chOff x="136599" y="644403"/>
            <a:chExt cx="4060055" cy="2007963"/>
          </a:xfrm>
        </p:grpSpPr>
        <p:grpSp>
          <p:nvGrpSpPr>
            <p:cNvPr id="10270" name="図形グループ 69"/>
            <p:cNvGrpSpPr>
              <a:grpSpLocks/>
            </p:cNvGrpSpPr>
            <p:nvPr/>
          </p:nvGrpSpPr>
          <p:grpSpPr bwMode="auto">
            <a:xfrm>
              <a:off x="136599" y="644403"/>
              <a:ext cx="4060055" cy="1944294"/>
              <a:chOff x="330158" y="1426435"/>
              <a:chExt cx="4060055" cy="1944294"/>
            </a:xfrm>
          </p:grpSpPr>
          <p:grpSp>
            <p:nvGrpSpPr>
              <p:cNvPr id="10272" name="図形グループ 70"/>
              <p:cNvGrpSpPr>
                <a:grpSpLocks/>
              </p:cNvGrpSpPr>
              <p:nvPr/>
            </p:nvGrpSpPr>
            <p:grpSpPr bwMode="auto">
              <a:xfrm flipV="1">
                <a:off x="330159" y="2599547"/>
                <a:ext cx="3787872" cy="771182"/>
                <a:chOff x="221674" y="872836"/>
                <a:chExt cx="4627418" cy="942107"/>
              </a:xfrm>
            </p:grpSpPr>
            <p:sp>
              <p:nvSpPr>
                <p:cNvPr id="115" name="正方形/長方形 96">
                  <a:extLst>
                    <a:ext uri="{FF2B5EF4-FFF2-40B4-BE49-F238E27FC236}"/>
                  </a:extLst>
                </p:cNvPr>
                <p:cNvSpPr/>
                <p:nvPr/>
              </p:nvSpPr>
              <p:spPr>
                <a:xfrm>
                  <a:off x="1788374" y="983152"/>
                  <a:ext cx="1233196" cy="41691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endParaRPr lang="ja-JP" altLang="en-US">
                    <a:solidFill>
                      <a:srgbClr val="FFFFFF"/>
                    </a:solidFill>
                    <a:latin typeface="Times New Roman" panose="02020603050405020304" pitchFamily="18" charset="0"/>
                    <a:cs typeface="Times New Roman" panose="02020603050405020304" pitchFamily="18" charset="0"/>
                  </a:endParaRPr>
                </a:p>
              </p:txBody>
            </p:sp>
            <p:sp>
              <p:nvSpPr>
                <p:cNvPr id="116" name="正方形/長方形 97">
                  <a:extLst>
                    <a:ext uri="{FF2B5EF4-FFF2-40B4-BE49-F238E27FC236}"/>
                  </a:extLst>
                </p:cNvPr>
                <p:cNvSpPr/>
                <p:nvPr/>
              </p:nvSpPr>
              <p:spPr>
                <a:xfrm>
                  <a:off x="221673" y="983152"/>
                  <a:ext cx="333506" cy="41691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endParaRPr lang="ja-JP" altLang="en-US">
                    <a:solidFill>
                      <a:srgbClr val="FFFFFF"/>
                    </a:solidFill>
                    <a:latin typeface="Times New Roman" panose="02020603050405020304" pitchFamily="18" charset="0"/>
                    <a:cs typeface="Times New Roman" panose="02020603050405020304" pitchFamily="18" charset="0"/>
                  </a:endParaRPr>
                </a:p>
              </p:txBody>
            </p:sp>
            <p:sp>
              <p:nvSpPr>
                <p:cNvPr id="117" name="正方形/長方形 98">
                  <a:extLst>
                    <a:ext uri="{FF2B5EF4-FFF2-40B4-BE49-F238E27FC236}"/>
                  </a:extLst>
                </p:cNvPr>
                <p:cNvSpPr/>
                <p:nvPr/>
              </p:nvSpPr>
              <p:spPr>
                <a:xfrm>
                  <a:off x="4184962" y="983152"/>
                  <a:ext cx="665073" cy="41691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endParaRPr lang="ja-JP" altLang="en-US">
                    <a:solidFill>
                      <a:srgbClr val="FFFFFF"/>
                    </a:solidFill>
                    <a:latin typeface="Times New Roman" panose="02020603050405020304" pitchFamily="18" charset="0"/>
                    <a:cs typeface="Times New Roman" panose="02020603050405020304" pitchFamily="18" charset="0"/>
                  </a:endParaRPr>
                </a:p>
              </p:txBody>
            </p:sp>
            <p:sp>
              <p:nvSpPr>
                <p:cNvPr id="118" name="正方形/長方形 99">
                  <a:extLst>
                    <a:ext uri="{FF2B5EF4-FFF2-40B4-BE49-F238E27FC236}"/>
                  </a:extLst>
                </p:cNvPr>
                <p:cNvSpPr/>
                <p:nvPr/>
              </p:nvSpPr>
              <p:spPr>
                <a:xfrm>
                  <a:off x="221673" y="872621"/>
                  <a:ext cx="4628362" cy="318019"/>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endParaRPr lang="ja-JP" altLang="en-US">
                    <a:solidFill>
                      <a:srgbClr val="FFFFFF"/>
                    </a:solidFill>
                    <a:latin typeface="Times New Roman" panose="02020603050405020304" pitchFamily="18" charset="0"/>
                    <a:cs typeface="Times New Roman" panose="02020603050405020304" pitchFamily="18" charset="0"/>
                  </a:endParaRPr>
                </a:p>
              </p:txBody>
            </p:sp>
            <p:sp>
              <p:nvSpPr>
                <p:cNvPr id="119" name="正方形/長方形 100">
                  <a:extLst>
                    <a:ext uri="{FF2B5EF4-FFF2-40B4-BE49-F238E27FC236}"/>
                  </a:extLst>
                </p:cNvPr>
                <p:cNvSpPr/>
                <p:nvPr/>
              </p:nvSpPr>
              <p:spPr>
                <a:xfrm>
                  <a:off x="555179" y="1400066"/>
                  <a:ext cx="1233196" cy="414975"/>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endParaRPr lang="ja-JP" altLang="en-US">
                    <a:solidFill>
                      <a:srgbClr val="FFFFFF"/>
                    </a:solidFill>
                    <a:latin typeface="Times New Roman" panose="02020603050405020304" pitchFamily="18" charset="0"/>
                    <a:cs typeface="Times New Roman" panose="02020603050405020304" pitchFamily="18" charset="0"/>
                  </a:endParaRPr>
                </a:p>
              </p:txBody>
            </p:sp>
            <p:sp>
              <p:nvSpPr>
                <p:cNvPr id="120" name="正方形/長方形 101">
                  <a:extLst>
                    <a:ext uri="{FF2B5EF4-FFF2-40B4-BE49-F238E27FC236}"/>
                  </a:extLst>
                </p:cNvPr>
                <p:cNvSpPr/>
                <p:nvPr/>
              </p:nvSpPr>
              <p:spPr>
                <a:xfrm>
                  <a:off x="2951766" y="1400066"/>
                  <a:ext cx="1233196" cy="414975"/>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endParaRPr lang="ja-JP" altLang="en-US">
                    <a:solidFill>
                      <a:srgbClr val="FFFFFF"/>
                    </a:solidFill>
                    <a:latin typeface="Times New Roman" panose="02020603050405020304" pitchFamily="18" charset="0"/>
                    <a:cs typeface="Times New Roman" panose="02020603050405020304" pitchFamily="18" charset="0"/>
                  </a:endParaRPr>
                </a:p>
              </p:txBody>
            </p:sp>
            <p:sp>
              <p:nvSpPr>
                <p:cNvPr id="121" name="正方形/長方形 102">
                  <a:extLst>
                    <a:ext uri="{FF2B5EF4-FFF2-40B4-BE49-F238E27FC236}"/>
                  </a:extLst>
                </p:cNvPr>
                <p:cNvSpPr/>
                <p:nvPr/>
              </p:nvSpPr>
              <p:spPr>
                <a:xfrm>
                  <a:off x="555179" y="1190640"/>
                  <a:ext cx="1233196" cy="416915"/>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endParaRPr lang="ja-JP" altLang="en-US">
                    <a:solidFill>
                      <a:srgbClr val="FFFFFF"/>
                    </a:solidFill>
                    <a:latin typeface="Times New Roman" panose="02020603050405020304" pitchFamily="18" charset="0"/>
                    <a:cs typeface="Times New Roman" panose="02020603050405020304" pitchFamily="18" charset="0"/>
                  </a:endParaRPr>
                </a:p>
              </p:txBody>
            </p:sp>
            <p:sp>
              <p:nvSpPr>
                <p:cNvPr id="122" name="正方形/長方形 103">
                  <a:extLst>
                    <a:ext uri="{FF2B5EF4-FFF2-40B4-BE49-F238E27FC236}"/>
                  </a:extLst>
                </p:cNvPr>
                <p:cNvSpPr/>
                <p:nvPr/>
              </p:nvSpPr>
              <p:spPr>
                <a:xfrm>
                  <a:off x="2951766" y="1190640"/>
                  <a:ext cx="1233196" cy="416915"/>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endParaRPr lang="ja-JP" altLang="en-US">
                    <a:solidFill>
                      <a:srgbClr val="FFFFFF"/>
                    </a:solidFill>
                    <a:latin typeface="Times New Roman" panose="02020603050405020304" pitchFamily="18" charset="0"/>
                    <a:cs typeface="Times New Roman" panose="02020603050405020304" pitchFamily="18" charset="0"/>
                  </a:endParaRPr>
                </a:p>
              </p:txBody>
            </p:sp>
          </p:grpSp>
          <p:grpSp>
            <p:nvGrpSpPr>
              <p:cNvPr id="10273" name="図形グループ 71"/>
              <p:cNvGrpSpPr>
                <a:grpSpLocks/>
              </p:cNvGrpSpPr>
              <p:nvPr/>
            </p:nvGrpSpPr>
            <p:grpSpPr bwMode="auto">
              <a:xfrm>
                <a:off x="330158" y="1522158"/>
                <a:ext cx="3787873" cy="748501"/>
                <a:chOff x="221673" y="872836"/>
                <a:chExt cx="4627419" cy="914399"/>
              </a:xfrm>
            </p:grpSpPr>
            <p:sp>
              <p:nvSpPr>
                <p:cNvPr id="108" name="正方形/長方形 89">
                  <a:extLst>
                    <a:ext uri="{FF2B5EF4-FFF2-40B4-BE49-F238E27FC236}"/>
                  </a:extLst>
                </p:cNvPr>
                <p:cNvSpPr/>
                <p:nvPr/>
              </p:nvSpPr>
              <p:spPr>
                <a:xfrm flipH="1">
                  <a:off x="2383644" y="955628"/>
                  <a:ext cx="1233196" cy="414975"/>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endParaRPr lang="ja-JP" altLang="en-US">
                    <a:solidFill>
                      <a:srgbClr val="FFFFFF"/>
                    </a:solidFill>
                    <a:latin typeface="Times New Roman" panose="02020603050405020304" pitchFamily="18" charset="0"/>
                    <a:cs typeface="Times New Roman" panose="02020603050405020304" pitchFamily="18" charset="0"/>
                  </a:endParaRPr>
                </a:p>
              </p:txBody>
            </p:sp>
            <p:sp>
              <p:nvSpPr>
                <p:cNvPr id="109" name="正方形/長方形 90">
                  <a:extLst>
                    <a:ext uri="{FF2B5EF4-FFF2-40B4-BE49-F238E27FC236}"/>
                  </a:extLst>
                </p:cNvPr>
                <p:cNvSpPr/>
                <p:nvPr/>
              </p:nvSpPr>
              <p:spPr>
                <a:xfrm flipH="1">
                  <a:off x="221673" y="955628"/>
                  <a:ext cx="998579" cy="414975"/>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endParaRPr lang="ja-JP" altLang="en-US">
                    <a:solidFill>
                      <a:srgbClr val="FFFFFF"/>
                    </a:solidFill>
                    <a:latin typeface="Times New Roman" panose="02020603050405020304" pitchFamily="18" charset="0"/>
                    <a:cs typeface="Times New Roman" panose="02020603050405020304" pitchFamily="18" charset="0"/>
                  </a:endParaRPr>
                </a:p>
              </p:txBody>
            </p:sp>
            <p:sp>
              <p:nvSpPr>
                <p:cNvPr id="110" name="正方形/長方形 91">
                  <a:extLst>
                    <a:ext uri="{FF2B5EF4-FFF2-40B4-BE49-F238E27FC236}"/>
                  </a:extLst>
                </p:cNvPr>
                <p:cNvSpPr/>
                <p:nvPr/>
              </p:nvSpPr>
              <p:spPr>
                <a:xfrm flipH="1">
                  <a:off x="221673" y="872245"/>
                  <a:ext cx="4628362" cy="290870"/>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endParaRPr lang="ja-JP" altLang="en-US">
                    <a:solidFill>
                      <a:srgbClr val="FFFFFF"/>
                    </a:solidFill>
                    <a:latin typeface="Times New Roman" panose="02020603050405020304" pitchFamily="18" charset="0"/>
                    <a:cs typeface="Times New Roman" panose="02020603050405020304" pitchFamily="18" charset="0"/>
                  </a:endParaRPr>
                </a:p>
              </p:txBody>
            </p:sp>
            <p:sp>
              <p:nvSpPr>
                <p:cNvPr id="111" name="正方形/長方形 92">
                  <a:extLst>
                    <a:ext uri="{FF2B5EF4-FFF2-40B4-BE49-F238E27FC236}"/>
                  </a:extLst>
                </p:cNvPr>
                <p:cNvSpPr/>
                <p:nvPr/>
              </p:nvSpPr>
              <p:spPr>
                <a:xfrm flipH="1">
                  <a:off x="3616839" y="1370603"/>
                  <a:ext cx="1233196" cy="41691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endParaRPr lang="ja-JP" altLang="en-US">
                    <a:solidFill>
                      <a:srgbClr val="FFFFFF"/>
                    </a:solidFill>
                    <a:latin typeface="Times New Roman" panose="02020603050405020304" pitchFamily="18" charset="0"/>
                    <a:cs typeface="Times New Roman" panose="02020603050405020304" pitchFamily="18" charset="0"/>
                  </a:endParaRPr>
                </a:p>
              </p:txBody>
            </p:sp>
            <p:sp>
              <p:nvSpPr>
                <p:cNvPr id="112" name="正方形/長方形 93">
                  <a:extLst>
                    <a:ext uri="{FF2B5EF4-FFF2-40B4-BE49-F238E27FC236}"/>
                  </a:extLst>
                </p:cNvPr>
                <p:cNvSpPr/>
                <p:nvPr/>
              </p:nvSpPr>
              <p:spPr>
                <a:xfrm flipH="1">
                  <a:off x="1220252" y="1370603"/>
                  <a:ext cx="1233196" cy="41691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endParaRPr lang="ja-JP" altLang="en-US">
                    <a:solidFill>
                      <a:srgbClr val="FFFFFF"/>
                    </a:solidFill>
                    <a:latin typeface="Times New Roman" panose="02020603050405020304" pitchFamily="18" charset="0"/>
                    <a:cs typeface="Times New Roman" panose="02020603050405020304" pitchFamily="18" charset="0"/>
                  </a:endParaRPr>
                </a:p>
              </p:txBody>
            </p:sp>
            <p:sp>
              <p:nvSpPr>
                <p:cNvPr id="113" name="正方形/長方形 94">
                  <a:extLst>
                    <a:ext uri="{FF2B5EF4-FFF2-40B4-BE49-F238E27FC236}"/>
                  </a:extLst>
                </p:cNvPr>
                <p:cNvSpPr/>
                <p:nvPr/>
              </p:nvSpPr>
              <p:spPr>
                <a:xfrm flipH="1">
                  <a:off x="3616839" y="1163115"/>
                  <a:ext cx="1233196" cy="416915"/>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endParaRPr lang="ja-JP" altLang="en-US">
                    <a:solidFill>
                      <a:srgbClr val="FFFFFF"/>
                    </a:solidFill>
                    <a:latin typeface="Times New Roman" panose="02020603050405020304" pitchFamily="18" charset="0"/>
                    <a:cs typeface="Times New Roman" panose="02020603050405020304" pitchFamily="18" charset="0"/>
                  </a:endParaRPr>
                </a:p>
              </p:txBody>
            </p:sp>
            <p:sp>
              <p:nvSpPr>
                <p:cNvPr id="114" name="正方形/長方形 95">
                  <a:extLst>
                    <a:ext uri="{FF2B5EF4-FFF2-40B4-BE49-F238E27FC236}"/>
                  </a:extLst>
                </p:cNvPr>
                <p:cNvSpPr/>
                <p:nvPr/>
              </p:nvSpPr>
              <p:spPr>
                <a:xfrm flipH="1">
                  <a:off x="1220252" y="1163115"/>
                  <a:ext cx="1233196" cy="416915"/>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endParaRPr lang="ja-JP" altLang="en-US">
                    <a:solidFill>
                      <a:srgbClr val="FFFFFF"/>
                    </a:solidFill>
                    <a:latin typeface="Times New Roman" panose="02020603050405020304" pitchFamily="18" charset="0"/>
                    <a:cs typeface="Times New Roman" panose="02020603050405020304" pitchFamily="18" charset="0"/>
                  </a:endParaRPr>
                </a:p>
              </p:txBody>
            </p:sp>
          </p:grpSp>
          <p:cxnSp>
            <p:nvCxnSpPr>
              <p:cNvPr id="91" name="直線コネクタ 72">
                <a:extLst>
                  <a:ext uri="{FF2B5EF4-FFF2-40B4-BE49-F238E27FC236}"/>
                </a:extLst>
              </p:cNvPr>
              <p:cNvCxnSpPr/>
              <p:nvPr/>
            </p:nvCxnSpPr>
            <p:spPr>
              <a:xfrm flipH="1" flipV="1">
                <a:off x="2564934" y="1521674"/>
                <a:ext cx="0" cy="184288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2" name="直線コネクタ 73">
                <a:extLst>
                  <a:ext uri="{FF2B5EF4-FFF2-40B4-BE49-F238E27FC236}"/>
                </a:extLst>
              </p:cNvPr>
              <p:cNvCxnSpPr/>
              <p:nvPr/>
            </p:nvCxnSpPr>
            <p:spPr>
              <a:xfrm flipH="1" flipV="1">
                <a:off x="601570" y="1521674"/>
                <a:ext cx="0" cy="184288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3" name="直線コネクタ 74">
                <a:extLst>
                  <a:ext uri="{FF2B5EF4-FFF2-40B4-BE49-F238E27FC236}"/>
                </a:extLst>
              </p:cNvPr>
              <p:cNvCxnSpPr/>
              <p:nvPr/>
            </p:nvCxnSpPr>
            <p:spPr>
              <a:xfrm flipV="1">
                <a:off x="4118802" y="3280427"/>
                <a:ext cx="27141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直線コネクタ 75">
                <a:extLst>
                  <a:ext uri="{FF2B5EF4-FFF2-40B4-BE49-F238E27FC236}"/>
                </a:extLst>
              </p:cNvPr>
              <p:cNvCxnSpPr/>
              <p:nvPr/>
            </p:nvCxnSpPr>
            <p:spPr>
              <a:xfrm>
                <a:off x="4390213" y="1640724"/>
                <a:ext cx="0" cy="163970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直線矢印コネクタ 76">
                <a:extLst>
                  <a:ext uri="{FF2B5EF4-FFF2-40B4-BE49-F238E27FC236}"/>
                </a:extLst>
              </p:cNvPr>
              <p:cNvCxnSpPr/>
              <p:nvPr/>
            </p:nvCxnSpPr>
            <p:spPr>
              <a:xfrm flipV="1">
                <a:off x="3685497" y="2599466"/>
                <a:ext cx="0" cy="511118"/>
              </a:xfrm>
              <a:prstGeom prst="straightConnector1">
                <a:avLst/>
              </a:prstGeom>
              <a:ln w="222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279" name="テキスト ボックス 77"/>
              <p:cNvSpPr txBox="1">
                <a:spLocks noChangeArrowheads="1"/>
              </p:cNvSpPr>
              <p:nvPr/>
            </p:nvSpPr>
            <p:spPr bwMode="auto">
              <a:xfrm>
                <a:off x="3658957" y="2624244"/>
                <a:ext cx="2001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2000">
                    <a:cs typeface="Arial" panose="020B0604020202020204" pitchFamily="34" charset="0"/>
                  </a:rPr>
                  <a:t>h</a:t>
                </a:r>
                <a:endParaRPr lang="ja-JP" altLang="en-US" sz="2000">
                  <a:cs typeface="Arial" panose="020B0604020202020204" pitchFamily="34" charset="0"/>
                </a:endParaRPr>
              </a:p>
            </p:txBody>
          </p:sp>
          <p:cxnSp>
            <p:nvCxnSpPr>
              <p:cNvPr id="97" name="直線矢印コネクタ 78">
                <a:extLst>
                  <a:ext uri="{FF2B5EF4-FFF2-40B4-BE49-F238E27FC236}"/>
                </a:extLst>
              </p:cNvPr>
              <p:cNvCxnSpPr/>
              <p:nvPr/>
            </p:nvCxnSpPr>
            <p:spPr>
              <a:xfrm flipV="1">
                <a:off x="3320441" y="2594704"/>
                <a:ext cx="0" cy="174605"/>
              </a:xfrm>
              <a:prstGeom prst="straightConnector1">
                <a:avLst/>
              </a:prstGeom>
              <a:ln w="222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281" name="テキスト ボックス 79"/>
              <p:cNvSpPr txBox="1">
                <a:spLocks noChangeArrowheads="1"/>
              </p:cNvSpPr>
              <p:nvPr/>
            </p:nvSpPr>
            <p:spPr bwMode="auto">
              <a:xfrm>
                <a:off x="3315329" y="2424817"/>
                <a:ext cx="34659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2000">
                    <a:cs typeface="Arial" panose="020B0604020202020204" pitchFamily="34" charset="0"/>
                  </a:rPr>
                  <a:t>d</a:t>
                </a:r>
                <a:endParaRPr lang="ja-JP" altLang="en-US" sz="2000">
                  <a:cs typeface="Arial" panose="020B0604020202020204" pitchFamily="34" charset="0"/>
                </a:endParaRPr>
              </a:p>
            </p:txBody>
          </p:sp>
          <p:sp>
            <p:nvSpPr>
              <p:cNvPr id="10282" name="テキスト ボックス 80"/>
              <p:cNvSpPr txBox="1">
                <a:spLocks noChangeArrowheads="1"/>
              </p:cNvSpPr>
              <p:nvPr/>
            </p:nvSpPr>
            <p:spPr bwMode="auto">
              <a:xfrm>
                <a:off x="2665101" y="2371874"/>
                <a:ext cx="3664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2000">
                    <a:cs typeface="Arial" panose="020B0604020202020204" pitchFamily="34" charset="0"/>
                  </a:rPr>
                  <a:t>σ</a:t>
                </a:r>
                <a:endParaRPr lang="ja-JP" altLang="en-US" sz="2000">
                  <a:cs typeface="Arial" panose="020B0604020202020204" pitchFamily="34" charset="0"/>
                </a:endParaRPr>
              </a:p>
            </p:txBody>
          </p:sp>
          <p:sp>
            <p:nvSpPr>
              <p:cNvPr id="10283" name="テキスト ボックス 81"/>
              <p:cNvSpPr txBox="1">
                <a:spLocks noChangeArrowheads="1"/>
              </p:cNvSpPr>
              <p:nvPr/>
            </p:nvSpPr>
            <p:spPr bwMode="auto">
              <a:xfrm>
                <a:off x="2609614" y="1642849"/>
                <a:ext cx="8213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2000">
                    <a:cs typeface="Arial" panose="020B0604020202020204" pitchFamily="34" charset="0"/>
                  </a:rPr>
                  <a:t>-σ</a:t>
                </a:r>
                <a:endParaRPr lang="ja-JP" altLang="en-US" sz="2000">
                  <a:cs typeface="Arial" panose="020B0604020202020204" pitchFamily="34" charset="0"/>
                </a:endParaRPr>
              </a:p>
            </p:txBody>
          </p:sp>
          <p:cxnSp>
            <p:nvCxnSpPr>
              <p:cNvPr id="101" name="直線コネクタ 82">
                <a:extLst>
                  <a:ext uri="{FF2B5EF4-FFF2-40B4-BE49-F238E27FC236}"/>
                </a:extLst>
              </p:cNvPr>
              <p:cNvCxnSpPr/>
              <p:nvPr/>
            </p:nvCxnSpPr>
            <p:spPr>
              <a:xfrm flipH="1" flipV="1">
                <a:off x="1149153" y="1518500"/>
                <a:ext cx="0" cy="184288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2" name="直線コネクタ 83">
                <a:extLst>
                  <a:ext uri="{FF2B5EF4-FFF2-40B4-BE49-F238E27FC236}"/>
                </a:extLst>
              </p:cNvPr>
              <p:cNvCxnSpPr/>
              <p:nvPr/>
            </p:nvCxnSpPr>
            <p:spPr>
              <a:xfrm flipH="1" flipV="1">
                <a:off x="1611028" y="1523262"/>
                <a:ext cx="0" cy="184288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3" name="直線コネクタ 84">
                <a:extLst>
                  <a:ext uri="{FF2B5EF4-FFF2-40B4-BE49-F238E27FC236}"/>
                </a:extLst>
              </p:cNvPr>
              <p:cNvCxnSpPr/>
              <p:nvPr/>
            </p:nvCxnSpPr>
            <p:spPr>
              <a:xfrm flipH="1" flipV="1">
                <a:off x="2155437" y="1528024"/>
                <a:ext cx="0" cy="184288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4" name="直線矢印コネクタ 85">
                <a:extLst>
                  <a:ext uri="{FF2B5EF4-FFF2-40B4-BE49-F238E27FC236}"/>
                </a:extLst>
              </p:cNvPr>
              <p:cNvCxnSpPr/>
              <p:nvPr/>
            </p:nvCxnSpPr>
            <p:spPr>
              <a:xfrm flipV="1">
                <a:off x="3320441" y="2269303"/>
                <a:ext cx="0" cy="319051"/>
              </a:xfrm>
              <a:prstGeom prst="straightConnector1">
                <a:avLst/>
              </a:prstGeom>
              <a:ln w="222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288" name="テキスト ボックス 86"/>
              <p:cNvSpPr txBox="1">
                <a:spLocks noChangeArrowheads="1"/>
              </p:cNvSpPr>
              <p:nvPr/>
            </p:nvSpPr>
            <p:spPr bwMode="auto">
              <a:xfrm>
                <a:off x="3305038" y="2171449"/>
                <a:ext cx="2001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2000">
                    <a:cs typeface="Arial" panose="020B0604020202020204" pitchFamily="34" charset="0"/>
                  </a:rPr>
                  <a:t>g</a:t>
                </a:r>
                <a:endParaRPr lang="ja-JP" altLang="en-US" sz="2000">
                  <a:cs typeface="Arial" panose="020B0604020202020204" pitchFamily="34" charset="0"/>
                </a:endParaRPr>
              </a:p>
            </p:txBody>
          </p:sp>
          <p:sp>
            <p:nvSpPr>
              <p:cNvPr id="10289" name="テキスト ボックス 87"/>
              <p:cNvSpPr txBox="1">
                <a:spLocks noChangeArrowheads="1"/>
              </p:cNvSpPr>
              <p:nvPr/>
            </p:nvSpPr>
            <p:spPr bwMode="auto">
              <a:xfrm>
                <a:off x="2637868" y="1426435"/>
                <a:ext cx="16094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2000">
                    <a:solidFill>
                      <a:schemeClr val="bg1"/>
                    </a:solidFill>
                    <a:cs typeface="Arial" panose="020B0604020202020204" pitchFamily="34" charset="0"/>
                  </a:rPr>
                  <a:t>Short circuit</a:t>
                </a:r>
                <a:endParaRPr lang="ja-JP" altLang="en-US" sz="2000">
                  <a:solidFill>
                    <a:schemeClr val="bg1"/>
                  </a:solidFill>
                  <a:cs typeface="Arial" panose="020B0604020202020204" pitchFamily="34" charset="0"/>
                </a:endParaRPr>
              </a:p>
            </p:txBody>
          </p:sp>
          <p:cxnSp>
            <p:nvCxnSpPr>
              <p:cNvPr id="107" name="直線コネクタ 88">
                <a:extLst>
                  <a:ext uri="{FF2B5EF4-FFF2-40B4-BE49-F238E27FC236}"/>
                </a:extLst>
              </p:cNvPr>
              <p:cNvCxnSpPr/>
              <p:nvPr/>
            </p:nvCxnSpPr>
            <p:spPr>
              <a:xfrm flipV="1">
                <a:off x="4114040" y="1640724"/>
                <a:ext cx="2714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271" name="テキスト ボックス 120"/>
            <p:cNvSpPr txBox="1">
              <a:spLocks noChangeArrowheads="1"/>
            </p:cNvSpPr>
            <p:nvPr/>
          </p:nvSpPr>
          <p:spPr bwMode="auto">
            <a:xfrm>
              <a:off x="2658780" y="2252256"/>
              <a:ext cx="12237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2000">
                  <a:solidFill>
                    <a:schemeClr val="bg1"/>
                  </a:solidFill>
                  <a:cs typeface="Arial" panose="020B0604020202020204" pitchFamily="34" charset="0"/>
                </a:rPr>
                <a:t>depth : b</a:t>
              </a:r>
              <a:endParaRPr lang="ja-JP" altLang="en-US" sz="2000">
                <a:solidFill>
                  <a:schemeClr val="bg1"/>
                </a:solidFill>
                <a:cs typeface="Arial" panose="020B0604020202020204" pitchFamily="34" charset="0"/>
              </a:endParaRPr>
            </a:p>
          </p:txBody>
        </p:sp>
      </p:grpSp>
      <p:sp>
        <p:nvSpPr>
          <p:cNvPr id="123" name="テキスト ボックス 118"/>
          <p:cNvSpPr txBox="1">
            <a:spLocks noChangeArrowheads="1"/>
          </p:cNvSpPr>
          <p:nvPr/>
        </p:nvSpPr>
        <p:spPr bwMode="auto">
          <a:xfrm>
            <a:off x="31750" y="2274888"/>
            <a:ext cx="2700338" cy="400050"/>
          </a:xfrm>
          <a:prstGeom prst="rect">
            <a:avLst/>
          </a:prstGeom>
          <a:solidFill>
            <a:schemeClr val="bg1"/>
          </a:solidFill>
          <a:ln w="25400">
            <a:solidFill>
              <a:schemeClr val="accent1"/>
            </a:solidFill>
            <a:miter lim="800000"/>
            <a:headEnd/>
            <a:tailEnd/>
          </a:ln>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2000">
                <a:cs typeface="Arial" panose="020B0604020202020204" pitchFamily="34" charset="0"/>
              </a:rPr>
              <a:t>1-D Electrostatic Field</a:t>
            </a:r>
            <a:endParaRPr lang="ja-JP" altLang="en-US" sz="2000">
              <a:cs typeface="Arial" panose="020B0604020202020204" pitchFamily="34" charset="0"/>
            </a:endParaRPr>
          </a:p>
        </p:txBody>
      </p:sp>
      <p:sp>
        <p:nvSpPr>
          <p:cNvPr id="10257" name="テキスト ボックス 122"/>
          <p:cNvSpPr txBox="1">
            <a:spLocks noChangeArrowheads="1"/>
          </p:cNvSpPr>
          <p:nvPr/>
        </p:nvSpPr>
        <p:spPr bwMode="auto">
          <a:xfrm rot="-5400000">
            <a:off x="-42862" y="4967288"/>
            <a:ext cx="790575" cy="3841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900" b="1">
                <a:latin typeface="Times New Roman" panose="02020603050405020304" pitchFamily="18" charset="0"/>
                <a:cs typeface="Times New Roman" panose="02020603050405020304" pitchFamily="18" charset="0"/>
              </a:rPr>
              <a:t>Force</a:t>
            </a:r>
            <a:endParaRPr lang="ja-JP" altLang="en-US" sz="1900" b="1">
              <a:latin typeface="Times New Roman" panose="02020603050405020304" pitchFamily="18" charset="0"/>
              <a:cs typeface="Times New Roman" panose="02020603050405020304" pitchFamily="18" charset="0"/>
            </a:endParaRPr>
          </a:p>
        </p:txBody>
      </p:sp>
      <p:grpSp>
        <p:nvGrpSpPr>
          <p:cNvPr id="10258" name="図形グループ 131"/>
          <p:cNvGrpSpPr>
            <a:grpSpLocks/>
          </p:cNvGrpSpPr>
          <p:nvPr/>
        </p:nvGrpSpPr>
        <p:grpSpPr bwMode="auto">
          <a:xfrm>
            <a:off x="449263" y="3922713"/>
            <a:ext cx="5800725" cy="2894012"/>
            <a:chOff x="449706" y="3923012"/>
            <a:chExt cx="5800763" cy="2893261"/>
          </a:xfrm>
        </p:grpSpPr>
        <p:sp>
          <p:nvSpPr>
            <p:cNvPr id="126" name="正方形/長方形 123">
              <a:extLst>
                <a:ext uri="{FF2B5EF4-FFF2-40B4-BE49-F238E27FC236}"/>
              </a:extLst>
            </p:cNvPr>
            <p:cNvSpPr/>
            <p:nvPr/>
          </p:nvSpPr>
          <p:spPr>
            <a:xfrm>
              <a:off x="2056267" y="6332212"/>
              <a:ext cx="1158883" cy="2110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27" name="正方形/長方形 124">
              <a:extLst>
                <a:ext uri="{FF2B5EF4-FFF2-40B4-BE49-F238E27FC236}"/>
              </a:extLst>
            </p:cNvPr>
            <p:cNvSpPr/>
            <p:nvPr/>
          </p:nvSpPr>
          <p:spPr>
            <a:xfrm>
              <a:off x="530669" y="6332212"/>
              <a:ext cx="1158883" cy="2110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28" name="正方形/長方形 125">
              <a:extLst>
                <a:ext uri="{FF2B5EF4-FFF2-40B4-BE49-F238E27FC236}"/>
              </a:extLst>
            </p:cNvPr>
            <p:cNvSpPr/>
            <p:nvPr/>
          </p:nvSpPr>
          <p:spPr>
            <a:xfrm rot="16200000">
              <a:off x="25994" y="5935398"/>
              <a:ext cx="1158574" cy="3111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29" name="正方形/長方形 126">
              <a:extLst>
                <a:ext uri="{FF2B5EF4-FFF2-40B4-BE49-F238E27FC236}"/>
              </a:extLst>
            </p:cNvPr>
            <p:cNvSpPr/>
            <p:nvPr/>
          </p:nvSpPr>
          <p:spPr>
            <a:xfrm rot="16200000">
              <a:off x="169625" y="4203093"/>
              <a:ext cx="855440" cy="2952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0" name="正方形/長方形 127">
              <a:extLst>
                <a:ext uri="{FF2B5EF4-FFF2-40B4-BE49-F238E27FC236}"/>
              </a:extLst>
            </p:cNvPr>
            <p:cNvSpPr/>
            <p:nvPr/>
          </p:nvSpPr>
          <p:spPr>
            <a:xfrm rot="16200000">
              <a:off x="3196996" y="4115789"/>
              <a:ext cx="774499" cy="407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1" name="正方形/長方形 128">
              <a:extLst>
                <a:ext uri="{FF2B5EF4-FFF2-40B4-BE49-F238E27FC236}"/>
              </a:extLst>
            </p:cNvPr>
            <p:cNvSpPr/>
            <p:nvPr/>
          </p:nvSpPr>
          <p:spPr>
            <a:xfrm rot="16200000">
              <a:off x="3002577" y="6035372"/>
              <a:ext cx="1158574" cy="4032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2" name="正方形/長方形 129">
              <a:extLst>
                <a:ext uri="{FF2B5EF4-FFF2-40B4-BE49-F238E27FC236}"/>
              </a:extLst>
            </p:cNvPr>
            <p:cNvSpPr/>
            <p:nvPr/>
          </p:nvSpPr>
          <p:spPr>
            <a:xfrm>
              <a:off x="3559638" y="6332212"/>
              <a:ext cx="1158883" cy="2110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3" name="正方形/長方形 130">
              <a:extLst>
                <a:ext uri="{FF2B5EF4-FFF2-40B4-BE49-F238E27FC236}"/>
              </a:extLst>
            </p:cNvPr>
            <p:cNvSpPr/>
            <p:nvPr/>
          </p:nvSpPr>
          <p:spPr>
            <a:xfrm>
              <a:off x="5091586" y="6354431"/>
              <a:ext cx="1158883" cy="2110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cxnSp>
        <p:nvCxnSpPr>
          <p:cNvPr id="134" name="直線コネクタ 34">
            <a:extLst>
              <a:ext uri="{FF2B5EF4-FFF2-40B4-BE49-F238E27FC236}"/>
            </a:extLst>
          </p:cNvPr>
          <p:cNvCxnSpPr/>
          <p:nvPr/>
        </p:nvCxnSpPr>
        <p:spPr>
          <a:xfrm flipH="1" flipV="1">
            <a:off x="5308600" y="5529263"/>
            <a:ext cx="1055688" cy="52863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260" name="タイトル 1"/>
          <p:cNvSpPr txBox="1">
            <a:spLocks noChangeArrowheads="1"/>
          </p:cNvSpPr>
          <p:nvPr/>
        </p:nvSpPr>
        <p:spPr bwMode="auto">
          <a:xfrm>
            <a:off x="4232275" y="644525"/>
            <a:ext cx="5472113"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defRPr kumimoji="1" sz="2400">
                <a:solidFill>
                  <a:schemeClr val="tx1"/>
                </a:solidFill>
                <a:latin typeface="Arial" panose="020B0604020202020204" pitchFamily="34" charset="0"/>
                <a:ea typeface="ＭＳ Ｐゴシック" panose="020B0600070205080204" pitchFamily="50" charset="-128"/>
              </a:defRPr>
            </a:lvl1pPr>
            <a:lvl2pPr marL="742950" indent="-285750" defTabSz="685800">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685800">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685800">
              <a:defRPr kumimoji="1" sz="2400">
                <a:solidFill>
                  <a:schemeClr val="tx1"/>
                </a:solidFill>
                <a:latin typeface="Arial" panose="020B0604020202020204" pitchFamily="34" charset="0"/>
                <a:ea typeface="ＭＳ Ｐゴシック" panose="020B0600070205080204" pitchFamily="50" charset="-128"/>
              </a:defRPr>
            </a:lvl4pPr>
            <a:lvl5pPr marL="2057400" indent="-228600" defTabSz="685800">
              <a:defRPr kumimoji="1" sz="2400">
                <a:solidFill>
                  <a:schemeClr val="tx1"/>
                </a:solidFill>
                <a:latin typeface="Arial" panose="020B0604020202020204" pitchFamily="34" charset="0"/>
                <a:ea typeface="ＭＳ Ｐゴシック" panose="020B0600070205080204" pitchFamily="50" charset="-128"/>
              </a:defRPr>
            </a:lvl5pPr>
            <a:lvl6pPr marL="25146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just" eaLnBrk="1" hangingPunct="1">
              <a:lnSpc>
                <a:spcPct val="90000"/>
              </a:lnSpc>
            </a:pPr>
            <a:r>
              <a:rPr lang="ja-JP" altLang="en-US">
                <a:latin typeface="ＭＳ Ｐゴシック" panose="020B0600070205080204" pitchFamily="50" charset="-128"/>
                <a:cs typeface="Arial" panose="020B0604020202020204" pitchFamily="34" charset="0"/>
              </a:rPr>
              <a:t>・</a:t>
            </a:r>
            <a:r>
              <a:rPr lang="en-US" altLang="ja-JP">
                <a:latin typeface="ＭＳ Ｐゴシック" panose="020B0600070205080204" pitchFamily="50" charset="-128"/>
                <a:cs typeface="Arial" panose="020B0604020202020204" pitchFamily="34" charset="0"/>
              </a:rPr>
              <a:t>1</a:t>
            </a:r>
            <a:r>
              <a:rPr lang="ja-JP" altLang="en-US">
                <a:latin typeface="ＭＳ Ｐゴシック" panose="020B0600070205080204" pitchFamily="50" charset="-128"/>
                <a:cs typeface="Arial" panose="020B0604020202020204" pitchFamily="34" charset="0"/>
              </a:rPr>
              <a:t>次元静電モデル</a:t>
            </a:r>
            <a:endParaRPr lang="en-US" altLang="ja-JP">
              <a:latin typeface="ＭＳ Ｐゴシック" panose="020B0600070205080204" pitchFamily="50" charset="-128"/>
              <a:cs typeface="Arial" panose="020B0604020202020204" pitchFamily="34" charset="0"/>
            </a:endParaRPr>
          </a:p>
          <a:p>
            <a:pPr algn="just" eaLnBrk="1" hangingPunct="1">
              <a:lnSpc>
                <a:spcPct val="90000"/>
              </a:lnSpc>
            </a:pPr>
            <a:r>
              <a:rPr lang="ja-JP" altLang="en-US">
                <a:latin typeface="ＭＳ Ｐゴシック" panose="020B0600070205080204" pitchFamily="50" charset="-128"/>
                <a:cs typeface="Arial" panose="020B0604020202020204" pitchFamily="34" charset="0"/>
              </a:rPr>
              <a:t>・ガウスの法則</a:t>
            </a:r>
            <a:r>
              <a:rPr lang="en-US" altLang="ja-JP">
                <a:latin typeface="ＭＳ Ｐゴシック" panose="020B0600070205080204" pitchFamily="50" charset="-128"/>
                <a:cs typeface="Arial" panose="020B0604020202020204" pitchFamily="34" charset="0"/>
              </a:rPr>
              <a:t>,</a:t>
            </a:r>
            <a:r>
              <a:rPr lang="ja-JP" altLang="en-US">
                <a:latin typeface="ＭＳ Ｐゴシック" panose="020B0600070205080204" pitchFamily="50" charset="-128"/>
                <a:cs typeface="Arial" panose="020B0604020202020204" pitchFamily="34" charset="0"/>
              </a:rPr>
              <a:t>キルヒホッフの法則</a:t>
            </a:r>
            <a:endParaRPr lang="en-US" altLang="ja-JP">
              <a:latin typeface="ＭＳ Ｐゴシック" panose="020B0600070205080204" pitchFamily="50" charset="-128"/>
              <a:cs typeface="Arial" panose="020B0604020202020204" pitchFamily="34" charset="0"/>
            </a:endParaRPr>
          </a:p>
        </p:txBody>
      </p:sp>
      <p:sp>
        <p:nvSpPr>
          <p:cNvPr id="90" name="テキスト ボックス 89"/>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3-2</a:t>
            </a:r>
            <a:endParaRPr lang="ja-JP" altLang="en-US" sz="1400" dirty="0">
              <a:latin typeface="+mn-ea"/>
              <a:ea typeface="+mn-ea"/>
            </a:endParaRPr>
          </a:p>
        </p:txBody>
      </p:sp>
    </p:spTree>
    <p:extLst>
      <p:ext uri="{BB962C8B-B14F-4D97-AF65-F5344CB8AC3E}">
        <p14:creationId xmlns:p14="http://schemas.microsoft.com/office/powerpoint/2010/main" val="36922096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5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063DDB82-020C-4198-914C-0F964902C68D}" type="slidenum">
              <a:rPr lang="ja-JP" altLang="en-US" sz="1200" smtClean="0">
                <a:solidFill>
                  <a:srgbClr val="000000"/>
                </a:solidFill>
              </a:rPr>
              <a:pPr/>
              <a:t>12</a:t>
            </a:fld>
            <a:endParaRPr lang="ja-JP" altLang="en-US" sz="1200" smtClean="0">
              <a:solidFill>
                <a:srgbClr val="000000"/>
              </a:solidFill>
            </a:endParaRPr>
          </a:p>
        </p:txBody>
      </p:sp>
      <p:sp>
        <p:nvSpPr>
          <p:cNvPr id="16" name="テキスト ボックス 3">
            <a:extLst>
              <a:ext uri="{FF2B5EF4-FFF2-40B4-BE49-F238E27FC236}"/>
            </a:extLst>
          </p:cNvPr>
          <p:cNvSpPr txBox="1">
            <a:spLocks noChangeArrowheads="1"/>
          </p:cNvSpPr>
          <p:nvPr/>
        </p:nvSpPr>
        <p:spPr bwMode="auto">
          <a:xfrm>
            <a:off x="1055688" y="31750"/>
            <a:ext cx="79248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ja-JP" altLang="en-US" sz="1700" b="1">
                <a:effectLst>
                  <a:outerShdw blurRad="38100" dist="38100" dir="2700000" algn="tl">
                    <a:srgbClr val="C0C0C0"/>
                  </a:outerShdw>
                </a:effectLst>
                <a:latin typeface="HGPｺﾞｼｯｸE" panose="020B0900000000000000" pitchFamily="34" charset="-128"/>
              </a:rPr>
              <a:t>③</a:t>
            </a:r>
            <a:r>
              <a:rPr lang="en-US" altLang="ja-JP" sz="1700" b="1">
                <a:effectLst>
                  <a:outerShdw blurRad="38100" dist="38100" dir="2700000" algn="tl">
                    <a:srgbClr val="C0C0C0"/>
                  </a:outerShdw>
                </a:effectLst>
                <a:latin typeface="HGPｺﾞｼｯｸE" panose="020B0900000000000000" pitchFamily="34" charset="-128"/>
              </a:rPr>
              <a:t>-</a:t>
            </a:r>
            <a:r>
              <a:rPr lang="ja-JP" altLang="en-US" sz="1700" b="1">
                <a:effectLst>
                  <a:outerShdw blurRad="38100" dist="38100" dir="2700000" algn="tl">
                    <a:srgbClr val="C0C0C0"/>
                  </a:outerShdw>
                </a:effectLst>
                <a:latin typeface="HGPｺﾞｼｯｸE" panose="020B0900000000000000" pitchFamily="34" charset="-128"/>
              </a:rPr>
              <a:t>（２</a:t>
            </a:r>
            <a:r>
              <a:rPr lang="en-US" altLang="ja-JP" sz="1700" b="1">
                <a:effectLst>
                  <a:outerShdw blurRad="38100" dist="38100" dir="2700000" algn="tl">
                    <a:srgbClr val="C0C0C0"/>
                  </a:outerShdw>
                </a:effectLst>
                <a:latin typeface="HGPｺﾞｼｯｸE" panose="020B0900000000000000" pitchFamily="34" charset="-128"/>
              </a:rPr>
              <a:t>) </a:t>
            </a:r>
            <a:r>
              <a:rPr lang="ja-JP" altLang="en-US" sz="1700" b="1">
                <a:effectLst>
                  <a:outerShdw blurRad="38100" dist="38100" dir="2700000" algn="tl">
                    <a:srgbClr val="C0C0C0"/>
                  </a:outerShdw>
                </a:effectLst>
              </a:rPr>
              <a:t>微小加速度領域での振動発電を可能にする機構開発</a:t>
            </a:r>
            <a:endParaRPr lang="en-US" altLang="ja-JP" sz="1700" b="1">
              <a:effectLst>
                <a:outerShdw blurRad="38100" dist="38100" dir="2700000" algn="tl">
                  <a:srgbClr val="C0C0C0"/>
                </a:outerShdw>
              </a:effectLst>
            </a:endParaRPr>
          </a:p>
          <a:p>
            <a:pPr eaLnBrk="1" hangingPunct="1">
              <a:defRPr/>
            </a:pPr>
            <a:r>
              <a:rPr lang="en-US" altLang="ja-JP" sz="1700" b="1">
                <a:effectLst>
                  <a:outerShdw blurRad="38100" dist="38100" dir="2700000" algn="tl">
                    <a:srgbClr val="C0C0C0"/>
                  </a:outerShdw>
                </a:effectLst>
              </a:rPr>
              <a:t>                            (</a:t>
            </a:r>
            <a:r>
              <a:rPr lang="ja-JP" altLang="en-US" sz="1700" b="1">
                <a:effectLst>
                  <a:outerShdw blurRad="38100" dist="38100" dir="2700000" algn="tl">
                    <a:srgbClr val="C0C0C0"/>
                  </a:outerShdw>
                </a:effectLst>
              </a:rPr>
              <a:t>担当：株式会社鷺宮製作所、国立大学法人東京大学</a:t>
            </a:r>
            <a:r>
              <a:rPr lang="en-US" altLang="ja-JP" sz="1700" b="1">
                <a:effectLst>
                  <a:outerShdw blurRad="38100" dist="38100" dir="2700000" algn="tl">
                    <a:srgbClr val="C0C0C0"/>
                  </a:outerShdw>
                </a:effectLst>
              </a:rPr>
              <a:t>(</a:t>
            </a:r>
            <a:r>
              <a:rPr lang="ja-JP" altLang="en-US" sz="1700" b="1">
                <a:effectLst>
                  <a:outerShdw blurRad="38100" dist="38100" dir="2700000" algn="tl">
                    <a:srgbClr val="C0C0C0"/>
                  </a:outerShdw>
                </a:effectLst>
              </a:rPr>
              <a:t>再委託</a:t>
            </a:r>
            <a:r>
              <a:rPr lang="en-US" altLang="ja-JP" sz="1700" b="1">
                <a:effectLst>
                  <a:outerShdw blurRad="38100" dist="38100" dir="2700000" algn="tl">
                    <a:srgbClr val="C0C0C0"/>
                  </a:outerShdw>
                </a:effectLst>
              </a:rPr>
              <a:t>))</a:t>
            </a:r>
            <a:endParaRPr lang="ja-JP" altLang="ja-JP" sz="1800" b="1">
              <a:effectLst>
                <a:outerShdw blurRad="38100" dist="38100" dir="2700000" algn="tl">
                  <a:srgbClr val="C0C0C0"/>
                </a:outerShdw>
              </a:effectLst>
            </a:endParaRPr>
          </a:p>
        </p:txBody>
      </p:sp>
      <p:pic>
        <p:nvPicPr>
          <p:cNvPr id="12292" name="図 10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02163" y="3286125"/>
            <a:ext cx="3592512" cy="359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正方形/長方形 22">
            <a:extLst>
              <a:ext uri="{FF2B5EF4-FFF2-40B4-BE49-F238E27FC236}"/>
            </a:extLst>
          </p:cNvPr>
          <p:cNvSpPr>
            <a:spLocks noRot="1" noChangeAspect="1" noMove="1" noResize="1" noEditPoints="1" noAdjustHandles="1" noChangeArrowheads="1" noChangeShapeType="1" noTextEdit="1"/>
          </p:cNvSpPr>
          <p:nvPr/>
        </p:nvSpPr>
        <p:spPr>
          <a:xfrm>
            <a:off x="404283" y="2677135"/>
            <a:ext cx="8369310" cy="1204817"/>
          </a:xfrm>
          <a:prstGeom prst="rect">
            <a:avLst/>
          </a:prstGeom>
          <a:blipFill rotWithShape="0">
            <a:blip r:embed="rId4"/>
            <a:stretch>
              <a:fillRect t="-505"/>
            </a:stretch>
          </a:blipFill>
        </p:spPr>
        <p:txBody>
          <a:bodyPr/>
          <a:lstStyle/>
          <a:p>
            <a:pPr>
              <a:defRPr/>
            </a:pPr>
            <a:r>
              <a:rPr lang="en-US">
                <a:noFill/>
                <a:ea typeface="ＭＳ Ｐゴシック" panose="020B0600070205080204" pitchFamily="34" charset="-128"/>
              </a:rPr>
              <a:t> </a:t>
            </a:r>
          </a:p>
        </p:txBody>
      </p:sp>
      <p:sp>
        <p:nvSpPr>
          <p:cNvPr id="18" name="正方形/長方形 5">
            <a:extLst>
              <a:ext uri="{FF2B5EF4-FFF2-40B4-BE49-F238E27FC236}"/>
            </a:extLst>
          </p:cNvPr>
          <p:cNvSpPr>
            <a:spLocks noRot="1" noChangeAspect="1" noMove="1" noResize="1" noEditPoints="1" noAdjustHandles="1" noChangeArrowheads="1" noChangeShapeType="1" noTextEdit="1"/>
          </p:cNvSpPr>
          <p:nvPr/>
        </p:nvSpPr>
        <p:spPr>
          <a:xfrm>
            <a:off x="4552362" y="730960"/>
            <a:ext cx="4446014" cy="461793"/>
          </a:xfrm>
          <a:prstGeom prst="rect">
            <a:avLst/>
          </a:prstGeom>
          <a:blipFill rotWithShape="0">
            <a:blip r:embed="rId5"/>
            <a:stretch>
              <a:fillRect l="-1783" t="-9211" b="-18421"/>
            </a:stretch>
          </a:blipFill>
        </p:spPr>
        <p:txBody>
          <a:bodyPr/>
          <a:lstStyle/>
          <a:p>
            <a:pPr>
              <a:defRPr/>
            </a:pPr>
            <a:r>
              <a:rPr lang="en-US">
                <a:noFill/>
                <a:ea typeface="ＭＳ Ｐゴシック" panose="020B0600070205080204" pitchFamily="34" charset="-128"/>
              </a:rPr>
              <a:t> </a:t>
            </a:r>
          </a:p>
        </p:txBody>
      </p:sp>
      <p:sp>
        <p:nvSpPr>
          <p:cNvPr id="19" name="正方形/長方形 23">
            <a:extLst>
              <a:ext uri="{FF2B5EF4-FFF2-40B4-BE49-F238E27FC236}"/>
            </a:extLst>
          </p:cNvPr>
          <p:cNvSpPr/>
          <p:nvPr/>
        </p:nvSpPr>
        <p:spPr>
          <a:xfrm>
            <a:off x="252413" y="2085975"/>
            <a:ext cx="3913187" cy="49688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latinLnBrk="1">
              <a:buClr>
                <a:schemeClr val="accent1"/>
              </a:buClr>
              <a:buFont typeface="Wingdings" charset="2"/>
              <a:buChar char="u"/>
              <a:tabLst>
                <a:tab pos="3275965" algn="l"/>
              </a:tabLst>
              <a:defRPr/>
            </a:pPr>
            <a:r>
              <a:rPr lang="en-US" altLang="ja-JP" sz="2600" dirty="0">
                <a:solidFill>
                  <a:schemeClr val="tx1"/>
                </a:solidFill>
                <a:ea typeface="Arial" charset="0"/>
                <a:cs typeface="Arial" charset="0"/>
              </a:rPr>
              <a:t>Proposed Mechanism</a:t>
            </a:r>
          </a:p>
        </p:txBody>
      </p:sp>
      <p:sp>
        <p:nvSpPr>
          <p:cNvPr id="20" name="正方形/長方形 24">
            <a:extLst>
              <a:ext uri="{FF2B5EF4-FFF2-40B4-BE49-F238E27FC236}"/>
            </a:extLst>
          </p:cNvPr>
          <p:cNvSpPr/>
          <p:nvPr/>
        </p:nvSpPr>
        <p:spPr>
          <a:xfrm>
            <a:off x="252413" y="738188"/>
            <a:ext cx="3414712" cy="45085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latinLnBrk="1">
              <a:buClr>
                <a:schemeClr val="accent1"/>
              </a:buClr>
              <a:buFont typeface="Wingdings" charset="2"/>
              <a:buChar char="u"/>
              <a:tabLst>
                <a:tab pos="3275965" algn="l"/>
              </a:tabLst>
              <a:defRPr/>
            </a:pPr>
            <a:r>
              <a:rPr lang="en-US" altLang="ja-JP" sz="2600">
                <a:solidFill>
                  <a:schemeClr val="tx1"/>
                </a:solidFill>
                <a:ea typeface="Arial" charset="0"/>
                <a:cs typeface="Arial" charset="0"/>
              </a:rPr>
              <a:t>Duffing Oscillator</a:t>
            </a:r>
            <a:endParaRPr lang="en-US" altLang="ja-JP" sz="2600" dirty="0">
              <a:solidFill>
                <a:schemeClr val="tx1"/>
              </a:solidFill>
              <a:ea typeface="Arial" charset="0"/>
              <a:cs typeface="Arial" charset="0"/>
            </a:endParaRPr>
          </a:p>
        </p:txBody>
      </p:sp>
      <p:sp>
        <p:nvSpPr>
          <p:cNvPr id="21" name="正方形/長方形 25">
            <a:extLst>
              <a:ext uri="{FF2B5EF4-FFF2-40B4-BE49-F238E27FC236}"/>
            </a:extLst>
          </p:cNvPr>
          <p:cNvSpPr>
            <a:spLocks noRot="1" noChangeAspect="1" noMove="1" noResize="1" noEditPoints="1" noAdjustHandles="1" noChangeArrowheads="1" noChangeShapeType="1" noTextEdit="1"/>
          </p:cNvSpPr>
          <p:nvPr/>
        </p:nvSpPr>
        <p:spPr>
          <a:xfrm>
            <a:off x="342449" y="1141143"/>
            <a:ext cx="8492977" cy="1217769"/>
          </a:xfrm>
          <a:prstGeom prst="rect">
            <a:avLst/>
          </a:prstGeom>
          <a:blipFill rotWithShape="0">
            <a:blip r:embed="rId6"/>
            <a:stretch>
              <a:fillRect/>
            </a:stretch>
          </a:blipFill>
        </p:spPr>
        <p:txBody>
          <a:bodyPr/>
          <a:lstStyle/>
          <a:p>
            <a:pPr>
              <a:defRPr/>
            </a:pPr>
            <a:r>
              <a:rPr lang="en-US">
                <a:noFill/>
                <a:ea typeface="ＭＳ Ｐゴシック" panose="020B0600070205080204" pitchFamily="34" charset="-128"/>
              </a:rPr>
              <a:t> </a:t>
            </a:r>
          </a:p>
        </p:txBody>
      </p:sp>
      <p:sp>
        <p:nvSpPr>
          <p:cNvPr id="22" name="フレーム 80">
            <a:extLst>
              <a:ext uri="{FF2B5EF4-FFF2-40B4-BE49-F238E27FC236}"/>
            </a:extLst>
          </p:cNvPr>
          <p:cNvSpPr/>
          <p:nvPr/>
        </p:nvSpPr>
        <p:spPr>
          <a:xfrm>
            <a:off x="3756025" y="2676525"/>
            <a:ext cx="2249488" cy="508000"/>
          </a:xfrm>
          <a:prstGeom prst="frame">
            <a:avLst>
              <a:gd name="adj1" fmla="val 302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sp>
        <p:nvSpPr>
          <p:cNvPr id="23" name="フレーム 81">
            <a:extLst>
              <a:ext uri="{FF2B5EF4-FFF2-40B4-BE49-F238E27FC236}"/>
            </a:extLst>
          </p:cNvPr>
          <p:cNvSpPr/>
          <p:nvPr/>
        </p:nvSpPr>
        <p:spPr>
          <a:xfrm>
            <a:off x="3756025" y="1141413"/>
            <a:ext cx="2249488" cy="839787"/>
          </a:xfrm>
          <a:prstGeom prst="frame">
            <a:avLst>
              <a:gd name="adj1" fmla="val 2576"/>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pic>
        <p:nvPicPr>
          <p:cNvPr id="12300" name="図 9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30238" y="3279775"/>
            <a:ext cx="3592512" cy="359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図 9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30238" y="3286125"/>
            <a:ext cx="3592512" cy="359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図形グループ 61"/>
          <p:cNvGrpSpPr>
            <a:grpSpLocks/>
          </p:cNvGrpSpPr>
          <p:nvPr/>
        </p:nvGrpSpPr>
        <p:grpSpPr bwMode="auto">
          <a:xfrm>
            <a:off x="5781675" y="4562475"/>
            <a:ext cx="2206625" cy="1658938"/>
            <a:chOff x="5670621" y="4599542"/>
            <a:chExt cx="2206422" cy="1658291"/>
          </a:xfrm>
        </p:grpSpPr>
        <p:cxnSp>
          <p:nvCxnSpPr>
            <p:cNvPr id="27" name="直線矢印コネクタ 49">
              <a:extLst>
                <a:ext uri="{FF2B5EF4-FFF2-40B4-BE49-F238E27FC236}"/>
              </a:extLst>
            </p:cNvPr>
            <p:cNvCxnSpPr/>
            <p:nvPr/>
          </p:nvCxnSpPr>
          <p:spPr>
            <a:xfrm>
              <a:off x="5670621" y="5680208"/>
              <a:ext cx="890506" cy="0"/>
            </a:xfrm>
            <a:prstGeom prst="straightConnector1">
              <a:avLst/>
            </a:prstGeom>
            <a:ln w="60325">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直線コネクタ 50">
              <a:extLst>
                <a:ext uri="{FF2B5EF4-FFF2-40B4-BE49-F238E27FC236}"/>
              </a:extLst>
            </p:cNvPr>
            <p:cNvCxnSpPr/>
            <p:nvPr/>
          </p:nvCxnSpPr>
          <p:spPr>
            <a:xfrm flipV="1">
              <a:off x="5710305" y="5750031"/>
              <a:ext cx="0" cy="507802"/>
            </a:xfrm>
            <a:prstGeom prst="line">
              <a:avLst/>
            </a:prstGeom>
            <a:ln w="34925">
              <a:prstDash val="sysDash"/>
            </a:ln>
          </p:spPr>
          <p:style>
            <a:lnRef idx="1">
              <a:schemeClr val="accent1"/>
            </a:lnRef>
            <a:fillRef idx="0">
              <a:schemeClr val="accent1"/>
            </a:fillRef>
            <a:effectRef idx="0">
              <a:schemeClr val="accent1"/>
            </a:effectRef>
            <a:fontRef idx="minor">
              <a:schemeClr val="tx1"/>
            </a:fontRef>
          </p:style>
        </p:cxnSp>
        <p:sp>
          <p:nvSpPr>
            <p:cNvPr id="29" name="タイトル 1">
              <a:extLst>
                <a:ext uri="{FF2B5EF4-FFF2-40B4-BE49-F238E27FC236}"/>
              </a:extLst>
            </p:cNvPr>
            <p:cNvSpPr txBox="1">
              <a:spLocks noRot="1" noChangeAspect="1" noMove="1" noResize="1" noEditPoints="1" noAdjustHandles="1" noChangeArrowheads="1" noChangeShapeType="1" noTextEdit="1"/>
            </p:cNvSpPr>
            <p:nvPr/>
          </p:nvSpPr>
          <p:spPr>
            <a:xfrm>
              <a:off x="5715605" y="5127126"/>
              <a:ext cx="862330" cy="436432"/>
            </a:xfrm>
            <a:prstGeom prst="rect">
              <a:avLst/>
            </a:prstGeom>
            <a:blipFill rotWithShape="0">
              <a:blip r:embed="rId9"/>
              <a:stretch>
                <a:fillRect b="-15278"/>
              </a:stretch>
            </a:blipFill>
          </p:spPr>
          <p:txBody>
            <a:bodyPr/>
            <a:lstStyle/>
            <a:p>
              <a:pPr>
                <a:defRPr/>
              </a:pPr>
              <a:r>
                <a:rPr lang="en-US">
                  <a:noFill/>
                  <a:ea typeface="ＭＳ Ｐゴシック" panose="020B0600070205080204" pitchFamily="34" charset="-128"/>
                </a:rPr>
                <a:t> </a:t>
              </a:r>
            </a:p>
          </p:txBody>
        </p:sp>
        <p:cxnSp>
          <p:nvCxnSpPr>
            <p:cNvPr id="30" name="直線矢印コネクタ 55">
              <a:extLst>
                <a:ext uri="{FF2B5EF4-FFF2-40B4-BE49-F238E27FC236}"/>
              </a:extLst>
            </p:cNvPr>
            <p:cNvCxnSpPr/>
            <p:nvPr/>
          </p:nvCxnSpPr>
          <p:spPr>
            <a:xfrm flipV="1">
              <a:off x="7392901" y="5716706"/>
              <a:ext cx="0" cy="541127"/>
            </a:xfrm>
            <a:prstGeom prst="straightConnector1">
              <a:avLst/>
            </a:prstGeom>
            <a:ln w="60325">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タイトル 1">
              <a:extLst>
                <a:ext uri="{FF2B5EF4-FFF2-40B4-BE49-F238E27FC236}"/>
              </a:extLst>
            </p:cNvPr>
            <p:cNvSpPr txBox="1">
              <a:spLocks noRot="1" noChangeAspect="1" noMove="1" noResize="1" noEditPoints="1" noAdjustHandles="1" noChangeArrowheads="1" noChangeShapeType="1" noTextEdit="1"/>
            </p:cNvSpPr>
            <p:nvPr/>
          </p:nvSpPr>
          <p:spPr>
            <a:xfrm>
              <a:off x="6201340" y="4599542"/>
              <a:ext cx="1675703" cy="601511"/>
            </a:xfrm>
            <a:prstGeom prst="rect">
              <a:avLst/>
            </a:prstGeom>
            <a:blipFill rotWithShape="0">
              <a:blip r:embed="rId10"/>
              <a:stretch>
                <a:fillRect/>
              </a:stretch>
            </a:blipFill>
          </p:spPr>
          <p:txBody>
            <a:bodyPr/>
            <a:lstStyle/>
            <a:p>
              <a:pPr>
                <a:defRPr/>
              </a:pPr>
              <a:r>
                <a:rPr lang="en-US">
                  <a:noFill/>
                  <a:ea typeface="ＭＳ Ｐゴシック" panose="020B0600070205080204" pitchFamily="34" charset="-128"/>
                </a:rPr>
                <a:t> </a:t>
              </a:r>
            </a:p>
          </p:txBody>
        </p:sp>
        <p:cxnSp>
          <p:nvCxnSpPr>
            <p:cNvPr id="32" name="直線コネクタ 58">
              <a:extLst>
                <a:ext uri="{FF2B5EF4-FFF2-40B4-BE49-F238E27FC236}"/>
              </a:extLst>
            </p:cNvPr>
            <p:cNvCxnSpPr/>
            <p:nvPr/>
          </p:nvCxnSpPr>
          <p:spPr>
            <a:xfrm flipH="1" flipV="1">
              <a:off x="6988125" y="5043869"/>
              <a:ext cx="274613" cy="653795"/>
            </a:xfrm>
            <a:prstGeom prst="line">
              <a:avLst/>
            </a:prstGeom>
            <a:ln w="28575"/>
          </p:spPr>
          <p:style>
            <a:lnRef idx="1">
              <a:schemeClr val="accent1"/>
            </a:lnRef>
            <a:fillRef idx="0">
              <a:schemeClr val="accent1"/>
            </a:fillRef>
            <a:effectRef idx="0">
              <a:schemeClr val="accent1"/>
            </a:effectRef>
            <a:fontRef idx="minor">
              <a:schemeClr val="tx1"/>
            </a:fontRef>
          </p:style>
        </p:cxnSp>
      </p:grpSp>
      <p:pic>
        <p:nvPicPr>
          <p:cNvPr id="33" name="図 95"/>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602163" y="3279775"/>
            <a:ext cx="3592512" cy="359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図形グループ 82"/>
          <p:cNvGrpSpPr>
            <a:grpSpLocks/>
          </p:cNvGrpSpPr>
          <p:nvPr/>
        </p:nvGrpSpPr>
        <p:grpSpPr bwMode="auto">
          <a:xfrm>
            <a:off x="6088063" y="4670425"/>
            <a:ext cx="1976437" cy="1573213"/>
            <a:chOff x="5995315" y="4616845"/>
            <a:chExt cx="1975644" cy="1573298"/>
          </a:xfrm>
        </p:grpSpPr>
        <p:cxnSp>
          <p:nvCxnSpPr>
            <p:cNvPr id="35" name="直線矢印コネクタ 83">
              <a:extLst>
                <a:ext uri="{FF2B5EF4-FFF2-40B4-BE49-F238E27FC236}"/>
              </a:extLst>
            </p:cNvPr>
            <p:cNvCxnSpPr/>
            <p:nvPr/>
          </p:nvCxnSpPr>
          <p:spPr>
            <a:xfrm>
              <a:off x="6150828" y="5594798"/>
              <a:ext cx="476059" cy="0"/>
            </a:xfrm>
            <a:prstGeom prst="straightConnector1">
              <a:avLst/>
            </a:prstGeom>
            <a:ln w="60325">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6" name="直線コネクタ 84">
              <a:extLst>
                <a:ext uri="{FF2B5EF4-FFF2-40B4-BE49-F238E27FC236}"/>
              </a:extLst>
            </p:cNvPr>
            <p:cNvCxnSpPr/>
            <p:nvPr/>
          </p:nvCxnSpPr>
          <p:spPr>
            <a:xfrm flipV="1">
              <a:off x="6150828" y="5667827"/>
              <a:ext cx="0" cy="501677"/>
            </a:xfrm>
            <a:prstGeom prst="line">
              <a:avLst/>
            </a:prstGeom>
            <a:ln w="34925">
              <a:prstDash val="sysDash"/>
            </a:ln>
          </p:spPr>
          <p:style>
            <a:lnRef idx="1">
              <a:schemeClr val="accent1"/>
            </a:lnRef>
            <a:fillRef idx="0">
              <a:schemeClr val="accent1"/>
            </a:fillRef>
            <a:effectRef idx="0">
              <a:schemeClr val="accent1"/>
            </a:effectRef>
            <a:fontRef idx="minor">
              <a:schemeClr val="tx1"/>
            </a:fontRef>
          </p:style>
        </p:cxnSp>
        <p:sp>
          <p:nvSpPr>
            <p:cNvPr id="37" name="タイトル 1">
              <a:extLst>
                <a:ext uri="{FF2B5EF4-FFF2-40B4-BE49-F238E27FC236}"/>
              </a:extLst>
            </p:cNvPr>
            <p:cNvSpPr txBox="1">
              <a:spLocks noRot="1" noChangeAspect="1" noMove="1" noResize="1" noEditPoints="1" noAdjustHandles="1" noChangeArrowheads="1" noChangeShapeType="1" noTextEdit="1"/>
            </p:cNvSpPr>
            <p:nvPr/>
          </p:nvSpPr>
          <p:spPr>
            <a:xfrm>
              <a:off x="5995315" y="5086490"/>
              <a:ext cx="862330" cy="436432"/>
            </a:xfrm>
            <a:prstGeom prst="rect">
              <a:avLst/>
            </a:prstGeom>
            <a:blipFill rotWithShape="0">
              <a:blip r:embed="rId12"/>
              <a:stretch>
                <a:fillRect b="-8333"/>
              </a:stretch>
            </a:blipFill>
          </p:spPr>
          <p:txBody>
            <a:bodyPr/>
            <a:lstStyle/>
            <a:p>
              <a:pPr>
                <a:defRPr/>
              </a:pPr>
              <a:r>
                <a:rPr lang="en-US">
                  <a:noFill/>
                  <a:ea typeface="ＭＳ Ｐゴシック" panose="020B0600070205080204" pitchFamily="34" charset="-128"/>
                </a:rPr>
                <a:t> </a:t>
              </a:r>
            </a:p>
          </p:txBody>
        </p:sp>
        <p:cxnSp>
          <p:nvCxnSpPr>
            <p:cNvPr id="38" name="直線矢印コネクタ 86">
              <a:extLst>
                <a:ext uri="{FF2B5EF4-FFF2-40B4-BE49-F238E27FC236}"/>
              </a:extLst>
            </p:cNvPr>
            <p:cNvCxnSpPr/>
            <p:nvPr/>
          </p:nvCxnSpPr>
          <p:spPr>
            <a:xfrm flipV="1">
              <a:off x="6985518" y="5648776"/>
              <a:ext cx="0" cy="541367"/>
            </a:xfrm>
            <a:prstGeom prst="straightConnector1">
              <a:avLst/>
            </a:prstGeom>
            <a:ln w="60325">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9" name="タイトル 1">
              <a:extLst>
                <a:ext uri="{FF2B5EF4-FFF2-40B4-BE49-F238E27FC236}"/>
              </a:extLst>
            </p:cNvPr>
            <p:cNvSpPr txBox="1">
              <a:spLocks noRot="1" noChangeAspect="1" noMove="1" noResize="1" noEditPoints="1" noAdjustHandles="1" noChangeArrowheads="1" noChangeShapeType="1" noTextEdit="1"/>
            </p:cNvSpPr>
            <p:nvPr/>
          </p:nvSpPr>
          <p:spPr>
            <a:xfrm>
              <a:off x="6295256" y="4616845"/>
              <a:ext cx="1675703" cy="601511"/>
            </a:xfrm>
            <a:prstGeom prst="rect">
              <a:avLst/>
            </a:prstGeom>
            <a:blipFill rotWithShape="0">
              <a:blip r:embed="rId13"/>
              <a:stretch>
                <a:fillRect l="-5818" t="-13131"/>
              </a:stretch>
            </a:blipFill>
          </p:spPr>
          <p:txBody>
            <a:bodyPr/>
            <a:lstStyle/>
            <a:p>
              <a:pPr>
                <a:defRPr/>
              </a:pPr>
              <a:r>
                <a:rPr lang="en-US">
                  <a:noFill/>
                  <a:ea typeface="ＭＳ Ｐゴシック" panose="020B0600070205080204" pitchFamily="34" charset="-128"/>
                </a:rPr>
                <a:t> </a:t>
              </a:r>
            </a:p>
          </p:txBody>
        </p:sp>
        <p:cxnSp>
          <p:nvCxnSpPr>
            <p:cNvPr id="40" name="直線コネクタ 88">
              <a:extLst>
                <a:ext uri="{FF2B5EF4-FFF2-40B4-BE49-F238E27FC236}"/>
              </a:extLst>
            </p:cNvPr>
            <p:cNvCxnSpPr/>
            <p:nvPr/>
          </p:nvCxnSpPr>
          <p:spPr>
            <a:xfrm flipH="1" flipV="1">
              <a:off x="7006146" y="5021680"/>
              <a:ext cx="4761" cy="585819"/>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41" name="図形グループ 78"/>
          <p:cNvGrpSpPr>
            <a:grpSpLocks/>
          </p:cNvGrpSpPr>
          <p:nvPr/>
        </p:nvGrpSpPr>
        <p:grpSpPr bwMode="auto">
          <a:xfrm>
            <a:off x="1293813" y="3927475"/>
            <a:ext cx="3836987" cy="2349500"/>
            <a:chOff x="1280160" y="3909060"/>
            <a:chExt cx="3836215" cy="2350196"/>
          </a:xfrm>
        </p:grpSpPr>
        <p:cxnSp>
          <p:nvCxnSpPr>
            <p:cNvPr id="42" name="直線コネクタ 66">
              <a:extLst>
                <a:ext uri="{FF2B5EF4-FFF2-40B4-BE49-F238E27FC236}"/>
              </a:extLst>
            </p:cNvPr>
            <p:cNvCxnSpPr/>
            <p:nvPr/>
          </p:nvCxnSpPr>
          <p:spPr>
            <a:xfrm flipV="1">
              <a:off x="1280160" y="3909060"/>
              <a:ext cx="1469729" cy="1454581"/>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43" name="直線コネクタ 71">
              <a:extLst>
                <a:ext uri="{FF2B5EF4-FFF2-40B4-BE49-F238E27FC236}"/>
              </a:extLst>
            </p:cNvPr>
            <p:cNvCxnSpPr/>
            <p:nvPr/>
          </p:nvCxnSpPr>
          <p:spPr>
            <a:xfrm flipV="1">
              <a:off x="2061053" y="4261589"/>
              <a:ext cx="2017306" cy="199766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2309" name="タイトル 1"/>
            <p:cNvSpPr txBox="1">
              <a:spLocks/>
            </p:cNvSpPr>
            <p:nvPr/>
          </p:nvSpPr>
          <p:spPr bwMode="auto">
            <a:xfrm>
              <a:off x="3440672" y="5488774"/>
              <a:ext cx="1675703" cy="601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kumimoji="1" sz="2400">
                  <a:solidFill>
                    <a:schemeClr val="tx1"/>
                  </a:solidFill>
                  <a:latin typeface="Arial" panose="020B0604020202020204" pitchFamily="34" charset="0"/>
                  <a:ea typeface="ＭＳ Ｐゴシック" panose="020B0600070205080204" pitchFamily="50" charset="-128"/>
                </a:defRPr>
              </a:lvl1pPr>
              <a:lvl2pPr marL="742950" indent="-285750" defTabSz="685800">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685800">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685800">
                <a:defRPr kumimoji="1" sz="2400">
                  <a:solidFill>
                    <a:schemeClr val="tx1"/>
                  </a:solidFill>
                  <a:latin typeface="Arial" panose="020B0604020202020204" pitchFamily="34" charset="0"/>
                  <a:ea typeface="ＭＳ Ｐゴシック" panose="020B0600070205080204" pitchFamily="50" charset="-128"/>
                </a:defRPr>
              </a:lvl4pPr>
              <a:lvl5pPr marL="2057400" indent="-228600" defTabSz="685800">
                <a:defRPr kumimoji="1" sz="2400">
                  <a:solidFill>
                    <a:schemeClr val="tx1"/>
                  </a:solidFill>
                  <a:latin typeface="Arial" panose="020B0604020202020204" pitchFamily="34" charset="0"/>
                  <a:ea typeface="ＭＳ Ｐゴシック" panose="020B0600070205080204" pitchFamily="50" charset="-128"/>
                </a:defRPr>
              </a:lvl5pPr>
              <a:lvl6pPr marL="25146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defTabSz="6858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lnSpc>
                  <a:spcPct val="90000"/>
                </a:lnSpc>
              </a:pPr>
              <a:r>
                <a:rPr lang="en-US" altLang="ja-JP">
                  <a:solidFill>
                    <a:srgbClr val="0070C0"/>
                  </a:solidFill>
                  <a:cs typeface="Arial" panose="020B0604020202020204" pitchFamily="34" charset="0"/>
                </a:rPr>
                <a:t>Same</a:t>
              </a:r>
            </a:p>
            <a:p>
              <a:pPr eaLnBrk="1" hangingPunct="1">
                <a:lnSpc>
                  <a:spcPct val="90000"/>
                </a:lnSpc>
              </a:pPr>
              <a:r>
                <a:rPr lang="en-US" altLang="ja-JP">
                  <a:solidFill>
                    <a:srgbClr val="0070C0"/>
                  </a:solidFill>
                  <a:cs typeface="Arial" panose="020B0604020202020204" pitchFamily="34" charset="0"/>
                </a:rPr>
                <a:t>stiffness</a:t>
              </a:r>
              <a:endParaRPr lang="en-US" altLang="ja-JP">
                <a:solidFill>
                  <a:srgbClr val="0070C0"/>
                </a:solidFill>
                <a:latin typeface="Symbol" panose="05050102010706020507" pitchFamily="18" charset="2"/>
              </a:endParaRPr>
            </a:p>
            <a:p>
              <a:pPr eaLnBrk="1" hangingPunct="1">
                <a:lnSpc>
                  <a:spcPct val="90000"/>
                </a:lnSpc>
              </a:pPr>
              <a:endParaRPr lang="en-US" altLang="ja-JP">
                <a:solidFill>
                  <a:srgbClr val="0070C0"/>
                </a:solidFill>
                <a:latin typeface="Symbol" panose="05050102010706020507" pitchFamily="18" charset="2"/>
              </a:endParaRPr>
            </a:p>
          </p:txBody>
        </p:sp>
        <p:cxnSp>
          <p:nvCxnSpPr>
            <p:cNvPr id="45" name="直線コネクタ 74">
              <a:extLst>
                <a:ext uri="{FF2B5EF4-FFF2-40B4-BE49-F238E27FC236}"/>
              </a:extLst>
            </p:cNvPr>
            <p:cNvCxnSpPr/>
            <p:nvPr/>
          </p:nvCxnSpPr>
          <p:spPr>
            <a:xfrm>
              <a:off x="2903845" y="5479563"/>
              <a:ext cx="525357" cy="309654"/>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44" name="テキスト ボックス 43"/>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3-2</a:t>
            </a:r>
            <a:endParaRPr lang="ja-JP" altLang="en-US" sz="1400" dirty="0">
              <a:latin typeface="+mn-ea"/>
              <a:ea typeface="+mn-ea"/>
            </a:endParaRPr>
          </a:p>
        </p:txBody>
      </p:sp>
    </p:spTree>
    <p:extLst>
      <p:ext uri="{BB962C8B-B14F-4D97-AF65-F5344CB8AC3E}">
        <p14:creationId xmlns:p14="http://schemas.microsoft.com/office/powerpoint/2010/main" val="35199437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xit" presetSubtype="0" fill="hold" nodeType="clickEffect">
                                  <p:stCondLst>
                                    <p:cond delay="0"/>
                                  </p:stCondLst>
                                  <p:childTnLst>
                                    <p:set>
                                      <p:cBhvr>
                                        <p:cTn id="16" dur="1" fill="hold">
                                          <p:stCondLst>
                                            <p:cond delay="0"/>
                                          </p:stCondLst>
                                        </p:cTn>
                                        <p:tgtEl>
                                          <p:spTgt spid="26"/>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図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68400"/>
            <a:ext cx="418623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39341665-9EF3-4A5D-8A11-E49A05AF2530}" type="slidenum">
              <a:rPr lang="ja-JP" altLang="en-US" sz="1200" smtClean="0">
                <a:solidFill>
                  <a:srgbClr val="000000"/>
                </a:solidFill>
              </a:rPr>
              <a:pPr/>
              <a:t>13</a:t>
            </a:fld>
            <a:endParaRPr lang="ja-JP" altLang="en-US" sz="1200" smtClean="0">
              <a:solidFill>
                <a:srgbClr val="000000"/>
              </a:solidFill>
            </a:endParaRPr>
          </a:p>
        </p:txBody>
      </p:sp>
      <p:sp>
        <p:nvSpPr>
          <p:cNvPr id="16" name="テキスト ボックス 3">
            <a:extLst>
              <a:ext uri="{FF2B5EF4-FFF2-40B4-BE49-F238E27FC236}"/>
            </a:extLst>
          </p:cNvPr>
          <p:cNvSpPr txBox="1">
            <a:spLocks noChangeArrowheads="1"/>
          </p:cNvSpPr>
          <p:nvPr/>
        </p:nvSpPr>
        <p:spPr bwMode="auto">
          <a:xfrm>
            <a:off x="1055688" y="31750"/>
            <a:ext cx="79248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ja-JP" altLang="en-US" sz="1700" b="1">
                <a:effectLst>
                  <a:outerShdw blurRad="38100" dist="38100" dir="2700000" algn="tl">
                    <a:srgbClr val="C0C0C0"/>
                  </a:outerShdw>
                </a:effectLst>
                <a:latin typeface="HGPｺﾞｼｯｸE" panose="020B0900000000000000" pitchFamily="34" charset="-128"/>
              </a:rPr>
              <a:t>③</a:t>
            </a:r>
            <a:r>
              <a:rPr lang="en-US" altLang="ja-JP" sz="1700" b="1">
                <a:effectLst>
                  <a:outerShdw blurRad="38100" dist="38100" dir="2700000" algn="tl">
                    <a:srgbClr val="C0C0C0"/>
                  </a:outerShdw>
                </a:effectLst>
                <a:latin typeface="HGPｺﾞｼｯｸE" panose="020B0900000000000000" pitchFamily="34" charset="-128"/>
              </a:rPr>
              <a:t>-</a:t>
            </a:r>
            <a:r>
              <a:rPr lang="ja-JP" altLang="en-US" sz="1700" b="1">
                <a:effectLst>
                  <a:outerShdw blurRad="38100" dist="38100" dir="2700000" algn="tl">
                    <a:srgbClr val="C0C0C0"/>
                  </a:outerShdw>
                </a:effectLst>
                <a:latin typeface="HGPｺﾞｼｯｸE" panose="020B0900000000000000" pitchFamily="34" charset="-128"/>
              </a:rPr>
              <a:t>（２</a:t>
            </a:r>
            <a:r>
              <a:rPr lang="en-US" altLang="ja-JP" sz="1700" b="1">
                <a:effectLst>
                  <a:outerShdw blurRad="38100" dist="38100" dir="2700000" algn="tl">
                    <a:srgbClr val="C0C0C0"/>
                  </a:outerShdw>
                </a:effectLst>
                <a:latin typeface="HGPｺﾞｼｯｸE" panose="020B0900000000000000" pitchFamily="34" charset="-128"/>
              </a:rPr>
              <a:t>) </a:t>
            </a:r>
            <a:r>
              <a:rPr lang="ja-JP" altLang="en-US" sz="1700" b="1">
                <a:effectLst>
                  <a:outerShdw blurRad="38100" dist="38100" dir="2700000" algn="tl">
                    <a:srgbClr val="C0C0C0"/>
                  </a:outerShdw>
                </a:effectLst>
              </a:rPr>
              <a:t>微小加速度領域での振動発電を可能にする機構開発</a:t>
            </a:r>
            <a:endParaRPr lang="en-US" altLang="ja-JP" sz="1700" b="1">
              <a:effectLst>
                <a:outerShdw blurRad="38100" dist="38100" dir="2700000" algn="tl">
                  <a:srgbClr val="C0C0C0"/>
                </a:outerShdw>
              </a:effectLst>
            </a:endParaRPr>
          </a:p>
          <a:p>
            <a:pPr eaLnBrk="1" hangingPunct="1">
              <a:defRPr/>
            </a:pPr>
            <a:r>
              <a:rPr lang="en-US" altLang="ja-JP" sz="1700" b="1">
                <a:effectLst>
                  <a:outerShdw blurRad="38100" dist="38100" dir="2700000" algn="tl">
                    <a:srgbClr val="C0C0C0"/>
                  </a:outerShdw>
                </a:effectLst>
              </a:rPr>
              <a:t>                            (</a:t>
            </a:r>
            <a:r>
              <a:rPr lang="ja-JP" altLang="en-US" sz="1700" b="1">
                <a:effectLst>
                  <a:outerShdw blurRad="38100" dist="38100" dir="2700000" algn="tl">
                    <a:srgbClr val="C0C0C0"/>
                  </a:outerShdw>
                </a:effectLst>
              </a:rPr>
              <a:t>担当：株式会社鷺宮製作所、国立大学法人東京大学</a:t>
            </a:r>
            <a:r>
              <a:rPr lang="en-US" altLang="ja-JP" sz="1700" b="1">
                <a:effectLst>
                  <a:outerShdw blurRad="38100" dist="38100" dir="2700000" algn="tl">
                    <a:srgbClr val="C0C0C0"/>
                  </a:outerShdw>
                </a:effectLst>
              </a:rPr>
              <a:t>(</a:t>
            </a:r>
            <a:r>
              <a:rPr lang="ja-JP" altLang="en-US" sz="1700" b="1">
                <a:effectLst>
                  <a:outerShdw blurRad="38100" dist="38100" dir="2700000" algn="tl">
                    <a:srgbClr val="C0C0C0"/>
                  </a:outerShdw>
                </a:effectLst>
              </a:rPr>
              <a:t>再委託</a:t>
            </a:r>
            <a:r>
              <a:rPr lang="en-US" altLang="ja-JP" sz="1700" b="1">
                <a:effectLst>
                  <a:outerShdw blurRad="38100" dist="38100" dir="2700000" algn="tl">
                    <a:srgbClr val="C0C0C0"/>
                  </a:outerShdw>
                </a:effectLst>
              </a:rPr>
              <a:t>))</a:t>
            </a:r>
            <a:endParaRPr lang="ja-JP" altLang="ja-JP" sz="1800" b="1">
              <a:effectLst>
                <a:outerShdw blurRad="38100" dist="38100" dir="2700000" algn="tl">
                  <a:srgbClr val="C0C0C0"/>
                </a:outerShdw>
              </a:effectLst>
            </a:endParaRPr>
          </a:p>
        </p:txBody>
      </p:sp>
      <p:sp>
        <p:nvSpPr>
          <p:cNvPr id="14341" name="正方形/長方形 21"/>
          <p:cNvSpPr>
            <a:spLocks noChangeArrowheads="1"/>
          </p:cNvSpPr>
          <p:nvPr/>
        </p:nvSpPr>
        <p:spPr bwMode="auto">
          <a:xfrm>
            <a:off x="207963" y="723900"/>
            <a:ext cx="77930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tabLst>
                <a:tab pos="3275013" algn="l"/>
              </a:tabLst>
              <a:defRPr kumimoji="1" sz="2400">
                <a:solidFill>
                  <a:schemeClr val="tx1"/>
                </a:solidFill>
                <a:latin typeface="Arial" panose="020B0604020202020204" pitchFamily="34" charset="0"/>
                <a:ea typeface="ＭＳ Ｐゴシック" panose="020B0600070205080204" pitchFamily="50" charset="-128"/>
              </a:defRPr>
            </a:lvl1pPr>
            <a:lvl2pPr marL="742950" indent="-285750">
              <a:tabLst>
                <a:tab pos="3275013" algn="l"/>
              </a:tabLst>
              <a:defRPr kumimoji="1" sz="2400">
                <a:solidFill>
                  <a:schemeClr val="tx1"/>
                </a:solidFill>
                <a:latin typeface="Arial" panose="020B0604020202020204" pitchFamily="34" charset="0"/>
                <a:ea typeface="ＭＳ Ｐゴシック" panose="020B0600070205080204" pitchFamily="50" charset="-128"/>
              </a:defRPr>
            </a:lvl2pPr>
            <a:lvl3pPr marL="1143000" indent="-228600">
              <a:tabLst>
                <a:tab pos="3275013" algn="l"/>
              </a:tabLst>
              <a:defRPr kumimoji="1" sz="2400">
                <a:solidFill>
                  <a:schemeClr val="tx1"/>
                </a:solidFill>
                <a:latin typeface="Arial" panose="020B0604020202020204" pitchFamily="34" charset="0"/>
                <a:ea typeface="ＭＳ Ｐゴシック" panose="020B0600070205080204" pitchFamily="50" charset="-128"/>
              </a:defRPr>
            </a:lvl3pPr>
            <a:lvl4pPr marL="1600200" indent="-228600">
              <a:tabLst>
                <a:tab pos="3275013" algn="l"/>
              </a:tabLst>
              <a:defRPr kumimoji="1" sz="2400">
                <a:solidFill>
                  <a:schemeClr val="tx1"/>
                </a:solidFill>
                <a:latin typeface="Arial" panose="020B0604020202020204" pitchFamily="34" charset="0"/>
                <a:ea typeface="ＭＳ Ｐゴシック" panose="020B0600070205080204" pitchFamily="50" charset="-128"/>
              </a:defRPr>
            </a:lvl4pPr>
            <a:lvl5pPr marL="2057400" indent="-228600">
              <a:tabLst>
                <a:tab pos="3275013" algn="l"/>
              </a:tabLst>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tabLst>
                <a:tab pos="3275013" algn="l"/>
              </a:tabLs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tabLst>
                <a:tab pos="3275013" algn="l"/>
              </a:tabLs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tabLst>
                <a:tab pos="3275013" algn="l"/>
              </a:tabLs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tabLst>
                <a:tab pos="3275013" algn="l"/>
              </a:tabLst>
              <a:defRPr kumimoji="1" sz="2400">
                <a:solidFill>
                  <a:schemeClr val="tx1"/>
                </a:solidFill>
                <a:latin typeface="Arial" panose="020B0604020202020204" pitchFamily="34" charset="0"/>
                <a:ea typeface="ＭＳ Ｐゴシック" panose="020B0600070205080204" pitchFamily="50" charset="-128"/>
              </a:defRPr>
            </a:lvl9pPr>
          </a:lstStyle>
          <a:p>
            <a:pPr latinLnBrk="1">
              <a:buFont typeface="Wingdings" panose="05000000000000000000" pitchFamily="2" charset="2"/>
              <a:buChar char="Ø"/>
            </a:pPr>
            <a:r>
              <a:rPr lang="ja-JP" altLang="en-US" sz="2800">
                <a:latin typeface="ＭＳ Ｐゴシック" panose="020B0600070205080204" pitchFamily="50" charset="-128"/>
                <a:cs typeface="Arial" panose="020B0604020202020204" pitchFamily="34" charset="0"/>
              </a:rPr>
              <a:t>帯域制限ホワイトノイズ加振</a:t>
            </a:r>
            <a:r>
              <a:rPr lang="en-US" altLang="ja-JP" sz="2800">
                <a:latin typeface="ＭＳ Ｐゴシック" panose="020B0600070205080204" pitchFamily="50" charset="-128"/>
                <a:cs typeface="Arial" panose="020B0604020202020204" pitchFamily="34" charset="0"/>
              </a:rPr>
              <a:t> </a:t>
            </a:r>
            <a:r>
              <a:rPr lang="en-US" altLang="ja-JP" sz="2800">
                <a:cs typeface="Arial" panose="020B0604020202020204" pitchFamily="34" charset="0"/>
              </a:rPr>
              <a:t>(</a:t>
            </a:r>
            <a:r>
              <a:rPr lang="en-GB" altLang="en-US" sz="2800" i="1"/>
              <a:t>f </a:t>
            </a:r>
            <a:r>
              <a:rPr lang="en-GB" altLang="en-US" sz="2800" i="1" baseline="30000"/>
              <a:t>* </a:t>
            </a:r>
            <a:r>
              <a:rPr lang="en-GB" altLang="en-US" sz="2800"/>
              <a:t>= 0.1</a:t>
            </a:r>
            <a:r>
              <a:rPr lang="en-US" altLang="en-US" sz="2800"/>
              <a:t> </a:t>
            </a:r>
            <a:r>
              <a:rPr lang="ja-JP" altLang="en-US" sz="2800"/>
              <a:t>で固定</a:t>
            </a:r>
            <a:r>
              <a:rPr lang="en-US" altLang="ja-JP" sz="2800">
                <a:cs typeface="Arial" panose="020B0604020202020204" pitchFamily="34" charset="0"/>
              </a:rPr>
              <a:t>)</a:t>
            </a:r>
            <a:endParaRPr lang="ja-JP" altLang="ja-JP" sz="2800">
              <a:cs typeface="Arial" panose="020B0604020202020204" pitchFamily="34" charset="0"/>
            </a:endParaRPr>
          </a:p>
        </p:txBody>
      </p:sp>
      <p:sp>
        <p:nvSpPr>
          <p:cNvPr id="48" name="正方形/長方形 23">
            <a:extLst>
              <a:ext uri="{FF2B5EF4-FFF2-40B4-BE49-F238E27FC236}"/>
            </a:extLst>
          </p:cNvPr>
          <p:cNvSpPr>
            <a:spLocks noRot="1" noChangeAspect="1" noMove="1" noResize="1" noEditPoints="1" noAdjustHandles="1" noChangeArrowheads="1" noChangeShapeType="1" noTextEdit="1"/>
          </p:cNvSpPr>
          <p:nvPr/>
        </p:nvSpPr>
        <p:spPr>
          <a:xfrm>
            <a:off x="4032818" y="1474637"/>
            <a:ext cx="5305177" cy="1077218"/>
          </a:xfrm>
          <a:prstGeom prst="rect">
            <a:avLst/>
          </a:prstGeom>
          <a:blipFill rotWithShape="0">
            <a:blip r:embed="rId4"/>
            <a:stretch>
              <a:fillRect b="-12994"/>
            </a:stretch>
          </a:blipFill>
        </p:spPr>
        <p:txBody>
          <a:bodyPr/>
          <a:lstStyle/>
          <a:p>
            <a:pPr>
              <a:defRPr/>
            </a:pPr>
            <a:r>
              <a:rPr lang="en-US">
                <a:noFill/>
                <a:ea typeface="ＭＳ Ｐゴシック" panose="020B0600070205080204" pitchFamily="34" charset="-128"/>
              </a:rPr>
              <a:t> </a:t>
            </a:r>
          </a:p>
        </p:txBody>
      </p:sp>
      <p:pic>
        <p:nvPicPr>
          <p:cNvPr id="14343" name="図 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270375"/>
            <a:ext cx="388937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4" name="正方形/長方形 21"/>
          <p:cNvSpPr>
            <a:spLocks noChangeArrowheads="1"/>
          </p:cNvSpPr>
          <p:nvPr/>
        </p:nvSpPr>
        <p:spPr bwMode="auto">
          <a:xfrm>
            <a:off x="207963" y="3879850"/>
            <a:ext cx="68976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tabLst>
                <a:tab pos="3275013" algn="l"/>
              </a:tabLst>
              <a:defRPr kumimoji="1" sz="2400">
                <a:solidFill>
                  <a:schemeClr val="tx1"/>
                </a:solidFill>
                <a:latin typeface="Arial" panose="020B0604020202020204" pitchFamily="34" charset="0"/>
                <a:ea typeface="ＭＳ Ｐゴシック" panose="020B0600070205080204" pitchFamily="50" charset="-128"/>
              </a:defRPr>
            </a:lvl1pPr>
            <a:lvl2pPr marL="742950" indent="-285750">
              <a:tabLst>
                <a:tab pos="3275013" algn="l"/>
              </a:tabLst>
              <a:defRPr kumimoji="1" sz="2400">
                <a:solidFill>
                  <a:schemeClr val="tx1"/>
                </a:solidFill>
                <a:latin typeface="Arial" panose="020B0604020202020204" pitchFamily="34" charset="0"/>
                <a:ea typeface="ＭＳ Ｐゴシック" panose="020B0600070205080204" pitchFamily="50" charset="-128"/>
              </a:defRPr>
            </a:lvl2pPr>
            <a:lvl3pPr marL="1143000" indent="-228600">
              <a:tabLst>
                <a:tab pos="3275013" algn="l"/>
              </a:tabLst>
              <a:defRPr kumimoji="1" sz="2400">
                <a:solidFill>
                  <a:schemeClr val="tx1"/>
                </a:solidFill>
                <a:latin typeface="Arial" panose="020B0604020202020204" pitchFamily="34" charset="0"/>
                <a:ea typeface="ＭＳ Ｐゴシック" panose="020B0600070205080204" pitchFamily="50" charset="-128"/>
              </a:defRPr>
            </a:lvl3pPr>
            <a:lvl4pPr marL="1600200" indent="-228600">
              <a:tabLst>
                <a:tab pos="3275013" algn="l"/>
              </a:tabLst>
              <a:defRPr kumimoji="1" sz="2400">
                <a:solidFill>
                  <a:schemeClr val="tx1"/>
                </a:solidFill>
                <a:latin typeface="Arial" panose="020B0604020202020204" pitchFamily="34" charset="0"/>
                <a:ea typeface="ＭＳ Ｐゴシック" panose="020B0600070205080204" pitchFamily="50" charset="-128"/>
              </a:defRPr>
            </a:lvl4pPr>
            <a:lvl5pPr marL="2057400" indent="-228600">
              <a:tabLst>
                <a:tab pos="3275013" algn="l"/>
              </a:tabLst>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tabLst>
                <a:tab pos="3275013" algn="l"/>
              </a:tabLs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tabLst>
                <a:tab pos="3275013" algn="l"/>
              </a:tabLs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tabLst>
                <a:tab pos="3275013" algn="l"/>
              </a:tabLs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tabLst>
                <a:tab pos="3275013" algn="l"/>
              </a:tabLst>
              <a:defRPr kumimoji="1" sz="2400">
                <a:solidFill>
                  <a:schemeClr val="tx1"/>
                </a:solidFill>
                <a:latin typeface="Arial" panose="020B0604020202020204" pitchFamily="34" charset="0"/>
                <a:ea typeface="ＭＳ Ｐゴシック" panose="020B0600070205080204" pitchFamily="50" charset="-128"/>
              </a:defRPr>
            </a:lvl9pPr>
          </a:lstStyle>
          <a:p>
            <a:pPr latinLnBrk="1">
              <a:buFont typeface="Wingdings" panose="05000000000000000000" pitchFamily="2" charset="2"/>
              <a:buChar char="Ø"/>
            </a:pPr>
            <a:r>
              <a:rPr lang="ja-JP" altLang="en-US" sz="2800">
                <a:latin typeface="ＭＳ Ｐゴシック" panose="020B0600070205080204" pitchFamily="50" charset="-128"/>
                <a:cs typeface="Arial" panose="020B0604020202020204" pitchFamily="34" charset="0"/>
              </a:rPr>
              <a:t>有色ノイズ加振</a:t>
            </a:r>
            <a:r>
              <a:rPr lang="en-US" altLang="ja-JP" sz="2800">
                <a:latin typeface="ＭＳ Ｐゴシック" panose="020B0600070205080204" pitchFamily="50" charset="-128"/>
                <a:cs typeface="Arial" panose="020B0604020202020204" pitchFamily="34" charset="0"/>
              </a:rPr>
              <a:t> </a:t>
            </a:r>
            <a:r>
              <a:rPr lang="en-US" altLang="ja-JP" sz="2800">
                <a:cs typeface="Arial" panose="020B0604020202020204" pitchFamily="34" charset="0"/>
              </a:rPr>
              <a:t>(</a:t>
            </a:r>
            <a:r>
              <a:rPr lang="en-GB" altLang="en-US" sz="2800" i="1"/>
              <a:t>f</a:t>
            </a:r>
            <a:r>
              <a:rPr lang="en-US" altLang="en-US" sz="2800" i="1"/>
              <a:t> </a:t>
            </a:r>
            <a:r>
              <a:rPr lang="en-GB" altLang="en-US" sz="2800" i="1" baseline="30000"/>
              <a:t>* </a:t>
            </a:r>
            <a:r>
              <a:rPr lang="en-GB" altLang="en-US" sz="2800"/>
              <a:t>= 0.1</a:t>
            </a:r>
            <a:r>
              <a:rPr lang="en-US" altLang="en-US" sz="2800"/>
              <a:t> </a:t>
            </a:r>
            <a:r>
              <a:rPr lang="ja-JP" altLang="en-US" sz="2800"/>
              <a:t>で固定</a:t>
            </a:r>
            <a:r>
              <a:rPr lang="en-US" altLang="ja-JP" sz="2800">
                <a:cs typeface="Arial" panose="020B0604020202020204" pitchFamily="34" charset="0"/>
              </a:rPr>
              <a:t>)</a:t>
            </a:r>
            <a:endParaRPr lang="ja-JP" altLang="ja-JP" sz="2800">
              <a:cs typeface="Arial" panose="020B0604020202020204" pitchFamily="34" charset="0"/>
            </a:endParaRPr>
          </a:p>
        </p:txBody>
      </p:sp>
      <p:sp>
        <p:nvSpPr>
          <p:cNvPr id="61" name="正方形/長方形 23">
            <a:extLst>
              <a:ext uri="{FF2B5EF4-FFF2-40B4-BE49-F238E27FC236}"/>
            </a:extLst>
          </p:cNvPr>
          <p:cNvSpPr>
            <a:spLocks noRot="1" noChangeAspect="1" noMove="1" noResize="1" noEditPoints="1" noAdjustHandles="1" noChangeArrowheads="1" noChangeShapeType="1" noTextEdit="1"/>
          </p:cNvSpPr>
          <p:nvPr/>
        </p:nvSpPr>
        <p:spPr>
          <a:xfrm>
            <a:off x="3838823" y="4332527"/>
            <a:ext cx="5305177" cy="1077218"/>
          </a:xfrm>
          <a:prstGeom prst="rect">
            <a:avLst/>
          </a:prstGeom>
          <a:blipFill rotWithShape="0">
            <a:blip r:embed="rId6"/>
            <a:stretch>
              <a:fillRect l="-2069" b="-13636"/>
            </a:stretch>
          </a:blipFill>
        </p:spPr>
        <p:txBody>
          <a:bodyPr/>
          <a:lstStyle/>
          <a:p>
            <a:pPr>
              <a:defRPr/>
            </a:pPr>
            <a:r>
              <a:rPr lang="en-US">
                <a:noFill/>
                <a:ea typeface="ＭＳ Ｐゴシック" panose="020B0600070205080204" pitchFamily="34" charset="-128"/>
              </a:rPr>
              <a:t> </a:t>
            </a:r>
          </a:p>
        </p:txBody>
      </p:sp>
      <p:sp>
        <p:nvSpPr>
          <p:cNvPr id="14346" name="Rectangle 3"/>
          <p:cNvSpPr>
            <a:spLocks noChangeArrowheads="1"/>
          </p:cNvSpPr>
          <p:nvPr/>
        </p:nvSpPr>
        <p:spPr bwMode="auto">
          <a:xfrm>
            <a:off x="7000875" y="5364163"/>
            <a:ext cx="19796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GB" altLang="en-US" sz="1800">
                <a:latin typeface="Times" panose="02020603050405020304" pitchFamily="18" charset="0"/>
                <a:ea typeface="Times" panose="02020603050405020304" pitchFamily="18" charset="0"/>
                <a:cs typeface="Times" panose="02020603050405020304" pitchFamily="18" charset="0"/>
              </a:rPr>
              <a:t>Ngyuen et al. </a:t>
            </a:r>
            <a:r>
              <a:rPr lang="en-US" altLang="en-US" sz="1800">
                <a:latin typeface="Times" panose="02020603050405020304" pitchFamily="18" charset="0"/>
                <a:ea typeface="Times" panose="02020603050405020304" pitchFamily="18" charset="0"/>
                <a:cs typeface="Times" panose="02020603050405020304" pitchFamily="18" charset="0"/>
              </a:rPr>
              <a:t>2013  </a:t>
            </a:r>
          </a:p>
        </p:txBody>
      </p:sp>
      <p:sp>
        <p:nvSpPr>
          <p:cNvPr id="11" name="テキスト ボックス 10"/>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3-2</a:t>
            </a:r>
            <a:endParaRPr lang="ja-JP" altLang="en-US" sz="1400" dirty="0">
              <a:latin typeface="+mn-ea"/>
              <a:ea typeface="+mn-ea"/>
            </a:endParaRPr>
          </a:p>
        </p:txBody>
      </p:sp>
    </p:spTree>
    <p:extLst>
      <p:ext uri="{BB962C8B-B14F-4D97-AF65-F5344CB8AC3E}">
        <p14:creationId xmlns:p14="http://schemas.microsoft.com/office/powerpoint/2010/main" val="3122947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287227A6-826A-4BC9-8DEA-F3CAC36FC35A}" type="slidenum">
              <a:rPr lang="ja-JP" altLang="en-US" sz="1200" smtClean="0">
                <a:solidFill>
                  <a:srgbClr val="000000"/>
                </a:solidFill>
              </a:rPr>
              <a:pPr/>
              <a:t>14</a:t>
            </a:fld>
            <a:endParaRPr lang="ja-JP" altLang="en-US" sz="1200" smtClean="0">
              <a:solidFill>
                <a:srgbClr val="000000"/>
              </a:solidFill>
            </a:endParaRPr>
          </a:p>
        </p:txBody>
      </p:sp>
      <p:sp>
        <p:nvSpPr>
          <p:cNvPr id="16" name="テキスト ボックス 3">
            <a:extLst>
              <a:ext uri="{FF2B5EF4-FFF2-40B4-BE49-F238E27FC236}"/>
            </a:extLst>
          </p:cNvPr>
          <p:cNvSpPr txBox="1">
            <a:spLocks noChangeArrowheads="1"/>
          </p:cNvSpPr>
          <p:nvPr/>
        </p:nvSpPr>
        <p:spPr bwMode="auto">
          <a:xfrm>
            <a:off x="1055688" y="31750"/>
            <a:ext cx="79248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ja-JP" altLang="en-US" sz="1700" b="1">
                <a:effectLst>
                  <a:outerShdw blurRad="38100" dist="38100" dir="2700000" algn="tl">
                    <a:srgbClr val="C0C0C0"/>
                  </a:outerShdw>
                </a:effectLst>
                <a:latin typeface="HGPｺﾞｼｯｸE" panose="020B0900000000000000" pitchFamily="34" charset="-128"/>
              </a:rPr>
              <a:t>③</a:t>
            </a:r>
            <a:r>
              <a:rPr lang="en-US" altLang="ja-JP" sz="1700" b="1">
                <a:effectLst>
                  <a:outerShdw blurRad="38100" dist="38100" dir="2700000" algn="tl">
                    <a:srgbClr val="C0C0C0"/>
                  </a:outerShdw>
                </a:effectLst>
                <a:latin typeface="HGPｺﾞｼｯｸE" panose="020B0900000000000000" pitchFamily="34" charset="-128"/>
              </a:rPr>
              <a:t>-</a:t>
            </a:r>
            <a:r>
              <a:rPr lang="ja-JP" altLang="en-US" sz="1700" b="1">
                <a:effectLst>
                  <a:outerShdw blurRad="38100" dist="38100" dir="2700000" algn="tl">
                    <a:srgbClr val="C0C0C0"/>
                  </a:outerShdw>
                </a:effectLst>
                <a:latin typeface="HGPｺﾞｼｯｸE" panose="020B0900000000000000" pitchFamily="34" charset="-128"/>
              </a:rPr>
              <a:t>（２</a:t>
            </a:r>
            <a:r>
              <a:rPr lang="en-US" altLang="ja-JP" sz="1700" b="1">
                <a:effectLst>
                  <a:outerShdw blurRad="38100" dist="38100" dir="2700000" algn="tl">
                    <a:srgbClr val="C0C0C0"/>
                  </a:outerShdw>
                </a:effectLst>
                <a:latin typeface="HGPｺﾞｼｯｸE" panose="020B0900000000000000" pitchFamily="34" charset="-128"/>
              </a:rPr>
              <a:t>) </a:t>
            </a:r>
            <a:r>
              <a:rPr lang="ja-JP" altLang="en-US" sz="1700" b="1">
                <a:effectLst>
                  <a:outerShdw blurRad="38100" dist="38100" dir="2700000" algn="tl">
                    <a:srgbClr val="C0C0C0"/>
                  </a:outerShdw>
                </a:effectLst>
              </a:rPr>
              <a:t>微小加速度領域での振動発電を可能にする機構開発</a:t>
            </a:r>
            <a:endParaRPr lang="en-US" altLang="ja-JP" sz="1700" b="1">
              <a:effectLst>
                <a:outerShdw blurRad="38100" dist="38100" dir="2700000" algn="tl">
                  <a:srgbClr val="C0C0C0"/>
                </a:outerShdw>
              </a:effectLst>
            </a:endParaRPr>
          </a:p>
          <a:p>
            <a:pPr eaLnBrk="1" hangingPunct="1">
              <a:defRPr/>
            </a:pPr>
            <a:r>
              <a:rPr lang="en-US" altLang="ja-JP" sz="1700" b="1">
                <a:effectLst>
                  <a:outerShdw blurRad="38100" dist="38100" dir="2700000" algn="tl">
                    <a:srgbClr val="C0C0C0"/>
                  </a:outerShdw>
                </a:effectLst>
              </a:rPr>
              <a:t>                            (</a:t>
            </a:r>
            <a:r>
              <a:rPr lang="ja-JP" altLang="en-US" sz="1700" b="1">
                <a:effectLst>
                  <a:outerShdw blurRad="38100" dist="38100" dir="2700000" algn="tl">
                    <a:srgbClr val="C0C0C0"/>
                  </a:outerShdw>
                </a:effectLst>
              </a:rPr>
              <a:t>担当：株式会社鷺宮製作所、国立大学法人東京大学</a:t>
            </a:r>
            <a:r>
              <a:rPr lang="en-US" altLang="ja-JP" sz="1700" b="1">
                <a:effectLst>
                  <a:outerShdw blurRad="38100" dist="38100" dir="2700000" algn="tl">
                    <a:srgbClr val="C0C0C0"/>
                  </a:outerShdw>
                </a:effectLst>
              </a:rPr>
              <a:t>(</a:t>
            </a:r>
            <a:r>
              <a:rPr lang="ja-JP" altLang="en-US" sz="1700" b="1">
                <a:effectLst>
                  <a:outerShdw blurRad="38100" dist="38100" dir="2700000" algn="tl">
                    <a:srgbClr val="C0C0C0"/>
                  </a:outerShdw>
                </a:effectLst>
              </a:rPr>
              <a:t>再委託</a:t>
            </a:r>
            <a:r>
              <a:rPr lang="en-US" altLang="ja-JP" sz="1700" b="1">
                <a:effectLst>
                  <a:outerShdw blurRad="38100" dist="38100" dir="2700000" algn="tl">
                    <a:srgbClr val="C0C0C0"/>
                  </a:outerShdw>
                </a:effectLst>
              </a:rPr>
              <a:t>))</a:t>
            </a:r>
            <a:endParaRPr lang="ja-JP" altLang="ja-JP" sz="1800" b="1">
              <a:effectLst>
                <a:outerShdw blurRad="38100" dist="38100" dir="2700000" algn="tl">
                  <a:srgbClr val="C0C0C0"/>
                </a:outerShdw>
              </a:effectLst>
            </a:endParaRPr>
          </a:p>
        </p:txBody>
      </p:sp>
      <p:grpSp>
        <p:nvGrpSpPr>
          <p:cNvPr id="16388" name="図形グループ 50"/>
          <p:cNvGrpSpPr>
            <a:grpSpLocks/>
          </p:cNvGrpSpPr>
          <p:nvPr/>
        </p:nvGrpSpPr>
        <p:grpSpPr bwMode="auto">
          <a:xfrm>
            <a:off x="4683125" y="3467100"/>
            <a:ext cx="4387850" cy="2693988"/>
            <a:chOff x="4536997" y="3660424"/>
            <a:chExt cx="4387568" cy="2921343"/>
          </a:xfrm>
        </p:grpSpPr>
        <p:pic>
          <p:nvPicPr>
            <p:cNvPr id="16415" name="図 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36997" y="3660424"/>
              <a:ext cx="4387568" cy="2921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16" name="図 17"/>
            <p:cNvPicPr>
              <a:picLocks noChangeAspect="1"/>
            </p:cNvPicPr>
            <p:nvPr/>
          </p:nvPicPr>
          <p:blipFill>
            <a:blip r:embed="rId4">
              <a:extLst>
                <a:ext uri="{28A0092B-C50C-407E-A947-70E740481C1C}">
                  <a14:useLocalDpi xmlns:a14="http://schemas.microsoft.com/office/drawing/2010/main" val="0"/>
                </a:ext>
              </a:extLst>
            </a:blip>
            <a:srcRect l="1141" t="36768" r="93437" b="51628"/>
            <a:stretch>
              <a:fillRect/>
            </a:stretch>
          </p:blipFill>
          <p:spPr bwMode="auto">
            <a:xfrm>
              <a:off x="4585803" y="4867149"/>
              <a:ext cx="231850" cy="33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389" name="図形グループ 49"/>
          <p:cNvGrpSpPr>
            <a:grpSpLocks/>
          </p:cNvGrpSpPr>
          <p:nvPr/>
        </p:nvGrpSpPr>
        <p:grpSpPr bwMode="auto">
          <a:xfrm>
            <a:off x="174625" y="3467100"/>
            <a:ext cx="4379913" cy="2689225"/>
            <a:chOff x="42681" y="3660424"/>
            <a:chExt cx="4378812" cy="2916000"/>
          </a:xfrm>
        </p:grpSpPr>
        <p:pic>
          <p:nvPicPr>
            <p:cNvPr id="16413" name="図 4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2681" y="3660424"/>
              <a:ext cx="4378812" cy="29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14" name="図 19"/>
            <p:cNvPicPr>
              <a:picLocks noChangeAspect="1"/>
            </p:cNvPicPr>
            <p:nvPr/>
          </p:nvPicPr>
          <p:blipFill>
            <a:blip r:embed="rId4">
              <a:extLst>
                <a:ext uri="{28A0092B-C50C-407E-A947-70E740481C1C}">
                  <a14:useLocalDpi xmlns:a14="http://schemas.microsoft.com/office/drawing/2010/main" val="0"/>
                </a:ext>
              </a:extLst>
            </a:blip>
            <a:srcRect l="912" t="36768" r="93437" b="52486"/>
            <a:stretch>
              <a:fillRect/>
            </a:stretch>
          </p:blipFill>
          <p:spPr bwMode="auto">
            <a:xfrm>
              <a:off x="58138" y="4856749"/>
              <a:ext cx="241707" cy="306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 name="正方形/長方形 20">
            <a:extLst>
              <a:ext uri="{FF2B5EF4-FFF2-40B4-BE49-F238E27FC236}"/>
            </a:extLst>
          </p:cNvPr>
          <p:cNvSpPr>
            <a:spLocks noRot="1" noChangeAspect="1" noMove="1" noResize="1" noEditPoints="1" noAdjustHandles="1" noChangeArrowheads="1" noChangeShapeType="1" noTextEdit="1"/>
          </p:cNvSpPr>
          <p:nvPr/>
        </p:nvSpPr>
        <p:spPr>
          <a:xfrm>
            <a:off x="-101970" y="6074491"/>
            <a:ext cx="9342888" cy="430887"/>
          </a:xfrm>
          <a:prstGeom prst="rect">
            <a:avLst/>
          </a:prstGeom>
          <a:blipFill rotWithShape="0">
            <a:blip r:embed="rId6"/>
            <a:stretch>
              <a:fillRect t="-7042" b="-29577"/>
            </a:stretch>
          </a:blipFill>
        </p:spPr>
        <p:txBody>
          <a:bodyPr/>
          <a:lstStyle/>
          <a:p>
            <a:pPr>
              <a:defRPr/>
            </a:pPr>
            <a:r>
              <a:rPr lang="en-US">
                <a:noFill/>
                <a:ea typeface="ＭＳ Ｐゴシック" panose="020B0600070205080204" pitchFamily="34" charset="-128"/>
              </a:rPr>
              <a:t> </a:t>
            </a:r>
          </a:p>
        </p:txBody>
      </p:sp>
      <p:sp>
        <p:nvSpPr>
          <p:cNvPr id="30" name="正方形/長方形 28">
            <a:extLst>
              <a:ext uri="{FF2B5EF4-FFF2-40B4-BE49-F238E27FC236}"/>
            </a:extLst>
          </p:cNvPr>
          <p:cNvSpPr>
            <a:spLocks noRot="1" noChangeAspect="1" noMove="1" noResize="1" noEditPoints="1" noAdjustHandles="1" noChangeArrowheads="1" noChangeShapeType="1" noTextEdit="1"/>
          </p:cNvSpPr>
          <p:nvPr/>
        </p:nvSpPr>
        <p:spPr>
          <a:xfrm>
            <a:off x="3776593" y="682512"/>
            <a:ext cx="5431848" cy="830997"/>
          </a:xfrm>
          <a:prstGeom prst="rect">
            <a:avLst/>
          </a:prstGeom>
          <a:blipFill rotWithShape="0">
            <a:blip r:embed="rId7"/>
            <a:stretch>
              <a:fillRect l="-1571" t="-2206" b="-16176"/>
            </a:stretch>
          </a:blipFill>
        </p:spPr>
        <p:txBody>
          <a:bodyPr/>
          <a:lstStyle/>
          <a:p>
            <a:pPr>
              <a:defRPr/>
            </a:pPr>
            <a:r>
              <a:rPr lang="en-US">
                <a:noFill/>
                <a:ea typeface="ＭＳ Ｐゴシック" panose="020B0600070205080204" pitchFamily="34" charset="-128"/>
              </a:rPr>
              <a:t> </a:t>
            </a:r>
          </a:p>
        </p:txBody>
      </p:sp>
      <p:sp>
        <p:nvSpPr>
          <p:cNvPr id="31" name="正方形/長方形 1">
            <a:extLst>
              <a:ext uri="{FF2B5EF4-FFF2-40B4-BE49-F238E27FC236}"/>
            </a:extLst>
          </p:cNvPr>
          <p:cNvSpPr>
            <a:spLocks noRot="1" noChangeAspect="1" noMove="1" noResize="1" noEditPoints="1" noAdjustHandles="1" noChangeArrowheads="1" noChangeShapeType="1" noTextEdit="1"/>
          </p:cNvSpPr>
          <p:nvPr/>
        </p:nvSpPr>
        <p:spPr>
          <a:xfrm>
            <a:off x="3779502" y="1476143"/>
            <a:ext cx="5260262" cy="830997"/>
          </a:xfrm>
          <a:prstGeom prst="rect">
            <a:avLst/>
          </a:prstGeom>
          <a:blipFill rotWithShape="0">
            <a:blip r:embed="rId8"/>
            <a:stretch>
              <a:fillRect l="-1622" t="-8088" b="-13971"/>
            </a:stretch>
          </a:blipFill>
        </p:spPr>
        <p:txBody>
          <a:bodyPr/>
          <a:lstStyle/>
          <a:p>
            <a:pPr>
              <a:defRPr/>
            </a:pPr>
            <a:r>
              <a:rPr lang="en-US">
                <a:noFill/>
                <a:ea typeface="ＭＳ Ｐゴシック" panose="020B0600070205080204" pitchFamily="34" charset="-128"/>
              </a:rPr>
              <a:t> </a:t>
            </a:r>
          </a:p>
        </p:txBody>
      </p:sp>
      <p:sp>
        <p:nvSpPr>
          <p:cNvPr id="32" name="正方形/長方形 3">
            <a:extLst>
              <a:ext uri="{FF2B5EF4-FFF2-40B4-BE49-F238E27FC236}"/>
            </a:extLst>
          </p:cNvPr>
          <p:cNvSpPr>
            <a:spLocks noRot="1" noChangeAspect="1" noMove="1" noResize="1" noEditPoints="1" noAdjustHandles="1" noChangeArrowheads="1" noChangeShapeType="1" noTextEdit="1"/>
          </p:cNvSpPr>
          <p:nvPr/>
        </p:nvSpPr>
        <p:spPr>
          <a:xfrm>
            <a:off x="3776593" y="2255330"/>
            <a:ext cx="5042942" cy="461665"/>
          </a:xfrm>
          <a:prstGeom prst="rect">
            <a:avLst/>
          </a:prstGeom>
          <a:blipFill rotWithShape="0">
            <a:blip r:embed="rId9"/>
            <a:stretch>
              <a:fillRect l="-1693" t="-14474" b="-30263"/>
            </a:stretch>
          </a:blipFill>
        </p:spPr>
        <p:txBody>
          <a:bodyPr/>
          <a:lstStyle/>
          <a:p>
            <a:pPr>
              <a:defRPr/>
            </a:pPr>
            <a:r>
              <a:rPr lang="en-US">
                <a:noFill/>
                <a:ea typeface="ＭＳ Ｐゴシック" panose="020B0600070205080204" pitchFamily="34" charset="-128"/>
              </a:rPr>
              <a:t> </a:t>
            </a:r>
          </a:p>
        </p:txBody>
      </p:sp>
      <p:grpSp>
        <p:nvGrpSpPr>
          <p:cNvPr id="16394" name="Group 2"/>
          <p:cNvGrpSpPr>
            <a:grpSpLocks/>
          </p:cNvGrpSpPr>
          <p:nvPr/>
        </p:nvGrpSpPr>
        <p:grpSpPr bwMode="auto">
          <a:xfrm>
            <a:off x="196850" y="833438"/>
            <a:ext cx="3579813" cy="2120900"/>
            <a:chOff x="197122" y="833063"/>
            <a:chExt cx="3579471" cy="2369918"/>
          </a:xfrm>
        </p:grpSpPr>
        <p:grpSp>
          <p:nvGrpSpPr>
            <p:cNvPr id="16402" name="図形グループ 41"/>
            <p:cNvGrpSpPr>
              <a:grpSpLocks/>
            </p:cNvGrpSpPr>
            <p:nvPr/>
          </p:nvGrpSpPr>
          <p:grpSpPr bwMode="auto">
            <a:xfrm>
              <a:off x="593967" y="1357701"/>
              <a:ext cx="823354" cy="1530307"/>
              <a:chOff x="593967" y="1426281"/>
              <a:chExt cx="823354" cy="1530307"/>
            </a:xfrm>
          </p:grpSpPr>
          <p:sp>
            <p:nvSpPr>
              <p:cNvPr id="18" name="フレーム 39">
                <a:extLst>
                  <a:ext uri="{FF2B5EF4-FFF2-40B4-BE49-F238E27FC236}"/>
                </a:extLst>
              </p:cNvPr>
              <p:cNvSpPr/>
              <p:nvPr/>
            </p:nvSpPr>
            <p:spPr>
              <a:xfrm>
                <a:off x="593959" y="1426715"/>
                <a:ext cx="823834" cy="1529093"/>
              </a:xfrm>
              <a:prstGeom prst="frame">
                <a:avLst>
                  <a:gd name="adj1" fmla="val 0"/>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cxnSp>
            <p:nvCxnSpPr>
              <p:cNvPr id="19" name="直線コネクタ 7">
                <a:extLst>
                  <a:ext uri="{FF2B5EF4-FFF2-40B4-BE49-F238E27FC236}"/>
                </a:extLst>
              </p:cNvPr>
              <p:cNvCxnSpPr/>
              <p:nvPr/>
            </p:nvCxnSpPr>
            <p:spPr>
              <a:xfrm>
                <a:off x="1006669" y="1426715"/>
                <a:ext cx="0" cy="1529093"/>
              </a:xfrm>
              <a:prstGeom prst="line">
                <a:avLst/>
              </a:prstGeom>
              <a:ln w="12700">
                <a:solidFill>
                  <a:schemeClr val="accent5">
                    <a:lumMod val="7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6403" name="図形グループ 12"/>
            <p:cNvGrpSpPr>
              <a:grpSpLocks/>
            </p:cNvGrpSpPr>
            <p:nvPr/>
          </p:nvGrpSpPr>
          <p:grpSpPr bwMode="auto">
            <a:xfrm>
              <a:off x="593966" y="2505998"/>
              <a:ext cx="2856900" cy="382012"/>
              <a:chOff x="593966" y="2574578"/>
              <a:chExt cx="2856900" cy="382012"/>
            </a:xfrm>
          </p:grpSpPr>
          <p:sp>
            <p:nvSpPr>
              <p:cNvPr id="21" name="フレーム 38">
                <a:extLst>
                  <a:ext uri="{FF2B5EF4-FFF2-40B4-BE49-F238E27FC236}"/>
                </a:extLst>
              </p:cNvPr>
              <p:cNvSpPr/>
              <p:nvPr/>
            </p:nvSpPr>
            <p:spPr>
              <a:xfrm>
                <a:off x="593959" y="2574422"/>
                <a:ext cx="2857227" cy="381387"/>
              </a:xfrm>
              <a:prstGeom prst="frame">
                <a:avLst>
                  <a:gd name="adj1" fmla="val 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cxnSp>
            <p:nvCxnSpPr>
              <p:cNvPr id="22" name="直線コネクタ 40">
                <a:extLst>
                  <a:ext uri="{FF2B5EF4-FFF2-40B4-BE49-F238E27FC236}"/>
                </a:extLst>
              </p:cNvPr>
              <p:cNvCxnSpPr/>
              <p:nvPr/>
            </p:nvCxnSpPr>
            <p:spPr>
              <a:xfrm>
                <a:off x="2022572" y="2574422"/>
                <a:ext cx="0" cy="381387"/>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
          <p:nvSpPr>
            <p:cNvPr id="33" name="フレーム 5">
              <a:extLst>
                <a:ext uri="{FF2B5EF4-FFF2-40B4-BE49-F238E27FC236}"/>
              </a:extLst>
            </p:cNvPr>
            <p:cNvSpPr/>
            <p:nvPr/>
          </p:nvSpPr>
          <p:spPr>
            <a:xfrm>
              <a:off x="593959" y="833063"/>
              <a:ext cx="3077869" cy="2054165"/>
            </a:xfrm>
            <a:prstGeom prst="frame">
              <a:avLst>
                <a:gd name="adj1" fmla="val 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sp>
          <p:nvSpPr>
            <p:cNvPr id="16405" name="正方形/長方形 36"/>
            <p:cNvSpPr>
              <a:spLocks noChangeArrowheads="1"/>
            </p:cNvSpPr>
            <p:nvPr/>
          </p:nvSpPr>
          <p:spPr bwMode="auto">
            <a:xfrm>
              <a:off x="1897478" y="2772094"/>
              <a:ext cx="6197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275013" algn="l"/>
                </a:tabLst>
                <a:defRPr kumimoji="1" sz="2400">
                  <a:solidFill>
                    <a:schemeClr val="tx1"/>
                  </a:solidFill>
                  <a:latin typeface="Arial" panose="020B0604020202020204" pitchFamily="34" charset="0"/>
                  <a:ea typeface="ＭＳ Ｐゴシック" panose="020B0600070205080204" pitchFamily="50" charset="-128"/>
                </a:defRPr>
              </a:lvl1pPr>
              <a:lvl2pPr marL="742950" indent="-285750">
                <a:tabLst>
                  <a:tab pos="3275013" algn="l"/>
                </a:tabLst>
                <a:defRPr kumimoji="1" sz="2400">
                  <a:solidFill>
                    <a:schemeClr val="tx1"/>
                  </a:solidFill>
                  <a:latin typeface="Arial" panose="020B0604020202020204" pitchFamily="34" charset="0"/>
                  <a:ea typeface="ＭＳ Ｐゴシック" panose="020B0600070205080204" pitchFamily="50" charset="-128"/>
                </a:defRPr>
              </a:lvl2pPr>
              <a:lvl3pPr marL="1143000" indent="-228600">
                <a:tabLst>
                  <a:tab pos="3275013" algn="l"/>
                </a:tabLst>
                <a:defRPr kumimoji="1" sz="2400">
                  <a:solidFill>
                    <a:schemeClr val="tx1"/>
                  </a:solidFill>
                  <a:latin typeface="Arial" panose="020B0604020202020204" pitchFamily="34" charset="0"/>
                  <a:ea typeface="ＭＳ Ｐゴシック" panose="020B0600070205080204" pitchFamily="50" charset="-128"/>
                </a:defRPr>
              </a:lvl3pPr>
              <a:lvl4pPr marL="1600200" indent="-228600">
                <a:tabLst>
                  <a:tab pos="3275013" algn="l"/>
                </a:tabLst>
                <a:defRPr kumimoji="1" sz="2400">
                  <a:solidFill>
                    <a:schemeClr val="tx1"/>
                  </a:solidFill>
                  <a:latin typeface="Arial" panose="020B0604020202020204" pitchFamily="34" charset="0"/>
                  <a:ea typeface="ＭＳ Ｐゴシック" panose="020B0600070205080204" pitchFamily="50" charset="-128"/>
                </a:defRPr>
              </a:lvl4pPr>
              <a:lvl5pPr marL="2057400" indent="-228600">
                <a:tabLst>
                  <a:tab pos="3275013" algn="l"/>
                </a:tabLst>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tabLst>
                  <a:tab pos="3275013" algn="l"/>
                </a:tabLs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tabLst>
                  <a:tab pos="3275013" algn="l"/>
                </a:tabLs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tabLst>
                  <a:tab pos="3275013" algn="l"/>
                </a:tabLs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tabLst>
                  <a:tab pos="3275013" algn="l"/>
                </a:tabLst>
                <a:defRPr kumimoji="1" sz="2400">
                  <a:solidFill>
                    <a:schemeClr val="tx1"/>
                  </a:solidFill>
                  <a:latin typeface="Arial" panose="020B0604020202020204" pitchFamily="34" charset="0"/>
                  <a:ea typeface="ＭＳ Ｐゴシック" panose="020B0600070205080204" pitchFamily="50" charset="-128"/>
                </a:defRPr>
              </a:lvl9pPr>
            </a:lstStyle>
            <a:p>
              <a:pPr latinLnBrk="1">
                <a:buClr>
                  <a:schemeClr val="accent1"/>
                </a:buClr>
              </a:pPr>
              <a:r>
                <a:rPr lang="en-US" altLang="ja-JP" sz="2200">
                  <a:latin typeface="Symbol" panose="05050102010706020507" pitchFamily="18" charset="2"/>
                </a:rPr>
                <a:t>w</a:t>
              </a:r>
            </a:p>
          </p:txBody>
        </p:sp>
        <p:sp>
          <p:nvSpPr>
            <p:cNvPr id="16406" name="正方形/長方形 37"/>
            <p:cNvSpPr>
              <a:spLocks noChangeArrowheads="1"/>
            </p:cNvSpPr>
            <p:nvPr/>
          </p:nvSpPr>
          <p:spPr bwMode="auto">
            <a:xfrm rot="-5400000">
              <a:off x="-74571" y="1553953"/>
              <a:ext cx="97427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275013" algn="l"/>
                </a:tabLst>
                <a:defRPr kumimoji="1" sz="2400">
                  <a:solidFill>
                    <a:schemeClr val="tx1"/>
                  </a:solidFill>
                  <a:latin typeface="Arial" panose="020B0604020202020204" pitchFamily="34" charset="0"/>
                  <a:ea typeface="ＭＳ Ｐゴシック" panose="020B0600070205080204" pitchFamily="50" charset="-128"/>
                </a:defRPr>
              </a:lvl1pPr>
              <a:lvl2pPr marL="742950" indent="-285750">
                <a:tabLst>
                  <a:tab pos="3275013" algn="l"/>
                </a:tabLst>
                <a:defRPr kumimoji="1" sz="2400">
                  <a:solidFill>
                    <a:schemeClr val="tx1"/>
                  </a:solidFill>
                  <a:latin typeface="Arial" panose="020B0604020202020204" pitchFamily="34" charset="0"/>
                  <a:ea typeface="ＭＳ Ｐゴシック" panose="020B0600070205080204" pitchFamily="50" charset="-128"/>
                </a:defRPr>
              </a:lvl2pPr>
              <a:lvl3pPr marL="1143000" indent="-228600">
                <a:tabLst>
                  <a:tab pos="3275013" algn="l"/>
                </a:tabLst>
                <a:defRPr kumimoji="1" sz="2400">
                  <a:solidFill>
                    <a:schemeClr val="tx1"/>
                  </a:solidFill>
                  <a:latin typeface="Arial" panose="020B0604020202020204" pitchFamily="34" charset="0"/>
                  <a:ea typeface="ＭＳ Ｐゴシック" panose="020B0600070205080204" pitchFamily="50" charset="-128"/>
                </a:defRPr>
              </a:lvl3pPr>
              <a:lvl4pPr marL="1600200" indent="-228600">
                <a:tabLst>
                  <a:tab pos="3275013" algn="l"/>
                </a:tabLst>
                <a:defRPr kumimoji="1" sz="2400">
                  <a:solidFill>
                    <a:schemeClr val="tx1"/>
                  </a:solidFill>
                  <a:latin typeface="Arial" panose="020B0604020202020204" pitchFamily="34" charset="0"/>
                  <a:ea typeface="ＭＳ Ｐゴシック" panose="020B0600070205080204" pitchFamily="50" charset="-128"/>
                </a:defRPr>
              </a:lvl4pPr>
              <a:lvl5pPr marL="2057400" indent="-228600">
                <a:tabLst>
                  <a:tab pos="3275013" algn="l"/>
                </a:tabLst>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tabLst>
                  <a:tab pos="3275013" algn="l"/>
                </a:tabLs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tabLst>
                  <a:tab pos="3275013" algn="l"/>
                </a:tabLs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tabLst>
                  <a:tab pos="3275013" algn="l"/>
                </a:tabLs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tabLst>
                  <a:tab pos="3275013" algn="l"/>
                </a:tabLst>
                <a:defRPr kumimoji="1" sz="2400">
                  <a:solidFill>
                    <a:schemeClr val="tx1"/>
                  </a:solidFill>
                  <a:latin typeface="Arial" panose="020B0604020202020204" pitchFamily="34" charset="0"/>
                  <a:ea typeface="ＭＳ Ｐゴシック" panose="020B0600070205080204" pitchFamily="50" charset="-128"/>
                </a:defRPr>
              </a:lvl9pPr>
            </a:lstStyle>
            <a:p>
              <a:pPr latinLnBrk="1">
                <a:buClr>
                  <a:schemeClr val="accent1"/>
                </a:buClr>
              </a:pPr>
              <a:r>
                <a:rPr lang="en-US" altLang="ja-JP" sz="2200">
                  <a:latin typeface="Times New Roman" panose="02020603050405020304" pitchFamily="18" charset="0"/>
                  <a:cs typeface="Times New Roman" panose="02020603050405020304" pitchFamily="18" charset="0"/>
                </a:rPr>
                <a:t>PSD</a:t>
              </a:r>
            </a:p>
          </p:txBody>
        </p:sp>
        <p:cxnSp>
          <p:nvCxnSpPr>
            <p:cNvPr id="36" name="直線コネクタ 42">
              <a:extLst>
                <a:ext uri="{FF2B5EF4-FFF2-40B4-BE49-F238E27FC236}"/>
              </a:extLst>
            </p:cNvPr>
            <p:cNvCxnSpPr/>
            <p:nvPr/>
          </p:nvCxnSpPr>
          <p:spPr>
            <a:xfrm flipH="1">
              <a:off x="2176546" y="951913"/>
              <a:ext cx="1600047" cy="149893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7" name="直線コネクタ 44">
              <a:extLst>
                <a:ext uri="{FF2B5EF4-FFF2-40B4-BE49-F238E27FC236}"/>
              </a:extLst>
            </p:cNvPr>
            <p:cNvCxnSpPr/>
            <p:nvPr/>
          </p:nvCxnSpPr>
          <p:spPr>
            <a:xfrm flipH="1">
              <a:off x="1519384" y="1773225"/>
              <a:ext cx="2257209" cy="322848"/>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38" name="正方形/長方形 48">
            <a:extLst>
              <a:ext uri="{FF2B5EF4-FFF2-40B4-BE49-F238E27FC236}"/>
            </a:extLst>
          </p:cNvPr>
          <p:cNvSpPr/>
          <p:nvPr/>
        </p:nvSpPr>
        <p:spPr>
          <a:xfrm>
            <a:off x="528638" y="3005138"/>
            <a:ext cx="3406775" cy="45243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algn="ctr" latinLnBrk="1">
              <a:buClr>
                <a:schemeClr val="accent1"/>
              </a:buClr>
              <a:buFont typeface="Wingdings" charset="2"/>
              <a:buChar char="u"/>
              <a:tabLst>
                <a:tab pos="3275965" algn="l"/>
              </a:tabLst>
              <a:defRPr/>
            </a:pPr>
            <a:r>
              <a:rPr lang="en-US" altLang="ja-JP" dirty="0">
                <a:solidFill>
                  <a:schemeClr val="tx1"/>
                </a:solidFill>
                <a:ea typeface="Arial" charset="0"/>
                <a:cs typeface="Arial" charset="0"/>
              </a:rPr>
              <a:t>Duffing Oscillator</a:t>
            </a:r>
          </a:p>
        </p:txBody>
      </p:sp>
      <p:sp>
        <p:nvSpPr>
          <p:cNvPr id="39" name="正方形/長方形 51">
            <a:extLst>
              <a:ext uri="{FF2B5EF4-FFF2-40B4-BE49-F238E27FC236}"/>
            </a:extLst>
          </p:cNvPr>
          <p:cNvSpPr/>
          <p:nvPr/>
        </p:nvSpPr>
        <p:spPr>
          <a:xfrm>
            <a:off x="4964113" y="3006725"/>
            <a:ext cx="3629025" cy="45243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latinLnBrk="1">
              <a:buClr>
                <a:schemeClr val="accent1"/>
              </a:buClr>
              <a:buFont typeface="Wingdings" charset="2"/>
              <a:buChar char="u"/>
              <a:tabLst>
                <a:tab pos="3275965" algn="l"/>
              </a:tabLst>
              <a:defRPr/>
            </a:pPr>
            <a:r>
              <a:rPr lang="en-US" altLang="ja-JP">
                <a:solidFill>
                  <a:schemeClr val="tx1"/>
                </a:solidFill>
                <a:ea typeface="Arial" charset="0"/>
                <a:cs typeface="Arial" charset="0"/>
              </a:rPr>
              <a:t>Proposed Mechanism</a:t>
            </a:r>
            <a:endParaRPr lang="en-US" altLang="ja-JP" dirty="0">
              <a:solidFill>
                <a:schemeClr val="tx1"/>
              </a:solidFill>
              <a:ea typeface="Arial" charset="0"/>
              <a:cs typeface="Arial" charset="0"/>
            </a:endParaRPr>
          </a:p>
        </p:txBody>
      </p:sp>
      <p:cxnSp>
        <p:nvCxnSpPr>
          <p:cNvPr id="40" name="直線矢印コネクタ 53">
            <a:extLst>
              <a:ext uri="{FF2B5EF4-FFF2-40B4-BE49-F238E27FC236}"/>
            </a:extLst>
          </p:cNvPr>
          <p:cNvCxnSpPr/>
          <p:nvPr/>
        </p:nvCxnSpPr>
        <p:spPr>
          <a:xfrm>
            <a:off x="1862138" y="3948113"/>
            <a:ext cx="0" cy="1562100"/>
          </a:xfrm>
          <a:prstGeom prst="straightConnector1">
            <a:avLst/>
          </a:prstGeom>
          <a:ln w="60325">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1" name="円形吹き出し 59">
            <a:extLst>
              <a:ext uri="{FF2B5EF4-FFF2-40B4-BE49-F238E27FC236}"/>
            </a:extLst>
          </p:cNvPr>
          <p:cNvSpPr/>
          <p:nvPr/>
        </p:nvSpPr>
        <p:spPr>
          <a:xfrm>
            <a:off x="2317750" y="3756025"/>
            <a:ext cx="1354138" cy="520700"/>
          </a:xfrm>
          <a:prstGeom prst="wedgeEllipseCallout">
            <a:avLst>
              <a:gd name="adj1" fmla="val -61490"/>
              <a:gd name="adj2" fmla="val 38599"/>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r>
              <a:rPr lang="en-US" altLang="ja-JP">
                <a:cs typeface="Arial" panose="020B0604020202020204" pitchFamily="34" charset="0"/>
              </a:rPr>
              <a:t>wider</a:t>
            </a:r>
            <a:endParaRPr lang="ja-JP" altLang="en-US">
              <a:cs typeface="Arial" panose="020B0604020202020204" pitchFamily="34" charset="0"/>
            </a:endParaRPr>
          </a:p>
        </p:txBody>
      </p:sp>
      <p:cxnSp>
        <p:nvCxnSpPr>
          <p:cNvPr id="42" name="直線矢印コネクタ 60">
            <a:extLst>
              <a:ext uri="{FF2B5EF4-FFF2-40B4-BE49-F238E27FC236}"/>
            </a:extLst>
          </p:cNvPr>
          <p:cNvCxnSpPr/>
          <p:nvPr/>
        </p:nvCxnSpPr>
        <p:spPr>
          <a:xfrm>
            <a:off x="5351463" y="4702175"/>
            <a:ext cx="1525587" cy="0"/>
          </a:xfrm>
          <a:prstGeom prst="straightConnector1">
            <a:avLst/>
          </a:prstGeom>
          <a:ln w="60325">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3" name="円形吹き出し 61">
            <a:extLst>
              <a:ext uri="{FF2B5EF4-FFF2-40B4-BE49-F238E27FC236}"/>
            </a:extLst>
          </p:cNvPr>
          <p:cNvSpPr/>
          <p:nvPr/>
        </p:nvSpPr>
        <p:spPr>
          <a:xfrm>
            <a:off x="6697663" y="3948113"/>
            <a:ext cx="1354137" cy="520700"/>
          </a:xfrm>
          <a:prstGeom prst="wedgeEllipseCallout">
            <a:avLst>
              <a:gd name="adj1" fmla="val -74838"/>
              <a:gd name="adj2" fmla="val 91660"/>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algn="ctr">
              <a:defRPr/>
            </a:pPr>
            <a:r>
              <a:rPr lang="en-US" altLang="ja-JP">
                <a:cs typeface="Arial" panose="020B0604020202020204" pitchFamily="34" charset="0"/>
              </a:rPr>
              <a:t>wider</a:t>
            </a:r>
            <a:endParaRPr lang="ja-JP" altLang="en-US">
              <a:cs typeface="Arial" panose="020B0604020202020204" pitchFamily="34" charset="0"/>
            </a:endParaRPr>
          </a:p>
        </p:txBody>
      </p:sp>
      <p:sp>
        <p:nvSpPr>
          <p:cNvPr id="34" name="テキスト ボックス 33"/>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3-2</a:t>
            </a:r>
            <a:endParaRPr lang="ja-JP" altLang="en-US" sz="1400" dirty="0">
              <a:latin typeface="+mn-ea"/>
              <a:ea typeface="+mn-ea"/>
            </a:endParaRPr>
          </a:p>
        </p:txBody>
      </p:sp>
    </p:spTree>
    <p:extLst>
      <p:ext uri="{BB962C8B-B14F-4D97-AF65-F5344CB8AC3E}">
        <p14:creationId xmlns:p14="http://schemas.microsoft.com/office/powerpoint/2010/main" val="30049759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図 1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4113" y="3689350"/>
            <a:ext cx="3789362" cy="252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図 1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488" y="3689350"/>
            <a:ext cx="3789362" cy="252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2D7FA5BF-D0F0-4F24-83BE-A5AFEDB64A4F}" type="slidenum">
              <a:rPr lang="ja-JP" altLang="en-US" sz="1200" smtClean="0">
                <a:solidFill>
                  <a:srgbClr val="000000"/>
                </a:solidFill>
              </a:rPr>
              <a:pPr/>
              <a:t>15</a:t>
            </a:fld>
            <a:endParaRPr lang="ja-JP" altLang="en-US" sz="1200" smtClean="0">
              <a:solidFill>
                <a:srgbClr val="000000"/>
              </a:solidFill>
            </a:endParaRPr>
          </a:p>
        </p:txBody>
      </p:sp>
      <p:sp>
        <p:nvSpPr>
          <p:cNvPr id="16" name="テキスト ボックス 3">
            <a:extLst>
              <a:ext uri="{FF2B5EF4-FFF2-40B4-BE49-F238E27FC236}"/>
            </a:extLst>
          </p:cNvPr>
          <p:cNvSpPr txBox="1">
            <a:spLocks noChangeArrowheads="1"/>
          </p:cNvSpPr>
          <p:nvPr/>
        </p:nvSpPr>
        <p:spPr bwMode="auto">
          <a:xfrm>
            <a:off x="1055688" y="31750"/>
            <a:ext cx="79248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ja-JP" altLang="en-US" sz="1700" b="1">
                <a:effectLst>
                  <a:outerShdw blurRad="38100" dist="38100" dir="2700000" algn="tl">
                    <a:srgbClr val="C0C0C0"/>
                  </a:outerShdw>
                </a:effectLst>
                <a:latin typeface="HGPｺﾞｼｯｸE" panose="020B0900000000000000" pitchFamily="34" charset="-128"/>
              </a:rPr>
              <a:t>③</a:t>
            </a:r>
            <a:r>
              <a:rPr lang="en-US" altLang="ja-JP" sz="1700" b="1">
                <a:effectLst>
                  <a:outerShdw blurRad="38100" dist="38100" dir="2700000" algn="tl">
                    <a:srgbClr val="C0C0C0"/>
                  </a:outerShdw>
                </a:effectLst>
                <a:latin typeface="HGPｺﾞｼｯｸE" panose="020B0900000000000000" pitchFamily="34" charset="-128"/>
              </a:rPr>
              <a:t>-</a:t>
            </a:r>
            <a:r>
              <a:rPr lang="ja-JP" altLang="en-US" sz="1700" b="1">
                <a:effectLst>
                  <a:outerShdw blurRad="38100" dist="38100" dir="2700000" algn="tl">
                    <a:srgbClr val="C0C0C0"/>
                  </a:outerShdw>
                </a:effectLst>
                <a:latin typeface="HGPｺﾞｼｯｸE" panose="020B0900000000000000" pitchFamily="34" charset="-128"/>
              </a:rPr>
              <a:t>（２</a:t>
            </a:r>
            <a:r>
              <a:rPr lang="en-US" altLang="ja-JP" sz="1700" b="1">
                <a:effectLst>
                  <a:outerShdw blurRad="38100" dist="38100" dir="2700000" algn="tl">
                    <a:srgbClr val="C0C0C0"/>
                  </a:outerShdw>
                </a:effectLst>
                <a:latin typeface="HGPｺﾞｼｯｸE" panose="020B0900000000000000" pitchFamily="34" charset="-128"/>
              </a:rPr>
              <a:t>) </a:t>
            </a:r>
            <a:r>
              <a:rPr lang="ja-JP" altLang="en-US" sz="1700" b="1">
                <a:effectLst>
                  <a:outerShdw blurRad="38100" dist="38100" dir="2700000" algn="tl">
                    <a:srgbClr val="C0C0C0"/>
                  </a:outerShdw>
                </a:effectLst>
              </a:rPr>
              <a:t>微小加速度領域での振動発電を可能にする機構開発</a:t>
            </a:r>
            <a:endParaRPr lang="en-US" altLang="ja-JP" sz="1700" b="1">
              <a:effectLst>
                <a:outerShdw blurRad="38100" dist="38100" dir="2700000" algn="tl">
                  <a:srgbClr val="C0C0C0"/>
                </a:outerShdw>
              </a:effectLst>
            </a:endParaRPr>
          </a:p>
          <a:p>
            <a:pPr eaLnBrk="1" hangingPunct="1">
              <a:defRPr/>
            </a:pPr>
            <a:r>
              <a:rPr lang="en-US" altLang="ja-JP" sz="1700" b="1">
                <a:effectLst>
                  <a:outerShdw blurRad="38100" dist="38100" dir="2700000" algn="tl">
                    <a:srgbClr val="C0C0C0"/>
                  </a:outerShdw>
                </a:effectLst>
              </a:rPr>
              <a:t>                            (</a:t>
            </a:r>
            <a:r>
              <a:rPr lang="ja-JP" altLang="en-US" sz="1700" b="1">
                <a:effectLst>
                  <a:outerShdw blurRad="38100" dist="38100" dir="2700000" algn="tl">
                    <a:srgbClr val="C0C0C0"/>
                  </a:outerShdw>
                </a:effectLst>
              </a:rPr>
              <a:t>担当：株式会社鷺宮製作所、国立大学法人東京大学</a:t>
            </a:r>
            <a:r>
              <a:rPr lang="en-US" altLang="ja-JP" sz="1700" b="1">
                <a:effectLst>
                  <a:outerShdw blurRad="38100" dist="38100" dir="2700000" algn="tl">
                    <a:srgbClr val="C0C0C0"/>
                  </a:outerShdw>
                </a:effectLst>
              </a:rPr>
              <a:t>(</a:t>
            </a:r>
            <a:r>
              <a:rPr lang="ja-JP" altLang="en-US" sz="1700" b="1">
                <a:effectLst>
                  <a:outerShdw blurRad="38100" dist="38100" dir="2700000" algn="tl">
                    <a:srgbClr val="C0C0C0"/>
                  </a:outerShdw>
                </a:effectLst>
              </a:rPr>
              <a:t>再委託</a:t>
            </a:r>
            <a:r>
              <a:rPr lang="en-US" altLang="ja-JP" sz="1700" b="1">
                <a:effectLst>
                  <a:outerShdw blurRad="38100" dist="38100" dir="2700000" algn="tl">
                    <a:srgbClr val="C0C0C0"/>
                  </a:outerShdw>
                </a:effectLst>
              </a:rPr>
              <a:t>))</a:t>
            </a:r>
            <a:endParaRPr lang="ja-JP" altLang="ja-JP" sz="1800" b="1">
              <a:effectLst>
                <a:outerShdw blurRad="38100" dist="38100" dir="2700000" algn="tl">
                  <a:srgbClr val="C0C0C0"/>
                </a:outerShdw>
              </a:effectLst>
            </a:endParaRPr>
          </a:p>
        </p:txBody>
      </p:sp>
      <p:sp>
        <p:nvSpPr>
          <p:cNvPr id="29" name="正方形/長方形 20">
            <a:extLst>
              <a:ext uri="{FF2B5EF4-FFF2-40B4-BE49-F238E27FC236}"/>
            </a:extLst>
          </p:cNvPr>
          <p:cNvSpPr>
            <a:spLocks noRot="1" noChangeAspect="1" noMove="1" noResize="1" noEditPoints="1" noAdjustHandles="1" noChangeArrowheads="1" noChangeShapeType="1" noTextEdit="1"/>
          </p:cNvSpPr>
          <p:nvPr/>
        </p:nvSpPr>
        <p:spPr>
          <a:xfrm>
            <a:off x="-198888" y="6030475"/>
            <a:ext cx="9342888" cy="461665"/>
          </a:xfrm>
          <a:prstGeom prst="rect">
            <a:avLst/>
          </a:prstGeom>
          <a:blipFill rotWithShape="0">
            <a:blip r:embed="rId5"/>
            <a:stretch>
              <a:fillRect t="-11842" b="-28947"/>
            </a:stretch>
          </a:blipFill>
        </p:spPr>
        <p:txBody>
          <a:bodyPr/>
          <a:lstStyle/>
          <a:p>
            <a:pPr>
              <a:defRPr/>
            </a:pPr>
            <a:r>
              <a:rPr lang="en-US">
                <a:noFill/>
                <a:ea typeface="ＭＳ Ｐゴシック" panose="020B0600070205080204" pitchFamily="34" charset="-128"/>
              </a:rPr>
              <a:t> </a:t>
            </a:r>
          </a:p>
        </p:txBody>
      </p:sp>
      <p:sp>
        <p:nvSpPr>
          <p:cNvPr id="38" name="正方形/長方形 48">
            <a:extLst>
              <a:ext uri="{FF2B5EF4-FFF2-40B4-BE49-F238E27FC236}"/>
            </a:extLst>
          </p:cNvPr>
          <p:cNvSpPr/>
          <p:nvPr/>
        </p:nvSpPr>
        <p:spPr>
          <a:xfrm>
            <a:off x="528638" y="3198813"/>
            <a:ext cx="3406775" cy="45243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algn="ctr" latinLnBrk="1">
              <a:buClr>
                <a:schemeClr val="accent1"/>
              </a:buClr>
              <a:buFont typeface="Wingdings" charset="2"/>
              <a:buChar char="u"/>
              <a:tabLst>
                <a:tab pos="3275965" algn="l"/>
              </a:tabLst>
              <a:defRPr/>
            </a:pPr>
            <a:r>
              <a:rPr lang="en-US" altLang="ja-JP" dirty="0">
                <a:solidFill>
                  <a:schemeClr val="tx1"/>
                </a:solidFill>
                <a:ea typeface="Arial" charset="0"/>
                <a:cs typeface="Arial" charset="0"/>
              </a:rPr>
              <a:t>Duffing Oscillator</a:t>
            </a:r>
          </a:p>
        </p:txBody>
      </p:sp>
      <p:sp>
        <p:nvSpPr>
          <p:cNvPr id="39" name="正方形/長方形 51">
            <a:extLst>
              <a:ext uri="{FF2B5EF4-FFF2-40B4-BE49-F238E27FC236}"/>
            </a:extLst>
          </p:cNvPr>
          <p:cNvSpPr/>
          <p:nvPr/>
        </p:nvSpPr>
        <p:spPr>
          <a:xfrm>
            <a:off x="4964113" y="3200400"/>
            <a:ext cx="3629025" cy="45243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latinLnBrk="1">
              <a:buClr>
                <a:schemeClr val="accent1"/>
              </a:buClr>
              <a:buFont typeface="Wingdings" charset="2"/>
              <a:buChar char="u"/>
              <a:tabLst>
                <a:tab pos="3275965" algn="l"/>
              </a:tabLst>
              <a:defRPr/>
            </a:pPr>
            <a:r>
              <a:rPr lang="en-US" altLang="ja-JP">
                <a:solidFill>
                  <a:schemeClr val="tx1"/>
                </a:solidFill>
                <a:ea typeface="Arial" charset="0"/>
                <a:cs typeface="Arial" charset="0"/>
              </a:rPr>
              <a:t>Proposed Mechanism</a:t>
            </a:r>
            <a:endParaRPr lang="en-US" altLang="ja-JP" dirty="0">
              <a:solidFill>
                <a:schemeClr val="tx1"/>
              </a:solidFill>
              <a:ea typeface="Arial" charset="0"/>
              <a:cs typeface="Arial" charset="0"/>
            </a:endParaRPr>
          </a:p>
        </p:txBody>
      </p:sp>
      <p:pic>
        <p:nvPicPr>
          <p:cNvPr id="18441" name="図 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7488" y="714375"/>
            <a:ext cx="3717925"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442" name="Straight Arrow Connector 2"/>
          <p:cNvCxnSpPr>
            <a:cxnSpLocks noChangeShapeType="1"/>
          </p:cNvCxnSpPr>
          <p:nvPr/>
        </p:nvCxnSpPr>
        <p:spPr bwMode="auto">
          <a:xfrm flipH="1">
            <a:off x="1055688" y="1087438"/>
            <a:ext cx="274637" cy="163512"/>
          </a:xfrm>
          <a:prstGeom prst="straightConnector1">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43" name="Straight Arrow Connector 47"/>
          <p:cNvCxnSpPr>
            <a:cxnSpLocks noChangeShapeType="1"/>
          </p:cNvCxnSpPr>
          <p:nvPr/>
        </p:nvCxnSpPr>
        <p:spPr bwMode="auto">
          <a:xfrm flipH="1">
            <a:off x="1663700" y="1087438"/>
            <a:ext cx="276225" cy="163512"/>
          </a:xfrm>
          <a:prstGeom prst="straightConnector1">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44" name="Straight Arrow Connector 48"/>
          <p:cNvCxnSpPr>
            <a:cxnSpLocks noChangeShapeType="1"/>
          </p:cNvCxnSpPr>
          <p:nvPr/>
        </p:nvCxnSpPr>
        <p:spPr bwMode="auto">
          <a:xfrm flipH="1">
            <a:off x="2232025" y="1087438"/>
            <a:ext cx="274638" cy="163512"/>
          </a:xfrm>
          <a:prstGeom prst="straightConnector1">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正方形/長方形 28">
            <a:extLst>
              <a:ext uri="{FF2B5EF4-FFF2-40B4-BE49-F238E27FC236}"/>
            </a:extLst>
          </p:cNvPr>
          <p:cNvSpPr/>
          <p:nvPr/>
        </p:nvSpPr>
        <p:spPr>
          <a:xfrm>
            <a:off x="3935413" y="1250950"/>
            <a:ext cx="5432425" cy="1200150"/>
          </a:xfrm>
          <a:prstGeom prst="rect">
            <a:avLst/>
          </a:prstGeom>
        </p:spPr>
        <p:txBody>
          <a:bodyPr>
            <a:spAutoFit/>
          </a:bodyPr>
          <a:lstStyle/>
          <a:p>
            <a:pPr marL="342900" indent="-342900" latinLnBrk="1">
              <a:buClr>
                <a:schemeClr val="accent1"/>
              </a:buClr>
              <a:buFont typeface="Wingdings" charset="2"/>
              <a:buChar char="u"/>
              <a:tabLst>
                <a:tab pos="3275965" algn="l"/>
              </a:tabLst>
              <a:defRPr/>
            </a:pPr>
            <a:r>
              <a:rPr lang="ja-JP" altLang="en-US" dirty="0">
                <a:latin typeface="+mn-ea"/>
                <a:ea typeface="+mn-ea"/>
                <a:cs typeface="Arial" charset="0"/>
              </a:rPr>
              <a:t>提案する双安定機構</a:t>
            </a:r>
            <a:r>
              <a:rPr lang="en-US" altLang="ja-JP" dirty="0">
                <a:latin typeface="+mn-ea"/>
                <a:ea typeface="+mn-ea"/>
                <a:cs typeface="Arial" charset="0"/>
              </a:rPr>
              <a:t/>
            </a:r>
            <a:br>
              <a:rPr lang="en-US" altLang="ja-JP" dirty="0">
                <a:latin typeface="+mn-ea"/>
                <a:ea typeface="+mn-ea"/>
                <a:cs typeface="Arial" charset="0"/>
              </a:rPr>
            </a:br>
            <a:r>
              <a:rPr lang="ja-JP" altLang="en-US" dirty="0">
                <a:latin typeface="+mn-ea"/>
                <a:ea typeface="+mn-ea"/>
                <a:cs typeface="Arial" charset="0"/>
              </a:rPr>
              <a:t>：発電出力で明らかに有利</a:t>
            </a:r>
            <a:endParaRPr lang="en-US" altLang="ja-JP" dirty="0">
              <a:latin typeface="+mn-ea"/>
              <a:ea typeface="+mn-ea"/>
              <a:cs typeface="Arial" charset="0"/>
            </a:endParaRPr>
          </a:p>
          <a:p>
            <a:pPr marL="342900" indent="-342900" latinLnBrk="1">
              <a:buClr>
                <a:schemeClr val="accent1"/>
              </a:buClr>
              <a:buFont typeface="Wingdings" charset="2"/>
              <a:buChar char="u"/>
              <a:tabLst>
                <a:tab pos="3275965" algn="l"/>
              </a:tabLst>
              <a:defRPr/>
            </a:pPr>
            <a:r>
              <a:rPr lang="en-US" altLang="ja-JP" dirty="0">
                <a:latin typeface="+mn-ea"/>
                <a:ea typeface="+mn-ea"/>
                <a:cs typeface="Arial" charset="0"/>
              </a:rPr>
              <a:t>p</a:t>
            </a:r>
            <a:r>
              <a:rPr lang="ja-JP" altLang="en-US" dirty="0">
                <a:latin typeface="+mn-ea"/>
                <a:ea typeface="+mn-ea"/>
                <a:cs typeface="Arial" charset="0"/>
              </a:rPr>
              <a:t>の変化に対してロバスト</a:t>
            </a:r>
            <a:endParaRPr lang="en-US" altLang="ja-JP" dirty="0">
              <a:latin typeface="+mn-ea"/>
              <a:ea typeface="+mn-ea"/>
              <a:cs typeface="Arial" charset="0"/>
            </a:endParaRPr>
          </a:p>
        </p:txBody>
      </p:sp>
      <p:sp>
        <p:nvSpPr>
          <p:cNvPr id="14" name="テキスト ボックス 13"/>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3-2</a:t>
            </a:r>
            <a:endParaRPr lang="ja-JP" altLang="en-US" sz="1400" dirty="0">
              <a:latin typeface="+mn-ea"/>
              <a:ea typeface="+mn-ea"/>
            </a:endParaRPr>
          </a:p>
        </p:txBody>
      </p:sp>
    </p:spTree>
    <p:extLst>
      <p:ext uri="{BB962C8B-B14F-4D97-AF65-F5344CB8AC3E}">
        <p14:creationId xmlns:p14="http://schemas.microsoft.com/office/powerpoint/2010/main" val="4221503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図 1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3686175"/>
            <a:ext cx="3811588" cy="253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図 14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5738" y="3686175"/>
            <a:ext cx="3773487" cy="251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ECA9A1FA-212D-452C-9E3F-447F1530B98C}" type="slidenum">
              <a:rPr lang="ja-JP" altLang="en-US" sz="1200" smtClean="0">
                <a:solidFill>
                  <a:srgbClr val="000000"/>
                </a:solidFill>
              </a:rPr>
              <a:pPr/>
              <a:t>16</a:t>
            </a:fld>
            <a:endParaRPr lang="ja-JP" altLang="en-US" sz="1200" smtClean="0">
              <a:solidFill>
                <a:srgbClr val="000000"/>
              </a:solidFill>
            </a:endParaRPr>
          </a:p>
        </p:txBody>
      </p:sp>
      <p:sp>
        <p:nvSpPr>
          <p:cNvPr id="16" name="テキスト ボックス 3">
            <a:extLst>
              <a:ext uri="{FF2B5EF4-FFF2-40B4-BE49-F238E27FC236}"/>
            </a:extLst>
          </p:cNvPr>
          <p:cNvSpPr txBox="1">
            <a:spLocks noChangeArrowheads="1"/>
          </p:cNvSpPr>
          <p:nvPr/>
        </p:nvSpPr>
        <p:spPr bwMode="auto">
          <a:xfrm>
            <a:off x="1055688" y="31750"/>
            <a:ext cx="79248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ja-JP" altLang="en-US" sz="1700" b="1">
                <a:effectLst>
                  <a:outerShdw blurRad="38100" dist="38100" dir="2700000" algn="tl">
                    <a:srgbClr val="C0C0C0"/>
                  </a:outerShdw>
                </a:effectLst>
                <a:latin typeface="HGPｺﾞｼｯｸE" panose="020B0900000000000000" pitchFamily="34" charset="-128"/>
              </a:rPr>
              <a:t>③</a:t>
            </a:r>
            <a:r>
              <a:rPr lang="en-US" altLang="ja-JP" sz="1700" b="1">
                <a:effectLst>
                  <a:outerShdw blurRad="38100" dist="38100" dir="2700000" algn="tl">
                    <a:srgbClr val="C0C0C0"/>
                  </a:outerShdw>
                </a:effectLst>
                <a:latin typeface="HGPｺﾞｼｯｸE" panose="020B0900000000000000" pitchFamily="34" charset="-128"/>
              </a:rPr>
              <a:t>-</a:t>
            </a:r>
            <a:r>
              <a:rPr lang="ja-JP" altLang="en-US" sz="1700" b="1">
                <a:effectLst>
                  <a:outerShdw blurRad="38100" dist="38100" dir="2700000" algn="tl">
                    <a:srgbClr val="C0C0C0"/>
                  </a:outerShdw>
                </a:effectLst>
                <a:latin typeface="HGPｺﾞｼｯｸE" panose="020B0900000000000000" pitchFamily="34" charset="-128"/>
              </a:rPr>
              <a:t>（２</a:t>
            </a:r>
            <a:r>
              <a:rPr lang="en-US" altLang="ja-JP" sz="1700" b="1">
                <a:effectLst>
                  <a:outerShdw blurRad="38100" dist="38100" dir="2700000" algn="tl">
                    <a:srgbClr val="C0C0C0"/>
                  </a:outerShdw>
                </a:effectLst>
                <a:latin typeface="HGPｺﾞｼｯｸE" panose="020B0900000000000000" pitchFamily="34" charset="-128"/>
              </a:rPr>
              <a:t>) </a:t>
            </a:r>
            <a:r>
              <a:rPr lang="ja-JP" altLang="en-US" sz="1700" b="1">
                <a:effectLst>
                  <a:outerShdw blurRad="38100" dist="38100" dir="2700000" algn="tl">
                    <a:srgbClr val="C0C0C0"/>
                  </a:outerShdw>
                </a:effectLst>
              </a:rPr>
              <a:t>微小加速度領域での振動発電を可能にする機構開発</a:t>
            </a:r>
            <a:endParaRPr lang="en-US" altLang="ja-JP" sz="1700" b="1">
              <a:effectLst>
                <a:outerShdw blurRad="38100" dist="38100" dir="2700000" algn="tl">
                  <a:srgbClr val="C0C0C0"/>
                </a:outerShdw>
              </a:effectLst>
            </a:endParaRPr>
          </a:p>
          <a:p>
            <a:pPr eaLnBrk="1" hangingPunct="1">
              <a:defRPr/>
            </a:pPr>
            <a:r>
              <a:rPr lang="en-US" altLang="ja-JP" sz="1700" b="1">
                <a:effectLst>
                  <a:outerShdw blurRad="38100" dist="38100" dir="2700000" algn="tl">
                    <a:srgbClr val="C0C0C0"/>
                  </a:outerShdw>
                </a:effectLst>
              </a:rPr>
              <a:t>                            (</a:t>
            </a:r>
            <a:r>
              <a:rPr lang="ja-JP" altLang="en-US" sz="1700" b="1">
                <a:effectLst>
                  <a:outerShdw blurRad="38100" dist="38100" dir="2700000" algn="tl">
                    <a:srgbClr val="C0C0C0"/>
                  </a:outerShdw>
                </a:effectLst>
              </a:rPr>
              <a:t>担当：株式会社鷺宮製作所、国立大学法人東京大学</a:t>
            </a:r>
            <a:r>
              <a:rPr lang="en-US" altLang="ja-JP" sz="1700" b="1">
                <a:effectLst>
                  <a:outerShdw blurRad="38100" dist="38100" dir="2700000" algn="tl">
                    <a:srgbClr val="C0C0C0"/>
                  </a:outerShdw>
                </a:effectLst>
              </a:rPr>
              <a:t>(</a:t>
            </a:r>
            <a:r>
              <a:rPr lang="ja-JP" altLang="en-US" sz="1700" b="1">
                <a:effectLst>
                  <a:outerShdw blurRad="38100" dist="38100" dir="2700000" algn="tl">
                    <a:srgbClr val="C0C0C0"/>
                  </a:outerShdw>
                </a:effectLst>
              </a:rPr>
              <a:t>再委託</a:t>
            </a:r>
            <a:r>
              <a:rPr lang="en-US" altLang="ja-JP" sz="1700" b="1">
                <a:effectLst>
                  <a:outerShdw blurRad="38100" dist="38100" dir="2700000" algn="tl">
                    <a:srgbClr val="C0C0C0"/>
                  </a:outerShdw>
                </a:effectLst>
              </a:rPr>
              <a:t>))</a:t>
            </a:r>
            <a:endParaRPr lang="ja-JP" altLang="ja-JP" sz="1800" b="1">
              <a:effectLst>
                <a:outerShdw blurRad="38100" dist="38100" dir="2700000" algn="tl">
                  <a:srgbClr val="C0C0C0"/>
                </a:outerShdw>
              </a:effectLst>
            </a:endParaRPr>
          </a:p>
        </p:txBody>
      </p:sp>
      <p:sp>
        <p:nvSpPr>
          <p:cNvPr id="29" name="正方形/長方形 20">
            <a:extLst>
              <a:ext uri="{FF2B5EF4-FFF2-40B4-BE49-F238E27FC236}"/>
            </a:extLst>
          </p:cNvPr>
          <p:cNvSpPr>
            <a:spLocks noRot="1" noChangeAspect="1" noMove="1" noResize="1" noEditPoints="1" noAdjustHandles="1" noChangeArrowheads="1" noChangeShapeType="1" noTextEdit="1"/>
          </p:cNvSpPr>
          <p:nvPr/>
        </p:nvSpPr>
        <p:spPr>
          <a:xfrm>
            <a:off x="-198888" y="6030475"/>
            <a:ext cx="9342888" cy="461665"/>
          </a:xfrm>
          <a:prstGeom prst="rect">
            <a:avLst/>
          </a:prstGeom>
          <a:blipFill rotWithShape="0">
            <a:blip r:embed="rId5"/>
            <a:stretch>
              <a:fillRect t="-11842" b="-28947"/>
            </a:stretch>
          </a:blipFill>
        </p:spPr>
        <p:txBody>
          <a:bodyPr/>
          <a:lstStyle/>
          <a:p>
            <a:pPr>
              <a:defRPr/>
            </a:pPr>
            <a:r>
              <a:rPr lang="en-US">
                <a:noFill/>
                <a:ea typeface="ＭＳ Ｐゴシック" panose="020B0600070205080204" pitchFamily="34" charset="-128"/>
              </a:rPr>
              <a:t> </a:t>
            </a:r>
          </a:p>
        </p:txBody>
      </p:sp>
      <p:sp>
        <p:nvSpPr>
          <p:cNvPr id="38" name="正方形/長方形 48">
            <a:extLst>
              <a:ext uri="{FF2B5EF4-FFF2-40B4-BE49-F238E27FC236}"/>
            </a:extLst>
          </p:cNvPr>
          <p:cNvSpPr/>
          <p:nvPr/>
        </p:nvSpPr>
        <p:spPr>
          <a:xfrm>
            <a:off x="528638" y="3198813"/>
            <a:ext cx="3406775" cy="45243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algn="ctr" latinLnBrk="1">
              <a:buClr>
                <a:schemeClr val="accent1"/>
              </a:buClr>
              <a:buFont typeface="Wingdings" charset="2"/>
              <a:buChar char="u"/>
              <a:tabLst>
                <a:tab pos="3275965" algn="l"/>
              </a:tabLst>
              <a:defRPr/>
            </a:pPr>
            <a:r>
              <a:rPr lang="en-US" altLang="ja-JP" dirty="0">
                <a:solidFill>
                  <a:schemeClr val="tx1"/>
                </a:solidFill>
                <a:ea typeface="Arial" charset="0"/>
                <a:cs typeface="Arial" charset="0"/>
              </a:rPr>
              <a:t>Duffing Oscillator</a:t>
            </a:r>
          </a:p>
        </p:txBody>
      </p:sp>
      <p:sp>
        <p:nvSpPr>
          <p:cNvPr id="39" name="正方形/長方形 51">
            <a:extLst>
              <a:ext uri="{FF2B5EF4-FFF2-40B4-BE49-F238E27FC236}"/>
            </a:extLst>
          </p:cNvPr>
          <p:cNvSpPr/>
          <p:nvPr/>
        </p:nvSpPr>
        <p:spPr>
          <a:xfrm>
            <a:off x="4964113" y="3200400"/>
            <a:ext cx="3629025" cy="45243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latinLnBrk="1">
              <a:buClr>
                <a:schemeClr val="accent1"/>
              </a:buClr>
              <a:buFont typeface="Wingdings" charset="2"/>
              <a:buChar char="u"/>
              <a:tabLst>
                <a:tab pos="3275965" algn="l"/>
              </a:tabLst>
              <a:defRPr/>
            </a:pPr>
            <a:r>
              <a:rPr lang="en-US" altLang="ja-JP">
                <a:solidFill>
                  <a:schemeClr val="tx1"/>
                </a:solidFill>
                <a:ea typeface="Arial" charset="0"/>
                <a:cs typeface="Arial" charset="0"/>
              </a:rPr>
              <a:t>Proposed Mechanism</a:t>
            </a:r>
            <a:endParaRPr lang="en-US" altLang="ja-JP" dirty="0">
              <a:solidFill>
                <a:schemeClr val="tx1"/>
              </a:solidFill>
              <a:ea typeface="Arial" charset="0"/>
              <a:cs typeface="Arial" charset="0"/>
            </a:endParaRPr>
          </a:p>
        </p:txBody>
      </p:sp>
      <p:pic>
        <p:nvPicPr>
          <p:cNvPr id="20489" name="図 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7488" y="714375"/>
            <a:ext cx="3717925"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正方形/長方形 28">
            <a:extLst>
              <a:ext uri="{FF2B5EF4-FFF2-40B4-BE49-F238E27FC236}"/>
            </a:extLst>
          </p:cNvPr>
          <p:cNvSpPr/>
          <p:nvPr/>
        </p:nvSpPr>
        <p:spPr>
          <a:xfrm>
            <a:off x="3935413" y="1250950"/>
            <a:ext cx="5432425" cy="1200150"/>
          </a:xfrm>
          <a:prstGeom prst="rect">
            <a:avLst/>
          </a:prstGeom>
        </p:spPr>
        <p:txBody>
          <a:bodyPr>
            <a:spAutoFit/>
          </a:bodyPr>
          <a:lstStyle/>
          <a:p>
            <a:pPr marL="342900" indent="-342900" latinLnBrk="1">
              <a:buClr>
                <a:schemeClr val="accent1"/>
              </a:buClr>
              <a:buFont typeface="Wingdings" charset="2"/>
              <a:buChar char="u"/>
              <a:tabLst>
                <a:tab pos="3275965" algn="l"/>
              </a:tabLst>
              <a:defRPr/>
            </a:pPr>
            <a:r>
              <a:rPr lang="ja-JP" altLang="en-US" dirty="0">
                <a:latin typeface="+mn-ea"/>
                <a:ea typeface="+mn-ea"/>
                <a:cs typeface="Arial" charset="0"/>
              </a:rPr>
              <a:t>提案する双安定機構</a:t>
            </a:r>
            <a:r>
              <a:rPr lang="en-US" altLang="ja-JP" dirty="0">
                <a:latin typeface="+mn-ea"/>
                <a:ea typeface="+mn-ea"/>
                <a:cs typeface="Arial" charset="0"/>
              </a:rPr>
              <a:t/>
            </a:r>
            <a:br>
              <a:rPr lang="en-US" altLang="ja-JP" dirty="0">
                <a:latin typeface="+mn-ea"/>
                <a:ea typeface="+mn-ea"/>
                <a:cs typeface="Arial" charset="0"/>
              </a:rPr>
            </a:br>
            <a:r>
              <a:rPr lang="ja-JP" altLang="en-US" dirty="0">
                <a:latin typeface="+mn-ea"/>
                <a:ea typeface="+mn-ea"/>
                <a:cs typeface="Arial" charset="0"/>
              </a:rPr>
              <a:t>：発電出力で明らかに有利</a:t>
            </a:r>
            <a:endParaRPr lang="en-US" altLang="ja-JP" dirty="0">
              <a:latin typeface="+mn-ea"/>
              <a:ea typeface="+mn-ea"/>
              <a:cs typeface="Arial" charset="0"/>
            </a:endParaRPr>
          </a:p>
          <a:p>
            <a:pPr marL="342900" indent="-342900" latinLnBrk="1">
              <a:buClr>
                <a:schemeClr val="accent1"/>
              </a:buClr>
              <a:buFont typeface="Wingdings" charset="2"/>
              <a:buChar char="u"/>
              <a:tabLst>
                <a:tab pos="3275965" algn="l"/>
              </a:tabLst>
              <a:defRPr/>
            </a:pPr>
            <a:r>
              <a:rPr lang="en-US" altLang="ja-JP" dirty="0">
                <a:latin typeface="+mn-ea"/>
                <a:ea typeface="+mn-ea"/>
                <a:cs typeface="Arial" charset="0"/>
              </a:rPr>
              <a:t>p</a:t>
            </a:r>
            <a:r>
              <a:rPr lang="ja-JP" altLang="en-US" dirty="0">
                <a:latin typeface="+mn-ea"/>
                <a:ea typeface="+mn-ea"/>
                <a:cs typeface="Arial" charset="0"/>
              </a:rPr>
              <a:t>の変化に対してロバスト</a:t>
            </a:r>
            <a:endParaRPr lang="en-US" altLang="ja-JP" dirty="0">
              <a:latin typeface="+mn-ea"/>
              <a:ea typeface="+mn-ea"/>
              <a:cs typeface="Arial" charset="0"/>
            </a:endParaRPr>
          </a:p>
        </p:txBody>
      </p:sp>
      <p:cxnSp>
        <p:nvCxnSpPr>
          <p:cNvPr id="20491" name="Straight Arrow Connector 16"/>
          <p:cNvCxnSpPr>
            <a:cxnSpLocks noChangeShapeType="1"/>
          </p:cNvCxnSpPr>
          <p:nvPr/>
        </p:nvCxnSpPr>
        <p:spPr bwMode="auto">
          <a:xfrm flipH="1">
            <a:off x="1055688" y="2020888"/>
            <a:ext cx="274637" cy="163512"/>
          </a:xfrm>
          <a:prstGeom prst="straightConnector1">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492" name="Straight Arrow Connector 17"/>
          <p:cNvCxnSpPr>
            <a:cxnSpLocks noChangeShapeType="1"/>
          </p:cNvCxnSpPr>
          <p:nvPr/>
        </p:nvCxnSpPr>
        <p:spPr bwMode="auto">
          <a:xfrm flipH="1">
            <a:off x="1663700" y="2020888"/>
            <a:ext cx="276225" cy="163512"/>
          </a:xfrm>
          <a:prstGeom prst="straightConnector1">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493" name="Straight Arrow Connector 18"/>
          <p:cNvCxnSpPr>
            <a:cxnSpLocks noChangeShapeType="1"/>
          </p:cNvCxnSpPr>
          <p:nvPr/>
        </p:nvCxnSpPr>
        <p:spPr bwMode="auto">
          <a:xfrm flipH="1">
            <a:off x="2232025" y="2020888"/>
            <a:ext cx="274638" cy="163512"/>
          </a:xfrm>
          <a:prstGeom prst="straightConnector1">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テキスト ボックス 13"/>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3-2</a:t>
            </a:r>
            <a:endParaRPr lang="ja-JP" altLang="en-US" sz="1400" dirty="0">
              <a:latin typeface="+mn-ea"/>
              <a:ea typeface="+mn-ea"/>
            </a:endParaRPr>
          </a:p>
        </p:txBody>
      </p:sp>
    </p:spTree>
    <p:extLst>
      <p:ext uri="{BB962C8B-B14F-4D97-AF65-F5344CB8AC3E}">
        <p14:creationId xmlns:p14="http://schemas.microsoft.com/office/powerpoint/2010/main" val="33670298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BEFDDFA6-32E7-4DB7-82C6-37A9AC6DDA60}" type="slidenum">
              <a:rPr lang="ja-JP" altLang="en-US" sz="1200" smtClean="0">
                <a:solidFill>
                  <a:srgbClr val="000000"/>
                </a:solidFill>
              </a:rPr>
              <a:pPr/>
              <a:t>17</a:t>
            </a:fld>
            <a:endParaRPr lang="ja-JP" altLang="en-US" sz="1200" smtClean="0">
              <a:solidFill>
                <a:srgbClr val="000000"/>
              </a:solidFill>
            </a:endParaRPr>
          </a:p>
        </p:txBody>
      </p:sp>
      <p:sp>
        <p:nvSpPr>
          <p:cNvPr id="16" name="テキスト ボックス 3">
            <a:extLst>
              <a:ext uri="{FF2B5EF4-FFF2-40B4-BE49-F238E27FC236}"/>
            </a:extLst>
          </p:cNvPr>
          <p:cNvSpPr txBox="1">
            <a:spLocks noChangeArrowheads="1"/>
          </p:cNvSpPr>
          <p:nvPr/>
        </p:nvSpPr>
        <p:spPr bwMode="auto">
          <a:xfrm>
            <a:off x="1055688" y="31750"/>
            <a:ext cx="79248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ja-JP" altLang="en-US" sz="1700" b="1">
                <a:effectLst>
                  <a:outerShdw blurRad="38100" dist="38100" dir="2700000" algn="tl">
                    <a:srgbClr val="C0C0C0"/>
                  </a:outerShdw>
                </a:effectLst>
                <a:latin typeface="HGPｺﾞｼｯｸE" panose="020B0900000000000000" pitchFamily="34" charset="-128"/>
              </a:rPr>
              <a:t>③</a:t>
            </a:r>
            <a:r>
              <a:rPr lang="en-US" altLang="ja-JP" sz="1700" b="1">
                <a:effectLst>
                  <a:outerShdw blurRad="38100" dist="38100" dir="2700000" algn="tl">
                    <a:srgbClr val="C0C0C0"/>
                  </a:outerShdw>
                </a:effectLst>
                <a:latin typeface="HGPｺﾞｼｯｸE" panose="020B0900000000000000" pitchFamily="34" charset="-128"/>
              </a:rPr>
              <a:t>-</a:t>
            </a:r>
            <a:r>
              <a:rPr lang="ja-JP" altLang="en-US" sz="1700" b="1">
                <a:effectLst>
                  <a:outerShdw blurRad="38100" dist="38100" dir="2700000" algn="tl">
                    <a:srgbClr val="C0C0C0"/>
                  </a:outerShdw>
                </a:effectLst>
                <a:latin typeface="HGPｺﾞｼｯｸE" panose="020B0900000000000000" pitchFamily="34" charset="-128"/>
              </a:rPr>
              <a:t>（２</a:t>
            </a:r>
            <a:r>
              <a:rPr lang="en-US" altLang="ja-JP" sz="1700" b="1">
                <a:effectLst>
                  <a:outerShdw blurRad="38100" dist="38100" dir="2700000" algn="tl">
                    <a:srgbClr val="C0C0C0"/>
                  </a:outerShdw>
                </a:effectLst>
                <a:latin typeface="HGPｺﾞｼｯｸE" panose="020B0900000000000000" pitchFamily="34" charset="-128"/>
              </a:rPr>
              <a:t>) </a:t>
            </a:r>
            <a:r>
              <a:rPr lang="ja-JP" altLang="en-US" sz="1700" b="1">
                <a:effectLst>
                  <a:outerShdw blurRad="38100" dist="38100" dir="2700000" algn="tl">
                    <a:srgbClr val="C0C0C0"/>
                  </a:outerShdw>
                </a:effectLst>
              </a:rPr>
              <a:t>微小加速度領域での振動発電を可能にする機構開発</a:t>
            </a:r>
            <a:endParaRPr lang="en-US" altLang="ja-JP" sz="1700" b="1">
              <a:effectLst>
                <a:outerShdw blurRad="38100" dist="38100" dir="2700000" algn="tl">
                  <a:srgbClr val="C0C0C0"/>
                </a:outerShdw>
              </a:effectLst>
            </a:endParaRPr>
          </a:p>
          <a:p>
            <a:pPr eaLnBrk="1" hangingPunct="1">
              <a:defRPr/>
            </a:pPr>
            <a:r>
              <a:rPr lang="en-US" altLang="ja-JP" sz="1700" b="1">
                <a:effectLst>
                  <a:outerShdw blurRad="38100" dist="38100" dir="2700000" algn="tl">
                    <a:srgbClr val="C0C0C0"/>
                  </a:outerShdw>
                </a:effectLst>
              </a:rPr>
              <a:t>                            (</a:t>
            </a:r>
            <a:r>
              <a:rPr lang="ja-JP" altLang="en-US" sz="1700" b="1">
                <a:effectLst>
                  <a:outerShdw blurRad="38100" dist="38100" dir="2700000" algn="tl">
                    <a:srgbClr val="C0C0C0"/>
                  </a:outerShdw>
                </a:effectLst>
              </a:rPr>
              <a:t>担当：株式会社鷺宮製作所、国立大学法人東京大学</a:t>
            </a:r>
            <a:r>
              <a:rPr lang="en-US" altLang="ja-JP" sz="1700" b="1">
                <a:effectLst>
                  <a:outerShdw blurRad="38100" dist="38100" dir="2700000" algn="tl">
                    <a:srgbClr val="C0C0C0"/>
                  </a:outerShdw>
                </a:effectLst>
              </a:rPr>
              <a:t>(</a:t>
            </a:r>
            <a:r>
              <a:rPr lang="ja-JP" altLang="en-US" sz="1700" b="1">
                <a:effectLst>
                  <a:outerShdw blurRad="38100" dist="38100" dir="2700000" algn="tl">
                    <a:srgbClr val="C0C0C0"/>
                  </a:outerShdw>
                </a:effectLst>
              </a:rPr>
              <a:t>再委託</a:t>
            </a:r>
            <a:r>
              <a:rPr lang="en-US" altLang="ja-JP" sz="1700" b="1">
                <a:effectLst>
                  <a:outerShdw blurRad="38100" dist="38100" dir="2700000" algn="tl">
                    <a:srgbClr val="C0C0C0"/>
                  </a:outerShdw>
                </a:effectLst>
              </a:rPr>
              <a:t>))</a:t>
            </a:r>
            <a:endParaRPr lang="ja-JP" altLang="ja-JP" sz="1800" b="1">
              <a:effectLst>
                <a:outerShdw blurRad="38100" dist="38100" dir="2700000" algn="tl">
                  <a:srgbClr val="C0C0C0"/>
                </a:outerShdw>
              </a:effectLst>
            </a:endParaRPr>
          </a:p>
        </p:txBody>
      </p:sp>
      <p:grpSp>
        <p:nvGrpSpPr>
          <p:cNvPr id="22532" name="Group 6"/>
          <p:cNvGrpSpPr>
            <a:grpSpLocks/>
          </p:cNvGrpSpPr>
          <p:nvPr/>
        </p:nvGrpSpPr>
        <p:grpSpPr bwMode="auto">
          <a:xfrm>
            <a:off x="92075" y="4449763"/>
            <a:ext cx="3689350" cy="2043112"/>
            <a:chOff x="44605" y="2944309"/>
            <a:chExt cx="4572000" cy="2531958"/>
          </a:xfrm>
        </p:grpSpPr>
        <p:pic>
          <p:nvPicPr>
            <p:cNvPr id="22552"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178" y="2944309"/>
              <a:ext cx="4341427" cy="2247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53" name="Rectangle 2"/>
            <p:cNvSpPr>
              <a:spLocks noChangeArrowheads="1"/>
            </p:cNvSpPr>
            <p:nvPr/>
          </p:nvSpPr>
          <p:spPr bwMode="auto">
            <a:xfrm>
              <a:off x="1621518" y="4980354"/>
              <a:ext cx="2495856" cy="49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GB" altLang="en-US" sz="2000">
                  <a:latin typeface="Times" panose="02020603050405020304" pitchFamily="18" charset="0"/>
                  <a:ea typeface="Times" panose="02020603050405020304" pitchFamily="18" charset="0"/>
                  <a:cs typeface="Times" panose="02020603050405020304" pitchFamily="18" charset="0"/>
                </a:rPr>
                <a:t>Harne et al. </a:t>
              </a:r>
              <a:r>
                <a:rPr lang="en-US" altLang="en-US" sz="2000">
                  <a:latin typeface="Times" panose="02020603050405020304" pitchFamily="18" charset="0"/>
                  <a:ea typeface="Times" panose="02020603050405020304" pitchFamily="18" charset="0"/>
                  <a:cs typeface="Times" panose="02020603050405020304" pitchFamily="18" charset="0"/>
                </a:rPr>
                <a:t>2013 </a:t>
              </a:r>
              <a:endParaRPr lang="en-US" altLang="en-US" sz="2000"/>
            </a:p>
          </p:txBody>
        </p:sp>
        <p:sp>
          <p:nvSpPr>
            <p:cNvPr id="22554" name="Rectangle 3"/>
            <p:cNvSpPr>
              <a:spLocks noChangeArrowheads="1"/>
            </p:cNvSpPr>
            <p:nvPr/>
          </p:nvSpPr>
          <p:spPr bwMode="auto">
            <a:xfrm>
              <a:off x="44605" y="2944309"/>
              <a:ext cx="4527395" cy="2531958"/>
            </a:xfrm>
            <a:prstGeom prst="rect">
              <a:avLst/>
            </a:prstGeom>
            <a:noFill/>
            <a:ln w="254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en-US" altLang="en-US"/>
            </a:p>
          </p:txBody>
        </p:sp>
      </p:grpSp>
      <p:pic>
        <p:nvPicPr>
          <p:cNvPr id="22533" name="Picture 5"/>
          <p:cNvPicPr>
            <a:picLocks noChangeAspect="1" noChangeArrowheads="1"/>
          </p:cNvPicPr>
          <p:nvPr/>
        </p:nvPicPr>
        <p:blipFill>
          <a:blip r:embed="rId4">
            <a:extLst>
              <a:ext uri="{28A0092B-C50C-407E-A947-70E740481C1C}">
                <a14:useLocalDpi xmlns:a14="http://schemas.microsoft.com/office/drawing/2010/main" val="0"/>
              </a:ext>
            </a:extLst>
          </a:blip>
          <a:srcRect l="10977" r="8629"/>
          <a:stretch>
            <a:fillRect/>
          </a:stretch>
        </p:blipFill>
        <p:spPr bwMode="auto">
          <a:xfrm>
            <a:off x="4159250" y="1457325"/>
            <a:ext cx="4984750" cy="446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2534" name="Straight Arrow Connector 8"/>
          <p:cNvCxnSpPr>
            <a:cxnSpLocks noChangeShapeType="1"/>
          </p:cNvCxnSpPr>
          <p:nvPr/>
        </p:nvCxnSpPr>
        <p:spPr bwMode="auto">
          <a:xfrm>
            <a:off x="7816850" y="2112963"/>
            <a:ext cx="847725" cy="1673225"/>
          </a:xfrm>
          <a:prstGeom prst="straightConnector1">
            <a:avLst/>
          </a:prstGeom>
          <a:noFill/>
          <a:ln w="25400" algn="ctr">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35" name="Straight Connector 10"/>
          <p:cNvCxnSpPr>
            <a:cxnSpLocks/>
          </p:cNvCxnSpPr>
          <p:nvPr/>
        </p:nvCxnSpPr>
        <p:spPr bwMode="auto">
          <a:xfrm flipV="1">
            <a:off x="7286625" y="2020888"/>
            <a:ext cx="674688" cy="28098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36" name="Straight Connector 24"/>
          <p:cNvCxnSpPr>
            <a:cxnSpLocks/>
          </p:cNvCxnSpPr>
          <p:nvPr/>
        </p:nvCxnSpPr>
        <p:spPr bwMode="auto">
          <a:xfrm flipV="1">
            <a:off x="8162925" y="3765550"/>
            <a:ext cx="644525" cy="2682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37" name="Straight Arrow Connector 25"/>
          <p:cNvCxnSpPr>
            <a:cxnSpLocks/>
          </p:cNvCxnSpPr>
          <p:nvPr/>
        </p:nvCxnSpPr>
        <p:spPr bwMode="auto">
          <a:xfrm flipH="1">
            <a:off x="4873625" y="1698625"/>
            <a:ext cx="1803400" cy="774700"/>
          </a:xfrm>
          <a:prstGeom prst="straightConnector1">
            <a:avLst/>
          </a:prstGeom>
          <a:noFill/>
          <a:ln w="25400" algn="ctr">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38" name="Straight Connector 31"/>
          <p:cNvCxnSpPr>
            <a:cxnSpLocks/>
          </p:cNvCxnSpPr>
          <p:nvPr/>
        </p:nvCxnSpPr>
        <p:spPr bwMode="auto">
          <a:xfrm flipH="1" flipV="1">
            <a:off x="4765675" y="2327275"/>
            <a:ext cx="252413" cy="48895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39" name="Straight Connector 39"/>
          <p:cNvCxnSpPr>
            <a:cxnSpLocks/>
          </p:cNvCxnSpPr>
          <p:nvPr/>
        </p:nvCxnSpPr>
        <p:spPr bwMode="auto">
          <a:xfrm flipH="1" flipV="1">
            <a:off x="6623050" y="1565275"/>
            <a:ext cx="292100" cy="5683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40" name="TextBox 21512"/>
          <p:cNvSpPr txBox="1">
            <a:spLocks noChangeArrowheads="1"/>
          </p:cNvSpPr>
          <p:nvPr/>
        </p:nvSpPr>
        <p:spPr bwMode="auto">
          <a:xfrm>
            <a:off x="8162925" y="2516188"/>
            <a:ext cx="10398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en-US"/>
              <a:t>30mm</a:t>
            </a:r>
          </a:p>
        </p:txBody>
      </p:sp>
      <p:sp>
        <p:nvSpPr>
          <p:cNvPr id="22541" name="TextBox 48"/>
          <p:cNvSpPr txBox="1">
            <a:spLocks noChangeArrowheads="1"/>
          </p:cNvSpPr>
          <p:nvPr/>
        </p:nvSpPr>
        <p:spPr bwMode="auto">
          <a:xfrm>
            <a:off x="5219700" y="1520825"/>
            <a:ext cx="1041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en-US"/>
              <a:t>30mm</a:t>
            </a:r>
          </a:p>
        </p:txBody>
      </p:sp>
      <p:sp>
        <p:nvSpPr>
          <p:cNvPr id="22542" name="TextBox 21516"/>
          <p:cNvSpPr txBox="1">
            <a:spLocks noChangeArrowheads="1"/>
          </p:cNvSpPr>
          <p:nvPr/>
        </p:nvSpPr>
        <p:spPr bwMode="auto">
          <a:xfrm>
            <a:off x="4606925" y="4335463"/>
            <a:ext cx="10366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en-US"/>
              <a:t>t 2mm</a:t>
            </a:r>
          </a:p>
        </p:txBody>
      </p:sp>
      <p:sp>
        <p:nvSpPr>
          <p:cNvPr id="22543" name="TextBox 21517"/>
          <p:cNvSpPr txBox="1">
            <a:spLocks noChangeArrowheads="1"/>
          </p:cNvSpPr>
          <p:nvPr/>
        </p:nvSpPr>
        <p:spPr bwMode="auto">
          <a:xfrm>
            <a:off x="6699250" y="1066800"/>
            <a:ext cx="2235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en-US"/>
              <a:t>Folded spring</a:t>
            </a:r>
          </a:p>
        </p:txBody>
      </p:sp>
      <p:cxnSp>
        <p:nvCxnSpPr>
          <p:cNvPr id="22544" name="Straight Connector 21521"/>
          <p:cNvCxnSpPr>
            <a:cxnSpLocks noChangeShapeType="1"/>
          </p:cNvCxnSpPr>
          <p:nvPr/>
        </p:nvCxnSpPr>
        <p:spPr bwMode="auto">
          <a:xfrm flipH="1">
            <a:off x="6623050" y="1457325"/>
            <a:ext cx="292100" cy="844550"/>
          </a:xfrm>
          <a:prstGeom prst="line">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45" name="TextBox 55"/>
          <p:cNvSpPr txBox="1">
            <a:spLocks noChangeArrowheads="1"/>
          </p:cNvSpPr>
          <p:nvPr/>
        </p:nvSpPr>
        <p:spPr bwMode="auto">
          <a:xfrm>
            <a:off x="7286625" y="5095875"/>
            <a:ext cx="17240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en-US"/>
              <a:t>Permanent Magnet</a:t>
            </a:r>
          </a:p>
        </p:txBody>
      </p:sp>
      <p:cxnSp>
        <p:nvCxnSpPr>
          <p:cNvPr id="22546" name="Straight Connector 56"/>
          <p:cNvCxnSpPr>
            <a:cxnSpLocks/>
          </p:cNvCxnSpPr>
          <p:nvPr/>
        </p:nvCxnSpPr>
        <p:spPr bwMode="auto">
          <a:xfrm>
            <a:off x="7480300" y="3424238"/>
            <a:ext cx="119063" cy="1671637"/>
          </a:xfrm>
          <a:prstGeom prst="line">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47" name="TextBox 21527"/>
          <p:cNvSpPr txBox="1">
            <a:spLocks noChangeArrowheads="1"/>
          </p:cNvSpPr>
          <p:nvPr/>
        </p:nvSpPr>
        <p:spPr bwMode="auto">
          <a:xfrm>
            <a:off x="209550" y="849313"/>
            <a:ext cx="5018088" cy="522287"/>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2800"/>
              <a:t>双安定インターポーザ試作概要</a:t>
            </a:r>
            <a:endParaRPr lang="en-US" altLang="en-US" sz="2800"/>
          </a:p>
        </p:txBody>
      </p:sp>
      <p:sp>
        <p:nvSpPr>
          <p:cNvPr id="22548" name="TextBox 21528"/>
          <p:cNvSpPr txBox="1">
            <a:spLocks noChangeArrowheads="1"/>
          </p:cNvSpPr>
          <p:nvPr/>
        </p:nvSpPr>
        <p:spPr bwMode="auto">
          <a:xfrm>
            <a:off x="479425" y="1457325"/>
            <a:ext cx="31527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材質 </a:t>
            </a:r>
            <a:r>
              <a:rPr lang="en-US" altLang="ja-JP"/>
              <a:t>:</a:t>
            </a:r>
            <a:r>
              <a:rPr lang="ja-JP" altLang="en-US"/>
              <a:t> ステンレス</a:t>
            </a:r>
            <a:endParaRPr lang="en-US" altLang="ja-JP"/>
          </a:p>
          <a:p>
            <a:r>
              <a:rPr lang="ja-JP" altLang="en-US"/>
              <a:t>ワイヤ放電加工で成形</a:t>
            </a:r>
            <a:endParaRPr lang="en-US" altLang="en-US"/>
          </a:p>
        </p:txBody>
      </p:sp>
      <p:pic>
        <p:nvPicPr>
          <p:cNvPr id="22549" name="Picture 21529"/>
          <p:cNvPicPr>
            <a:picLocks noChangeAspect="1"/>
          </p:cNvPicPr>
          <p:nvPr/>
        </p:nvPicPr>
        <p:blipFill>
          <a:blip r:embed="rId5" cstate="print">
            <a:extLst>
              <a:ext uri="{28A0092B-C50C-407E-A947-70E740481C1C}">
                <a14:useLocalDpi xmlns:a14="http://schemas.microsoft.com/office/drawing/2010/main" val="0"/>
              </a:ext>
            </a:extLst>
          </a:blip>
          <a:srcRect t="2737" b="43633"/>
          <a:stretch>
            <a:fillRect/>
          </a:stretch>
        </p:blipFill>
        <p:spPr bwMode="auto">
          <a:xfrm>
            <a:off x="209550" y="2428875"/>
            <a:ext cx="3313113" cy="1760538"/>
          </a:xfrm>
          <a:prstGeom prst="rect">
            <a:avLst/>
          </a:prstGeom>
          <a:noFill/>
          <a:ln w="381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22550" name="Rectangle 66"/>
          <p:cNvSpPr>
            <a:spLocks noChangeArrowheads="1"/>
          </p:cNvSpPr>
          <p:nvPr/>
        </p:nvSpPr>
        <p:spPr bwMode="auto">
          <a:xfrm>
            <a:off x="2030413" y="3768725"/>
            <a:ext cx="14239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2000">
                <a:latin typeface="Times" panose="02020603050405020304" pitchFamily="18" charset="0"/>
                <a:ea typeface="Times" panose="02020603050405020304" pitchFamily="18" charset="0"/>
                <a:cs typeface="Times" panose="02020603050405020304" pitchFamily="18" charset="0"/>
              </a:rPr>
              <a:t>Badel</a:t>
            </a:r>
            <a:r>
              <a:rPr lang="en-GB" altLang="en-US" sz="2000">
                <a:latin typeface="Times" panose="02020603050405020304" pitchFamily="18" charset="0"/>
                <a:ea typeface="Times" panose="02020603050405020304" pitchFamily="18" charset="0"/>
                <a:cs typeface="Times" panose="02020603050405020304" pitchFamily="18" charset="0"/>
              </a:rPr>
              <a:t> </a:t>
            </a:r>
            <a:r>
              <a:rPr lang="en-US" altLang="en-US" sz="2000">
                <a:latin typeface="Times" panose="02020603050405020304" pitchFamily="18" charset="0"/>
                <a:ea typeface="Times" panose="02020603050405020304" pitchFamily="18" charset="0"/>
                <a:cs typeface="Times" panose="02020603050405020304" pitchFamily="18" charset="0"/>
              </a:rPr>
              <a:t>201</a:t>
            </a:r>
            <a:r>
              <a:rPr lang="en-US" altLang="ja-JP" sz="2000">
                <a:latin typeface="Times" panose="02020603050405020304" pitchFamily="18" charset="0"/>
                <a:ea typeface="Times" panose="02020603050405020304" pitchFamily="18" charset="0"/>
                <a:cs typeface="Times" panose="02020603050405020304" pitchFamily="18" charset="0"/>
              </a:rPr>
              <a:t>7</a:t>
            </a:r>
            <a:r>
              <a:rPr lang="en-US" altLang="en-US" sz="2000">
                <a:latin typeface="Times" panose="02020603050405020304" pitchFamily="18" charset="0"/>
                <a:ea typeface="Times" panose="02020603050405020304" pitchFamily="18" charset="0"/>
                <a:cs typeface="Times" panose="02020603050405020304" pitchFamily="18" charset="0"/>
              </a:rPr>
              <a:t> </a:t>
            </a:r>
            <a:endParaRPr lang="en-US" altLang="en-US" sz="2000"/>
          </a:p>
        </p:txBody>
      </p:sp>
      <p:sp>
        <p:nvSpPr>
          <p:cNvPr id="26" name="テキスト ボックス 25"/>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3-2</a:t>
            </a:r>
            <a:endParaRPr lang="ja-JP" altLang="en-US" sz="1400" dirty="0">
              <a:latin typeface="+mn-ea"/>
              <a:ea typeface="+mn-ea"/>
            </a:endParaRPr>
          </a:p>
        </p:txBody>
      </p:sp>
    </p:spTree>
    <p:extLst>
      <p:ext uri="{BB962C8B-B14F-4D97-AF65-F5344CB8AC3E}">
        <p14:creationId xmlns:p14="http://schemas.microsoft.com/office/powerpoint/2010/main" val="886524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178E30D8-C487-4E67-A1ED-4083338EE6CD}" type="slidenum">
              <a:rPr lang="ja-JP" altLang="en-US" sz="1200" smtClean="0">
                <a:solidFill>
                  <a:srgbClr val="000000"/>
                </a:solidFill>
              </a:rPr>
              <a:pPr/>
              <a:t>18</a:t>
            </a:fld>
            <a:endParaRPr lang="ja-JP" altLang="en-US" sz="1200" smtClean="0">
              <a:solidFill>
                <a:srgbClr val="000000"/>
              </a:solidFill>
            </a:endParaRPr>
          </a:p>
        </p:txBody>
      </p:sp>
      <p:sp>
        <p:nvSpPr>
          <p:cNvPr id="16" name="テキスト ボックス 3">
            <a:extLst>
              <a:ext uri="{FF2B5EF4-FFF2-40B4-BE49-F238E27FC236}"/>
            </a:extLst>
          </p:cNvPr>
          <p:cNvSpPr txBox="1">
            <a:spLocks noChangeArrowheads="1"/>
          </p:cNvSpPr>
          <p:nvPr/>
        </p:nvSpPr>
        <p:spPr bwMode="auto">
          <a:xfrm>
            <a:off x="1055688" y="31750"/>
            <a:ext cx="79248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ja-JP" altLang="en-US" sz="1700" b="1">
                <a:effectLst>
                  <a:outerShdw blurRad="38100" dist="38100" dir="2700000" algn="tl">
                    <a:srgbClr val="C0C0C0"/>
                  </a:outerShdw>
                </a:effectLst>
                <a:latin typeface="HGPｺﾞｼｯｸE" panose="020B0900000000000000" pitchFamily="34" charset="-128"/>
              </a:rPr>
              <a:t>③</a:t>
            </a:r>
            <a:r>
              <a:rPr lang="en-US" altLang="ja-JP" sz="1700" b="1">
                <a:effectLst>
                  <a:outerShdw blurRad="38100" dist="38100" dir="2700000" algn="tl">
                    <a:srgbClr val="C0C0C0"/>
                  </a:outerShdw>
                </a:effectLst>
                <a:latin typeface="HGPｺﾞｼｯｸE" panose="020B0900000000000000" pitchFamily="34" charset="-128"/>
              </a:rPr>
              <a:t>-</a:t>
            </a:r>
            <a:r>
              <a:rPr lang="ja-JP" altLang="en-US" sz="1700" b="1">
                <a:effectLst>
                  <a:outerShdw blurRad="38100" dist="38100" dir="2700000" algn="tl">
                    <a:srgbClr val="C0C0C0"/>
                  </a:outerShdw>
                </a:effectLst>
                <a:latin typeface="HGPｺﾞｼｯｸE" panose="020B0900000000000000" pitchFamily="34" charset="-128"/>
              </a:rPr>
              <a:t>（２</a:t>
            </a:r>
            <a:r>
              <a:rPr lang="en-US" altLang="ja-JP" sz="1700" b="1">
                <a:effectLst>
                  <a:outerShdw blurRad="38100" dist="38100" dir="2700000" algn="tl">
                    <a:srgbClr val="C0C0C0"/>
                  </a:outerShdw>
                </a:effectLst>
                <a:latin typeface="HGPｺﾞｼｯｸE" panose="020B0900000000000000" pitchFamily="34" charset="-128"/>
              </a:rPr>
              <a:t>) </a:t>
            </a:r>
            <a:r>
              <a:rPr lang="ja-JP" altLang="en-US" sz="1700" b="1">
                <a:effectLst>
                  <a:outerShdw blurRad="38100" dist="38100" dir="2700000" algn="tl">
                    <a:srgbClr val="C0C0C0"/>
                  </a:outerShdw>
                </a:effectLst>
              </a:rPr>
              <a:t>微小加速度領域での振動発電を可能にする機構開発</a:t>
            </a:r>
            <a:endParaRPr lang="en-US" altLang="ja-JP" sz="1700" b="1">
              <a:effectLst>
                <a:outerShdw blurRad="38100" dist="38100" dir="2700000" algn="tl">
                  <a:srgbClr val="C0C0C0"/>
                </a:outerShdw>
              </a:effectLst>
            </a:endParaRPr>
          </a:p>
          <a:p>
            <a:pPr eaLnBrk="1" hangingPunct="1">
              <a:defRPr/>
            </a:pPr>
            <a:r>
              <a:rPr lang="en-US" altLang="ja-JP" sz="1700" b="1">
                <a:effectLst>
                  <a:outerShdw blurRad="38100" dist="38100" dir="2700000" algn="tl">
                    <a:srgbClr val="C0C0C0"/>
                  </a:outerShdw>
                </a:effectLst>
              </a:rPr>
              <a:t>                            (</a:t>
            </a:r>
            <a:r>
              <a:rPr lang="ja-JP" altLang="en-US" sz="1700" b="1">
                <a:effectLst>
                  <a:outerShdw blurRad="38100" dist="38100" dir="2700000" algn="tl">
                    <a:srgbClr val="C0C0C0"/>
                  </a:outerShdw>
                </a:effectLst>
              </a:rPr>
              <a:t>担当：株式会社鷺宮製作所、国立大学法人東京大学</a:t>
            </a:r>
            <a:r>
              <a:rPr lang="en-US" altLang="ja-JP" sz="1700" b="1">
                <a:effectLst>
                  <a:outerShdw blurRad="38100" dist="38100" dir="2700000" algn="tl">
                    <a:srgbClr val="C0C0C0"/>
                  </a:outerShdw>
                </a:effectLst>
              </a:rPr>
              <a:t>(</a:t>
            </a:r>
            <a:r>
              <a:rPr lang="ja-JP" altLang="en-US" sz="1700" b="1">
                <a:effectLst>
                  <a:outerShdw blurRad="38100" dist="38100" dir="2700000" algn="tl">
                    <a:srgbClr val="C0C0C0"/>
                  </a:outerShdw>
                </a:effectLst>
              </a:rPr>
              <a:t>再委託</a:t>
            </a:r>
            <a:r>
              <a:rPr lang="en-US" altLang="ja-JP" sz="1700" b="1">
                <a:effectLst>
                  <a:outerShdw blurRad="38100" dist="38100" dir="2700000" algn="tl">
                    <a:srgbClr val="C0C0C0"/>
                  </a:outerShdw>
                </a:effectLst>
              </a:rPr>
              <a:t>))</a:t>
            </a:r>
            <a:endParaRPr lang="ja-JP" altLang="ja-JP" sz="1800" b="1">
              <a:effectLst>
                <a:outerShdw blurRad="38100" dist="38100" dir="2700000" algn="tl">
                  <a:srgbClr val="C0C0C0"/>
                </a:outerShdw>
              </a:effectLst>
            </a:endParaRPr>
          </a:p>
        </p:txBody>
      </p:sp>
      <p:sp>
        <p:nvSpPr>
          <p:cNvPr id="24580" name="TextBox 21527"/>
          <p:cNvSpPr txBox="1">
            <a:spLocks noChangeArrowheads="1"/>
          </p:cNvSpPr>
          <p:nvPr/>
        </p:nvSpPr>
        <p:spPr bwMode="auto">
          <a:xfrm>
            <a:off x="209550" y="849313"/>
            <a:ext cx="5018088" cy="522287"/>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2800"/>
              <a:t>双安定インターポーザ試作概要</a:t>
            </a:r>
            <a:endParaRPr lang="en-US" altLang="en-US" sz="2800"/>
          </a:p>
        </p:txBody>
      </p:sp>
      <p:pic>
        <p:nvPicPr>
          <p:cNvPr id="24581"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l="11037" r="7967"/>
          <a:stretch>
            <a:fillRect/>
          </a:stretch>
        </p:blipFill>
        <p:spPr bwMode="auto">
          <a:xfrm>
            <a:off x="15875" y="1962150"/>
            <a:ext cx="3763963"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extLst>
          </p:cNvPr>
          <p:cNvSpPr/>
          <p:nvPr/>
        </p:nvSpPr>
        <p:spPr bwMode="auto">
          <a:xfrm>
            <a:off x="5335588" y="4083050"/>
            <a:ext cx="1847850" cy="293688"/>
          </a:xfrm>
          <a:prstGeom prst="rect">
            <a:avLst/>
          </a:prstGeom>
          <a:solidFill>
            <a:schemeClr val="bg2">
              <a:lumMod val="40000"/>
              <a:lumOff val="60000"/>
            </a:schemeClr>
          </a:solidFill>
          <a:ln w="19050" cap="flat" cmpd="sng" algn="ctr">
            <a:solidFill>
              <a:schemeClr val="tx1"/>
            </a:solidFill>
            <a:prstDash val="solid"/>
            <a:round/>
            <a:headEnd type="none" w="med" len="med"/>
            <a:tailEnd type="none" w="med" len="med"/>
          </a:ln>
          <a:effectLst/>
          <a:extLst/>
        </p:spPr>
        <p:txBody>
          <a:bodyPr wrap="none" anchor="ctr"/>
          <a:lstStyle/>
          <a:p>
            <a:pPr algn="ctr" eaLnBrk="1" hangingPunct="1">
              <a:defRPr/>
            </a:pPr>
            <a:endParaRPr lang="en-US">
              <a:latin typeface="Arial" charset="0"/>
            </a:endParaRPr>
          </a:p>
        </p:txBody>
      </p:sp>
      <p:sp>
        <p:nvSpPr>
          <p:cNvPr id="24583" name="Rectangle 11"/>
          <p:cNvSpPr>
            <a:spLocks noChangeArrowheads="1"/>
          </p:cNvSpPr>
          <p:nvPr/>
        </p:nvSpPr>
        <p:spPr bwMode="auto">
          <a:xfrm>
            <a:off x="5181600" y="4083050"/>
            <a:ext cx="149225" cy="293688"/>
          </a:xfrm>
          <a:prstGeom prst="rect">
            <a:avLst/>
          </a:prstGeom>
          <a:solidFill>
            <a:srgbClr val="FF0000"/>
          </a:solidFill>
          <a:ln w="19050" algn="ctr">
            <a:solidFill>
              <a:schemeClr val="tx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en-US" altLang="en-US"/>
          </a:p>
        </p:txBody>
      </p:sp>
      <p:sp>
        <p:nvSpPr>
          <p:cNvPr id="24584" name="Rectangle 28"/>
          <p:cNvSpPr>
            <a:spLocks noChangeArrowheads="1"/>
          </p:cNvSpPr>
          <p:nvPr/>
        </p:nvSpPr>
        <p:spPr bwMode="auto">
          <a:xfrm>
            <a:off x="5038725" y="4083050"/>
            <a:ext cx="149225" cy="293688"/>
          </a:xfrm>
          <a:prstGeom prst="rect">
            <a:avLst/>
          </a:prstGeom>
          <a:solidFill>
            <a:srgbClr val="190FEB"/>
          </a:solidFill>
          <a:ln w="19050" algn="ctr">
            <a:solidFill>
              <a:schemeClr val="tx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en-US" altLang="en-US"/>
          </a:p>
        </p:txBody>
      </p:sp>
      <p:sp>
        <p:nvSpPr>
          <p:cNvPr id="24585" name="Rectangle 29"/>
          <p:cNvSpPr>
            <a:spLocks noChangeArrowheads="1"/>
          </p:cNvSpPr>
          <p:nvPr/>
        </p:nvSpPr>
        <p:spPr bwMode="auto">
          <a:xfrm>
            <a:off x="7326313" y="4083050"/>
            <a:ext cx="149225" cy="293688"/>
          </a:xfrm>
          <a:prstGeom prst="rect">
            <a:avLst/>
          </a:prstGeom>
          <a:solidFill>
            <a:srgbClr val="FF0000"/>
          </a:solidFill>
          <a:ln w="19050" algn="ctr">
            <a:solidFill>
              <a:schemeClr val="tx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en-US" altLang="en-US"/>
          </a:p>
        </p:txBody>
      </p:sp>
      <p:sp>
        <p:nvSpPr>
          <p:cNvPr id="24586" name="Rectangle 30"/>
          <p:cNvSpPr>
            <a:spLocks noChangeArrowheads="1"/>
          </p:cNvSpPr>
          <p:nvPr/>
        </p:nvSpPr>
        <p:spPr bwMode="auto">
          <a:xfrm>
            <a:off x="7183438" y="4083050"/>
            <a:ext cx="149225" cy="293688"/>
          </a:xfrm>
          <a:prstGeom prst="rect">
            <a:avLst/>
          </a:prstGeom>
          <a:solidFill>
            <a:srgbClr val="190FEB"/>
          </a:solidFill>
          <a:ln w="19050" algn="ctr">
            <a:solidFill>
              <a:schemeClr val="tx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en-US" altLang="en-US"/>
          </a:p>
        </p:txBody>
      </p:sp>
      <p:sp>
        <p:nvSpPr>
          <p:cNvPr id="33" name="Rectangle 32">
            <a:extLst>
              <a:ext uri="{FF2B5EF4-FFF2-40B4-BE49-F238E27FC236}"/>
            </a:extLst>
          </p:cNvPr>
          <p:cNvSpPr/>
          <p:nvPr/>
        </p:nvSpPr>
        <p:spPr bwMode="auto">
          <a:xfrm>
            <a:off x="3765550" y="4083050"/>
            <a:ext cx="439738" cy="293688"/>
          </a:xfrm>
          <a:prstGeom prst="rect">
            <a:avLst/>
          </a:prstGeom>
          <a:solidFill>
            <a:schemeClr val="bg2">
              <a:lumMod val="40000"/>
              <a:lumOff val="60000"/>
            </a:schemeClr>
          </a:solidFill>
          <a:ln w="19050" cap="flat" cmpd="sng" algn="ctr">
            <a:solidFill>
              <a:schemeClr val="tx1"/>
            </a:solidFill>
            <a:prstDash val="solid"/>
            <a:round/>
            <a:headEnd type="none" w="med" len="med"/>
            <a:tailEnd type="none" w="med" len="med"/>
          </a:ln>
          <a:effectLst/>
          <a:extLst/>
        </p:spPr>
        <p:txBody>
          <a:bodyPr wrap="none" anchor="ctr"/>
          <a:lstStyle/>
          <a:p>
            <a:pPr algn="ctr" eaLnBrk="1" hangingPunct="1">
              <a:defRPr/>
            </a:pPr>
            <a:endParaRPr lang="en-US">
              <a:latin typeface="Arial" charset="0"/>
            </a:endParaRPr>
          </a:p>
        </p:txBody>
      </p:sp>
      <p:sp>
        <p:nvSpPr>
          <p:cNvPr id="34" name="Rectangle 33">
            <a:extLst>
              <a:ext uri="{FF2B5EF4-FFF2-40B4-BE49-F238E27FC236}"/>
            </a:extLst>
          </p:cNvPr>
          <p:cNvSpPr/>
          <p:nvPr/>
        </p:nvSpPr>
        <p:spPr bwMode="auto">
          <a:xfrm>
            <a:off x="8328025" y="4083050"/>
            <a:ext cx="396875" cy="293688"/>
          </a:xfrm>
          <a:prstGeom prst="rect">
            <a:avLst/>
          </a:prstGeom>
          <a:solidFill>
            <a:schemeClr val="bg2">
              <a:lumMod val="40000"/>
              <a:lumOff val="60000"/>
            </a:schemeClr>
          </a:solidFill>
          <a:ln w="19050" cap="flat" cmpd="sng" algn="ctr">
            <a:solidFill>
              <a:schemeClr val="tx1"/>
            </a:solidFill>
            <a:prstDash val="solid"/>
            <a:round/>
            <a:headEnd type="none" w="med" len="med"/>
            <a:tailEnd type="none" w="med" len="med"/>
          </a:ln>
          <a:effectLst/>
          <a:extLst/>
        </p:spPr>
        <p:txBody>
          <a:bodyPr wrap="none" anchor="ctr"/>
          <a:lstStyle/>
          <a:p>
            <a:pPr algn="ctr" eaLnBrk="1" hangingPunct="1">
              <a:defRPr/>
            </a:pPr>
            <a:endParaRPr lang="en-US">
              <a:latin typeface="Arial" charset="0"/>
            </a:endParaRPr>
          </a:p>
        </p:txBody>
      </p:sp>
      <p:sp>
        <p:nvSpPr>
          <p:cNvPr id="13" name="Rectangle 12">
            <a:extLst>
              <a:ext uri="{FF2B5EF4-FFF2-40B4-BE49-F238E27FC236}"/>
            </a:extLst>
          </p:cNvPr>
          <p:cNvSpPr/>
          <p:nvPr/>
        </p:nvSpPr>
        <p:spPr bwMode="auto">
          <a:xfrm>
            <a:off x="4297363" y="3900488"/>
            <a:ext cx="396875" cy="1152525"/>
          </a:xfrm>
          <a:prstGeom prst="rect">
            <a:avLst/>
          </a:prstGeom>
          <a:solidFill>
            <a:schemeClr val="bg2">
              <a:lumMod val="60000"/>
              <a:lumOff val="40000"/>
            </a:schemeClr>
          </a:solidFill>
          <a:ln w="25400" cap="flat" cmpd="sng" algn="ctr">
            <a:noFill/>
            <a:prstDash val="solid"/>
            <a:round/>
            <a:headEnd type="none" w="med" len="med"/>
            <a:tailEnd type="none" w="med" len="med"/>
          </a:ln>
          <a:effectLst/>
          <a:extLst/>
        </p:spPr>
        <p:txBody>
          <a:bodyPr wrap="none" anchor="ctr"/>
          <a:lstStyle/>
          <a:p>
            <a:pPr algn="ctr" eaLnBrk="1" hangingPunct="1">
              <a:defRPr/>
            </a:pPr>
            <a:endParaRPr lang="en-US">
              <a:latin typeface="Arial" charset="0"/>
            </a:endParaRPr>
          </a:p>
        </p:txBody>
      </p:sp>
      <p:sp>
        <p:nvSpPr>
          <p:cNvPr id="35" name="Rectangle 34">
            <a:extLst>
              <a:ext uri="{FF2B5EF4-FFF2-40B4-BE49-F238E27FC236}"/>
            </a:extLst>
          </p:cNvPr>
          <p:cNvSpPr/>
          <p:nvPr/>
        </p:nvSpPr>
        <p:spPr bwMode="auto">
          <a:xfrm>
            <a:off x="7837488" y="3900488"/>
            <a:ext cx="396875" cy="1152525"/>
          </a:xfrm>
          <a:prstGeom prst="rect">
            <a:avLst/>
          </a:prstGeom>
          <a:solidFill>
            <a:schemeClr val="bg2">
              <a:lumMod val="60000"/>
              <a:lumOff val="40000"/>
            </a:schemeClr>
          </a:solidFill>
          <a:ln w="25400" cap="flat" cmpd="sng" algn="ctr">
            <a:noFill/>
            <a:prstDash val="solid"/>
            <a:round/>
            <a:headEnd type="none" w="med" len="med"/>
            <a:tailEnd type="none" w="med" len="med"/>
          </a:ln>
          <a:effectLst/>
          <a:extLst/>
        </p:spPr>
        <p:txBody>
          <a:bodyPr wrap="none" anchor="ctr"/>
          <a:lstStyle/>
          <a:p>
            <a:pPr algn="ctr" eaLnBrk="1" hangingPunct="1">
              <a:defRPr/>
            </a:pPr>
            <a:endParaRPr lang="en-US">
              <a:latin typeface="Arial" charset="0"/>
            </a:endParaRPr>
          </a:p>
        </p:txBody>
      </p:sp>
      <p:sp>
        <p:nvSpPr>
          <p:cNvPr id="36" name="Rectangle 35">
            <a:extLst>
              <a:ext uri="{FF2B5EF4-FFF2-40B4-BE49-F238E27FC236}"/>
            </a:extLst>
          </p:cNvPr>
          <p:cNvSpPr/>
          <p:nvPr/>
        </p:nvSpPr>
        <p:spPr bwMode="auto">
          <a:xfrm>
            <a:off x="4297363" y="4656138"/>
            <a:ext cx="1033462" cy="630237"/>
          </a:xfrm>
          <a:prstGeom prst="rect">
            <a:avLst/>
          </a:prstGeom>
          <a:solidFill>
            <a:schemeClr val="bg2">
              <a:lumMod val="60000"/>
              <a:lumOff val="40000"/>
            </a:schemeClr>
          </a:solidFill>
          <a:ln w="25400" cap="flat" cmpd="sng" algn="ctr">
            <a:noFill/>
            <a:prstDash val="solid"/>
            <a:round/>
            <a:headEnd type="none" w="med" len="med"/>
            <a:tailEnd type="none" w="med" len="med"/>
          </a:ln>
          <a:effectLst/>
          <a:extLst/>
        </p:spPr>
        <p:txBody>
          <a:bodyPr wrap="none" anchor="ctr"/>
          <a:lstStyle/>
          <a:p>
            <a:pPr algn="ctr" eaLnBrk="1" hangingPunct="1">
              <a:defRPr/>
            </a:pPr>
            <a:endParaRPr lang="en-US">
              <a:latin typeface="Arial" charset="0"/>
            </a:endParaRPr>
          </a:p>
        </p:txBody>
      </p:sp>
      <p:sp>
        <p:nvSpPr>
          <p:cNvPr id="37" name="Rectangle 36">
            <a:extLst>
              <a:ext uri="{FF2B5EF4-FFF2-40B4-BE49-F238E27FC236}"/>
            </a:extLst>
          </p:cNvPr>
          <p:cNvSpPr/>
          <p:nvPr/>
        </p:nvSpPr>
        <p:spPr bwMode="auto">
          <a:xfrm>
            <a:off x="7200900" y="4656138"/>
            <a:ext cx="1033463" cy="630237"/>
          </a:xfrm>
          <a:prstGeom prst="rect">
            <a:avLst/>
          </a:prstGeom>
          <a:solidFill>
            <a:schemeClr val="bg2">
              <a:lumMod val="60000"/>
              <a:lumOff val="40000"/>
            </a:schemeClr>
          </a:solidFill>
          <a:ln w="25400" cap="flat" cmpd="sng" algn="ctr">
            <a:noFill/>
            <a:prstDash val="solid"/>
            <a:round/>
            <a:headEnd type="none" w="med" len="med"/>
            <a:tailEnd type="none" w="med" len="med"/>
          </a:ln>
          <a:effectLst/>
          <a:extLst/>
        </p:spPr>
        <p:txBody>
          <a:bodyPr wrap="none" anchor="ctr"/>
          <a:lstStyle/>
          <a:p>
            <a:pPr algn="ctr" eaLnBrk="1" hangingPunct="1">
              <a:defRPr/>
            </a:pPr>
            <a:endParaRPr lang="en-US">
              <a:latin typeface="Arial" charset="0"/>
            </a:endParaRPr>
          </a:p>
        </p:txBody>
      </p:sp>
      <p:grpSp>
        <p:nvGrpSpPr>
          <p:cNvPr id="24593" name="Group 13"/>
          <p:cNvGrpSpPr>
            <a:grpSpLocks/>
          </p:cNvGrpSpPr>
          <p:nvPr/>
        </p:nvGrpSpPr>
        <p:grpSpPr bwMode="auto">
          <a:xfrm rot="10800000">
            <a:off x="4405313" y="4097338"/>
            <a:ext cx="292100" cy="293687"/>
            <a:chOff x="5150074" y="2246710"/>
            <a:chExt cx="291626" cy="293571"/>
          </a:xfrm>
        </p:grpSpPr>
        <p:sp>
          <p:nvSpPr>
            <p:cNvPr id="24626" name="Rectangle 37"/>
            <p:cNvSpPr>
              <a:spLocks noChangeArrowheads="1"/>
            </p:cNvSpPr>
            <p:nvPr/>
          </p:nvSpPr>
          <p:spPr bwMode="auto">
            <a:xfrm>
              <a:off x="5293234" y="2246710"/>
              <a:ext cx="148466" cy="293571"/>
            </a:xfrm>
            <a:prstGeom prst="rect">
              <a:avLst/>
            </a:prstGeom>
            <a:solidFill>
              <a:srgbClr val="FF0000"/>
            </a:solidFill>
            <a:ln w="19050" algn="ctr">
              <a:solidFill>
                <a:schemeClr val="tx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en-US" altLang="en-US"/>
            </a:p>
          </p:txBody>
        </p:sp>
        <p:sp>
          <p:nvSpPr>
            <p:cNvPr id="24627" name="Rectangle 38"/>
            <p:cNvSpPr>
              <a:spLocks noChangeArrowheads="1"/>
            </p:cNvSpPr>
            <p:nvPr/>
          </p:nvSpPr>
          <p:spPr bwMode="auto">
            <a:xfrm>
              <a:off x="5150074" y="2246710"/>
              <a:ext cx="148466" cy="293571"/>
            </a:xfrm>
            <a:prstGeom prst="rect">
              <a:avLst/>
            </a:prstGeom>
            <a:solidFill>
              <a:srgbClr val="190FEB"/>
            </a:solidFill>
            <a:ln w="19050" algn="ctr">
              <a:solidFill>
                <a:schemeClr val="tx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en-US" altLang="en-US"/>
            </a:p>
          </p:txBody>
        </p:sp>
      </p:grpSp>
      <p:grpSp>
        <p:nvGrpSpPr>
          <p:cNvPr id="24594" name="Group 40"/>
          <p:cNvGrpSpPr>
            <a:grpSpLocks/>
          </p:cNvGrpSpPr>
          <p:nvPr/>
        </p:nvGrpSpPr>
        <p:grpSpPr bwMode="auto">
          <a:xfrm rot="10800000">
            <a:off x="7847013" y="4097338"/>
            <a:ext cx="292100" cy="293687"/>
            <a:chOff x="5150074" y="2246710"/>
            <a:chExt cx="291626" cy="293571"/>
          </a:xfrm>
        </p:grpSpPr>
        <p:sp>
          <p:nvSpPr>
            <p:cNvPr id="24624" name="Rectangle 41"/>
            <p:cNvSpPr>
              <a:spLocks noChangeArrowheads="1"/>
            </p:cNvSpPr>
            <p:nvPr/>
          </p:nvSpPr>
          <p:spPr bwMode="auto">
            <a:xfrm>
              <a:off x="5293234" y="2246710"/>
              <a:ext cx="148466" cy="293571"/>
            </a:xfrm>
            <a:prstGeom prst="rect">
              <a:avLst/>
            </a:prstGeom>
            <a:solidFill>
              <a:srgbClr val="FF0000"/>
            </a:solidFill>
            <a:ln w="19050" algn="ctr">
              <a:solidFill>
                <a:schemeClr val="tx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en-US" altLang="en-US"/>
            </a:p>
          </p:txBody>
        </p:sp>
        <p:sp>
          <p:nvSpPr>
            <p:cNvPr id="24625" name="Rectangle 42"/>
            <p:cNvSpPr>
              <a:spLocks noChangeArrowheads="1"/>
            </p:cNvSpPr>
            <p:nvPr/>
          </p:nvSpPr>
          <p:spPr bwMode="auto">
            <a:xfrm>
              <a:off x="5150074" y="2246710"/>
              <a:ext cx="148466" cy="293571"/>
            </a:xfrm>
            <a:prstGeom prst="rect">
              <a:avLst/>
            </a:prstGeom>
            <a:solidFill>
              <a:srgbClr val="190FEB"/>
            </a:solidFill>
            <a:ln w="19050" algn="ctr">
              <a:solidFill>
                <a:schemeClr val="tx1"/>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en-US" altLang="en-US"/>
            </a:p>
          </p:txBody>
        </p:sp>
      </p:grpSp>
      <p:cxnSp>
        <p:nvCxnSpPr>
          <p:cNvPr id="24595" name="Straight Arrow Connector 16"/>
          <p:cNvCxnSpPr>
            <a:cxnSpLocks noChangeShapeType="1"/>
          </p:cNvCxnSpPr>
          <p:nvPr/>
        </p:nvCxnSpPr>
        <p:spPr bwMode="auto">
          <a:xfrm>
            <a:off x="4694238" y="3652838"/>
            <a:ext cx="344487" cy="0"/>
          </a:xfrm>
          <a:prstGeom prst="straightConnector1">
            <a:avLst/>
          </a:prstGeom>
          <a:noFill/>
          <a:ln w="25400" algn="ctr">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596" name="Straight Connector 18"/>
          <p:cNvCxnSpPr>
            <a:cxnSpLocks/>
          </p:cNvCxnSpPr>
          <p:nvPr/>
        </p:nvCxnSpPr>
        <p:spPr bwMode="auto">
          <a:xfrm>
            <a:off x="4694238" y="3532188"/>
            <a:ext cx="0" cy="368300"/>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597" name="Straight Connector 49"/>
          <p:cNvCxnSpPr>
            <a:cxnSpLocks/>
          </p:cNvCxnSpPr>
          <p:nvPr/>
        </p:nvCxnSpPr>
        <p:spPr bwMode="auto">
          <a:xfrm>
            <a:off x="5038725" y="3532188"/>
            <a:ext cx="0" cy="431800"/>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598" name="TextBox 22"/>
          <p:cNvSpPr txBox="1">
            <a:spLocks noChangeArrowheads="1"/>
          </p:cNvSpPr>
          <p:nvPr/>
        </p:nvSpPr>
        <p:spPr bwMode="auto">
          <a:xfrm>
            <a:off x="4630738" y="3070225"/>
            <a:ext cx="498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en-US" i="1">
                <a:latin typeface="Times New Roman" panose="02020603050405020304" pitchFamily="18" charset="0"/>
                <a:cs typeface="Times New Roman" panose="02020603050405020304" pitchFamily="18" charset="0"/>
              </a:rPr>
              <a:t>g</a:t>
            </a:r>
            <a:r>
              <a:rPr lang="en-US" altLang="en-US" i="1" baseline="-25000">
                <a:latin typeface="Times New Roman" panose="02020603050405020304" pitchFamily="18" charset="0"/>
                <a:cs typeface="Times New Roman" panose="02020603050405020304" pitchFamily="18" charset="0"/>
              </a:rPr>
              <a:t>ip</a:t>
            </a:r>
            <a:endParaRPr lang="en-US" altLang="en-US" baseline="-25000">
              <a:latin typeface="Times New Roman" panose="02020603050405020304" pitchFamily="18" charset="0"/>
              <a:cs typeface="Times New Roman" panose="02020603050405020304" pitchFamily="18" charset="0"/>
            </a:endParaRPr>
          </a:p>
        </p:txBody>
      </p:sp>
      <p:sp>
        <p:nvSpPr>
          <p:cNvPr id="27" name="Rectangle 26">
            <a:extLst>
              <a:ext uri="{FF2B5EF4-FFF2-40B4-BE49-F238E27FC236}"/>
            </a:extLst>
          </p:cNvPr>
          <p:cNvSpPr/>
          <p:nvPr/>
        </p:nvSpPr>
        <p:spPr bwMode="auto">
          <a:xfrm>
            <a:off x="3765550" y="4376738"/>
            <a:ext cx="455613" cy="1397000"/>
          </a:xfrm>
          <a:prstGeom prst="rect">
            <a:avLst/>
          </a:prstGeom>
          <a:solidFill>
            <a:schemeClr val="accent1">
              <a:lumMod val="90000"/>
            </a:schemeClr>
          </a:solidFill>
          <a:ln w="25400" cap="flat" cmpd="sng" algn="ctr">
            <a:noFill/>
            <a:prstDash val="solid"/>
            <a:round/>
            <a:headEnd type="none" w="med" len="med"/>
            <a:tailEnd type="none" w="med" len="med"/>
          </a:ln>
          <a:effectLst/>
          <a:extLst/>
        </p:spPr>
        <p:txBody>
          <a:bodyPr wrap="none" anchor="ctr"/>
          <a:lstStyle/>
          <a:p>
            <a:pPr algn="ctr" eaLnBrk="1" hangingPunct="1">
              <a:defRPr/>
            </a:pPr>
            <a:endParaRPr lang="en-US">
              <a:latin typeface="Arial" charset="0"/>
            </a:endParaRPr>
          </a:p>
        </p:txBody>
      </p:sp>
      <p:sp>
        <p:nvSpPr>
          <p:cNvPr id="55" name="Rectangle 54">
            <a:extLst>
              <a:ext uri="{FF2B5EF4-FFF2-40B4-BE49-F238E27FC236}"/>
            </a:extLst>
          </p:cNvPr>
          <p:cNvSpPr/>
          <p:nvPr/>
        </p:nvSpPr>
        <p:spPr bwMode="auto">
          <a:xfrm>
            <a:off x="8301038" y="4376738"/>
            <a:ext cx="455612" cy="1397000"/>
          </a:xfrm>
          <a:prstGeom prst="rect">
            <a:avLst/>
          </a:prstGeom>
          <a:solidFill>
            <a:schemeClr val="accent1">
              <a:lumMod val="90000"/>
            </a:schemeClr>
          </a:solidFill>
          <a:ln w="25400" cap="flat" cmpd="sng" algn="ctr">
            <a:noFill/>
            <a:prstDash val="solid"/>
            <a:round/>
            <a:headEnd type="none" w="med" len="med"/>
            <a:tailEnd type="none" w="med" len="med"/>
          </a:ln>
          <a:effectLst/>
          <a:extLst/>
        </p:spPr>
        <p:txBody>
          <a:bodyPr wrap="none" anchor="ctr"/>
          <a:lstStyle/>
          <a:p>
            <a:pPr algn="ctr" eaLnBrk="1" hangingPunct="1">
              <a:defRPr/>
            </a:pPr>
            <a:endParaRPr lang="en-US">
              <a:latin typeface="Arial" charset="0"/>
            </a:endParaRPr>
          </a:p>
        </p:txBody>
      </p:sp>
      <p:sp>
        <p:nvSpPr>
          <p:cNvPr id="58" name="Rectangle 57">
            <a:extLst>
              <a:ext uri="{FF2B5EF4-FFF2-40B4-BE49-F238E27FC236}"/>
            </a:extLst>
          </p:cNvPr>
          <p:cNvSpPr/>
          <p:nvPr/>
        </p:nvSpPr>
        <p:spPr bwMode="auto">
          <a:xfrm>
            <a:off x="4205288" y="5408613"/>
            <a:ext cx="4437062" cy="365125"/>
          </a:xfrm>
          <a:prstGeom prst="rect">
            <a:avLst/>
          </a:prstGeom>
          <a:solidFill>
            <a:schemeClr val="accent1">
              <a:lumMod val="90000"/>
            </a:schemeClr>
          </a:solidFill>
          <a:ln w="25400" cap="flat" cmpd="sng" algn="ctr">
            <a:noFill/>
            <a:prstDash val="solid"/>
            <a:round/>
            <a:headEnd type="none" w="med" len="med"/>
            <a:tailEnd type="none" w="med" len="med"/>
          </a:ln>
          <a:effectLst/>
          <a:extLst/>
        </p:spPr>
        <p:txBody>
          <a:bodyPr wrap="none" anchor="ctr"/>
          <a:lstStyle/>
          <a:p>
            <a:pPr algn="ctr" eaLnBrk="1" hangingPunct="1">
              <a:defRPr/>
            </a:pPr>
            <a:endParaRPr lang="en-US">
              <a:latin typeface="Arial" charset="0"/>
            </a:endParaRPr>
          </a:p>
        </p:txBody>
      </p:sp>
      <p:sp>
        <p:nvSpPr>
          <p:cNvPr id="24602" name="Oval 21503"/>
          <p:cNvSpPr>
            <a:spLocks noChangeArrowheads="1"/>
          </p:cNvSpPr>
          <p:nvPr/>
        </p:nvSpPr>
        <p:spPr bwMode="auto">
          <a:xfrm>
            <a:off x="4522788" y="5278438"/>
            <a:ext cx="138112" cy="138112"/>
          </a:xfrm>
          <a:prstGeom prst="ellipse">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en-US" altLang="en-US"/>
          </a:p>
        </p:txBody>
      </p:sp>
      <p:sp>
        <p:nvSpPr>
          <p:cNvPr id="24603" name="Oval 58"/>
          <p:cNvSpPr>
            <a:spLocks noChangeArrowheads="1"/>
          </p:cNvSpPr>
          <p:nvPr/>
        </p:nvSpPr>
        <p:spPr bwMode="auto">
          <a:xfrm>
            <a:off x="4981575" y="5278438"/>
            <a:ext cx="138113" cy="138112"/>
          </a:xfrm>
          <a:prstGeom prst="ellipse">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en-US" altLang="en-US"/>
          </a:p>
        </p:txBody>
      </p:sp>
      <p:sp>
        <p:nvSpPr>
          <p:cNvPr id="24604" name="Oval 59"/>
          <p:cNvSpPr>
            <a:spLocks noChangeArrowheads="1"/>
          </p:cNvSpPr>
          <p:nvPr/>
        </p:nvSpPr>
        <p:spPr bwMode="auto">
          <a:xfrm>
            <a:off x="7467600" y="5278438"/>
            <a:ext cx="138113" cy="138112"/>
          </a:xfrm>
          <a:prstGeom prst="ellipse">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en-US" altLang="en-US"/>
          </a:p>
        </p:txBody>
      </p:sp>
      <p:sp>
        <p:nvSpPr>
          <p:cNvPr id="24605" name="Oval 60"/>
          <p:cNvSpPr>
            <a:spLocks noChangeArrowheads="1"/>
          </p:cNvSpPr>
          <p:nvPr/>
        </p:nvSpPr>
        <p:spPr bwMode="auto">
          <a:xfrm>
            <a:off x="7837488" y="5278438"/>
            <a:ext cx="138112" cy="138112"/>
          </a:xfrm>
          <a:prstGeom prst="ellipse">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en-US" altLang="en-US"/>
          </a:p>
        </p:txBody>
      </p:sp>
      <p:grpSp>
        <p:nvGrpSpPr>
          <p:cNvPr id="24606" name="Group 21505"/>
          <p:cNvGrpSpPr>
            <a:grpSpLocks/>
          </p:cNvGrpSpPr>
          <p:nvPr/>
        </p:nvGrpSpPr>
        <p:grpSpPr bwMode="auto">
          <a:xfrm>
            <a:off x="3448050" y="4833938"/>
            <a:ext cx="846138" cy="438150"/>
            <a:chOff x="3672383" y="3886199"/>
            <a:chExt cx="846448" cy="438150"/>
          </a:xfrm>
        </p:grpSpPr>
        <p:sp>
          <p:nvSpPr>
            <p:cNvPr id="21505" name="Rectangle 21504">
              <a:extLst>
                <a:ext uri="{FF2B5EF4-FFF2-40B4-BE49-F238E27FC236}"/>
              </a:extLst>
            </p:cNvPr>
            <p:cNvSpPr/>
            <p:nvPr/>
          </p:nvSpPr>
          <p:spPr bwMode="auto">
            <a:xfrm>
              <a:off x="3672383" y="3886199"/>
              <a:ext cx="174689" cy="438150"/>
            </a:xfrm>
            <a:prstGeom prst="rect">
              <a:avLst/>
            </a:prstGeom>
            <a:solidFill>
              <a:schemeClr val="bg1">
                <a:lumMod val="85000"/>
              </a:schemeClr>
            </a:solidFill>
            <a:ln w="25400" cap="flat" cmpd="sng" algn="ctr">
              <a:solidFill>
                <a:schemeClr val="tx1"/>
              </a:solidFill>
              <a:prstDash val="solid"/>
              <a:round/>
              <a:headEnd type="none" w="med" len="med"/>
              <a:tailEnd type="none" w="med" len="med"/>
            </a:ln>
            <a:effectLst/>
            <a:extLst/>
          </p:spPr>
          <p:txBody>
            <a:bodyPr wrap="none" anchor="ctr"/>
            <a:lstStyle/>
            <a:p>
              <a:pPr algn="ctr" eaLnBrk="1" hangingPunct="1">
                <a:defRPr/>
              </a:pPr>
              <a:endParaRPr lang="en-US">
                <a:latin typeface="Arial" charset="0"/>
              </a:endParaRPr>
            </a:p>
          </p:txBody>
        </p:sp>
        <p:sp>
          <p:nvSpPr>
            <p:cNvPr id="62" name="Rectangle 61">
              <a:extLst>
                <a:ext uri="{FF2B5EF4-FFF2-40B4-BE49-F238E27FC236}"/>
              </a:extLst>
            </p:cNvPr>
            <p:cNvSpPr/>
            <p:nvPr/>
          </p:nvSpPr>
          <p:spPr bwMode="auto">
            <a:xfrm>
              <a:off x="3847072" y="4030661"/>
              <a:ext cx="671759" cy="153988"/>
            </a:xfrm>
            <a:prstGeom prst="rect">
              <a:avLst/>
            </a:prstGeom>
            <a:solidFill>
              <a:schemeClr val="bg1">
                <a:lumMod val="85000"/>
              </a:schemeClr>
            </a:solidFill>
            <a:ln w="25400" cap="flat" cmpd="sng" algn="ctr">
              <a:solidFill>
                <a:schemeClr val="tx1"/>
              </a:solidFill>
              <a:prstDash val="solid"/>
              <a:round/>
              <a:headEnd type="none" w="med" len="med"/>
              <a:tailEnd type="none" w="med" len="med"/>
            </a:ln>
            <a:effectLst/>
            <a:extLst/>
          </p:spPr>
          <p:txBody>
            <a:bodyPr wrap="none" anchor="ctr"/>
            <a:lstStyle/>
            <a:p>
              <a:pPr algn="ctr" eaLnBrk="1" hangingPunct="1">
                <a:defRPr/>
              </a:pPr>
              <a:endParaRPr lang="en-US">
                <a:latin typeface="Arial" charset="0"/>
              </a:endParaRPr>
            </a:p>
          </p:txBody>
        </p:sp>
      </p:grpSp>
      <p:cxnSp>
        <p:nvCxnSpPr>
          <p:cNvPr id="24607" name="Straight Connector 21508"/>
          <p:cNvCxnSpPr>
            <a:cxnSpLocks noChangeShapeType="1"/>
          </p:cNvCxnSpPr>
          <p:nvPr/>
        </p:nvCxnSpPr>
        <p:spPr bwMode="auto">
          <a:xfrm flipV="1">
            <a:off x="120650" y="3014663"/>
            <a:ext cx="3327400" cy="1243012"/>
          </a:xfrm>
          <a:prstGeom prst="line">
            <a:avLst/>
          </a:prstGeom>
          <a:noFill/>
          <a:ln w="19050" algn="ctr">
            <a:solidFill>
              <a:schemeClr val="accent2"/>
            </a:solidFill>
            <a:prstDash val="lgDashDot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2" name="Rectangle 101">
            <a:extLst>
              <a:ext uri="{FF2B5EF4-FFF2-40B4-BE49-F238E27FC236}"/>
            </a:extLst>
          </p:cNvPr>
          <p:cNvSpPr/>
          <p:nvPr/>
        </p:nvSpPr>
        <p:spPr bwMode="auto">
          <a:xfrm>
            <a:off x="8882063" y="4833938"/>
            <a:ext cx="174625" cy="438150"/>
          </a:xfrm>
          <a:prstGeom prst="rect">
            <a:avLst/>
          </a:prstGeom>
          <a:solidFill>
            <a:schemeClr val="bg1">
              <a:lumMod val="85000"/>
            </a:schemeClr>
          </a:solidFill>
          <a:ln w="25400" cap="flat" cmpd="sng" algn="ctr">
            <a:solidFill>
              <a:schemeClr val="tx1"/>
            </a:solidFill>
            <a:prstDash val="solid"/>
            <a:round/>
            <a:headEnd type="none" w="med" len="med"/>
            <a:tailEnd type="none" w="med" len="med"/>
          </a:ln>
          <a:effectLst/>
          <a:extLst/>
        </p:spPr>
        <p:txBody>
          <a:bodyPr wrap="none" anchor="ctr"/>
          <a:lstStyle/>
          <a:p>
            <a:pPr algn="ctr" eaLnBrk="1" hangingPunct="1">
              <a:defRPr/>
            </a:pPr>
            <a:endParaRPr lang="en-US">
              <a:latin typeface="Arial" charset="0"/>
            </a:endParaRPr>
          </a:p>
        </p:txBody>
      </p:sp>
      <p:sp>
        <p:nvSpPr>
          <p:cNvPr id="103" name="Rectangle 102">
            <a:extLst>
              <a:ext uri="{FF2B5EF4-FFF2-40B4-BE49-F238E27FC236}"/>
            </a:extLst>
          </p:cNvPr>
          <p:cNvSpPr/>
          <p:nvPr/>
        </p:nvSpPr>
        <p:spPr bwMode="auto">
          <a:xfrm>
            <a:off x="8210550" y="4978400"/>
            <a:ext cx="671513" cy="153988"/>
          </a:xfrm>
          <a:prstGeom prst="rect">
            <a:avLst/>
          </a:prstGeom>
          <a:solidFill>
            <a:schemeClr val="bg1">
              <a:lumMod val="85000"/>
            </a:schemeClr>
          </a:solidFill>
          <a:ln w="25400" cap="flat" cmpd="sng" algn="ctr">
            <a:solidFill>
              <a:schemeClr val="tx1"/>
            </a:solidFill>
            <a:prstDash val="solid"/>
            <a:round/>
            <a:headEnd type="none" w="med" len="med"/>
            <a:tailEnd type="none" w="med" len="med"/>
          </a:ln>
          <a:effectLst/>
          <a:extLst/>
        </p:spPr>
        <p:txBody>
          <a:bodyPr wrap="none" anchor="ctr"/>
          <a:lstStyle/>
          <a:p>
            <a:pPr algn="ctr" eaLnBrk="1" hangingPunct="1">
              <a:defRPr/>
            </a:pPr>
            <a:endParaRPr lang="en-US">
              <a:latin typeface="Arial" charset="0"/>
            </a:endParaRPr>
          </a:p>
        </p:txBody>
      </p:sp>
      <p:sp>
        <p:nvSpPr>
          <p:cNvPr id="24610" name="TextBox 21509"/>
          <p:cNvSpPr txBox="1">
            <a:spLocks noChangeArrowheads="1"/>
          </p:cNvSpPr>
          <p:nvPr/>
        </p:nvSpPr>
        <p:spPr bwMode="auto">
          <a:xfrm>
            <a:off x="3495675" y="1347788"/>
            <a:ext cx="362267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en-US"/>
              <a:t>Parameters</a:t>
            </a:r>
          </a:p>
          <a:p>
            <a:r>
              <a:rPr lang="en-US" altLang="en-US"/>
              <a:t>:</a:t>
            </a:r>
            <a:r>
              <a:rPr lang="ja-JP" altLang="en-US"/>
              <a:t>マグネット間のギャップ</a:t>
            </a:r>
            <a:r>
              <a:rPr lang="en-US" altLang="en-US" i="1">
                <a:latin typeface="Times New Roman" panose="02020603050405020304" pitchFamily="18" charset="0"/>
                <a:cs typeface="Times New Roman" panose="02020603050405020304" pitchFamily="18" charset="0"/>
              </a:rPr>
              <a:t>g</a:t>
            </a:r>
            <a:r>
              <a:rPr lang="en-US" altLang="en-US" i="1" baseline="-25000">
                <a:latin typeface="Times New Roman" panose="02020603050405020304" pitchFamily="18" charset="0"/>
                <a:cs typeface="Times New Roman" panose="02020603050405020304" pitchFamily="18" charset="0"/>
              </a:rPr>
              <a:t>ip</a:t>
            </a:r>
            <a:endParaRPr lang="en-US" altLang="en-US" baseline="-25000">
              <a:latin typeface="Times New Roman" panose="02020603050405020304" pitchFamily="18" charset="0"/>
              <a:cs typeface="Times New Roman" panose="02020603050405020304" pitchFamily="18" charset="0"/>
            </a:endParaRPr>
          </a:p>
          <a:p>
            <a:r>
              <a:rPr lang="en-US" altLang="en-US"/>
              <a:t> </a:t>
            </a:r>
            <a:r>
              <a:rPr lang="ja-JP" altLang="en-US"/>
              <a:t>マグネットのサイズ</a:t>
            </a:r>
            <a:endParaRPr lang="en-US" altLang="ja-JP"/>
          </a:p>
          <a:p>
            <a:r>
              <a:rPr lang="en-US" altLang="en-US"/>
              <a:t> </a:t>
            </a:r>
            <a:r>
              <a:rPr lang="ja-JP" altLang="en-US"/>
              <a:t>戻りばねのばね定数</a:t>
            </a:r>
            <a:endParaRPr lang="en-US" altLang="en-US"/>
          </a:p>
        </p:txBody>
      </p:sp>
      <p:cxnSp>
        <p:nvCxnSpPr>
          <p:cNvPr id="24611" name="Straight Arrow Connector 2"/>
          <p:cNvCxnSpPr>
            <a:cxnSpLocks noChangeShapeType="1"/>
          </p:cNvCxnSpPr>
          <p:nvPr/>
        </p:nvCxnSpPr>
        <p:spPr bwMode="auto">
          <a:xfrm>
            <a:off x="5038725" y="3652838"/>
            <a:ext cx="2428875" cy="0"/>
          </a:xfrm>
          <a:prstGeom prst="straightConnector1">
            <a:avLst/>
          </a:prstGeom>
          <a:noFill/>
          <a:ln w="25400" algn="ctr">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612" name="TextBox 21512"/>
          <p:cNvSpPr txBox="1">
            <a:spLocks noChangeArrowheads="1"/>
          </p:cNvSpPr>
          <p:nvPr/>
        </p:nvSpPr>
        <p:spPr bwMode="auto">
          <a:xfrm>
            <a:off x="5738813" y="3175000"/>
            <a:ext cx="1041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en-US"/>
              <a:t>30mm</a:t>
            </a:r>
          </a:p>
        </p:txBody>
      </p:sp>
      <p:cxnSp>
        <p:nvCxnSpPr>
          <p:cNvPr id="24613" name="Straight Connector 49"/>
          <p:cNvCxnSpPr>
            <a:cxnSpLocks/>
          </p:cNvCxnSpPr>
          <p:nvPr/>
        </p:nvCxnSpPr>
        <p:spPr bwMode="auto">
          <a:xfrm>
            <a:off x="7467600" y="3532188"/>
            <a:ext cx="0" cy="431800"/>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614" name="TextBox 21516"/>
          <p:cNvSpPr txBox="1">
            <a:spLocks noChangeArrowheads="1"/>
          </p:cNvSpPr>
          <p:nvPr/>
        </p:nvSpPr>
        <p:spPr bwMode="auto">
          <a:xfrm>
            <a:off x="8415338" y="3560763"/>
            <a:ext cx="10366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en-US"/>
              <a:t>2mm</a:t>
            </a:r>
          </a:p>
        </p:txBody>
      </p:sp>
      <p:cxnSp>
        <p:nvCxnSpPr>
          <p:cNvPr id="24615" name="Straight Arrow Connector 45"/>
          <p:cNvCxnSpPr>
            <a:cxnSpLocks/>
          </p:cNvCxnSpPr>
          <p:nvPr/>
        </p:nvCxnSpPr>
        <p:spPr bwMode="auto">
          <a:xfrm flipV="1">
            <a:off x="8932863" y="4059238"/>
            <a:ext cx="0" cy="317500"/>
          </a:xfrm>
          <a:prstGeom prst="straightConnector1">
            <a:avLst/>
          </a:prstGeom>
          <a:noFill/>
          <a:ln w="25400" algn="ctr">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616" name="Straight Connector 49"/>
          <p:cNvCxnSpPr>
            <a:cxnSpLocks/>
          </p:cNvCxnSpPr>
          <p:nvPr/>
        </p:nvCxnSpPr>
        <p:spPr bwMode="auto">
          <a:xfrm flipH="1">
            <a:off x="8756650" y="4071938"/>
            <a:ext cx="300038" cy="1587"/>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617" name="Straight Connector 49"/>
          <p:cNvCxnSpPr>
            <a:cxnSpLocks/>
          </p:cNvCxnSpPr>
          <p:nvPr/>
        </p:nvCxnSpPr>
        <p:spPr bwMode="auto">
          <a:xfrm flipH="1">
            <a:off x="8756650" y="4368800"/>
            <a:ext cx="300038" cy="1588"/>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618" name="TextBox 8"/>
          <p:cNvSpPr txBox="1">
            <a:spLocks noChangeArrowheads="1"/>
          </p:cNvSpPr>
          <p:nvPr/>
        </p:nvSpPr>
        <p:spPr bwMode="auto">
          <a:xfrm>
            <a:off x="6818313" y="2270125"/>
            <a:ext cx="19383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a:t>Stage: ~1.1g</a:t>
            </a:r>
          </a:p>
        </p:txBody>
      </p:sp>
      <p:sp>
        <p:nvSpPr>
          <p:cNvPr id="24619" name="TextBox 13"/>
          <p:cNvSpPr txBox="1">
            <a:spLocks noChangeArrowheads="1"/>
          </p:cNvSpPr>
          <p:nvPr/>
        </p:nvSpPr>
        <p:spPr bwMode="auto">
          <a:xfrm>
            <a:off x="6931025" y="2708275"/>
            <a:ext cx="2236788" cy="83185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共振周波数</a:t>
            </a:r>
            <a:r>
              <a:rPr lang="en-US" altLang="ja-JP"/>
              <a:t/>
            </a:r>
            <a:br>
              <a:rPr lang="en-US" altLang="ja-JP"/>
            </a:br>
            <a:r>
              <a:rPr lang="en-US" altLang="ja-JP"/>
              <a:t>: 97.6Hz</a:t>
            </a:r>
            <a:r>
              <a:rPr lang="ja-JP" altLang="en-US"/>
              <a:t>に調整</a:t>
            </a:r>
            <a:endParaRPr lang="en-US" altLang="ja-JP"/>
          </a:p>
        </p:txBody>
      </p:sp>
      <p:cxnSp>
        <p:nvCxnSpPr>
          <p:cNvPr id="24620" name="Straight Connector 19"/>
          <p:cNvCxnSpPr>
            <a:cxnSpLocks noChangeShapeType="1"/>
          </p:cNvCxnSpPr>
          <p:nvPr/>
        </p:nvCxnSpPr>
        <p:spPr bwMode="auto">
          <a:xfrm flipH="1">
            <a:off x="6780213" y="2619375"/>
            <a:ext cx="153987" cy="1598613"/>
          </a:xfrm>
          <a:prstGeom prst="line">
            <a:avLst/>
          </a:prstGeom>
          <a:noFill/>
          <a:ln w="254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 name="テキスト ボックス 50"/>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3-2</a:t>
            </a:r>
            <a:endParaRPr lang="ja-JP" altLang="en-US" sz="1400" dirty="0">
              <a:latin typeface="+mn-ea"/>
              <a:ea typeface="+mn-ea"/>
            </a:endParaRPr>
          </a:p>
        </p:txBody>
      </p:sp>
    </p:spTree>
    <p:extLst>
      <p:ext uri="{BB962C8B-B14F-4D97-AF65-F5344CB8AC3E}">
        <p14:creationId xmlns:p14="http://schemas.microsoft.com/office/powerpoint/2010/main" val="23385481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9ACFA313-06CF-4535-91A3-4B23818A7E97}" type="slidenum">
              <a:rPr lang="ja-JP" altLang="en-US" sz="1200" smtClean="0">
                <a:solidFill>
                  <a:srgbClr val="000000"/>
                </a:solidFill>
              </a:rPr>
              <a:pPr/>
              <a:t>19</a:t>
            </a:fld>
            <a:endParaRPr lang="ja-JP" altLang="en-US" sz="1200" smtClean="0">
              <a:solidFill>
                <a:srgbClr val="000000"/>
              </a:solidFill>
            </a:endParaRPr>
          </a:p>
        </p:txBody>
      </p:sp>
      <p:sp>
        <p:nvSpPr>
          <p:cNvPr id="16" name="テキスト ボックス 3">
            <a:extLst>
              <a:ext uri="{FF2B5EF4-FFF2-40B4-BE49-F238E27FC236}"/>
            </a:extLst>
          </p:cNvPr>
          <p:cNvSpPr txBox="1">
            <a:spLocks noChangeArrowheads="1"/>
          </p:cNvSpPr>
          <p:nvPr/>
        </p:nvSpPr>
        <p:spPr bwMode="auto">
          <a:xfrm>
            <a:off x="1055688" y="31750"/>
            <a:ext cx="79248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ja-JP" altLang="en-US" sz="1700" b="1">
                <a:effectLst>
                  <a:outerShdw blurRad="38100" dist="38100" dir="2700000" algn="tl">
                    <a:srgbClr val="C0C0C0"/>
                  </a:outerShdw>
                </a:effectLst>
                <a:latin typeface="HGPｺﾞｼｯｸE" panose="020B0900000000000000" pitchFamily="34" charset="-128"/>
              </a:rPr>
              <a:t>③</a:t>
            </a:r>
            <a:r>
              <a:rPr lang="en-US" altLang="ja-JP" sz="1700" b="1">
                <a:effectLst>
                  <a:outerShdw blurRad="38100" dist="38100" dir="2700000" algn="tl">
                    <a:srgbClr val="C0C0C0"/>
                  </a:outerShdw>
                </a:effectLst>
                <a:latin typeface="HGPｺﾞｼｯｸE" panose="020B0900000000000000" pitchFamily="34" charset="-128"/>
              </a:rPr>
              <a:t>-</a:t>
            </a:r>
            <a:r>
              <a:rPr lang="ja-JP" altLang="en-US" sz="1700" b="1">
                <a:effectLst>
                  <a:outerShdw blurRad="38100" dist="38100" dir="2700000" algn="tl">
                    <a:srgbClr val="C0C0C0"/>
                  </a:outerShdw>
                </a:effectLst>
                <a:latin typeface="HGPｺﾞｼｯｸE" panose="020B0900000000000000" pitchFamily="34" charset="-128"/>
              </a:rPr>
              <a:t>（２</a:t>
            </a:r>
            <a:r>
              <a:rPr lang="en-US" altLang="ja-JP" sz="1700" b="1">
                <a:effectLst>
                  <a:outerShdw blurRad="38100" dist="38100" dir="2700000" algn="tl">
                    <a:srgbClr val="C0C0C0"/>
                  </a:outerShdw>
                </a:effectLst>
                <a:latin typeface="HGPｺﾞｼｯｸE" panose="020B0900000000000000" pitchFamily="34" charset="-128"/>
              </a:rPr>
              <a:t>) </a:t>
            </a:r>
            <a:r>
              <a:rPr lang="ja-JP" altLang="en-US" sz="1700" b="1">
                <a:effectLst>
                  <a:outerShdw blurRad="38100" dist="38100" dir="2700000" algn="tl">
                    <a:srgbClr val="C0C0C0"/>
                  </a:outerShdw>
                </a:effectLst>
              </a:rPr>
              <a:t>微小加速度領域での振動発電を可能にする機構開発</a:t>
            </a:r>
            <a:endParaRPr lang="en-US" altLang="ja-JP" sz="1700" b="1">
              <a:effectLst>
                <a:outerShdw blurRad="38100" dist="38100" dir="2700000" algn="tl">
                  <a:srgbClr val="C0C0C0"/>
                </a:outerShdw>
              </a:effectLst>
            </a:endParaRPr>
          </a:p>
          <a:p>
            <a:pPr eaLnBrk="1" hangingPunct="1">
              <a:defRPr/>
            </a:pPr>
            <a:r>
              <a:rPr lang="en-US" altLang="ja-JP" sz="1700" b="1">
                <a:effectLst>
                  <a:outerShdw blurRad="38100" dist="38100" dir="2700000" algn="tl">
                    <a:srgbClr val="C0C0C0"/>
                  </a:outerShdw>
                </a:effectLst>
              </a:rPr>
              <a:t>                            (</a:t>
            </a:r>
            <a:r>
              <a:rPr lang="ja-JP" altLang="en-US" sz="1700" b="1">
                <a:effectLst>
                  <a:outerShdw blurRad="38100" dist="38100" dir="2700000" algn="tl">
                    <a:srgbClr val="C0C0C0"/>
                  </a:outerShdw>
                </a:effectLst>
              </a:rPr>
              <a:t>担当：株式会社鷺宮製作所、国立大学法人東京大学</a:t>
            </a:r>
            <a:r>
              <a:rPr lang="en-US" altLang="ja-JP" sz="1700" b="1">
                <a:effectLst>
                  <a:outerShdw blurRad="38100" dist="38100" dir="2700000" algn="tl">
                    <a:srgbClr val="C0C0C0"/>
                  </a:outerShdw>
                </a:effectLst>
              </a:rPr>
              <a:t>(</a:t>
            </a:r>
            <a:r>
              <a:rPr lang="ja-JP" altLang="en-US" sz="1700" b="1">
                <a:effectLst>
                  <a:outerShdw blurRad="38100" dist="38100" dir="2700000" algn="tl">
                    <a:srgbClr val="C0C0C0"/>
                  </a:outerShdw>
                </a:effectLst>
              </a:rPr>
              <a:t>再委託</a:t>
            </a:r>
            <a:r>
              <a:rPr lang="en-US" altLang="ja-JP" sz="1700" b="1">
                <a:effectLst>
                  <a:outerShdw blurRad="38100" dist="38100" dir="2700000" algn="tl">
                    <a:srgbClr val="C0C0C0"/>
                  </a:outerShdw>
                </a:effectLst>
              </a:rPr>
              <a:t>))</a:t>
            </a:r>
            <a:endParaRPr lang="ja-JP" altLang="ja-JP" sz="1800" b="1">
              <a:effectLst>
                <a:outerShdw blurRad="38100" dist="38100" dir="2700000" algn="tl">
                  <a:srgbClr val="C0C0C0"/>
                </a:outerShdw>
              </a:effectLst>
            </a:endParaRPr>
          </a:p>
        </p:txBody>
      </p:sp>
      <p:sp>
        <p:nvSpPr>
          <p:cNvPr id="20" name="Content Placeholder 2">
            <a:extLst>
              <a:ext uri="{FF2B5EF4-FFF2-40B4-BE49-F238E27FC236}"/>
            </a:extLst>
          </p:cNvPr>
          <p:cNvSpPr txBox="1">
            <a:spLocks/>
          </p:cNvSpPr>
          <p:nvPr/>
        </p:nvSpPr>
        <p:spPr>
          <a:xfrm>
            <a:off x="381000" y="1035050"/>
            <a:ext cx="8599488" cy="4351338"/>
          </a:xfrm>
          <a:prstGeom prst="rect">
            <a:avLst/>
          </a:prstGeom>
        </p:spPr>
        <p:txBody>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buFont typeface="Wingdings" charset="2"/>
              <a:buChar char="ü"/>
              <a:defRPr/>
            </a:pPr>
            <a:r>
              <a:rPr lang="en-US" altLang="ja-JP" kern="0" dirty="0">
                <a:latin typeface="+mj-ea"/>
                <a:ea typeface="+mj-ea"/>
              </a:rPr>
              <a:t>MEMS</a:t>
            </a:r>
            <a:r>
              <a:rPr lang="ja-JP" altLang="en-US" kern="0" dirty="0">
                <a:latin typeface="+mj-ea"/>
                <a:ea typeface="+mj-ea"/>
              </a:rPr>
              <a:t>エレクトレット振動発電器のインターポーザに適用可能な新しい双安定機構を提案した．</a:t>
            </a:r>
            <a:endParaRPr lang="en-US" altLang="ja-JP" kern="0" dirty="0">
              <a:latin typeface="+mj-ea"/>
              <a:ea typeface="+mj-ea"/>
            </a:endParaRPr>
          </a:p>
          <a:p>
            <a:pPr>
              <a:buFont typeface="Wingdings" charset="2"/>
              <a:buChar char="ü"/>
              <a:defRPr/>
            </a:pPr>
            <a:r>
              <a:rPr lang="ja-JP" altLang="en-US" kern="0" dirty="0">
                <a:latin typeface="+mj-ea"/>
                <a:ea typeface="+mj-ea"/>
              </a:rPr>
              <a:t>シミュレーションの結果，特に有色ノイズにおいて発電出力の向上が得られることが分かった．</a:t>
            </a:r>
            <a:endParaRPr lang="en-US" altLang="ja-JP" kern="0" dirty="0">
              <a:latin typeface="+mj-ea"/>
              <a:ea typeface="+mj-ea"/>
            </a:endParaRPr>
          </a:p>
          <a:p>
            <a:pPr>
              <a:buFont typeface="Wingdings" charset="2"/>
              <a:buChar char="ü"/>
              <a:defRPr/>
            </a:pPr>
            <a:r>
              <a:rPr lang="ja-JP" altLang="en-US" kern="0" dirty="0">
                <a:latin typeface="+mj-ea"/>
              </a:rPr>
              <a:t>シミュレーション，プロトタイプの設計，試作に向けて今後検討を進める．</a:t>
            </a:r>
            <a:endParaRPr lang="en-US" altLang="ja-JP" kern="0" dirty="0">
              <a:latin typeface="+mj-ea"/>
            </a:endParaRPr>
          </a:p>
          <a:p>
            <a:pPr>
              <a:buFont typeface="Wingdings" charset="2"/>
              <a:buChar char="ü"/>
              <a:defRPr/>
            </a:pPr>
            <a:endParaRPr lang="en-US" kern="0" dirty="0">
              <a:latin typeface="+mj-ea"/>
              <a:ea typeface="+mj-ea"/>
            </a:endParaRPr>
          </a:p>
        </p:txBody>
      </p:sp>
      <p:sp>
        <p:nvSpPr>
          <p:cNvPr id="5" name="テキスト ボックス 4"/>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3-2</a:t>
            </a:r>
            <a:endParaRPr lang="ja-JP" altLang="en-US" sz="1400" dirty="0">
              <a:latin typeface="+mn-ea"/>
              <a:ea typeface="+mn-ea"/>
            </a:endParaRPr>
          </a:p>
        </p:txBody>
      </p:sp>
    </p:spTree>
    <p:extLst>
      <p:ext uri="{BB962C8B-B14F-4D97-AF65-F5344CB8AC3E}">
        <p14:creationId xmlns:p14="http://schemas.microsoft.com/office/powerpoint/2010/main" val="27994356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A28FFFA9-AC47-40CE-8C34-C17F76D02D87}" type="slidenum">
              <a:rPr lang="ja-JP" altLang="en-US" sz="1200" smtClean="0">
                <a:solidFill>
                  <a:srgbClr val="000000"/>
                </a:solidFill>
              </a:rPr>
              <a:pPr/>
              <a:t>20</a:t>
            </a:fld>
            <a:endParaRPr lang="ja-JP" altLang="en-US" sz="1200" smtClean="0">
              <a:solidFill>
                <a:srgbClr val="000000"/>
              </a:solidFill>
            </a:endParaRPr>
          </a:p>
        </p:txBody>
      </p:sp>
      <p:sp>
        <p:nvSpPr>
          <p:cNvPr id="16" name="テキスト ボックス 3">
            <a:extLst>
              <a:ext uri="{FF2B5EF4-FFF2-40B4-BE49-F238E27FC236}"/>
            </a:extLst>
          </p:cNvPr>
          <p:cNvSpPr txBox="1">
            <a:spLocks noChangeArrowheads="1"/>
          </p:cNvSpPr>
          <p:nvPr/>
        </p:nvSpPr>
        <p:spPr bwMode="auto">
          <a:xfrm>
            <a:off x="1055688" y="31750"/>
            <a:ext cx="79248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34" charset="-128"/>
              </a:defRPr>
            </a:lvl1pPr>
            <a:lvl2pPr marL="742950" indent="-285750">
              <a:defRPr kumimoji="1" sz="2400">
                <a:solidFill>
                  <a:schemeClr val="tx1"/>
                </a:solidFill>
                <a:latin typeface="Arial" panose="020B0604020202020204" pitchFamily="34" charset="0"/>
                <a:ea typeface="ＭＳ Ｐゴシック" panose="020B0600070205080204" pitchFamily="34" charset="-128"/>
              </a:defRPr>
            </a:lvl2pPr>
            <a:lvl3pPr marL="1143000" indent="-228600">
              <a:defRPr kumimoji="1" sz="2400">
                <a:solidFill>
                  <a:schemeClr val="tx1"/>
                </a:solidFill>
                <a:latin typeface="Arial" panose="020B0604020202020204" pitchFamily="34" charset="0"/>
                <a:ea typeface="ＭＳ Ｐゴシック" panose="020B0600070205080204" pitchFamily="34" charset="-128"/>
              </a:defRPr>
            </a:lvl3pPr>
            <a:lvl4pPr marL="1600200" indent="-228600">
              <a:defRPr kumimoji="1" sz="2400">
                <a:solidFill>
                  <a:schemeClr val="tx1"/>
                </a:solidFill>
                <a:latin typeface="Arial" panose="020B0604020202020204" pitchFamily="34" charset="0"/>
                <a:ea typeface="ＭＳ Ｐゴシック" panose="020B0600070205080204" pitchFamily="34" charset="-128"/>
              </a:defRPr>
            </a:lvl4pPr>
            <a:lvl5pPr marL="2057400" indent="-228600">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ja-JP" altLang="en-US" sz="1700" b="1">
                <a:effectLst>
                  <a:outerShdw blurRad="38100" dist="38100" dir="2700000" algn="tl">
                    <a:srgbClr val="C0C0C0"/>
                  </a:outerShdw>
                </a:effectLst>
                <a:latin typeface="HGPｺﾞｼｯｸE" panose="020B0900000000000000" pitchFamily="34" charset="-128"/>
              </a:rPr>
              <a:t>③</a:t>
            </a:r>
            <a:r>
              <a:rPr lang="en-US" altLang="ja-JP" sz="1700" b="1">
                <a:effectLst>
                  <a:outerShdw blurRad="38100" dist="38100" dir="2700000" algn="tl">
                    <a:srgbClr val="C0C0C0"/>
                  </a:outerShdw>
                </a:effectLst>
                <a:latin typeface="HGPｺﾞｼｯｸE" panose="020B0900000000000000" pitchFamily="34" charset="-128"/>
              </a:rPr>
              <a:t>-</a:t>
            </a:r>
            <a:r>
              <a:rPr lang="ja-JP" altLang="en-US" sz="1700" b="1">
                <a:effectLst>
                  <a:outerShdw blurRad="38100" dist="38100" dir="2700000" algn="tl">
                    <a:srgbClr val="C0C0C0"/>
                  </a:outerShdw>
                </a:effectLst>
                <a:latin typeface="HGPｺﾞｼｯｸE" panose="020B0900000000000000" pitchFamily="34" charset="-128"/>
              </a:rPr>
              <a:t>（２</a:t>
            </a:r>
            <a:r>
              <a:rPr lang="en-US" altLang="ja-JP" sz="1700" b="1">
                <a:effectLst>
                  <a:outerShdw blurRad="38100" dist="38100" dir="2700000" algn="tl">
                    <a:srgbClr val="C0C0C0"/>
                  </a:outerShdw>
                </a:effectLst>
                <a:latin typeface="HGPｺﾞｼｯｸE" panose="020B0900000000000000" pitchFamily="34" charset="-128"/>
              </a:rPr>
              <a:t>) </a:t>
            </a:r>
            <a:r>
              <a:rPr lang="ja-JP" altLang="en-US" sz="1700" b="1">
                <a:effectLst>
                  <a:outerShdw blurRad="38100" dist="38100" dir="2700000" algn="tl">
                    <a:srgbClr val="C0C0C0"/>
                  </a:outerShdw>
                </a:effectLst>
              </a:rPr>
              <a:t>微小加速度領域での振動発電を可能にする機構開発</a:t>
            </a:r>
            <a:endParaRPr lang="en-US" altLang="ja-JP" sz="1700" b="1">
              <a:effectLst>
                <a:outerShdw blurRad="38100" dist="38100" dir="2700000" algn="tl">
                  <a:srgbClr val="C0C0C0"/>
                </a:outerShdw>
              </a:effectLst>
            </a:endParaRPr>
          </a:p>
          <a:p>
            <a:pPr eaLnBrk="1" hangingPunct="1">
              <a:defRPr/>
            </a:pPr>
            <a:r>
              <a:rPr lang="en-US" altLang="ja-JP" sz="1700" b="1">
                <a:effectLst>
                  <a:outerShdw blurRad="38100" dist="38100" dir="2700000" algn="tl">
                    <a:srgbClr val="C0C0C0"/>
                  </a:outerShdw>
                </a:effectLst>
              </a:rPr>
              <a:t>                            (</a:t>
            </a:r>
            <a:r>
              <a:rPr lang="ja-JP" altLang="en-US" sz="1700" b="1">
                <a:effectLst>
                  <a:outerShdw blurRad="38100" dist="38100" dir="2700000" algn="tl">
                    <a:srgbClr val="C0C0C0"/>
                  </a:outerShdw>
                </a:effectLst>
              </a:rPr>
              <a:t>担当：株式会社鷺宮製作所、国立大学法人東京大学</a:t>
            </a:r>
            <a:r>
              <a:rPr lang="en-US" altLang="ja-JP" sz="1700" b="1">
                <a:effectLst>
                  <a:outerShdw blurRad="38100" dist="38100" dir="2700000" algn="tl">
                    <a:srgbClr val="C0C0C0"/>
                  </a:outerShdw>
                </a:effectLst>
              </a:rPr>
              <a:t>(</a:t>
            </a:r>
            <a:r>
              <a:rPr lang="ja-JP" altLang="en-US" sz="1700" b="1">
                <a:effectLst>
                  <a:outerShdw blurRad="38100" dist="38100" dir="2700000" algn="tl">
                    <a:srgbClr val="C0C0C0"/>
                  </a:outerShdw>
                </a:effectLst>
              </a:rPr>
              <a:t>再委託</a:t>
            </a:r>
            <a:r>
              <a:rPr lang="en-US" altLang="ja-JP" sz="1700" b="1">
                <a:effectLst>
                  <a:outerShdw blurRad="38100" dist="38100" dir="2700000" algn="tl">
                    <a:srgbClr val="C0C0C0"/>
                  </a:outerShdw>
                </a:effectLst>
              </a:rPr>
              <a:t>))</a:t>
            </a:r>
            <a:endParaRPr lang="ja-JP" altLang="ja-JP" sz="1800" b="1">
              <a:effectLst>
                <a:outerShdw blurRad="38100" dist="38100" dir="2700000" algn="tl">
                  <a:srgbClr val="C0C0C0"/>
                </a:outerShdw>
              </a:effectLst>
            </a:endParaRPr>
          </a:p>
        </p:txBody>
      </p:sp>
      <p:sp>
        <p:nvSpPr>
          <p:cNvPr id="28676" name="テキスト ボックス 3"/>
          <p:cNvSpPr txBox="1">
            <a:spLocks noChangeArrowheads="1"/>
          </p:cNvSpPr>
          <p:nvPr/>
        </p:nvSpPr>
        <p:spPr bwMode="auto">
          <a:xfrm>
            <a:off x="0" y="841375"/>
            <a:ext cx="7667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平成２９年度　年度計画</a:t>
            </a:r>
          </a:p>
        </p:txBody>
      </p:sp>
      <p:pic>
        <p:nvPicPr>
          <p:cNvPr id="28677" name="図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18325" y="1130300"/>
            <a:ext cx="1976438" cy="403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テキスト ボックス 5">
            <a:extLst>
              <a:ext uri="{FF2B5EF4-FFF2-40B4-BE49-F238E27FC236}"/>
            </a:extLst>
          </p:cNvPr>
          <p:cNvSpPr txBox="1"/>
          <p:nvPr/>
        </p:nvSpPr>
        <p:spPr>
          <a:xfrm>
            <a:off x="225425" y="1530350"/>
            <a:ext cx="6446838" cy="3786188"/>
          </a:xfrm>
          <a:prstGeom prst="rect">
            <a:avLst/>
          </a:prstGeom>
          <a:noFill/>
        </p:spPr>
        <p:txBody>
          <a:bodyPr>
            <a:spAutoFit/>
          </a:bodyPr>
          <a:lstStyle/>
          <a:p>
            <a:pPr marL="457200" indent="-457200">
              <a:buFont typeface="Wingdings" charset="2"/>
              <a:buChar char="ü"/>
              <a:defRPr/>
            </a:pPr>
            <a:r>
              <a:rPr lang="ja-JP" altLang="en-US" dirty="0">
                <a:latin typeface="+mj-ea"/>
                <a:ea typeface="+mj-ea"/>
              </a:rPr>
              <a:t>単振動，高Ｑ値を持つ</a:t>
            </a:r>
            <a:r>
              <a:rPr lang="ja-JP" altLang="en-US" dirty="0">
                <a:latin typeface="+mj-ea"/>
                <a:ea typeface="ＭＳ Ｐゴシック" charset="-128"/>
              </a:rPr>
              <a:t>発電器に対して，</a:t>
            </a:r>
            <a:r>
              <a:rPr lang="ja-JP" altLang="en-US" dirty="0">
                <a:latin typeface="+mj-ea"/>
                <a:ea typeface="+mj-ea"/>
              </a:rPr>
              <a:t>双安定性を持つインターポーザで広帯域化するためのモデル化，第一次試作を行う．</a:t>
            </a:r>
            <a:endParaRPr lang="en-US" altLang="ja-JP" dirty="0">
              <a:latin typeface="+mj-ea"/>
              <a:ea typeface="+mj-ea"/>
            </a:endParaRPr>
          </a:p>
          <a:p>
            <a:pPr marL="457200" indent="-457200">
              <a:buFont typeface="Wingdings" charset="2"/>
              <a:buChar char="ü"/>
              <a:defRPr/>
            </a:pPr>
            <a:endParaRPr lang="en-US" altLang="ja-JP" dirty="0">
              <a:latin typeface="+mj-ea"/>
              <a:ea typeface="+mj-ea"/>
            </a:endParaRPr>
          </a:p>
          <a:p>
            <a:pPr marL="457200" indent="-457200">
              <a:buFont typeface="Wingdings" charset="2"/>
              <a:buChar char="ü"/>
              <a:defRPr/>
            </a:pPr>
            <a:r>
              <a:rPr lang="ja-JP" altLang="en-US" dirty="0">
                <a:latin typeface="+mj-ea"/>
                <a:ea typeface="+mj-ea"/>
              </a:rPr>
              <a:t>基板に平行な方向の振動を想定</a:t>
            </a:r>
            <a:endParaRPr lang="en-US" altLang="ja-JP" dirty="0">
              <a:latin typeface="+mj-ea"/>
              <a:ea typeface="+mj-ea"/>
            </a:endParaRPr>
          </a:p>
          <a:p>
            <a:pPr marL="457200" indent="-457200">
              <a:buFont typeface="Wingdings" charset="2"/>
              <a:buChar char="ü"/>
              <a:defRPr/>
            </a:pPr>
            <a:r>
              <a:rPr lang="ja-JP" altLang="en-US" dirty="0">
                <a:latin typeface="+mj-ea"/>
                <a:ea typeface="+mj-ea"/>
              </a:rPr>
              <a:t>昨年度の広帯域化の指針を用いた設計</a:t>
            </a:r>
            <a:endParaRPr lang="en-US" altLang="ja-JP" dirty="0">
              <a:latin typeface="+mj-ea"/>
              <a:ea typeface="+mj-ea"/>
            </a:endParaRPr>
          </a:p>
          <a:p>
            <a:pPr marL="457200" indent="-457200">
              <a:buFont typeface="Wingdings" charset="2"/>
              <a:buChar char="ü"/>
              <a:defRPr/>
            </a:pPr>
            <a:r>
              <a:rPr lang="ja-JP" altLang="en-US" dirty="0">
                <a:latin typeface="+mj-ea"/>
                <a:ea typeface="+mj-ea"/>
              </a:rPr>
              <a:t>双安定性を発現させるための原理としては，当面磁力を検討</a:t>
            </a:r>
            <a:endParaRPr lang="en-US" altLang="ja-JP" dirty="0">
              <a:latin typeface="+mj-ea"/>
              <a:ea typeface="+mj-ea"/>
            </a:endParaRPr>
          </a:p>
          <a:p>
            <a:pPr marL="457200" indent="-457200">
              <a:buFont typeface="Wingdings" charset="2"/>
              <a:buChar char="ü"/>
              <a:defRPr/>
            </a:pPr>
            <a:r>
              <a:rPr lang="ja-JP" altLang="en-US" dirty="0">
                <a:latin typeface="+mj-ea"/>
                <a:ea typeface="+mj-ea"/>
              </a:rPr>
              <a:t>最終的には寸法は発電器と同じ寸法以下，厚さは</a:t>
            </a:r>
            <a:r>
              <a:rPr lang="en-US" altLang="ja-JP" dirty="0">
                <a:latin typeface="+mj-ea"/>
                <a:ea typeface="+mj-ea"/>
              </a:rPr>
              <a:t>1-2 mm</a:t>
            </a:r>
            <a:r>
              <a:rPr lang="ja-JP" altLang="en-US" dirty="0">
                <a:latin typeface="+mj-ea"/>
                <a:ea typeface="+mj-ea"/>
              </a:rPr>
              <a:t>程度を目標</a:t>
            </a:r>
            <a:endParaRPr lang="en-US" altLang="ja-JP" dirty="0">
              <a:latin typeface="+mj-ea"/>
              <a:ea typeface="+mj-ea"/>
            </a:endParaRPr>
          </a:p>
        </p:txBody>
      </p:sp>
      <p:sp>
        <p:nvSpPr>
          <p:cNvPr id="8" name="テキスト ボックス 7"/>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3-2</a:t>
            </a:r>
            <a:endParaRPr lang="ja-JP" altLang="en-US" sz="1400" dirty="0">
              <a:latin typeface="+mn-ea"/>
              <a:ea typeface="+mn-ea"/>
            </a:endParaRPr>
          </a:p>
        </p:txBody>
      </p:sp>
    </p:spTree>
    <p:extLst>
      <p:ext uri="{BB962C8B-B14F-4D97-AF65-F5344CB8AC3E}">
        <p14:creationId xmlns:p14="http://schemas.microsoft.com/office/powerpoint/2010/main" val="10922337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09EC3E88-31B7-4534-9469-9CFA8919F1C3}" type="slidenum">
              <a:rPr lang="ja-JP" altLang="en-US" sz="1200" smtClean="0">
                <a:solidFill>
                  <a:srgbClr val="000000"/>
                </a:solidFill>
              </a:rPr>
              <a:pPr/>
              <a:t>21</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79121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（３</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ja-JP" altLang="en-US" sz="1750" b="1" kern="0" dirty="0" smtClean="0">
                <a:effectLst>
                  <a:outerShdw blurRad="38100" dist="38100" dir="2700000" algn="tl">
                    <a:srgbClr val="C0C0C0"/>
                  </a:outerShdw>
                </a:effectLst>
              </a:rPr>
              <a:t>エレクトレット</a:t>
            </a:r>
            <a:r>
              <a:rPr lang="ja-JP" altLang="en-US" sz="1750" b="1" kern="0" dirty="0">
                <a:effectLst>
                  <a:outerShdw blurRad="38100" dist="38100" dir="2700000" algn="tl">
                    <a:srgbClr val="C0C0C0"/>
                  </a:outerShdw>
                </a:effectLst>
              </a:rPr>
              <a:t>形成方法の</a:t>
            </a:r>
            <a:r>
              <a:rPr lang="ja-JP" altLang="en-US" sz="1750" b="1" kern="0" dirty="0" smtClean="0">
                <a:effectLst>
                  <a:outerShdw blurRad="38100" dist="38100" dir="2700000" algn="tl">
                    <a:srgbClr val="C0C0C0"/>
                  </a:outerShdw>
                </a:effectLst>
              </a:rPr>
              <a:t>確立</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ja-JP" sz="1750" b="1" kern="0" dirty="0">
                <a:effectLst>
                  <a:outerShdw blurRad="38100" dist="38100" dir="2700000" algn="tl">
                    <a:srgbClr val="C0C0C0"/>
                  </a:outerShdw>
                </a:effectLst>
              </a:rPr>
              <a:t> </a:t>
            </a:r>
            <a:r>
              <a:rPr lang="en-US" altLang="ja-JP" sz="1750" b="1" kern="0" dirty="0" smtClean="0">
                <a:effectLst>
                  <a:outerShdw blurRad="38100" dist="38100" dir="2700000" algn="tl">
                    <a:srgbClr val="C0C0C0"/>
                  </a:outerShdw>
                </a:effectLst>
              </a:rPr>
              <a:t>                                                                           (</a:t>
            </a:r>
            <a:r>
              <a:rPr lang="ja-JP" altLang="en-US" sz="1750" b="1" kern="0" dirty="0">
                <a:effectLst>
                  <a:outerShdw blurRad="38100" dist="38100" dir="2700000" algn="tl">
                    <a:srgbClr val="C0C0C0"/>
                  </a:outerShdw>
                </a:effectLst>
              </a:rPr>
              <a:t>担当：国立大学法人 静岡大学</a:t>
            </a:r>
            <a:r>
              <a:rPr lang="en-US" altLang="ja-JP" sz="1750" b="1" kern="0" dirty="0">
                <a:effectLst>
                  <a:outerShdw blurRad="38100" dist="38100" dir="2700000" algn="tl">
                    <a:srgbClr val="C0C0C0"/>
                  </a:outerShdw>
                </a:effectLst>
              </a:rPr>
              <a:t>)</a:t>
            </a:r>
            <a:endParaRPr lang="ja-JP" altLang="ja-JP" sz="1800" b="1" kern="0" dirty="0">
              <a:effectLst>
                <a:outerShdw blurRad="38100" dist="38100" dir="2700000" algn="tl">
                  <a:srgbClr val="C0C0C0"/>
                </a:outerShdw>
              </a:effectLst>
            </a:endParaRPr>
          </a:p>
        </p:txBody>
      </p:sp>
      <p:sp>
        <p:nvSpPr>
          <p:cNvPr id="4100" name="テキスト ボックス 1"/>
          <p:cNvSpPr txBox="1">
            <a:spLocks noChangeArrowheads="1"/>
          </p:cNvSpPr>
          <p:nvPr/>
        </p:nvSpPr>
        <p:spPr bwMode="auto">
          <a:xfrm>
            <a:off x="773113" y="852488"/>
            <a:ext cx="76676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b="1">
                <a:solidFill>
                  <a:srgbClr val="000000"/>
                </a:solidFill>
              </a:rPr>
              <a:t>前回の指摘事項について</a:t>
            </a:r>
            <a:endParaRPr lang="ja-JP" altLang="en-US" b="1"/>
          </a:p>
        </p:txBody>
      </p:sp>
      <p:sp>
        <p:nvSpPr>
          <p:cNvPr id="4101" name="テキスト ボックス 1"/>
          <p:cNvSpPr txBox="1">
            <a:spLocks noChangeArrowheads="1"/>
          </p:cNvSpPr>
          <p:nvPr/>
        </p:nvSpPr>
        <p:spPr bwMode="auto">
          <a:xfrm>
            <a:off x="1055688" y="1503363"/>
            <a:ext cx="7912100"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b="1"/>
              <a:t>横方向に酸化ムラが発生について</a:t>
            </a:r>
            <a:endParaRPr lang="en-US" altLang="ja-JP" b="1"/>
          </a:p>
          <a:p>
            <a:r>
              <a:rPr lang="ja-JP" altLang="en-US"/>
              <a:t>・ボート前後にダミーウェハを立て乱流を起こす必要あり。</a:t>
            </a:r>
            <a:endParaRPr lang="en-US" altLang="ja-JP"/>
          </a:p>
          <a:p>
            <a:r>
              <a:rPr lang="ja-JP" altLang="en-US"/>
              <a:t>（東大 本間氏）</a:t>
            </a:r>
          </a:p>
          <a:p>
            <a:r>
              <a:rPr lang="ja-JP" altLang="en-US"/>
              <a:t>・</a:t>
            </a:r>
            <a:r>
              <a:rPr lang="en-US" altLang="ja-JP"/>
              <a:t>MEMS</a:t>
            </a:r>
            <a:r>
              <a:rPr lang="ja-JP" altLang="en-US"/>
              <a:t>加工を施したウェハを立てると熱により影響を受けるのでは。（年吉先生）</a:t>
            </a:r>
          </a:p>
          <a:p>
            <a:r>
              <a:rPr lang="ja-JP" altLang="en-US"/>
              <a:t>・</a:t>
            </a:r>
            <a:r>
              <a:rPr lang="en-US" altLang="ja-JP"/>
              <a:t>MNOIC</a:t>
            </a:r>
            <a:r>
              <a:rPr lang="ja-JP" altLang="en-US"/>
              <a:t>に縦型酸化炉あり。（</a:t>
            </a:r>
            <a:r>
              <a:rPr lang="en-US" altLang="ja-JP"/>
              <a:t>MMC</a:t>
            </a:r>
            <a:r>
              <a:rPr lang="ja-JP" altLang="en-US"/>
              <a:t>太田氏）</a:t>
            </a:r>
            <a:endParaRPr lang="en-US" altLang="ja-JP"/>
          </a:p>
          <a:p>
            <a:endParaRPr lang="en-US" altLang="ja-JP"/>
          </a:p>
          <a:p>
            <a:r>
              <a:rPr lang="ja-JP" altLang="en-US"/>
              <a:t>＝＞</a:t>
            </a:r>
            <a:r>
              <a:rPr lang="en-US" altLang="ja-JP"/>
              <a:t>MNOIC</a:t>
            </a:r>
            <a:r>
              <a:rPr lang="ja-JP" altLang="en-US"/>
              <a:t>の縦型酸化炉はカリウム酸化は難しいと思われるので、</a:t>
            </a:r>
            <a:r>
              <a:rPr lang="en-US" altLang="ja-JP"/>
              <a:t>20x20mm</a:t>
            </a:r>
            <a:r>
              <a:rPr lang="ja-JP" altLang="en-US"/>
              <a:t>のシリコン板が立てられるボートを作製して、乱流効果と</a:t>
            </a:r>
            <a:r>
              <a:rPr lang="en-US" altLang="ja-JP"/>
              <a:t>MEMS</a:t>
            </a:r>
            <a:r>
              <a:rPr lang="ja-JP" altLang="en-US"/>
              <a:t>素子への熱の影響を調査する。</a:t>
            </a:r>
            <a:endParaRPr lang="en-US" altLang="ja-JP"/>
          </a:p>
        </p:txBody>
      </p:sp>
      <p:sp>
        <p:nvSpPr>
          <p:cNvPr id="6" name="テキスト ボックス 5"/>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3-3</a:t>
            </a:r>
            <a:endParaRPr lang="ja-JP" altLang="en-US" sz="1400" dirty="0">
              <a:latin typeface="+mn-ea"/>
              <a:ea typeface="+mn-ea"/>
            </a:endParaRPr>
          </a:p>
        </p:txBody>
      </p:sp>
    </p:spTree>
    <p:extLst>
      <p:ext uri="{BB962C8B-B14F-4D97-AF65-F5344CB8AC3E}">
        <p14:creationId xmlns:p14="http://schemas.microsoft.com/office/powerpoint/2010/main" val="38492437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777CC51E-38E8-4B8D-9CE4-D7978857A947}" type="slidenum">
              <a:rPr lang="ja-JP" altLang="en-US" sz="1200" smtClean="0">
                <a:solidFill>
                  <a:srgbClr val="000000"/>
                </a:solidFill>
              </a:rPr>
              <a:pPr/>
              <a:t>22</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79121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（３</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ja-JP" altLang="en-US" sz="1750" b="1" kern="0" dirty="0" smtClean="0">
                <a:effectLst>
                  <a:outerShdw blurRad="38100" dist="38100" dir="2700000" algn="tl">
                    <a:srgbClr val="C0C0C0"/>
                  </a:outerShdw>
                </a:effectLst>
              </a:rPr>
              <a:t>エレクトレット</a:t>
            </a:r>
            <a:r>
              <a:rPr lang="ja-JP" altLang="en-US" sz="1750" b="1" kern="0" dirty="0">
                <a:effectLst>
                  <a:outerShdw blurRad="38100" dist="38100" dir="2700000" algn="tl">
                    <a:srgbClr val="C0C0C0"/>
                  </a:outerShdw>
                </a:effectLst>
              </a:rPr>
              <a:t>形成方法の</a:t>
            </a:r>
            <a:r>
              <a:rPr lang="ja-JP" altLang="en-US" sz="1750" b="1" kern="0" dirty="0" smtClean="0">
                <a:effectLst>
                  <a:outerShdw blurRad="38100" dist="38100" dir="2700000" algn="tl">
                    <a:srgbClr val="C0C0C0"/>
                  </a:outerShdw>
                </a:effectLst>
              </a:rPr>
              <a:t>確立</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ja-JP" sz="1750" b="1" kern="0" dirty="0">
                <a:effectLst>
                  <a:outerShdw blurRad="38100" dist="38100" dir="2700000" algn="tl">
                    <a:srgbClr val="C0C0C0"/>
                  </a:outerShdw>
                </a:effectLst>
              </a:rPr>
              <a:t> </a:t>
            </a:r>
            <a:r>
              <a:rPr lang="en-US" altLang="ja-JP" sz="1750" b="1" kern="0" dirty="0" smtClean="0">
                <a:effectLst>
                  <a:outerShdw blurRad="38100" dist="38100" dir="2700000" algn="tl">
                    <a:srgbClr val="C0C0C0"/>
                  </a:outerShdw>
                </a:effectLst>
              </a:rPr>
              <a:t>                                                                           (</a:t>
            </a:r>
            <a:r>
              <a:rPr lang="ja-JP" altLang="en-US" sz="1750" b="1" kern="0" dirty="0">
                <a:effectLst>
                  <a:outerShdw blurRad="38100" dist="38100" dir="2700000" algn="tl">
                    <a:srgbClr val="C0C0C0"/>
                  </a:outerShdw>
                </a:effectLst>
              </a:rPr>
              <a:t>担当：国立大学法人 静岡大学</a:t>
            </a:r>
            <a:r>
              <a:rPr lang="en-US" altLang="ja-JP" sz="1750" b="1" kern="0" dirty="0">
                <a:effectLst>
                  <a:outerShdw blurRad="38100" dist="38100" dir="2700000" algn="tl">
                    <a:srgbClr val="C0C0C0"/>
                  </a:outerShdw>
                </a:effectLst>
              </a:rPr>
              <a:t>)</a:t>
            </a:r>
            <a:endParaRPr lang="ja-JP" altLang="ja-JP" sz="1800" b="1" kern="0" dirty="0">
              <a:effectLst>
                <a:outerShdw blurRad="38100" dist="38100" dir="2700000" algn="tl">
                  <a:srgbClr val="C0C0C0"/>
                </a:outerShdw>
              </a:effectLst>
            </a:endParaRPr>
          </a:p>
        </p:txBody>
      </p:sp>
      <p:sp>
        <p:nvSpPr>
          <p:cNvPr id="6148" name="テキスト ボックス 1"/>
          <p:cNvSpPr txBox="1">
            <a:spLocks noChangeArrowheads="1"/>
          </p:cNvSpPr>
          <p:nvPr/>
        </p:nvSpPr>
        <p:spPr bwMode="auto">
          <a:xfrm>
            <a:off x="773113" y="852488"/>
            <a:ext cx="76676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b="1">
                <a:solidFill>
                  <a:srgbClr val="000000"/>
                </a:solidFill>
              </a:rPr>
              <a:t>ボートの構造</a:t>
            </a:r>
            <a:endParaRPr lang="ja-JP" altLang="en-US" b="1"/>
          </a:p>
        </p:txBody>
      </p:sp>
      <p:pic>
        <p:nvPicPr>
          <p:cNvPr id="6149" name="図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3113" y="1747838"/>
            <a:ext cx="8021637" cy="365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テキスト ボックス 5"/>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3-3</a:t>
            </a:r>
            <a:endParaRPr lang="ja-JP" altLang="en-US" sz="1400" dirty="0">
              <a:latin typeface="+mn-ea"/>
              <a:ea typeface="+mn-ea"/>
            </a:endParaRPr>
          </a:p>
        </p:txBody>
      </p:sp>
    </p:spTree>
    <p:extLst>
      <p:ext uri="{BB962C8B-B14F-4D97-AF65-F5344CB8AC3E}">
        <p14:creationId xmlns:p14="http://schemas.microsoft.com/office/powerpoint/2010/main" val="36752047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F9A4538F-9285-436B-8888-7153731CCC04}" type="slidenum">
              <a:rPr lang="ja-JP" altLang="en-US" sz="1200" smtClean="0">
                <a:solidFill>
                  <a:srgbClr val="000000"/>
                </a:solidFill>
              </a:rPr>
              <a:pPr/>
              <a:t>23</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79121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（３</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ja-JP" altLang="en-US" sz="1750" b="1" kern="0" dirty="0" smtClean="0">
                <a:effectLst>
                  <a:outerShdw blurRad="38100" dist="38100" dir="2700000" algn="tl">
                    <a:srgbClr val="C0C0C0"/>
                  </a:outerShdw>
                </a:effectLst>
              </a:rPr>
              <a:t>エレクトレット</a:t>
            </a:r>
            <a:r>
              <a:rPr lang="ja-JP" altLang="en-US" sz="1750" b="1" kern="0" dirty="0">
                <a:effectLst>
                  <a:outerShdw blurRad="38100" dist="38100" dir="2700000" algn="tl">
                    <a:srgbClr val="C0C0C0"/>
                  </a:outerShdw>
                </a:effectLst>
              </a:rPr>
              <a:t>形成方法の</a:t>
            </a:r>
            <a:r>
              <a:rPr lang="ja-JP" altLang="en-US" sz="1750" b="1" kern="0" dirty="0" smtClean="0">
                <a:effectLst>
                  <a:outerShdw blurRad="38100" dist="38100" dir="2700000" algn="tl">
                    <a:srgbClr val="C0C0C0"/>
                  </a:outerShdw>
                </a:effectLst>
              </a:rPr>
              <a:t>確立</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ja-JP" sz="1750" b="1" kern="0" dirty="0">
                <a:effectLst>
                  <a:outerShdw blurRad="38100" dist="38100" dir="2700000" algn="tl">
                    <a:srgbClr val="C0C0C0"/>
                  </a:outerShdw>
                </a:effectLst>
              </a:rPr>
              <a:t> </a:t>
            </a:r>
            <a:r>
              <a:rPr lang="en-US" altLang="ja-JP" sz="1750" b="1" kern="0" dirty="0" smtClean="0">
                <a:effectLst>
                  <a:outerShdw blurRad="38100" dist="38100" dir="2700000" algn="tl">
                    <a:srgbClr val="C0C0C0"/>
                  </a:outerShdw>
                </a:effectLst>
              </a:rPr>
              <a:t>                                                                           (</a:t>
            </a:r>
            <a:r>
              <a:rPr lang="ja-JP" altLang="en-US" sz="1750" b="1" kern="0" dirty="0">
                <a:effectLst>
                  <a:outerShdw blurRad="38100" dist="38100" dir="2700000" algn="tl">
                    <a:srgbClr val="C0C0C0"/>
                  </a:outerShdw>
                </a:effectLst>
              </a:rPr>
              <a:t>担当：国立大学法人 静岡大学</a:t>
            </a:r>
            <a:r>
              <a:rPr lang="en-US" altLang="ja-JP" sz="1750" b="1" kern="0" dirty="0">
                <a:effectLst>
                  <a:outerShdw blurRad="38100" dist="38100" dir="2700000" algn="tl">
                    <a:srgbClr val="C0C0C0"/>
                  </a:outerShdw>
                </a:effectLst>
              </a:rPr>
              <a:t>)</a:t>
            </a:r>
            <a:endParaRPr lang="ja-JP" altLang="ja-JP" sz="1800" b="1" kern="0" dirty="0">
              <a:effectLst>
                <a:outerShdw blurRad="38100" dist="38100" dir="2700000" algn="tl">
                  <a:srgbClr val="C0C0C0"/>
                </a:outerShdw>
              </a:effectLst>
            </a:endParaRPr>
          </a:p>
        </p:txBody>
      </p:sp>
      <p:sp>
        <p:nvSpPr>
          <p:cNvPr id="8196" name="テキスト ボックス 1"/>
          <p:cNvSpPr txBox="1">
            <a:spLocks noChangeArrowheads="1"/>
          </p:cNvSpPr>
          <p:nvPr/>
        </p:nvSpPr>
        <p:spPr bwMode="auto">
          <a:xfrm>
            <a:off x="738188" y="996950"/>
            <a:ext cx="32448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▶平成２９年度　計画</a:t>
            </a:r>
          </a:p>
        </p:txBody>
      </p:sp>
      <p:graphicFrame>
        <p:nvGraphicFramePr>
          <p:cNvPr id="8197" name="オブジェクト 5"/>
          <p:cNvGraphicFramePr>
            <a:graphicFrameLocks noChangeAspect="1"/>
          </p:cNvGraphicFramePr>
          <p:nvPr/>
        </p:nvGraphicFramePr>
        <p:xfrm>
          <a:off x="323850" y="1381125"/>
          <a:ext cx="8643938" cy="2249488"/>
        </p:xfrm>
        <a:graphic>
          <a:graphicData uri="http://schemas.openxmlformats.org/presentationml/2006/ole">
            <mc:AlternateContent xmlns:mc="http://schemas.openxmlformats.org/markup-compatibility/2006">
              <mc:Choice xmlns:v="urn:schemas-microsoft-com:vml" Requires="v">
                <p:oleObj spid="_x0000_s5123" name="ワークシート" r:id="rId4" imgW="6086578" imgH="2504890" progId="Excel.Sheet.12">
                  <p:embed/>
                </p:oleObj>
              </mc:Choice>
              <mc:Fallback>
                <p:oleObj name="ワークシート" r:id="rId4" imgW="6086578" imgH="2504890" progId="Excel.Shee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850" y="1381125"/>
                        <a:ext cx="8643938" cy="224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右矢印 6"/>
          <p:cNvSpPr/>
          <p:nvPr/>
        </p:nvSpPr>
        <p:spPr>
          <a:xfrm>
            <a:off x="1958975" y="1884363"/>
            <a:ext cx="1892300" cy="593725"/>
          </a:xfrm>
          <a:prstGeom prst="rightArrow">
            <a:avLst/>
          </a:prstGeom>
          <a:solidFill>
            <a:schemeClr val="accent1">
              <a:lumMod val="40000"/>
              <a:lumOff val="6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ja-JP" altLang="en-US" sz="800" dirty="0">
                <a:solidFill>
                  <a:schemeClr val="tx1"/>
                </a:solidFill>
              </a:rPr>
              <a:t>試料構造の違いによる加熱評価</a:t>
            </a:r>
          </a:p>
        </p:txBody>
      </p:sp>
      <p:sp>
        <p:nvSpPr>
          <p:cNvPr id="8" name="右矢印 7"/>
          <p:cNvSpPr/>
          <p:nvPr/>
        </p:nvSpPr>
        <p:spPr>
          <a:xfrm>
            <a:off x="338138" y="1884363"/>
            <a:ext cx="1473200" cy="584200"/>
          </a:xfrm>
          <a:prstGeom prst="rightArrow">
            <a:avLst/>
          </a:prstGeom>
          <a:solidFill>
            <a:schemeClr val="accent1">
              <a:lumMod val="40000"/>
              <a:lumOff val="6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ja-JP" altLang="en-US" sz="1000" b="1" dirty="0">
                <a:solidFill>
                  <a:schemeClr val="tx1"/>
                </a:solidFill>
                <a:latin typeface="+mn-ea"/>
              </a:rPr>
              <a:t>アニール機構調整・</a:t>
            </a:r>
            <a:endParaRPr lang="en-US" altLang="ja-JP" sz="1000" b="1" dirty="0">
              <a:solidFill>
                <a:schemeClr val="tx1"/>
              </a:solidFill>
              <a:latin typeface="+mn-ea"/>
            </a:endParaRPr>
          </a:p>
          <a:p>
            <a:pPr eaLnBrk="1" fontAlgn="auto" hangingPunct="1">
              <a:spcBef>
                <a:spcPts val="0"/>
              </a:spcBef>
              <a:spcAft>
                <a:spcPts val="0"/>
              </a:spcAft>
              <a:defRPr/>
            </a:pPr>
            <a:r>
              <a:rPr lang="ja-JP" altLang="en-US" sz="1000" b="1" dirty="0">
                <a:solidFill>
                  <a:schemeClr val="tx1"/>
                </a:solidFill>
                <a:latin typeface="+mn-ea"/>
              </a:rPr>
              <a:t>安定帯電の確認</a:t>
            </a:r>
          </a:p>
        </p:txBody>
      </p:sp>
      <p:sp>
        <p:nvSpPr>
          <p:cNvPr id="9" name="右矢印 8"/>
          <p:cNvSpPr/>
          <p:nvPr/>
        </p:nvSpPr>
        <p:spPr>
          <a:xfrm>
            <a:off x="7437438" y="1884363"/>
            <a:ext cx="1371600" cy="620712"/>
          </a:xfrm>
          <a:prstGeom prst="rightArrow">
            <a:avLst/>
          </a:prstGeom>
          <a:solidFill>
            <a:schemeClr val="accent1">
              <a:lumMod val="40000"/>
              <a:lumOff val="6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ja-JP" altLang="en-US" sz="900" dirty="0">
                <a:solidFill>
                  <a:schemeClr val="tx1"/>
                </a:solidFill>
              </a:rPr>
              <a:t>性能向上施策の検討</a:t>
            </a:r>
          </a:p>
        </p:txBody>
      </p:sp>
      <p:sp>
        <p:nvSpPr>
          <p:cNvPr id="10" name="右矢印 9"/>
          <p:cNvSpPr/>
          <p:nvPr/>
        </p:nvSpPr>
        <p:spPr>
          <a:xfrm>
            <a:off x="3917950" y="1884363"/>
            <a:ext cx="3486150" cy="620712"/>
          </a:xfrm>
          <a:prstGeom prst="rightArrow">
            <a:avLst/>
          </a:prstGeom>
          <a:solidFill>
            <a:schemeClr val="accent1">
              <a:lumMod val="40000"/>
              <a:lumOff val="6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ja-JP" altLang="en-US" sz="900" dirty="0">
                <a:solidFill>
                  <a:schemeClr val="tx1"/>
                </a:solidFill>
              </a:rPr>
              <a:t>温度制御による帯電性能評価</a:t>
            </a:r>
          </a:p>
        </p:txBody>
      </p:sp>
      <p:sp>
        <p:nvSpPr>
          <p:cNvPr id="11" name="テキスト ボックス 10"/>
          <p:cNvSpPr txBox="1"/>
          <p:nvPr/>
        </p:nvSpPr>
        <p:spPr>
          <a:xfrm>
            <a:off x="285750" y="2654300"/>
            <a:ext cx="1341438" cy="400050"/>
          </a:xfrm>
          <a:prstGeom prst="rect">
            <a:avLst/>
          </a:prstGeom>
          <a:noFill/>
        </p:spPr>
        <p:txBody>
          <a:bodyPr wrap="none">
            <a:spAutoFit/>
          </a:bodyPr>
          <a:lstStyle/>
          <a:p>
            <a:pPr eaLnBrk="1" fontAlgn="auto" hangingPunct="1">
              <a:spcBef>
                <a:spcPts val="0"/>
              </a:spcBef>
              <a:spcAft>
                <a:spcPts val="0"/>
              </a:spcAft>
              <a:defRPr/>
            </a:pPr>
            <a:r>
              <a:rPr lang="ja-JP" altLang="en-US" sz="1000" b="1" dirty="0">
                <a:latin typeface="+mn-ea"/>
                <a:ea typeface="+mn-ea"/>
              </a:rPr>
              <a:t>ランプアニールによる</a:t>
            </a:r>
            <a:endParaRPr lang="en-US" altLang="ja-JP" sz="1000" b="1" dirty="0">
              <a:latin typeface="+mn-ea"/>
              <a:ea typeface="+mn-ea"/>
            </a:endParaRPr>
          </a:p>
          <a:p>
            <a:pPr eaLnBrk="1" fontAlgn="auto" hangingPunct="1">
              <a:spcBef>
                <a:spcPts val="0"/>
              </a:spcBef>
              <a:spcAft>
                <a:spcPts val="0"/>
              </a:spcAft>
              <a:defRPr/>
            </a:pPr>
            <a:r>
              <a:rPr lang="en-US" altLang="ja-JP" sz="1000" b="1" dirty="0">
                <a:latin typeface="+mn-ea"/>
                <a:ea typeface="+mn-ea"/>
              </a:rPr>
              <a:t>100V</a:t>
            </a:r>
            <a:r>
              <a:rPr lang="ja-JP" altLang="en-US" sz="1000" b="1" dirty="0">
                <a:latin typeface="+mn-ea"/>
                <a:ea typeface="+mn-ea"/>
              </a:rPr>
              <a:t>帯電</a:t>
            </a:r>
            <a:r>
              <a:rPr lang="en-US" altLang="ja-JP" sz="1000" b="1" dirty="0">
                <a:latin typeface="+mn-ea"/>
                <a:ea typeface="+mn-ea"/>
              </a:rPr>
              <a:t>(</a:t>
            </a:r>
            <a:r>
              <a:rPr lang="ja-JP" altLang="en-US" sz="1000" b="1" dirty="0">
                <a:latin typeface="+mn-ea"/>
                <a:ea typeface="+mn-ea"/>
              </a:rPr>
              <a:t>大気中）</a:t>
            </a:r>
          </a:p>
        </p:txBody>
      </p:sp>
      <p:sp>
        <p:nvSpPr>
          <p:cNvPr id="12" name="右矢印 11"/>
          <p:cNvSpPr/>
          <p:nvPr/>
        </p:nvSpPr>
        <p:spPr>
          <a:xfrm>
            <a:off x="338138" y="2468563"/>
            <a:ext cx="1444625" cy="288925"/>
          </a:xfrm>
          <a:prstGeom prst="rightArrow">
            <a:avLst/>
          </a:prstGeom>
          <a:solidFill>
            <a:srgbClr val="0066FF"/>
          </a:solidFill>
          <a:ln>
            <a:solidFill>
              <a:srgbClr val="00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US" altLang="ja-JP" sz="900" dirty="0">
              <a:solidFill>
                <a:schemeClr val="tx1"/>
              </a:solidFill>
            </a:endParaRPr>
          </a:p>
        </p:txBody>
      </p:sp>
      <p:sp>
        <p:nvSpPr>
          <p:cNvPr id="13" name="テキスト ボックス 12"/>
          <p:cNvSpPr txBox="1"/>
          <p:nvPr/>
        </p:nvSpPr>
        <p:spPr>
          <a:xfrm>
            <a:off x="2351088" y="3230563"/>
            <a:ext cx="1390650" cy="400050"/>
          </a:xfrm>
          <a:prstGeom prst="rect">
            <a:avLst/>
          </a:prstGeom>
          <a:noFill/>
        </p:spPr>
        <p:txBody>
          <a:bodyPr>
            <a:spAutoFit/>
          </a:bodyPr>
          <a:lstStyle/>
          <a:p>
            <a:pPr eaLnBrk="1" fontAlgn="auto" hangingPunct="1">
              <a:spcBef>
                <a:spcPts val="0"/>
              </a:spcBef>
              <a:spcAft>
                <a:spcPts val="0"/>
              </a:spcAft>
              <a:defRPr/>
            </a:pPr>
            <a:r>
              <a:rPr lang="ja-JP" altLang="en-US" sz="1000" b="1" dirty="0">
                <a:latin typeface="+mn-ea"/>
                <a:ea typeface="+mn-ea"/>
              </a:rPr>
              <a:t>レーザーアニール</a:t>
            </a:r>
            <a:endParaRPr lang="en-US" altLang="ja-JP" sz="1000" b="1" dirty="0">
              <a:latin typeface="+mn-ea"/>
              <a:ea typeface="+mn-ea"/>
            </a:endParaRPr>
          </a:p>
          <a:p>
            <a:pPr eaLnBrk="1" fontAlgn="auto" hangingPunct="1">
              <a:spcBef>
                <a:spcPts val="0"/>
              </a:spcBef>
              <a:spcAft>
                <a:spcPts val="0"/>
              </a:spcAft>
              <a:defRPr/>
            </a:pPr>
            <a:r>
              <a:rPr lang="ja-JP" altLang="en-US" sz="1000" b="1" dirty="0">
                <a:latin typeface="+mn-ea"/>
                <a:ea typeface="+mn-ea"/>
              </a:rPr>
              <a:t>による帯電確認</a:t>
            </a:r>
            <a:endParaRPr lang="en-US" altLang="ja-JP" sz="1000" b="1" dirty="0">
              <a:latin typeface="+mn-ea"/>
              <a:ea typeface="+mn-ea"/>
            </a:endParaRPr>
          </a:p>
        </p:txBody>
      </p:sp>
      <p:sp>
        <p:nvSpPr>
          <p:cNvPr id="14" name="右矢印 13"/>
          <p:cNvSpPr/>
          <p:nvPr/>
        </p:nvSpPr>
        <p:spPr>
          <a:xfrm>
            <a:off x="2489200" y="3044825"/>
            <a:ext cx="1123950" cy="265113"/>
          </a:xfrm>
          <a:prstGeom prst="rightArrow">
            <a:avLst/>
          </a:prstGeom>
          <a:solidFill>
            <a:srgbClr val="0066FF"/>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US" altLang="ja-JP" sz="900" dirty="0">
              <a:solidFill>
                <a:schemeClr val="tx1"/>
              </a:solidFill>
            </a:endParaRPr>
          </a:p>
        </p:txBody>
      </p:sp>
      <p:sp>
        <p:nvSpPr>
          <p:cNvPr id="15" name="右矢印 14"/>
          <p:cNvSpPr/>
          <p:nvPr/>
        </p:nvSpPr>
        <p:spPr>
          <a:xfrm>
            <a:off x="1797050" y="2478088"/>
            <a:ext cx="2000250" cy="288925"/>
          </a:xfrm>
          <a:prstGeom prst="rightArrow">
            <a:avLst/>
          </a:prstGeom>
          <a:solidFill>
            <a:srgbClr val="0066FF"/>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US" altLang="ja-JP" sz="900" dirty="0">
              <a:solidFill>
                <a:schemeClr val="tx1"/>
              </a:solidFill>
            </a:endParaRPr>
          </a:p>
        </p:txBody>
      </p:sp>
      <p:sp>
        <p:nvSpPr>
          <p:cNvPr id="8207" name="テキスト ボックス 4"/>
          <p:cNvSpPr txBox="1">
            <a:spLocks noChangeArrowheads="1"/>
          </p:cNvSpPr>
          <p:nvPr/>
        </p:nvSpPr>
        <p:spPr bwMode="auto">
          <a:xfrm>
            <a:off x="2008188" y="2481263"/>
            <a:ext cx="10826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000" b="1"/>
              <a:t>帯電劣化の改善</a:t>
            </a:r>
          </a:p>
        </p:txBody>
      </p:sp>
      <p:sp>
        <p:nvSpPr>
          <p:cNvPr id="18" name="右矢印 17"/>
          <p:cNvSpPr/>
          <p:nvPr/>
        </p:nvSpPr>
        <p:spPr>
          <a:xfrm>
            <a:off x="3917950" y="2406650"/>
            <a:ext cx="2187575" cy="358775"/>
          </a:xfrm>
          <a:prstGeom prst="rightArrow">
            <a:avLst/>
          </a:prstGeom>
          <a:solidFill>
            <a:srgbClr val="0066FF"/>
          </a:solidFill>
          <a:ln>
            <a:solidFill>
              <a:srgbClr val="00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900" dirty="0">
              <a:solidFill>
                <a:schemeClr val="tx1"/>
              </a:solidFill>
            </a:endParaRPr>
          </a:p>
        </p:txBody>
      </p:sp>
      <p:sp>
        <p:nvSpPr>
          <p:cNvPr id="19" name="右矢印 18"/>
          <p:cNvSpPr/>
          <p:nvPr/>
        </p:nvSpPr>
        <p:spPr>
          <a:xfrm>
            <a:off x="3940175" y="2998788"/>
            <a:ext cx="2165350" cy="328612"/>
          </a:xfrm>
          <a:prstGeom prst="rightArrow">
            <a:avLst/>
          </a:prstGeom>
          <a:solidFill>
            <a:srgbClr val="0066FF"/>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900" dirty="0">
              <a:solidFill>
                <a:schemeClr val="tx1"/>
              </a:solidFill>
            </a:endParaRPr>
          </a:p>
        </p:txBody>
      </p:sp>
      <p:sp>
        <p:nvSpPr>
          <p:cNvPr id="8210" name="テキスト ボックス 4"/>
          <p:cNvSpPr txBox="1">
            <a:spLocks noChangeArrowheads="1"/>
          </p:cNvSpPr>
          <p:nvPr/>
        </p:nvSpPr>
        <p:spPr bwMode="auto">
          <a:xfrm>
            <a:off x="3973513" y="3227388"/>
            <a:ext cx="140176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000" b="1"/>
              <a:t>カリウム酸化膜の調査</a:t>
            </a:r>
          </a:p>
        </p:txBody>
      </p:sp>
      <p:sp>
        <p:nvSpPr>
          <p:cNvPr id="8211" name="テキスト ボックス 4"/>
          <p:cNvSpPr txBox="1">
            <a:spLocks noChangeArrowheads="1"/>
          </p:cNvSpPr>
          <p:nvPr/>
        </p:nvSpPr>
        <p:spPr bwMode="auto">
          <a:xfrm>
            <a:off x="3930650" y="2651125"/>
            <a:ext cx="1222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000" b="1"/>
              <a:t>グローブボックス内</a:t>
            </a:r>
            <a:endParaRPr lang="en-US" altLang="ja-JP" sz="1000" b="1"/>
          </a:p>
          <a:p>
            <a:pPr algn="ctr" eaLnBrk="1" hangingPunct="1"/>
            <a:r>
              <a:rPr lang="ja-JP" altLang="en-US" sz="1000" b="1"/>
              <a:t>帯電環境の構築</a:t>
            </a:r>
          </a:p>
        </p:txBody>
      </p:sp>
      <p:sp>
        <p:nvSpPr>
          <p:cNvPr id="24" name="右矢印 23"/>
          <p:cNvSpPr/>
          <p:nvPr/>
        </p:nvSpPr>
        <p:spPr>
          <a:xfrm>
            <a:off x="6238875" y="2422525"/>
            <a:ext cx="2001838" cy="342900"/>
          </a:xfrm>
          <a:prstGeom prst="rightArrow">
            <a:avLst/>
          </a:prstGeom>
          <a:solidFill>
            <a:schemeClr val="accent1">
              <a:lumMod val="40000"/>
              <a:lumOff val="6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ja-JP" altLang="en-US" sz="900" dirty="0">
              <a:solidFill>
                <a:schemeClr val="tx1"/>
              </a:solidFill>
            </a:endParaRPr>
          </a:p>
        </p:txBody>
      </p:sp>
      <p:sp>
        <p:nvSpPr>
          <p:cNvPr id="8213" name="正方形/長方形 1"/>
          <p:cNvSpPr>
            <a:spLocks noChangeArrowheads="1"/>
          </p:cNvSpPr>
          <p:nvPr/>
        </p:nvSpPr>
        <p:spPr bwMode="auto">
          <a:xfrm>
            <a:off x="6219825" y="2513013"/>
            <a:ext cx="857250" cy="177800"/>
          </a:xfrm>
          <a:prstGeom prst="rect">
            <a:avLst/>
          </a:prstGeom>
          <a:solidFill>
            <a:srgbClr val="0066FF"/>
          </a:solidFill>
          <a:ln w="25400" algn="ctr">
            <a:solidFill>
              <a:srgbClr val="0066FF"/>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8214" name="テキスト ボックス 2"/>
          <p:cNvSpPr txBox="1">
            <a:spLocks noChangeArrowheads="1"/>
          </p:cNvSpPr>
          <p:nvPr/>
        </p:nvSpPr>
        <p:spPr bwMode="auto">
          <a:xfrm>
            <a:off x="6188075" y="2481263"/>
            <a:ext cx="20097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000" b="1"/>
              <a:t>レーザーアニール用ウェハの作製</a:t>
            </a:r>
          </a:p>
        </p:txBody>
      </p:sp>
      <p:sp>
        <p:nvSpPr>
          <p:cNvPr id="26" name="右矢印 25"/>
          <p:cNvSpPr/>
          <p:nvPr/>
        </p:nvSpPr>
        <p:spPr>
          <a:xfrm>
            <a:off x="6238875" y="2884488"/>
            <a:ext cx="2001838" cy="342900"/>
          </a:xfrm>
          <a:prstGeom prst="rightArrow">
            <a:avLst/>
          </a:prstGeom>
          <a:solidFill>
            <a:schemeClr val="accent1">
              <a:lumMod val="40000"/>
              <a:lumOff val="6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ja-JP" altLang="en-US" sz="900" dirty="0">
              <a:solidFill>
                <a:schemeClr val="tx1"/>
              </a:solidFill>
            </a:endParaRPr>
          </a:p>
        </p:txBody>
      </p:sp>
      <p:sp>
        <p:nvSpPr>
          <p:cNvPr id="8216" name="正方形/長方形 26"/>
          <p:cNvSpPr>
            <a:spLocks noChangeArrowheads="1"/>
          </p:cNvSpPr>
          <p:nvPr/>
        </p:nvSpPr>
        <p:spPr bwMode="auto">
          <a:xfrm>
            <a:off x="6219825" y="2974975"/>
            <a:ext cx="1184275" cy="153988"/>
          </a:xfrm>
          <a:prstGeom prst="rect">
            <a:avLst/>
          </a:prstGeom>
          <a:solidFill>
            <a:srgbClr val="0066FF"/>
          </a:solidFill>
          <a:ln w="25400" algn="ctr">
            <a:solidFill>
              <a:srgbClr val="0066FF"/>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8217" name="テキスト ボックス 27"/>
          <p:cNvSpPr txBox="1">
            <a:spLocks noChangeArrowheads="1"/>
          </p:cNvSpPr>
          <p:nvPr/>
        </p:nvSpPr>
        <p:spPr bwMode="auto">
          <a:xfrm>
            <a:off x="6188075" y="2943225"/>
            <a:ext cx="16859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000" b="1"/>
              <a:t>酸化と</a:t>
            </a:r>
            <a:r>
              <a:rPr lang="en-US" altLang="ja-JP" sz="1000" b="1"/>
              <a:t>KOH</a:t>
            </a:r>
            <a:r>
              <a:rPr lang="ja-JP" altLang="en-US" sz="1000" b="1"/>
              <a:t>濃度の条件出し</a:t>
            </a:r>
          </a:p>
        </p:txBody>
      </p:sp>
      <p:sp>
        <p:nvSpPr>
          <p:cNvPr id="29" name="右矢印 28"/>
          <p:cNvSpPr/>
          <p:nvPr/>
        </p:nvSpPr>
        <p:spPr>
          <a:xfrm>
            <a:off x="6635750" y="3260725"/>
            <a:ext cx="1382713" cy="285750"/>
          </a:xfrm>
          <a:prstGeom prst="rightArrow">
            <a:avLst/>
          </a:prstGeom>
          <a:solidFill>
            <a:schemeClr val="accent1">
              <a:lumMod val="40000"/>
              <a:lumOff val="6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ja-JP" altLang="en-US" sz="900" dirty="0">
              <a:solidFill>
                <a:schemeClr val="tx1"/>
              </a:solidFill>
            </a:endParaRPr>
          </a:p>
        </p:txBody>
      </p:sp>
      <p:sp>
        <p:nvSpPr>
          <p:cNvPr id="8219" name="テキスト ボックス 30"/>
          <p:cNvSpPr txBox="1">
            <a:spLocks noChangeArrowheads="1"/>
          </p:cNvSpPr>
          <p:nvPr/>
        </p:nvSpPr>
        <p:spPr bwMode="auto">
          <a:xfrm>
            <a:off x="6635750" y="3286125"/>
            <a:ext cx="9572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000" b="1"/>
              <a:t>耐久性試験</a:t>
            </a:r>
          </a:p>
        </p:txBody>
      </p:sp>
      <p:sp>
        <p:nvSpPr>
          <p:cNvPr id="28" name="テキスト ボックス 27"/>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3-3</a:t>
            </a:r>
            <a:endParaRPr lang="ja-JP" altLang="en-US" sz="1400" dirty="0">
              <a:latin typeface="+mn-ea"/>
              <a:ea typeface="+mn-ea"/>
            </a:endParaRPr>
          </a:p>
        </p:txBody>
      </p:sp>
    </p:spTree>
    <p:extLst>
      <p:ext uri="{BB962C8B-B14F-4D97-AF65-F5344CB8AC3E}">
        <p14:creationId xmlns:p14="http://schemas.microsoft.com/office/powerpoint/2010/main" val="25711121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1B365E4F-50F7-46AD-AF3A-70470CDBDC2B}" type="slidenum">
              <a:rPr lang="ja-JP" altLang="en-US" sz="1200" smtClean="0">
                <a:solidFill>
                  <a:srgbClr val="000000"/>
                </a:solidFill>
              </a:rPr>
              <a:pPr/>
              <a:t>24</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79121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（３</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ja-JP" altLang="en-US" sz="1750" b="1" kern="0" dirty="0" smtClean="0">
                <a:effectLst>
                  <a:outerShdw blurRad="38100" dist="38100" dir="2700000" algn="tl">
                    <a:srgbClr val="C0C0C0"/>
                  </a:outerShdw>
                </a:effectLst>
              </a:rPr>
              <a:t>エレクトレット</a:t>
            </a:r>
            <a:r>
              <a:rPr lang="ja-JP" altLang="en-US" sz="1750" b="1" kern="0" dirty="0">
                <a:effectLst>
                  <a:outerShdw blurRad="38100" dist="38100" dir="2700000" algn="tl">
                    <a:srgbClr val="C0C0C0"/>
                  </a:outerShdw>
                </a:effectLst>
              </a:rPr>
              <a:t>形成方法の</a:t>
            </a:r>
            <a:r>
              <a:rPr lang="ja-JP" altLang="en-US" sz="1750" b="1" kern="0" dirty="0" smtClean="0">
                <a:effectLst>
                  <a:outerShdw blurRad="38100" dist="38100" dir="2700000" algn="tl">
                    <a:srgbClr val="C0C0C0"/>
                  </a:outerShdw>
                </a:effectLst>
              </a:rPr>
              <a:t>確立</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ja-JP" sz="1750" b="1" kern="0" dirty="0">
                <a:effectLst>
                  <a:outerShdw blurRad="38100" dist="38100" dir="2700000" algn="tl">
                    <a:srgbClr val="C0C0C0"/>
                  </a:outerShdw>
                </a:effectLst>
              </a:rPr>
              <a:t> </a:t>
            </a:r>
            <a:r>
              <a:rPr lang="en-US" altLang="ja-JP" sz="1750" b="1" kern="0" dirty="0" smtClean="0">
                <a:effectLst>
                  <a:outerShdw blurRad="38100" dist="38100" dir="2700000" algn="tl">
                    <a:srgbClr val="C0C0C0"/>
                  </a:outerShdw>
                </a:effectLst>
              </a:rPr>
              <a:t>                                                                           (</a:t>
            </a:r>
            <a:r>
              <a:rPr lang="ja-JP" altLang="en-US" sz="1750" b="1" kern="0" dirty="0">
                <a:effectLst>
                  <a:outerShdw blurRad="38100" dist="38100" dir="2700000" algn="tl">
                    <a:srgbClr val="C0C0C0"/>
                  </a:outerShdw>
                </a:effectLst>
              </a:rPr>
              <a:t>担当：国立大学法人 静岡大学</a:t>
            </a:r>
            <a:r>
              <a:rPr lang="en-US" altLang="ja-JP" sz="1750" b="1" kern="0" dirty="0">
                <a:effectLst>
                  <a:outerShdw blurRad="38100" dist="38100" dir="2700000" algn="tl">
                    <a:srgbClr val="C0C0C0"/>
                  </a:outerShdw>
                </a:effectLst>
              </a:rPr>
              <a:t>)</a:t>
            </a:r>
            <a:endParaRPr lang="ja-JP" altLang="ja-JP" sz="1800" b="1" kern="0" dirty="0">
              <a:effectLst>
                <a:outerShdw blurRad="38100" dist="38100" dir="2700000" algn="tl">
                  <a:srgbClr val="C0C0C0"/>
                </a:outerShdw>
              </a:effectLst>
            </a:endParaRPr>
          </a:p>
        </p:txBody>
      </p:sp>
      <p:sp>
        <p:nvSpPr>
          <p:cNvPr id="10244" name="テキスト ボックス 3"/>
          <p:cNvSpPr txBox="1">
            <a:spLocks noChangeArrowheads="1"/>
          </p:cNvSpPr>
          <p:nvPr/>
        </p:nvSpPr>
        <p:spPr bwMode="auto">
          <a:xfrm>
            <a:off x="773113" y="1041400"/>
            <a:ext cx="7667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進捗報告</a:t>
            </a:r>
          </a:p>
        </p:txBody>
      </p:sp>
      <p:sp>
        <p:nvSpPr>
          <p:cNvPr id="10245" name="テキスト ボックス 1"/>
          <p:cNvSpPr txBox="1">
            <a:spLocks noChangeArrowheads="1"/>
          </p:cNvSpPr>
          <p:nvPr/>
        </p:nvSpPr>
        <p:spPr bwMode="auto">
          <a:xfrm>
            <a:off x="773113" y="1503363"/>
            <a:ext cx="7121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素子の帯電面全体の帯電状態を観察する機構を作製</a:t>
            </a:r>
          </a:p>
        </p:txBody>
      </p:sp>
      <p:sp>
        <p:nvSpPr>
          <p:cNvPr id="10246" name="テキスト ボックス 2"/>
          <p:cNvSpPr txBox="1">
            <a:spLocks noChangeArrowheads="1"/>
          </p:cNvSpPr>
          <p:nvPr/>
        </p:nvSpPr>
        <p:spPr bwMode="auto">
          <a:xfrm>
            <a:off x="646113" y="2011363"/>
            <a:ext cx="29956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2000"/>
              <a:t>2017/8/9</a:t>
            </a:r>
          </a:p>
          <a:p>
            <a:r>
              <a:rPr lang="en-US" altLang="ja-JP" sz="2000"/>
              <a:t>N2</a:t>
            </a:r>
            <a:r>
              <a:rPr lang="ja-JP" altLang="en-US" sz="2000"/>
              <a:t>雰囲気でレーザー加熱</a:t>
            </a:r>
            <a:endParaRPr lang="en-US" altLang="ja-JP" sz="2000"/>
          </a:p>
        </p:txBody>
      </p:sp>
      <p:grpSp>
        <p:nvGrpSpPr>
          <p:cNvPr id="10247" name="グループ化 1"/>
          <p:cNvGrpSpPr>
            <a:grpSpLocks/>
          </p:cNvGrpSpPr>
          <p:nvPr/>
        </p:nvGrpSpPr>
        <p:grpSpPr bwMode="auto">
          <a:xfrm>
            <a:off x="214313" y="2909888"/>
            <a:ext cx="3543300" cy="2532062"/>
            <a:chOff x="4654234" y="724867"/>
            <a:chExt cx="4271144" cy="2883766"/>
          </a:xfrm>
        </p:grpSpPr>
        <p:graphicFrame>
          <p:nvGraphicFramePr>
            <p:cNvPr id="8" name="グラフ 7"/>
            <p:cNvGraphicFramePr>
              <a:graphicFrameLocks/>
            </p:cNvGraphicFramePr>
            <p:nvPr/>
          </p:nvGraphicFramePr>
          <p:xfrm>
            <a:off x="4880822" y="724867"/>
            <a:ext cx="4044556" cy="2715877"/>
          </p:xfrm>
          <a:graphic>
            <a:graphicData uri="http://schemas.openxmlformats.org/drawingml/2006/chart">
              <c:chart xmlns:c="http://schemas.openxmlformats.org/drawingml/2006/chart" xmlns:r="http://schemas.openxmlformats.org/officeDocument/2006/relationships" r:id="rId3"/>
            </a:graphicData>
          </a:graphic>
        </p:graphicFrame>
        <p:sp>
          <p:nvSpPr>
            <p:cNvPr id="10260" name="テキスト ボックス 37"/>
            <p:cNvSpPr txBox="1">
              <a:spLocks noChangeArrowheads="1"/>
            </p:cNvSpPr>
            <p:nvPr/>
          </p:nvSpPr>
          <p:spPr bwMode="auto">
            <a:xfrm rot="-5400000">
              <a:off x="4228692" y="1869490"/>
              <a:ext cx="1131742" cy="28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200" b="1">
                  <a:latin typeface="ＭＳ Ｐゴシック" panose="020B0600070205080204" pitchFamily="50" charset="-128"/>
                </a:rPr>
                <a:t>表面電位 </a:t>
              </a:r>
              <a:r>
                <a:rPr lang="en-US" altLang="ja-JP" sz="1200" b="1">
                  <a:latin typeface="ＭＳ Ｐゴシック" panose="020B0600070205080204" pitchFamily="50" charset="-128"/>
                </a:rPr>
                <a:t>[V]</a:t>
              </a:r>
              <a:endParaRPr lang="ja-JP" altLang="en-US" sz="1200" b="1">
                <a:latin typeface="ＭＳ Ｐゴシック" panose="020B0600070205080204" pitchFamily="50" charset="-128"/>
              </a:endParaRPr>
            </a:p>
          </p:txBody>
        </p:sp>
        <p:sp>
          <p:nvSpPr>
            <p:cNvPr id="10261" name="テキスト ボックス 38"/>
            <p:cNvSpPr txBox="1">
              <a:spLocks noChangeArrowheads="1"/>
            </p:cNvSpPr>
            <p:nvPr/>
          </p:nvSpPr>
          <p:spPr bwMode="auto">
            <a:xfrm>
              <a:off x="6457950" y="3310606"/>
              <a:ext cx="1590388" cy="298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200" b="1">
                  <a:latin typeface="ＭＳ Ｐゴシック" panose="020B0600070205080204" pitchFamily="50" charset="-128"/>
                </a:rPr>
                <a:t>帯電後経過時間 </a:t>
              </a:r>
              <a:r>
                <a:rPr lang="en-US" altLang="ja-JP" sz="1200" b="1">
                  <a:latin typeface="ＭＳ Ｐゴシック" panose="020B0600070205080204" pitchFamily="50" charset="-128"/>
                </a:rPr>
                <a:t>[Hr]</a:t>
              </a:r>
              <a:endParaRPr lang="ja-JP" altLang="en-US" sz="1200" b="1">
                <a:latin typeface="ＭＳ Ｐゴシック" panose="020B0600070205080204" pitchFamily="50" charset="-128"/>
              </a:endParaRPr>
            </a:p>
          </p:txBody>
        </p:sp>
      </p:grpSp>
      <p:sp>
        <p:nvSpPr>
          <p:cNvPr id="10248" name="テキスト ボックス 3"/>
          <p:cNvSpPr txBox="1">
            <a:spLocks noChangeArrowheads="1"/>
          </p:cNvSpPr>
          <p:nvPr/>
        </p:nvSpPr>
        <p:spPr bwMode="auto">
          <a:xfrm>
            <a:off x="514350" y="2720975"/>
            <a:ext cx="3970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2000">
                <a:latin typeface="ＭＳ Ｐゴシック" panose="020B0600070205080204" pitchFamily="50" charset="-128"/>
              </a:rPr>
              <a:t>● </a:t>
            </a:r>
            <a:r>
              <a:rPr lang="en-US" altLang="ja-JP" sz="2000">
                <a:latin typeface="ＭＳ Ｐゴシック" panose="020B0600070205080204" pitchFamily="50" charset="-128"/>
              </a:rPr>
              <a:t>200V</a:t>
            </a:r>
            <a:r>
              <a:rPr lang="ja-JP" altLang="en-US" sz="2000">
                <a:latin typeface="ＭＳ Ｐゴシック" panose="020B0600070205080204" pitchFamily="50" charset="-128"/>
              </a:rPr>
              <a:t>帯電後の経時変化</a:t>
            </a:r>
            <a:r>
              <a:rPr lang="en-US" altLang="ja-JP" sz="2000">
                <a:latin typeface="ＭＳ Ｐゴシック" panose="020B0600070205080204" pitchFamily="50" charset="-128"/>
              </a:rPr>
              <a:t>(1</a:t>
            </a:r>
            <a:r>
              <a:rPr lang="ja-JP" altLang="en-US" sz="2000">
                <a:latin typeface="ＭＳ Ｐゴシック" panose="020B0600070205080204" pitchFamily="50" charset="-128"/>
              </a:rPr>
              <a:t>週間</a:t>
            </a:r>
            <a:r>
              <a:rPr lang="en-US" altLang="ja-JP" sz="2000">
                <a:latin typeface="ＭＳ Ｐゴシック" panose="020B0600070205080204" pitchFamily="50" charset="-128"/>
              </a:rPr>
              <a:t>)</a:t>
            </a:r>
            <a:endParaRPr lang="ja-JP" altLang="en-US" sz="2000">
              <a:latin typeface="ＭＳ Ｐゴシック" panose="020B0600070205080204" pitchFamily="50" charset="-128"/>
            </a:endParaRPr>
          </a:p>
        </p:txBody>
      </p:sp>
      <p:sp>
        <p:nvSpPr>
          <p:cNvPr id="10249" name="右矢印 3"/>
          <p:cNvSpPr>
            <a:spLocks noChangeArrowheads="1"/>
          </p:cNvSpPr>
          <p:nvPr/>
        </p:nvSpPr>
        <p:spPr bwMode="auto">
          <a:xfrm>
            <a:off x="4089400" y="3849688"/>
            <a:ext cx="433388" cy="1093787"/>
          </a:xfrm>
          <a:prstGeom prst="rightArrow">
            <a:avLst>
              <a:gd name="adj1" fmla="val 50000"/>
              <a:gd name="adj2" fmla="val 50000"/>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10250" name="テキスト ボックス 12"/>
          <p:cNvSpPr txBox="1">
            <a:spLocks noChangeArrowheads="1"/>
          </p:cNvSpPr>
          <p:nvPr/>
        </p:nvSpPr>
        <p:spPr bwMode="auto">
          <a:xfrm>
            <a:off x="4616450" y="2011363"/>
            <a:ext cx="42894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2000"/>
              <a:t>2018/1/23</a:t>
            </a:r>
            <a:r>
              <a:rPr lang="ja-JP" altLang="en-US" sz="2000"/>
              <a:t>　</a:t>
            </a:r>
            <a:r>
              <a:rPr lang="en-US" altLang="ja-JP" sz="2000"/>
              <a:t>Si</a:t>
            </a:r>
            <a:r>
              <a:rPr lang="ja-JP" altLang="en-US" sz="2000"/>
              <a:t>板全面の表面電位測定</a:t>
            </a:r>
            <a:endParaRPr lang="en-US" altLang="ja-JP" sz="2000"/>
          </a:p>
          <a:p>
            <a:r>
              <a:rPr lang="ja-JP" altLang="en-US" sz="2000"/>
              <a:t>最高電位</a:t>
            </a:r>
            <a:r>
              <a:rPr lang="en-US" altLang="ja-JP" sz="2000"/>
              <a:t>-184V</a:t>
            </a:r>
          </a:p>
        </p:txBody>
      </p:sp>
      <p:pic>
        <p:nvPicPr>
          <p:cNvPr id="10251" name="図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11738" y="2765425"/>
            <a:ext cx="3073400" cy="335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252" name="直線矢印コネクタ 11"/>
          <p:cNvCxnSpPr>
            <a:cxnSpLocks noChangeShapeType="1"/>
          </p:cNvCxnSpPr>
          <p:nvPr/>
        </p:nvCxnSpPr>
        <p:spPr bwMode="auto">
          <a:xfrm>
            <a:off x="8083550" y="3619500"/>
            <a:ext cx="1588" cy="2212975"/>
          </a:xfrm>
          <a:prstGeom prst="straightConnector1">
            <a:avLst/>
          </a:prstGeom>
          <a:noFill/>
          <a:ln w="25400"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テキスト ボックス 14"/>
          <p:cNvSpPr txBox="1"/>
          <p:nvPr/>
        </p:nvSpPr>
        <p:spPr>
          <a:xfrm>
            <a:off x="8102600" y="4535488"/>
            <a:ext cx="741363" cy="338137"/>
          </a:xfrm>
          <a:prstGeom prst="rect">
            <a:avLst/>
          </a:prstGeom>
          <a:noFill/>
        </p:spPr>
        <p:txBody>
          <a:bodyPr wrap="none">
            <a:spAutoFit/>
          </a:bodyPr>
          <a:lstStyle/>
          <a:p>
            <a:pPr>
              <a:defRPr/>
            </a:pPr>
            <a:r>
              <a:rPr lang="en-US" altLang="ja-JP" sz="1600" b="1" dirty="0">
                <a:latin typeface="+mn-ea"/>
                <a:ea typeface="+mn-ea"/>
              </a:rPr>
              <a:t>9.4mm</a:t>
            </a:r>
            <a:endParaRPr lang="ja-JP" altLang="en-US" sz="1600" b="1" dirty="0">
              <a:latin typeface="+mn-ea"/>
              <a:ea typeface="+mn-ea"/>
            </a:endParaRPr>
          </a:p>
        </p:txBody>
      </p:sp>
      <p:cxnSp>
        <p:nvCxnSpPr>
          <p:cNvPr id="10254" name="直線矢印コネクタ 18"/>
          <p:cNvCxnSpPr>
            <a:cxnSpLocks noChangeShapeType="1"/>
          </p:cNvCxnSpPr>
          <p:nvPr/>
        </p:nvCxnSpPr>
        <p:spPr bwMode="auto">
          <a:xfrm flipV="1">
            <a:off x="6026150" y="3330575"/>
            <a:ext cx="1635125" cy="0"/>
          </a:xfrm>
          <a:prstGeom prst="straightConnector1">
            <a:avLst/>
          </a:prstGeom>
          <a:noFill/>
          <a:ln w="25400"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テキスト ボックス 20"/>
          <p:cNvSpPr txBox="1"/>
          <p:nvPr/>
        </p:nvSpPr>
        <p:spPr>
          <a:xfrm>
            <a:off x="6557963" y="3000375"/>
            <a:ext cx="741362" cy="338138"/>
          </a:xfrm>
          <a:prstGeom prst="rect">
            <a:avLst/>
          </a:prstGeom>
          <a:noFill/>
        </p:spPr>
        <p:txBody>
          <a:bodyPr wrap="none">
            <a:spAutoFit/>
          </a:bodyPr>
          <a:lstStyle/>
          <a:p>
            <a:pPr>
              <a:defRPr/>
            </a:pPr>
            <a:r>
              <a:rPr lang="en-US" altLang="ja-JP" sz="1600" b="1" dirty="0">
                <a:latin typeface="+mn-ea"/>
                <a:ea typeface="+mn-ea"/>
              </a:rPr>
              <a:t>5.2mm</a:t>
            </a:r>
            <a:endParaRPr lang="ja-JP" altLang="en-US" sz="1600" b="1" dirty="0">
              <a:latin typeface="+mn-ea"/>
              <a:ea typeface="+mn-ea"/>
            </a:endParaRPr>
          </a:p>
        </p:txBody>
      </p:sp>
      <p:sp>
        <p:nvSpPr>
          <p:cNvPr id="22" name="テキスト ボックス 21"/>
          <p:cNvSpPr txBox="1"/>
          <p:nvPr/>
        </p:nvSpPr>
        <p:spPr>
          <a:xfrm>
            <a:off x="6557963" y="6078538"/>
            <a:ext cx="741362" cy="338137"/>
          </a:xfrm>
          <a:prstGeom prst="rect">
            <a:avLst/>
          </a:prstGeom>
          <a:noFill/>
        </p:spPr>
        <p:txBody>
          <a:bodyPr wrap="none">
            <a:spAutoFit/>
          </a:bodyPr>
          <a:lstStyle/>
          <a:p>
            <a:pPr>
              <a:defRPr/>
            </a:pPr>
            <a:r>
              <a:rPr lang="en-US" altLang="ja-JP" sz="1600" b="1" dirty="0">
                <a:latin typeface="+mn-ea"/>
                <a:ea typeface="+mn-ea"/>
              </a:rPr>
              <a:t>5.9mm</a:t>
            </a:r>
            <a:endParaRPr lang="ja-JP" altLang="en-US" sz="1600" b="1" dirty="0">
              <a:latin typeface="+mn-ea"/>
              <a:ea typeface="+mn-ea"/>
            </a:endParaRPr>
          </a:p>
        </p:txBody>
      </p:sp>
      <p:cxnSp>
        <p:nvCxnSpPr>
          <p:cNvPr id="10257" name="直線矢印コネクタ 22"/>
          <p:cNvCxnSpPr>
            <a:cxnSpLocks noChangeShapeType="1"/>
          </p:cNvCxnSpPr>
          <p:nvPr/>
        </p:nvCxnSpPr>
        <p:spPr bwMode="auto">
          <a:xfrm flipV="1">
            <a:off x="6026150" y="6107113"/>
            <a:ext cx="1635125" cy="0"/>
          </a:xfrm>
          <a:prstGeom prst="straightConnector1">
            <a:avLst/>
          </a:prstGeom>
          <a:noFill/>
          <a:ln w="25400"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テキスト ボックス 22"/>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3-3</a:t>
            </a:r>
            <a:endParaRPr lang="ja-JP" altLang="en-US" sz="1400" dirty="0">
              <a:latin typeface="+mn-ea"/>
              <a:ea typeface="+mn-ea"/>
            </a:endParaRPr>
          </a:p>
        </p:txBody>
      </p:sp>
    </p:spTree>
    <p:extLst>
      <p:ext uri="{BB962C8B-B14F-4D97-AF65-F5344CB8AC3E}">
        <p14:creationId xmlns:p14="http://schemas.microsoft.com/office/powerpoint/2010/main" val="39125074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A3BBCFD5-07ED-4FF4-936E-A20CBAEB5DD8}" type="slidenum">
              <a:rPr lang="ja-JP" altLang="en-US" sz="1200" smtClean="0">
                <a:solidFill>
                  <a:srgbClr val="000000"/>
                </a:solidFill>
              </a:rPr>
              <a:pPr/>
              <a:t>25</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79121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（３</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ja-JP" altLang="en-US" sz="1750" b="1" kern="0" dirty="0" smtClean="0">
                <a:effectLst>
                  <a:outerShdw blurRad="38100" dist="38100" dir="2700000" algn="tl">
                    <a:srgbClr val="C0C0C0"/>
                  </a:outerShdw>
                </a:effectLst>
              </a:rPr>
              <a:t>エレクトレット</a:t>
            </a:r>
            <a:r>
              <a:rPr lang="ja-JP" altLang="en-US" sz="1750" b="1" kern="0" dirty="0">
                <a:effectLst>
                  <a:outerShdw blurRad="38100" dist="38100" dir="2700000" algn="tl">
                    <a:srgbClr val="C0C0C0"/>
                  </a:outerShdw>
                </a:effectLst>
              </a:rPr>
              <a:t>形成方法の</a:t>
            </a:r>
            <a:r>
              <a:rPr lang="ja-JP" altLang="en-US" sz="1750" b="1" kern="0" dirty="0" smtClean="0">
                <a:effectLst>
                  <a:outerShdw blurRad="38100" dist="38100" dir="2700000" algn="tl">
                    <a:srgbClr val="C0C0C0"/>
                  </a:outerShdw>
                </a:effectLst>
              </a:rPr>
              <a:t>確立</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ja-JP" sz="1750" b="1" kern="0" dirty="0">
                <a:effectLst>
                  <a:outerShdw blurRad="38100" dist="38100" dir="2700000" algn="tl">
                    <a:srgbClr val="C0C0C0"/>
                  </a:outerShdw>
                </a:effectLst>
              </a:rPr>
              <a:t> </a:t>
            </a:r>
            <a:r>
              <a:rPr lang="en-US" altLang="ja-JP" sz="1750" b="1" kern="0" dirty="0" smtClean="0">
                <a:effectLst>
                  <a:outerShdw blurRad="38100" dist="38100" dir="2700000" algn="tl">
                    <a:srgbClr val="C0C0C0"/>
                  </a:outerShdw>
                </a:effectLst>
              </a:rPr>
              <a:t>                                                                           (</a:t>
            </a:r>
            <a:r>
              <a:rPr lang="ja-JP" altLang="en-US" sz="1750" b="1" kern="0" dirty="0">
                <a:effectLst>
                  <a:outerShdw blurRad="38100" dist="38100" dir="2700000" algn="tl">
                    <a:srgbClr val="C0C0C0"/>
                  </a:outerShdw>
                </a:effectLst>
              </a:rPr>
              <a:t>担当：国立大学法人 静岡大学</a:t>
            </a:r>
            <a:r>
              <a:rPr lang="en-US" altLang="ja-JP" sz="1750" b="1" kern="0" dirty="0">
                <a:effectLst>
                  <a:outerShdw blurRad="38100" dist="38100" dir="2700000" algn="tl">
                    <a:srgbClr val="C0C0C0"/>
                  </a:outerShdw>
                </a:effectLst>
              </a:rPr>
              <a:t>)</a:t>
            </a:r>
            <a:endParaRPr lang="ja-JP" altLang="ja-JP" sz="1800" b="1" kern="0" dirty="0">
              <a:effectLst>
                <a:outerShdw blurRad="38100" dist="38100" dir="2700000" algn="tl">
                  <a:srgbClr val="C0C0C0"/>
                </a:outerShdw>
              </a:effectLst>
            </a:endParaRPr>
          </a:p>
        </p:txBody>
      </p:sp>
      <p:sp>
        <p:nvSpPr>
          <p:cNvPr id="12292" name="テキスト ボックス 3"/>
          <p:cNvSpPr txBox="1">
            <a:spLocks noChangeArrowheads="1"/>
          </p:cNvSpPr>
          <p:nvPr/>
        </p:nvSpPr>
        <p:spPr bwMode="auto">
          <a:xfrm>
            <a:off x="773113" y="1041400"/>
            <a:ext cx="7667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進捗報告</a:t>
            </a:r>
          </a:p>
        </p:txBody>
      </p:sp>
      <p:sp>
        <p:nvSpPr>
          <p:cNvPr id="12293" name="テキスト ボックス 2"/>
          <p:cNvSpPr txBox="1">
            <a:spLocks noChangeArrowheads="1"/>
          </p:cNvSpPr>
          <p:nvPr/>
        </p:nvSpPr>
        <p:spPr bwMode="auto">
          <a:xfrm>
            <a:off x="646113" y="1484313"/>
            <a:ext cx="29956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2000"/>
              <a:t>2017/8/17</a:t>
            </a:r>
          </a:p>
          <a:p>
            <a:r>
              <a:rPr lang="en-US" altLang="ja-JP" sz="2000"/>
              <a:t>N2</a:t>
            </a:r>
            <a:r>
              <a:rPr lang="ja-JP" altLang="en-US" sz="2000"/>
              <a:t>雰囲気でレーザー加熱</a:t>
            </a:r>
            <a:endParaRPr lang="en-US" altLang="ja-JP" sz="2000"/>
          </a:p>
        </p:txBody>
      </p:sp>
      <p:sp>
        <p:nvSpPr>
          <p:cNvPr id="12294" name="右矢印 3"/>
          <p:cNvSpPr>
            <a:spLocks noChangeArrowheads="1"/>
          </p:cNvSpPr>
          <p:nvPr/>
        </p:nvSpPr>
        <p:spPr bwMode="auto">
          <a:xfrm>
            <a:off x="4008438" y="3605213"/>
            <a:ext cx="434975" cy="1092200"/>
          </a:xfrm>
          <a:prstGeom prst="rightArrow">
            <a:avLst>
              <a:gd name="adj1" fmla="val 50000"/>
              <a:gd name="adj2" fmla="val 50000"/>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12295" name="テキスト ボックス 12"/>
          <p:cNvSpPr txBox="1">
            <a:spLocks noChangeArrowheads="1"/>
          </p:cNvSpPr>
          <p:nvPr/>
        </p:nvSpPr>
        <p:spPr bwMode="auto">
          <a:xfrm>
            <a:off x="4616450" y="1484313"/>
            <a:ext cx="2006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2000"/>
              <a:t>2018/1/24</a:t>
            </a:r>
            <a:r>
              <a:rPr lang="ja-JP" altLang="en-US" sz="2000"/>
              <a:t>　測定</a:t>
            </a:r>
            <a:endParaRPr lang="en-US" altLang="ja-JP" sz="2000"/>
          </a:p>
          <a:p>
            <a:r>
              <a:rPr lang="ja-JP" altLang="en-US" sz="2000"/>
              <a:t>最高電位</a:t>
            </a:r>
            <a:r>
              <a:rPr lang="en-US" altLang="ja-JP" sz="2000"/>
              <a:t>-315V</a:t>
            </a:r>
          </a:p>
          <a:p>
            <a:endParaRPr lang="en-US" altLang="ja-JP" sz="2000"/>
          </a:p>
        </p:txBody>
      </p:sp>
      <p:sp>
        <p:nvSpPr>
          <p:cNvPr id="12296" name="テキスト ボックス 3"/>
          <p:cNvSpPr txBox="1">
            <a:spLocks noChangeArrowheads="1"/>
          </p:cNvSpPr>
          <p:nvPr/>
        </p:nvSpPr>
        <p:spPr bwMode="auto">
          <a:xfrm>
            <a:off x="646113" y="2441575"/>
            <a:ext cx="3198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2000">
                <a:latin typeface="ＭＳ Ｐゴシック" panose="020B0600070205080204" pitchFamily="50" charset="-128"/>
              </a:rPr>
              <a:t>● </a:t>
            </a:r>
            <a:r>
              <a:rPr lang="en-US" altLang="ja-JP" sz="2000">
                <a:latin typeface="ＭＳ Ｐゴシック" panose="020B0600070205080204" pitchFamily="50" charset="-128"/>
              </a:rPr>
              <a:t>400V</a:t>
            </a:r>
            <a:r>
              <a:rPr lang="ja-JP" altLang="en-US" sz="2000">
                <a:latin typeface="ＭＳ Ｐゴシック" panose="020B0600070205080204" pitchFamily="50" charset="-128"/>
              </a:rPr>
              <a:t>帯電後の経時変化</a:t>
            </a:r>
          </a:p>
        </p:txBody>
      </p:sp>
      <p:grpSp>
        <p:nvGrpSpPr>
          <p:cNvPr id="12297" name="グループ化 35"/>
          <p:cNvGrpSpPr>
            <a:grpSpLocks/>
          </p:cNvGrpSpPr>
          <p:nvPr/>
        </p:nvGrpSpPr>
        <p:grpSpPr bwMode="auto">
          <a:xfrm>
            <a:off x="76200" y="3009900"/>
            <a:ext cx="3506788" cy="2173288"/>
            <a:chOff x="621612" y="4261757"/>
            <a:chExt cx="4292493" cy="2324993"/>
          </a:xfrm>
        </p:grpSpPr>
        <p:graphicFrame>
          <p:nvGraphicFramePr>
            <p:cNvPr id="26" name="グラフ 25"/>
            <p:cNvGraphicFramePr>
              <a:graphicFrameLocks/>
            </p:cNvGraphicFramePr>
            <p:nvPr/>
          </p:nvGraphicFramePr>
          <p:xfrm>
            <a:off x="868154" y="4261757"/>
            <a:ext cx="4045951" cy="2186493"/>
          </p:xfrm>
          <a:graphic>
            <a:graphicData uri="http://schemas.openxmlformats.org/drawingml/2006/chart">
              <c:chart xmlns:c="http://schemas.openxmlformats.org/drawingml/2006/chart" xmlns:r="http://schemas.openxmlformats.org/officeDocument/2006/relationships" r:id="rId3"/>
            </a:graphicData>
          </a:graphic>
        </p:graphicFrame>
        <p:sp>
          <p:nvSpPr>
            <p:cNvPr id="12308" name="テキスト ボックス 32"/>
            <p:cNvSpPr txBox="1">
              <a:spLocks noChangeArrowheads="1"/>
            </p:cNvSpPr>
            <p:nvPr/>
          </p:nvSpPr>
          <p:spPr bwMode="auto">
            <a:xfrm rot="-5400000">
              <a:off x="234166" y="5287005"/>
              <a:ext cx="10518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200" b="1">
                  <a:latin typeface="ＭＳ Ｐゴシック" panose="020B0600070205080204" pitchFamily="50" charset="-128"/>
                </a:rPr>
                <a:t>表面電位 </a:t>
              </a:r>
              <a:r>
                <a:rPr lang="en-US" altLang="ja-JP" sz="1200" b="1">
                  <a:latin typeface="ＭＳ Ｐゴシック" panose="020B0600070205080204" pitchFamily="50" charset="-128"/>
                </a:rPr>
                <a:t>[V]</a:t>
              </a:r>
              <a:endParaRPr lang="ja-JP" altLang="en-US" sz="1200" b="1">
                <a:latin typeface="ＭＳ Ｐゴシック" panose="020B0600070205080204" pitchFamily="50" charset="-128"/>
              </a:endParaRPr>
            </a:p>
          </p:txBody>
        </p:sp>
        <p:sp>
          <p:nvSpPr>
            <p:cNvPr id="12309" name="テキスト ボックス 33"/>
            <p:cNvSpPr txBox="1">
              <a:spLocks noChangeArrowheads="1"/>
            </p:cNvSpPr>
            <p:nvPr/>
          </p:nvSpPr>
          <p:spPr bwMode="auto">
            <a:xfrm>
              <a:off x="2567435" y="6309751"/>
              <a:ext cx="15696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200" b="1">
                  <a:latin typeface="ＭＳ Ｐゴシック" panose="020B0600070205080204" pitchFamily="50" charset="-128"/>
                </a:rPr>
                <a:t>帯電後経過時間 </a:t>
              </a:r>
              <a:r>
                <a:rPr lang="en-US" altLang="ja-JP" sz="1200" b="1">
                  <a:latin typeface="ＭＳ Ｐゴシック" panose="020B0600070205080204" pitchFamily="50" charset="-128"/>
                </a:rPr>
                <a:t>[Hr]</a:t>
              </a:r>
              <a:endParaRPr lang="ja-JP" altLang="en-US" sz="1200" b="1">
                <a:latin typeface="ＭＳ Ｐゴシック" panose="020B0600070205080204" pitchFamily="50" charset="-128"/>
              </a:endParaRPr>
            </a:p>
          </p:txBody>
        </p:sp>
      </p:grpSp>
      <p:grpSp>
        <p:nvGrpSpPr>
          <p:cNvPr id="12298" name="グループ化 3"/>
          <p:cNvGrpSpPr>
            <a:grpSpLocks/>
          </p:cNvGrpSpPr>
          <p:nvPr/>
        </p:nvGrpSpPr>
        <p:grpSpPr bwMode="auto">
          <a:xfrm>
            <a:off x="4606925" y="2314575"/>
            <a:ext cx="3929063" cy="3565525"/>
            <a:chOff x="4035296" y="2775612"/>
            <a:chExt cx="3929547" cy="3565745"/>
          </a:xfrm>
        </p:grpSpPr>
        <p:pic>
          <p:nvPicPr>
            <p:cNvPr id="12300" name="図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35296" y="2775612"/>
              <a:ext cx="3428600" cy="356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301" name="直線矢印コネクタ 11"/>
            <p:cNvCxnSpPr>
              <a:cxnSpLocks noChangeShapeType="1"/>
            </p:cNvCxnSpPr>
            <p:nvPr/>
          </p:nvCxnSpPr>
          <p:spPr bwMode="auto">
            <a:xfrm>
              <a:off x="7204885" y="3496886"/>
              <a:ext cx="1588" cy="2212975"/>
            </a:xfrm>
            <a:prstGeom prst="straightConnector1">
              <a:avLst/>
            </a:prstGeom>
            <a:noFill/>
            <a:ln w="25400"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テキスト ボックス 14"/>
            <p:cNvSpPr txBox="1"/>
            <p:nvPr/>
          </p:nvSpPr>
          <p:spPr>
            <a:xfrm>
              <a:off x="7223389" y="4412426"/>
              <a:ext cx="741454" cy="339746"/>
            </a:xfrm>
            <a:prstGeom prst="rect">
              <a:avLst/>
            </a:prstGeom>
            <a:noFill/>
          </p:spPr>
          <p:txBody>
            <a:bodyPr wrap="none">
              <a:spAutoFit/>
            </a:bodyPr>
            <a:lstStyle/>
            <a:p>
              <a:pPr>
                <a:defRPr/>
              </a:pPr>
              <a:r>
                <a:rPr lang="en-US" altLang="ja-JP" sz="1600" b="1" dirty="0">
                  <a:latin typeface="+mn-ea"/>
                  <a:ea typeface="+mn-ea"/>
                </a:rPr>
                <a:t>8.6mm</a:t>
              </a:r>
              <a:endParaRPr lang="ja-JP" altLang="en-US" sz="1600" b="1" dirty="0">
                <a:latin typeface="+mn-ea"/>
                <a:ea typeface="+mn-ea"/>
              </a:endParaRPr>
            </a:p>
          </p:txBody>
        </p:sp>
        <p:cxnSp>
          <p:nvCxnSpPr>
            <p:cNvPr id="12303" name="直線矢印コネクタ 18"/>
            <p:cNvCxnSpPr>
              <a:cxnSpLocks noChangeShapeType="1"/>
            </p:cNvCxnSpPr>
            <p:nvPr/>
          </p:nvCxnSpPr>
          <p:spPr bwMode="auto">
            <a:xfrm flipV="1">
              <a:off x="5184436" y="3215899"/>
              <a:ext cx="1635125" cy="0"/>
            </a:xfrm>
            <a:prstGeom prst="straightConnector1">
              <a:avLst/>
            </a:prstGeom>
            <a:noFill/>
            <a:ln w="25400"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テキスト ボックス 17"/>
            <p:cNvSpPr txBox="1"/>
            <p:nvPr/>
          </p:nvSpPr>
          <p:spPr>
            <a:xfrm>
              <a:off x="5678561" y="2877218"/>
              <a:ext cx="741453" cy="339746"/>
            </a:xfrm>
            <a:prstGeom prst="rect">
              <a:avLst/>
            </a:prstGeom>
            <a:noFill/>
          </p:spPr>
          <p:txBody>
            <a:bodyPr wrap="none">
              <a:spAutoFit/>
            </a:bodyPr>
            <a:lstStyle/>
            <a:p>
              <a:pPr>
                <a:defRPr/>
              </a:pPr>
              <a:r>
                <a:rPr lang="en-US" altLang="ja-JP" sz="1600" b="1" dirty="0">
                  <a:latin typeface="+mn-ea"/>
                  <a:ea typeface="+mn-ea"/>
                </a:rPr>
                <a:t>6.4mm</a:t>
              </a:r>
              <a:endParaRPr lang="ja-JP" altLang="en-US" sz="1600" b="1" dirty="0">
                <a:latin typeface="+mn-ea"/>
                <a:ea typeface="+mn-ea"/>
              </a:endParaRPr>
            </a:p>
          </p:txBody>
        </p:sp>
        <p:sp>
          <p:nvSpPr>
            <p:cNvPr id="19" name="テキスト ボックス 18"/>
            <p:cNvSpPr txBox="1"/>
            <p:nvPr/>
          </p:nvSpPr>
          <p:spPr>
            <a:xfrm>
              <a:off x="5542020" y="5814274"/>
              <a:ext cx="739866" cy="338159"/>
            </a:xfrm>
            <a:prstGeom prst="rect">
              <a:avLst/>
            </a:prstGeom>
            <a:noFill/>
          </p:spPr>
          <p:txBody>
            <a:bodyPr wrap="none">
              <a:spAutoFit/>
            </a:bodyPr>
            <a:lstStyle/>
            <a:p>
              <a:pPr>
                <a:defRPr/>
              </a:pPr>
              <a:r>
                <a:rPr lang="en-US" altLang="ja-JP" sz="1600" b="1" dirty="0">
                  <a:latin typeface="+mn-ea"/>
                  <a:ea typeface="+mn-ea"/>
                </a:rPr>
                <a:t>5.8mm</a:t>
              </a:r>
              <a:endParaRPr lang="ja-JP" altLang="en-US" sz="1600" b="1" dirty="0">
                <a:latin typeface="+mn-ea"/>
                <a:ea typeface="+mn-ea"/>
              </a:endParaRPr>
            </a:p>
          </p:txBody>
        </p:sp>
        <p:cxnSp>
          <p:nvCxnSpPr>
            <p:cNvPr id="12306" name="直線矢印コネクタ 22"/>
            <p:cNvCxnSpPr>
              <a:cxnSpLocks noChangeShapeType="1"/>
            </p:cNvCxnSpPr>
            <p:nvPr/>
          </p:nvCxnSpPr>
          <p:spPr bwMode="auto">
            <a:xfrm flipV="1">
              <a:off x="5184436" y="5769783"/>
              <a:ext cx="1635125" cy="0"/>
            </a:xfrm>
            <a:prstGeom prst="straightConnector1">
              <a:avLst/>
            </a:prstGeom>
            <a:noFill/>
            <a:ln w="25400"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1" name="テキスト ボックス 20"/>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3-3</a:t>
            </a:r>
            <a:endParaRPr lang="ja-JP" altLang="en-US" sz="1400" dirty="0">
              <a:latin typeface="+mn-ea"/>
              <a:ea typeface="+mn-ea"/>
            </a:endParaRPr>
          </a:p>
        </p:txBody>
      </p:sp>
    </p:spTree>
    <p:extLst>
      <p:ext uri="{BB962C8B-B14F-4D97-AF65-F5344CB8AC3E}">
        <p14:creationId xmlns:p14="http://schemas.microsoft.com/office/powerpoint/2010/main" val="32913641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82A26B93-8A25-409E-83BE-D5783AC82565}" type="slidenum">
              <a:rPr lang="ja-JP" altLang="en-US" sz="1200" smtClean="0">
                <a:solidFill>
                  <a:srgbClr val="000000"/>
                </a:solidFill>
              </a:rPr>
              <a:pPr/>
              <a:t>26</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7935912"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（４</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en-US" altLang="ja-JP" sz="1750" b="1" kern="0" dirty="0">
                <a:effectLst>
                  <a:outerShdw blurRad="38100" dist="38100" dir="2700000" algn="tl">
                    <a:srgbClr val="C0C0C0"/>
                  </a:outerShdw>
                </a:effectLst>
              </a:rPr>
              <a:t> </a:t>
            </a:r>
            <a:r>
              <a:rPr lang="ja-JP" altLang="en-US" sz="1750" b="1" kern="0" dirty="0" smtClean="0">
                <a:effectLst>
                  <a:outerShdw blurRad="38100" dist="38100" dir="2700000" algn="tl">
                    <a:srgbClr val="C0C0C0"/>
                  </a:outerShdw>
                </a:effectLst>
              </a:rPr>
              <a:t>無線</a:t>
            </a:r>
            <a:r>
              <a:rPr lang="ja-JP" altLang="en-US" sz="1750" b="1" kern="0" dirty="0">
                <a:effectLst>
                  <a:outerShdw blurRad="38100" dist="38100" dir="2700000" algn="tl">
                    <a:srgbClr val="C0C0C0"/>
                  </a:outerShdw>
                </a:effectLst>
              </a:rPr>
              <a:t>センサ端末の運用に適した高速充電技術</a:t>
            </a:r>
            <a:r>
              <a:rPr lang="ja-JP" altLang="en-US" sz="1750" b="1" kern="0" dirty="0" smtClean="0">
                <a:effectLst>
                  <a:outerShdw blurRad="38100" dist="38100" dir="2700000" algn="tl">
                    <a:srgbClr val="C0C0C0"/>
                  </a:outerShdw>
                </a:effectLst>
              </a:rPr>
              <a:t>開発</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ja-JP" sz="1750" b="1" kern="0" dirty="0">
                <a:effectLst>
                  <a:outerShdw blurRad="38100" dist="38100" dir="2700000" algn="tl">
                    <a:srgbClr val="C0C0C0"/>
                  </a:outerShdw>
                </a:effectLst>
              </a:rPr>
              <a:t> </a:t>
            </a:r>
            <a:r>
              <a:rPr lang="en-US" altLang="ja-JP" sz="1750" b="1" kern="0" dirty="0" smtClean="0">
                <a:effectLst>
                  <a:outerShdw blurRad="38100" dist="38100" dir="2700000" algn="tl">
                    <a:srgbClr val="C0C0C0"/>
                  </a:outerShdw>
                </a:effectLst>
              </a:rPr>
              <a:t>                                                                                (</a:t>
            </a:r>
            <a:r>
              <a:rPr lang="ja-JP" altLang="en-US" sz="1750" b="1" kern="0" dirty="0">
                <a:effectLst>
                  <a:outerShdw blurRad="38100" dist="38100" dir="2700000" algn="tl">
                    <a:srgbClr val="C0C0C0"/>
                  </a:outerShdw>
                </a:effectLst>
              </a:rPr>
              <a:t>担当：株式会社鷺宮製作所</a:t>
            </a:r>
            <a:r>
              <a:rPr lang="en-US" altLang="ja-JP" sz="1750" b="1" kern="0" dirty="0">
                <a:effectLst>
                  <a:outerShdw blurRad="38100" dist="38100" dir="2700000" algn="tl">
                    <a:srgbClr val="C0C0C0"/>
                  </a:outerShdw>
                </a:effectLst>
              </a:rPr>
              <a:t>)</a:t>
            </a:r>
            <a:endParaRPr lang="ja-JP" altLang="ja-JP" sz="1800" b="1" kern="0" dirty="0">
              <a:effectLst>
                <a:outerShdw blurRad="38100" dist="38100" dir="2700000" algn="tl">
                  <a:srgbClr val="C0C0C0"/>
                </a:outerShdw>
              </a:effectLst>
            </a:endParaRPr>
          </a:p>
        </p:txBody>
      </p:sp>
      <p:grpSp>
        <p:nvGrpSpPr>
          <p:cNvPr id="4100" name="グループ化 2"/>
          <p:cNvGrpSpPr>
            <a:grpSpLocks/>
          </p:cNvGrpSpPr>
          <p:nvPr/>
        </p:nvGrpSpPr>
        <p:grpSpPr bwMode="auto">
          <a:xfrm>
            <a:off x="714375" y="3084513"/>
            <a:ext cx="2460625" cy="2978150"/>
            <a:chOff x="829314" y="3126063"/>
            <a:chExt cx="2461051" cy="2979124"/>
          </a:xfrm>
        </p:grpSpPr>
        <p:graphicFrame>
          <p:nvGraphicFramePr>
            <p:cNvPr id="4130" name="オブジェクト 1"/>
            <p:cNvGraphicFramePr>
              <a:graphicFrameLocks noChangeAspect="1"/>
            </p:cNvGraphicFramePr>
            <p:nvPr/>
          </p:nvGraphicFramePr>
          <p:xfrm>
            <a:off x="1043368" y="3760136"/>
            <a:ext cx="2012950" cy="1825625"/>
          </p:xfrm>
          <a:graphic>
            <a:graphicData uri="http://schemas.openxmlformats.org/presentationml/2006/ole">
              <mc:AlternateContent xmlns:mc="http://schemas.openxmlformats.org/markup-compatibility/2006">
                <mc:Choice xmlns:v="urn:schemas-microsoft-com:vml" Requires="v">
                  <p:oleObj spid="_x0000_s6147" name="図脳RAPIDPRO18図面" r:id="rId4" imgW="2012400" imgH="1828800" progId="zwRAPID18Pro">
                    <p:embed/>
                  </p:oleObj>
                </mc:Choice>
                <mc:Fallback>
                  <p:oleObj name="図脳RAPIDPRO18図面" r:id="rId4" imgW="2012400" imgH="1828800" progId="zwRAPID18Pro">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3368" y="3760136"/>
                          <a:ext cx="201295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31" name="左右矢印 1"/>
            <p:cNvSpPr>
              <a:spLocks noChangeArrowheads="1"/>
            </p:cNvSpPr>
            <p:nvPr/>
          </p:nvSpPr>
          <p:spPr bwMode="auto">
            <a:xfrm>
              <a:off x="1806265" y="5871922"/>
              <a:ext cx="507147" cy="233265"/>
            </a:xfrm>
            <a:prstGeom prst="leftRightArrow">
              <a:avLst>
                <a:gd name="adj1" fmla="val 50000"/>
                <a:gd name="adj2" fmla="val 50005"/>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4132" name="左右矢印 85"/>
            <p:cNvSpPr>
              <a:spLocks noChangeArrowheads="1"/>
            </p:cNvSpPr>
            <p:nvPr/>
          </p:nvSpPr>
          <p:spPr bwMode="auto">
            <a:xfrm>
              <a:off x="829314" y="3126063"/>
              <a:ext cx="2461051" cy="233265"/>
            </a:xfrm>
            <a:prstGeom prst="leftRightArrow">
              <a:avLst>
                <a:gd name="adj1" fmla="val 50000"/>
                <a:gd name="adj2" fmla="val 50017"/>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grpSp>
      <p:sp>
        <p:nvSpPr>
          <p:cNvPr id="89" name="Rectangle 6"/>
          <p:cNvSpPr>
            <a:spLocks noChangeArrowheads="1"/>
          </p:cNvSpPr>
          <p:nvPr/>
        </p:nvSpPr>
        <p:spPr bwMode="auto">
          <a:xfrm>
            <a:off x="3522663" y="4989513"/>
            <a:ext cx="42545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defRPr/>
            </a:pPr>
            <a:r>
              <a:rPr lang="en-US" altLang="ja-JP" sz="2000" dirty="0" smtClean="0">
                <a:latin typeface="+mn-ea"/>
                <a:ea typeface="+mn-ea"/>
              </a:rPr>
              <a:t>Y</a:t>
            </a:r>
            <a:r>
              <a:rPr lang="ja-JP" altLang="en-US" sz="2000" dirty="0" smtClean="0">
                <a:latin typeface="+mn-ea"/>
                <a:ea typeface="+mn-ea"/>
              </a:rPr>
              <a:t>：固定極の変位</a:t>
            </a:r>
            <a:endParaRPr lang="en-US" altLang="ja-JP" sz="2000" dirty="0" smtClean="0">
              <a:latin typeface="+mn-ea"/>
              <a:ea typeface="+mn-ea"/>
            </a:endParaRPr>
          </a:p>
          <a:p>
            <a:pPr eaLnBrk="1" hangingPunct="1">
              <a:defRPr/>
            </a:pPr>
            <a:r>
              <a:rPr lang="en-US" altLang="ja-JP" sz="2000" dirty="0" smtClean="0">
                <a:latin typeface="+mn-ea"/>
                <a:ea typeface="+mn-ea"/>
              </a:rPr>
              <a:t>X</a:t>
            </a:r>
            <a:r>
              <a:rPr lang="ja-JP" altLang="en-US" sz="2000" dirty="0" smtClean="0">
                <a:latin typeface="+mn-ea"/>
                <a:ea typeface="+mn-ea"/>
              </a:rPr>
              <a:t>：固定極に対する可動極の相対変位</a:t>
            </a:r>
            <a:endParaRPr lang="en-US" altLang="ja-JP" sz="2000" dirty="0" smtClean="0">
              <a:latin typeface="+mn-ea"/>
              <a:ea typeface="+mn-ea"/>
            </a:endParaRPr>
          </a:p>
          <a:p>
            <a:pPr eaLnBrk="1" hangingPunct="1">
              <a:defRPr/>
            </a:pPr>
            <a:r>
              <a:rPr lang="en-US" altLang="ja-JP" sz="2000" dirty="0" smtClean="0">
                <a:latin typeface="+mn-ea"/>
                <a:ea typeface="+mn-ea"/>
              </a:rPr>
              <a:t>k</a:t>
            </a:r>
            <a:r>
              <a:rPr lang="ja-JP" altLang="en-US" sz="2000" dirty="0" smtClean="0">
                <a:latin typeface="+mn-ea"/>
                <a:ea typeface="+mn-ea"/>
              </a:rPr>
              <a:t>：梁のバネ定数</a:t>
            </a:r>
            <a:endParaRPr lang="en-US" altLang="ja-JP" sz="2000" dirty="0" smtClean="0">
              <a:latin typeface="+mn-ea"/>
              <a:ea typeface="+mn-ea"/>
            </a:endParaRPr>
          </a:p>
          <a:p>
            <a:pPr eaLnBrk="1" hangingPunct="1">
              <a:defRPr/>
            </a:pPr>
            <a:r>
              <a:rPr lang="en-US" altLang="ja-JP" sz="2000" dirty="0" err="1" smtClean="0">
                <a:latin typeface="+mn-ea"/>
                <a:ea typeface="+mn-ea"/>
              </a:rPr>
              <a:t>r</a:t>
            </a:r>
            <a:r>
              <a:rPr lang="en-US" altLang="ja-JP" sz="1600" dirty="0" err="1">
                <a:latin typeface="+mn-ea"/>
                <a:ea typeface="+mn-ea"/>
              </a:rPr>
              <a:t>m</a:t>
            </a:r>
            <a:r>
              <a:rPr lang="ja-JP" altLang="en-US" sz="2000" dirty="0" smtClean="0">
                <a:latin typeface="+mn-ea"/>
                <a:ea typeface="+mn-ea"/>
              </a:rPr>
              <a:t>：機械的ダンパ係数</a:t>
            </a:r>
            <a:r>
              <a:rPr lang="en-US" altLang="ja-JP" sz="2000" dirty="0" smtClean="0">
                <a:latin typeface="+mn-ea"/>
                <a:ea typeface="+mn-ea"/>
              </a:rPr>
              <a:t>(</a:t>
            </a:r>
            <a:r>
              <a:rPr lang="ja-JP" altLang="en-US" sz="2000" dirty="0" smtClean="0">
                <a:latin typeface="+mn-ea"/>
                <a:ea typeface="+mn-ea"/>
              </a:rPr>
              <a:t>空気摩擦等</a:t>
            </a:r>
            <a:r>
              <a:rPr lang="en-US" altLang="ja-JP" sz="2000" dirty="0" smtClean="0">
                <a:latin typeface="+mn-ea"/>
                <a:ea typeface="+mn-ea"/>
              </a:rPr>
              <a:t>)</a:t>
            </a:r>
            <a:endParaRPr lang="ja-JP" altLang="en-US" sz="2000" dirty="0">
              <a:latin typeface="+mn-ea"/>
              <a:ea typeface="+mn-ea"/>
            </a:endParaRPr>
          </a:p>
        </p:txBody>
      </p:sp>
      <p:grpSp>
        <p:nvGrpSpPr>
          <p:cNvPr id="4102" name="グループ化 9"/>
          <p:cNvGrpSpPr>
            <a:grpSpLocks/>
          </p:cNvGrpSpPr>
          <p:nvPr/>
        </p:nvGrpSpPr>
        <p:grpSpPr bwMode="auto">
          <a:xfrm>
            <a:off x="1055688" y="1738313"/>
            <a:ext cx="7388225" cy="1330325"/>
            <a:chOff x="692039" y="1715415"/>
            <a:chExt cx="7388305" cy="1330819"/>
          </a:xfrm>
        </p:grpSpPr>
        <p:sp>
          <p:nvSpPr>
            <p:cNvPr id="4126" name="テキスト ボックス 3"/>
            <p:cNvSpPr txBox="1">
              <a:spLocks noChangeArrowheads="1"/>
            </p:cNvSpPr>
            <p:nvPr/>
          </p:nvSpPr>
          <p:spPr bwMode="auto">
            <a:xfrm>
              <a:off x="692039" y="1715415"/>
              <a:ext cx="14670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2000"/>
                <a:t>運動方程式</a:t>
              </a:r>
            </a:p>
          </p:txBody>
        </p:sp>
        <p:sp>
          <p:nvSpPr>
            <p:cNvPr id="91" name="テキスト ボックス 90"/>
            <p:cNvSpPr txBox="1">
              <a:spLocks noRot="1" noChangeAspect="1" noMove="1" noResize="1" noEditPoints="1" noAdjustHandles="1" noChangeArrowheads="1" noChangeShapeType="1" noTextEdit="1"/>
            </p:cNvSpPr>
            <p:nvPr/>
          </p:nvSpPr>
          <p:spPr>
            <a:xfrm>
              <a:off x="692039" y="1899662"/>
              <a:ext cx="7388305" cy="668516"/>
            </a:xfrm>
            <a:prstGeom prst="rect">
              <a:avLst/>
            </a:prstGeom>
            <a:blipFill>
              <a:blip r:embed="rId6"/>
              <a:stretch>
                <a:fillRect/>
              </a:stretch>
            </a:blipFill>
          </p:spPr>
          <p:txBody>
            <a:bodyPr/>
            <a:lstStyle/>
            <a:p>
              <a:pPr>
                <a:defRPr/>
              </a:pPr>
              <a:r>
                <a:rPr lang="ja-JP" altLang="en-US">
                  <a:noFill/>
                </a:rPr>
                <a:t> </a:t>
              </a:r>
            </a:p>
          </p:txBody>
        </p:sp>
        <p:sp>
          <p:nvSpPr>
            <p:cNvPr id="4128" name="正方形/長方形 85"/>
            <p:cNvSpPr>
              <a:spLocks noChangeArrowheads="1"/>
            </p:cNvSpPr>
            <p:nvPr/>
          </p:nvSpPr>
          <p:spPr bwMode="auto">
            <a:xfrm>
              <a:off x="3732162" y="1884771"/>
              <a:ext cx="4217520" cy="746462"/>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4129" name="テキスト ボックス 3"/>
            <p:cNvSpPr txBox="1">
              <a:spLocks noChangeArrowheads="1"/>
            </p:cNvSpPr>
            <p:nvPr/>
          </p:nvSpPr>
          <p:spPr bwMode="auto">
            <a:xfrm>
              <a:off x="4386191" y="2646124"/>
              <a:ext cx="30380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2000">
                  <a:solidFill>
                    <a:srgbClr val="FF0000"/>
                  </a:solidFill>
                </a:rPr>
                <a:t>くし歯間に発生する静電力</a:t>
              </a:r>
            </a:p>
          </p:txBody>
        </p:sp>
      </p:grpSp>
      <p:sp>
        <p:nvSpPr>
          <p:cNvPr id="26" name="正方形/長方形 25"/>
          <p:cNvSpPr>
            <a:spLocks noRot="1" noChangeAspect="1" noMove="1" noResize="1" noEditPoints="1" noAdjustHandles="1" noChangeArrowheads="1" noChangeShapeType="1" noTextEdit="1"/>
          </p:cNvSpPr>
          <p:nvPr/>
        </p:nvSpPr>
        <p:spPr>
          <a:xfrm>
            <a:off x="2483185" y="3321699"/>
            <a:ext cx="556627" cy="461665"/>
          </a:xfrm>
          <a:prstGeom prst="rect">
            <a:avLst/>
          </a:prstGeom>
          <a:blipFill>
            <a:blip r:embed="rId7"/>
            <a:stretch>
              <a:fillRect b="-2632"/>
            </a:stretch>
          </a:blipFill>
        </p:spPr>
        <p:txBody>
          <a:bodyPr/>
          <a:lstStyle/>
          <a:p>
            <a:pPr>
              <a:defRPr/>
            </a:pPr>
            <a:r>
              <a:rPr lang="ja-JP" altLang="en-US">
                <a:noFill/>
              </a:rPr>
              <a:t> </a:t>
            </a:r>
          </a:p>
        </p:txBody>
      </p:sp>
      <p:sp>
        <p:nvSpPr>
          <p:cNvPr id="27" name="正方形/長方形 26"/>
          <p:cNvSpPr>
            <a:spLocks noRot="1" noChangeAspect="1" noMove="1" noResize="1" noEditPoints="1" noAdjustHandles="1" noChangeArrowheads="1" noChangeShapeType="1" noTextEdit="1"/>
          </p:cNvSpPr>
          <p:nvPr/>
        </p:nvSpPr>
        <p:spPr>
          <a:xfrm>
            <a:off x="1687576" y="3321667"/>
            <a:ext cx="563744" cy="461665"/>
          </a:xfrm>
          <a:prstGeom prst="rect">
            <a:avLst/>
          </a:prstGeom>
          <a:blipFill>
            <a:blip r:embed="rId8"/>
            <a:stretch>
              <a:fillRect b="-2632"/>
            </a:stretch>
          </a:blipFill>
        </p:spPr>
        <p:txBody>
          <a:bodyPr/>
          <a:lstStyle/>
          <a:p>
            <a:pPr>
              <a:defRPr/>
            </a:pPr>
            <a:r>
              <a:rPr lang="ja-JP" altLang="en-US">
                <a:noFill/>
              </a:rPr>
              <a:t> </a:t>
            </a:r>
          </a:p>
        </p:txBody>
      </p:sp>
      <p:sp>
        <p:nvSpPr>
          <p:cNvPr id="28" name="正方形/長方形 27"/>
          <p:cNvSpPr>
            <a:spLocks noRot="1" noChangeAspect="1" noMove="1" noResize="1" noEditPoints="1" noAdjustHandles="1" noChangeArrowheads="1" noChangeShapeType="1" noTextEdit="1"/>
          </p:cNvSpPr>
          <p:nvPr/>
        </p:nvSpPr>
        <p:spPr>
          <a:xfrm>
            <a:off x="898236" y="3320376"/>
            <a:ext cx="563744" cy="461665"/>
          </a:xfrm>
          <a:prstGeom prst="rect">
            <a:avLst/>
          </a:prstGeom>
          <a:blipFill>
            <a:blip r:embed="rId9"/>
            <a:stretch>
              <a:fillRect b="-4000"/>
            </a:stretch>
          </a:blipFill>
        </p:spPr>
        <p:txBody>
          <a:bodyPr/>
          <a:lstStyle/>
          <a:p>
            <a:pPr>
              <a:defRPr/>
            </a:pPr>
            <a:r>
              <a:rPr lang="ja-JP" altLang="en-US">
                <a:noFill/>
              </a:rPr>
              <a:t> </a:t>
            </a:r>
          </a:p>
        </p:txBody>
      </p:sp>
      <p:sp>
        <p:nvSpPr>
          <p:cNvPr id="29" name="正方形/長方形 28"/>
          <p:cNvSpPr>
            <a:spLocks noRot="1" noChangeAspect="1" noMove="1" noResize="1" noEditPoints="1" noAdjustHandles="1" noChangeArrowheads="1" noChangeShapeType="1" noTextEdit="1"/>
          </p:cNvSpPr>
          <p:nvPr/>
        </p:nvSpPr>
        <p:spPr>
          <a:xfrm>
            <a:off x="2198732" y="5368707"/>
            <a:ext cx="590996" cy="461665"/>
          </a:xfrm>
          <a:prstGeom prst="rect">
            <a:avLst/>
          </a:prstGeom>
          <a:blipFill>
            <a:blip r:embed="rId10"/>
            <a:stretch>
              <a:fillRect b="-1333"/>
            </a:stretch>
          </a:blipFill>
        </p:spPr>
        <p:txBody>
          <a:bodyPr/>
          <a:lstStyle/>
          <a:p>
            <a:pPr>
              <a:defRPr/>
            </a:pPr>
            <a:r>
              <a:rPr lang="ja-JP" altLang="en-US">
                <a:noFill/>
              </a:rPr>
              <a:t> </a:t>
            </a:r>
          </a:p>
        </p:txBody>
      </p:sp>
      <p:sp>
        <p:nvSpPr>
          <p:cNvPr id="30" name="正方形/長方形 29"/>
          <p:cNvSpPr>
            <a:spLocks noRot="1" noChangeAspect="1" noMove="1" noResize="1" noEditPoints="1" noAdjustHandles="1" noChangeArrowheads="1" noChangeShapeType="1" noTextEdit="1"/>
          </p:cNvSpPr>
          <p:nvPr/>
        </p:nvSpPr>
        <p:spPr>
          <a:xfrm>
            <a:off x="1280079" y="5368707"/>
            <a:ext cx="448584" cy="461665"/>
          </a:xfrm>
          <a:prstGeom prst="rect">
            <a:avLst/>
          </a:prstGeom>
          <a:blipFill>
            <a:blip r:embed="rId11"/>
            <a:stretch>
              <a:fillRect/>
            </a:stretch>
          </a:blipFill>
        </p:spPr>
        <p:txBody>
          <a:bodyPr/>
          <a:lstStyle/>
          <a:p>
            <a:pPr>
              <a:defRPr/>
            </a:pPr>
            <a:r>
              <a:rPr lang="ja-JP" altLang="en-US">
                <a:noFill/>
              </a:rPr>
              <a:t> </a:t>
            </a:r>
          </a:p>
        </p:txBody>
      </p:sp>
      <p:sp>
        <p:nvSpPr>
          <p:cNvPr id="31" name="正方形/長方形 30"/>
          <p:cNvSpPr>
            <a:spLocks noRot="1" noChangeAspect="1" noMove="1" noResize="1" noEditPoints="1" noAdjustHandles="1" noChangeArrowheads="1" noChangeShapeType="1" noTextEdit="1"/>
          </p:cNvSpPr>
          <p:nvPr/>
        </p:nvSpPr>
        <p:spPr>
          <a:xfrm>
            <a:off x="1722832" y="5946342"/>
            <a:ext cx="475900" cy="461665"/>
          </a:xfrm>
          <a:prstGeom prst="rect">
            <a:avLst/>
          </a:prstGeom>
          <a:blipFill>
            <a:blip r:embed="rId12"/>
            <a:stretch>
              <a:fillRect/>
            </a:stretch>
          </a:blipFill>
        </p:spPr>
        <p:txBody>
          <a:bodyPr/>
          <a:lstStyle/>
          <a:p>
            <a:pPr>
              <a:defRPr/>
            </a:pPr>
            <a:r>
              <a:rPr lang="ja-JP" altLang="en-US">
                <a:noFill/>
              </a:rPr>
              <a:t> </a:t>
            </a:r>
          </a:p>
        </p:txBody>
      </p:sp>
      <p:sp>
        <p:nvSpPr>
          <p:cNvPr id="32" name="正方形/長方形 31"/>
          <p:cNvSpPr>
            <a:spLocks noRot="1" noChangeAspect="1" noMove="1" noResize="1" noEditPoints="1" noAdjustHandles="1" noChangeArrowheads="1" noChangeShapeType="1" noTextEdit="1"/>
          </p:cNvSpPr>
          <p:nvPr/>
        </p:nvSpPr>
        <p:spPr>
          <a:xfrm>
            <a:off x="1729244" y="2690190"/>
            <a:ext cx="463075" cy="461665"/>
          </a:xfrm>
          <a:prstGeom prst="rect">
            <a:avLst/>
          </a:prstGeom>
          <a:blipFill>
            <a:blip r:embed="rId13"/>
            <a:stretch>
              <a:fillRect/>
            </a:stretch>
          </a:blipFill>
        </p:spPr>
        <p:txBody>
          <a:bodyPr/>
          <a:lstStyle/>
          <a:p>
            <a:pPr>
              <a:defRPr/>
            </a:pPr>
            <a:r>
              <a:rPr lang="ja-JP" altLang="en-US">
                <a:noFill/>
              </a:rPr>
              <a:t> </a:t>
            </a:r>
          </a:p>
        </p:txBody>
      </p:sp>
      <p:sp>
        <p:nvSpPr>
          <p:cNvPr id="33" name="正方形/長方形 32"/>
          <p:cNvSpPr>
            <a:spLocks noRot="1" noChangeAspect="1" noMove="1" noResize="1" noEditPoints="1" noAdjustHandles="1" noChangeArrowheads="1" noChangeShapeType="1" noTextEdit="1"/>
          </p:cNvSpPr>
          <p:nvPr/>
        </p:nvSpPr>
        <p:spPr>
          <a:xfrm>
            <a:off x="3464944" y="3184243"/>
            <a:ext cx="563744" cy="461665"/>
          </a:xfrm>
          <a:prstGeom prst="rect">
            <a:avLst/>
          </a:prstGeom>
          <a:blipFill>
            <a:blip r:embed="rId14"/>
            <a:stretch>
              <a:fillRect b="-3947"/>
            </a:stretch>
          </a:blipFill>
        </p:spPr>
        <p:txBody>
          <a:bodyPr/>
          <a:lstStyle/>
          <a:p>
            <a:pPr>
              <a:defRPr/>
            </a:pPr>
            <a:r>
              <a:rPr lang="ja-JP" altLang="en-US">
                <a:noFill/>
              </a:rPr>
              <a:t> </a:t>
            </a:r>
          </a:p>
        </p:txBody>
      </p:sp>
      <p:sp>
        <p:nvSpPr>
          <p:cNvPr id="34" name="正方形/長方形 33"/>
          <p:cNvSpPr>
            <a:spLocks noRot="1" noChangeAspect="1" noMove="1" noResize="1" noEditPoints="1" noAdjustHandles="1" noChangeArrowheads="1" noChangeShapeType="1" noTextEdit="1"/>
          </p:cNvSpPr>
          <p:nvPr/>
        </p:nvSpPr>
        <p:spPr>
          <a:xfrm>
            <a:off x="3464944" y="3560278"/>
            <a:ext cx="556627" cy="461665"/>
          </a:xfrm>
          <a:prstGeom prst="rect">
            <a:avLst/>
          </a:prstGeom>
          <a:blipFill>
            <a:blip r:embed="rId15"/>
            <a:stretch>
              <a:fillRect b="-3947"/>
            </a:stretch>
          </a:blipFill>
        </p:spPr>
        <p:txBody>
          <a:bodyPr/>
          <a:lstStyle/>
          <a:p>
            <a:pPr>
              <a:defRPr/>
            </a:pPr>
            <a:r>
              <a:rPr lang="ja-JP" altLang="en-US">
                <a:noFill/>
              </a:rPr>
              <a:t> </a:t>
            </a:r>
          </a:p>
        </p:txBody>
      </p:sp>
      <p:sp>
        <p:nvSpPr>
          <p:cNvPr id="35" name="正方形/長方形 34"/>
          <p:cNvSpPr>
            <a:spLocks noRot="1" noChangeAspect="1" noMove="1" noResize="1" noEditPoints="1" noAdjustHandles="1" noChangeArrowheads="1" noChangeShapeType="1" noTextEdit="1"/>
          </p:cNvSpPr>
          <p:nvPr/>
        </p:nvSpPr>
        <p:spPr>
          <a:xfrm>
            <a:off x="3464944" y="3942801"/>
            <a:ext cx="563744" cy="461665"/>
          </a:xfrm>
          <a:prstGeom prst="rect">
            <a:avLst/>
          </a:prstGeom>
          <a:blipFill>
            <a:blip r:embed="rId16"/>
            <a:stretch>
              <a:fillRect b="-2632"/>
            </a:stretch>
          </a:blipFill>
        </p:spPr>
        <p:txBody>
          <a:bodyPr/>
          <a:lstStyle/>
          <a:p>
            <a:pPr>
              <a:defRPr/>
            </a:pPr>
            <a:r>
              <a:rPr lang="ja-JP" altLang="en-US">
                <a:noFill/>
              </a:rPr>
              <a:t> </a:t>
            </a:r>
          </a:p>
        </p:txBody>
      </p:sp>
      <p:sp>
        <p:nvSpPr>
          <p:cNvPr id="36" name="正方形/長方形 35"/>
          <p:cNvSpPr>
            <a:spLocks noRot="1" noChangeAspect="1" noMove="1" noResize="1" noEditPoints="1" noAdjustHandles="1" noChangeArrowheads="1" noChangeShapeType="1" noTextEdit="1"/>
          </p:cNvSpPr>
          <p:nvPr/>
        </p:nvSpPr>
        <p:spPr>
          <a:xfrm>
            <a:off x="3464944" y="4316674"/>
            <a:ext cx="563744" cy="461665"/>
          </a:xfrm>
          <a:prstGeom prst="rect">
            <a:avLst/>
          </a:prstGeom>
          <a:blipFill>
            <a:blip r:embed="rId17"/>
            <a:stretch>
              <a:fillRect b="-3947"/>
            </a:stretch>
          </a:blipFill>
        </p:spPr>
        <p:txBody>
          <a:bodyPr/>
          <a:lstStyle/>
          <a:p>
            <a:pPr>
              <a:defRPr/>
            </a:pPr>
            <a:r>
              <a:rPr lang="ja-JP" altLang="en-US">
                <a:noFill/>
              </a:rPr>
              <a:t> </a:t>
            </a:r>
          </a:p>
        </p:txBody>
      </p:sp>
      <p:sp>
        <p:nvSpPr>
          <p:cNvPr id="4114" name="テキスト ボックス 3"/>
          <p:cNvSpPr txBox="1">
            <a:spLocks noChangeArrowheads="1"/>
          </p:cNvSpPr>
          <p:nvPr/>
        </p:nvSpPr>
        <p:spPr bwMode="auto">
          <a:xfrm>
            <a:off x="3917950" y="3232150"/>
            <a:ext cx="1679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2000"/>
              <a:t>：帯電電圧</a:t>
            </a:r>
            <a:r>
              <a:rPr lang="en-US" altLang="ja-JP" sz="2000"/>
              <a:t>(V)</a:t>
            </a:r>
            <a:endParaRPr lang="ja-JP" altLang="en-US" sz="2000"/>
          </a:p>
        </p:txBody>
      </p:sp>
      <p:sp>
        <p:nvSpPr>
          <p:cNvPr id="38" name="正方形/長方形 37"/>
          <p:cNvSpPr>
            <a:spLocks noRot="1" noChangeAspect="1" noMove="1" noResize="1" noEditPoints="1" noAdjustHandles="1" noChangeArrowheads="1" noChangeShapeType="1" noTextEdit="1"/>
          </p:cNvSpPr>
          <p:nvPr/>
        </p:nvSpPr>
        <p:spPr>
          <a:xfrm>
            <a:off x="5438479" y="3245798"/>
            <a:ext cx="978601" cy="400110"/>
          </a:xfrm>
          <a:prstGeom prst="rect">
            <a:avLst/>
          </a:prstGeom>
          <a:blipFill>
            <a:blip r:embed="rId18"/>
            <a:stretch>
              <a:fillRect b="-3030"/>
            </a:stretch>
          </a:blipFill>
        </p:spPr>
        <p:txBody>
          <a:bodyPr/>
          <a:lstStyle/>
          <a:p>
            <a:pPr>
              <a:defRPr/>
            </a:pPr>
            <a:r>
              <a:rPr lang="ja-JP" altLang="en-US">
                <a:noFill/>
              </a:rPr>
              <a:t> </a:t>
            </a:r>
          </a:p>
        </p:txBody>
      </p:sp>
      <p:sp>
        <p:nvSpPr>
          <p:cNvPr id="4116" name="テキスト ボックス 3"/>
          <p:cNvSpPr txBox="1">
            <a:spLocks noChangeArrowheads="1"/>
          </p:cNvSpPr>
          <p:nvPr/>
        </p:nvSpPr>
        <p:spPr bwMode="auto">
          <a:xfrm>
            <a:off x="3917950" y="3629025"/>
            <a:ext cx="28686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2000"/>
              <a:t>：固定極 右くし歯電圧</a:t>
            </a:r>
            <a:r>
              <a:rPr lang="en-US" altLang="ja-JP" sz="2000"/>
              <a:t>(V)</a:t>
            </a:r>
            <a:endParaRPr lang="ja-JP" altLang="en-US" sz="2000"/>
          </a:p>
        </p:txBody>
      </p:sp>
      <p:sp>
        <p:nvSpPr>
          <p:cNvPr id="4117" name="テキスト ボックス 3"/>
          <p:cNvSpPr txBox="1">
            <a:spLocks noChangeArrowheads="1"/>
          </p:cNvSpPr>
          <p:nvPr/>
        </p:nvSpPr>
        <p:spPr bwMode="auto">
          <a:xfrm>
            <a:off x="3937000" y="4017963"/>
            <a:ext cx="2867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2000"/>
              <a:t>：固定極 左くし歯電圧</a:t>
            </a:r>
            <a:r>
              <a:rPr lang="en-US" altLang="ja-JP" sz="2000"/>
              <a:t>(V)</a:t>
            </a:r>
            <a:endParaRPr lang="ja-JP" altLang="en-US" sz="2000"/>
          </a:p>
        </p:txBody>
      </p:sp>
      <p:sp>
        <p:nvSpPr>
          <p:cNvPr id="4118" name="テキスト ボックス 3"/>
          <p:cNvSpPr txBox="1">
            <a:spLocks noChangeArrowheads="1"/>
          </p:cNvSpPr>
          <p:nvPr/>
        </p:nvSpPr>
        <p:spPr bwMode="auto">
          <a:xfrm>
            <a:off x="3937000" y="4403725"/>
            <a:ext cx="26114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2000"/>
              <a:t>：可動極 くし歯電圧</a:t>
            </a:r>
            <a:r>
              <a:rPr lang="en-US" altLang="ja-JP" sz="2000"/>
              <a:t>(V)</a:t>
            </a:r>
            <a:endParaRPr lang="ja-JP" altLang="en-US" sz="2000"/>
          </a:p>
        </p:txBody>
      </p:sp>
      <p:sp>
        <p:nvSpPr>
          <p:cNvPr id="4119" name="正方形/長方形 3"/>
          <p:cNvSpPr>
            <a:spLocks noChangeArrowheads="1"/>
          </p:cNvSpPr>
          <p:nvPr/>
        </p:nvSpPr>
        <p:spPr bwMode="auto">
          <a:xfrm>
            <a:off x="4813300" y="2106613"/>
            <a:ext cx="1330325" cy="342900"/>
          </a:xfrm>
          <a:prstGeom prst="rect">
            <a:avLst/>
          </a:prstGeom>
          <a:noFill/>
          <a:ln w="25400" algn="ctr">
            <a:solidFill>
              <a:srgbClr val="190FEB"/>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4120" name="正方形/長方形 42"/>
          <p:cNvSpPr>
            <a:spLocks noChangeArrowheads="1"/>
          </p:cNvSpPr>
          <p:nvPr/>
        </p:nvSpPr>
        <p:spPr bwMode="auto">
          <a:xfrm>
            <a:off x="6642100" y="2106613"/>
            <a:ext cx="1354138" cy="342900"/>
          </a:xfrm>
          <a:prstGeom prst="rect">
            <a:avLst/>
          </a:prstGeom>
          <a:noFill/>
          <a:ln w="25400" algn="ctr">
            <a:solidFill>
              <a:srgbClr val="190FEB"/>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4121" name="テキスト ボックス 3"/>
          <p:cNvSpPr txBox="1">
            <a:spLocks noChangeArrowheads="1"/>
          </p:cNvSpPr>
          <p:nvPr/>
        </p:nvSpPr>
        <p:spPr bwMode="auto">
          <a:xfrm>
            <a:off x="3937000" y="1511300"/>
            <a:ext cx="23320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solidFill>
                  <a:srgbClr val="190FEB"/>
                </a:solidFill>
              </a:rPr>
              <a:t>右くし歯</a:t>
            </a:r>
            <a:r>
              <a:rPr lang="en-US" altLang="ja-JP" sz="1400">
                <a:solidFill>
                  <a:srgbClr val="190FEB"/>
                </a:solidFill>
              </a:rPr>
              <a:t>-</a:t>
            </a:r>
            <a:r>
              <a:rPr lang="ja-JP" altLang="en-US" sz="1400">
                <a:solidFill>
                  <a:srgbClr val="190FEB"/>
                </a:solidFill>
              </a:rPr>
              <a:t>可動極間 発生電圧</a:t>
            </a:r>
          </a:p>
        </p:txBody>
      </p:sp>
      <p:sp>
        <p:nvSpPr>
          <p:cNvPr id="4122" name="テキスト ボックス 3"/>
          <p:cNvSpPr txBox="1">
            <a:spLocks noChangeArrowheads="1"/>
          </p:cNvSpPr>
          <p:nvPr/>
        </p:nvSpPr>
        <p:spPr bwMode="auto">
          <a:xfrm>
            <a:off x="6429375" y="1511300"/>
            <a:ext cx="2333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solidFill>
                  <a:srgbClr val="190FEB"/>
                </a:solidFill>
              </a:rPr>
              <a:t>左くし歯</a:t>
            </a:r>
            <a:r>
              <a:rPr lang="en-US" altLang="ja-JP" sz="1400">
                <a:solidFill>
                  <a:srgbClr val="190FEB"/>
                </a:solidFill>
              </a:rPr>
              <a:t>-</a:t>
            </a:r>
            <a:r>
              <a:rPr lang="ja-JP" altLang="en-US" sz="1400">
                <a:solidFill>
                  <a:srgbClr val="190FEB"/>
                </a:solidFill>
              </a:rPr>
              <a:t>可動極間 発生電圧</a:t>
            </a:r>
          </a:p>
        </p:txBody>
      </p:sp>
      <p:sp>
        <p:nvSpPr>
          <p:cNvPr id="4123" name="テキスト ボックス 1"/>
          <p:cNvSpPr txBox="1">
            <a:spLocks noChangeArrowheads="1"/>
          </p:cNvSpPr>
          <p:nvPr/>
        </p:nvSpPr>
        <p:spPr bwMode="auto">
          <a:xfrm>
            <a:off x="203200" y="873125"/>
            <a:ext cx="26114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u="sng"/>
              <a:t>くし間に働く静電力</a:t>
            </a:r>
          </a:p>
        </p:txBody>
      </p:sp>
      <p:sp>
        <p:nvSpPr>
          <p:cNvPr id="4124" name="テキスト ボックス 1"/>
          <p:cNvSpPr txBox="1">
            <a:spLocks noChangeArrowheads="1"/>
          </p:cNvSpPr>
          <p:nvPr/>
        </p:nvSpPr>
        <p:spPr bwMode="auto">
          <a:xfrm>
            <a:off x="2941638" y="863600"/>
            <a:ext cx="31575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電荷から静電力を導出</a:t>
            </a:r>
          </a:p>
        </p:txBody>
      </p:sp>
      <p:sp>
        <p:nvSpPr>
          <p:cNvPr id="37" name="テキスト ボックス 36"/>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3-4</a:t>
            </a:r>
            <a:endParaRPr lang="ja-JP" altLang="en-US" sz="1400" dirty="0">
              <a:latin typeface="+mn-ea"/>
              <a:ea typeface="+mn-ea"/>
            </a:endParaRPr>
          </a:p>
        </p:txBody>
      </p:sp>
    </p:spTree>
    <p:extLst>
      <p:ext uri="{BB962C8B-B14F-4D97-AF65-F5344CB8AC3E}">
        <p14:creationId xmlns:p14="http://schemas.microsoft.com/office/powerpoint/2010/main" val="2013591968"/>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3A8C5331-C712-47F7-8D0B-2CC39780F5A8}" type="slidenum">
              <a:rPr lang="ja-JP" altLang="en-US" sz="1200" smtClean="0">
                <a:solidFill>
                  <a:srgbClr val="000000"/>
                </a:solidFill>
              </a:rPr>
              <a:pPr/>
              <a:t>27</a:t>
            </a:fld>
            <a:endParaRPr lang="ja-JP" altLang="en-US" sz="1200" smtClean="0">
              <a:solidFill>
                <a:srgbClr val="000000"/>
              </a:solidFill>
            </a:endParaRPr>
          </a:p>
        </p:txBody>
      </p:sp>
      <p:sp>
        <p:nvSpPr>
          <p:cNvPr id="6147" name="テキスト ボックス 1"/>
          <p:cNvSpPr txBox="1">
            <a:spLocks noChangeArrowheads="1"/>
          </p:cNvSpPr>
          <p:nvPr/>
        </p:nvSpPr>
        <p:spPr bwMode="auto">
          <a:xfrm>
            <a:off x="203200" y="873125"/>
            <a:ext cx="26114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u="sng"/>
              <a:t>くし間に働く静電力</a:t>
            </a:r>
          </a:p>
        </p:txBody>
      </p:sp>
      <p:grpSp>
        <p:nvGrpSpPr>
          <p:cNvPr id="6148" name="グループ化 6152"/>
          <p:cNvGrpSpPr>
            <a:grpSpLocks/>
          </p:cNvGrpSpPr>
          <p:nvPr/>
        </p:nvGrpSpPr>
        <p:grpSpPr bwMode="auto">
          <a:xfrm>
            <a:off x="325438" y="1574800"/>
            <a:ext cx="2387600" cy="1423988"/>
            <a:chOff x="382257" y="1755601"/>
            <a:chExt cx="2387660" cy="1424402"/>
          </a:xfrm>
        </p:grpSpPr>
        <p:sp>
          <p:nvSpPr>
            <p:cNvPr id="6200" name="正方形/長方形 1"/>
            <p:cNvSpPr>
              <a:spLocks noChangeArrowheads="1"/>
            </p:cNvSpPr>
            <p:nvPr/>
          </p:nvSpPr>
          <p:spPr bwMode="auto">
            <a:xfrm>
              <a:off x="774440" y="2071396"/>
              <a:ext cx="1408923" cy="130628"/>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6201" name="正方形/長方形 5"/>
            <p:cNvSpPr>
              <a:spLocks noChangeArrowheads="1"/>
            </p:cNvSpPr>
            <p:nvPr/>
          </p:nvSpPr>
          <p:spPr bwMode="auto">
            <a:xfrm>
              <a:off x="774439" y="2415818"/>
              <a:ext cx="1408923" cy="392696"/>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cxnSp>
          <p:nvCxnSpPr>
            <p:cNvPr id="6202" name="直線矢印コネクタ 3"/>
            <p:cNvCxnSpPr>
              <a:cxnSpLocks noChangeShapeType="1"/>
            </p:cNvCxnSpPr>
            <p:nvPr/>
          </p:nvCxnSpPr>
          <p:spPr bwMode="auto">
            <a:xfrm>
              <a:off x="712527" y="2202024"/>
              <a:ext cx="0" cy="213794"/>
            </a:xfrm>
            <a:prstGeom prst="straightConnector1">
              <a:avLst/>
            </a:prstGeom>
            <a:noFill/>
            <a:ln w="12700" algn="ctr">
              <a:solidFill>
                <a:schemeClr val="tx1"/>
              </a:solidFill>
              <a:round/>
              <a:headEnd type="arrow" w="sm" len="sm"/>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03" name="テキスト ボックス 1"/>
            <p:cNvSpPr txBox="1">
              <a:spLocks noChangeArrowheads="1"/>
            </p:cNvSpPr>
            <p:nvPr/>
          </p:nvSpPr>
          <p:spPr bwMode="auto">
            <a:xfrm>
              <a:off x="712527" y="1943978"/>
              <a:ext cx="15440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600"/>
                <a:t>-  -  -  -  -  -  -  -</a:t>
              </a:r>
              <a:endParaRPr lang="ja-JP" altLang="en-US" sz="1600"/>
            </a:p>
          </p:txBody>
        </p:sp>
        <p:sp>
          <p:nvSpPr>
            <p:cNvPr id="5" name="テキスト ボックス 4"/>
            <p:cNvSpPr txBox="1">
              <a:spLocks noRot="1" noChangeAspect="1" noMove="1" noResize="1" noEditPoints="1" noAdjustHandles="1" noChangeArrowheads="1" noChangeShapeType="1" noTextEdit="1"/>
            </p:cNvSpPr>
            <p:nvPr/>
          </p:nvSpPr>
          <p:spPr>
            <a:xfrm>
              <a:off x="382257" y="2125890"/>
              <a:ext cx="299313" cy="276999"/>
            </a:xfrm>
            <a:prstGeom prst="rect">
              <a:avLst/>
            </a:prstGeom>
            <a:blipFill>
              <a:blip r:embed="rId3"/>
              <a:stretch>
                <a:fillRect l="-18367" r="-6122" b="-28889"/>
              </a:stretch>
            </a:blipFill>
          </p:spPr>
          <p:txBody>
            <a:bodyPr/>
            <a:lstStyle/>
            <a:p>
              <a:pPr>
                <a:defRPr/>
              </a:pPr>
              <a:r>
                <a:rPr lang="ja-JP" altLang="en-US">
                  <a:noFill/>
                </a:rPr>
                <a:t> </a:t>
              </a:r>
            </a:p>
          </p:txBody>
        </p:sp>
        <p:sp>
          <p:nvSpPr>
            <p:cNvPr id="11" name="テキスト ボックス 10"/>
            <p:cNvSpPr txBox="1">
              <a:spLocks noRot="1" noChangeAspect="1" noMove="1" noResize="1" noEditPoints="1" noAdjustHandles="1" noChangeArrowheads="1" noChangeShapeType="1" noTextEdit="1"/>
            </p:cNvSpPr>
            <p:nvPr/>
          </p:nvSpPr>
          <p:spPr>
            <a:xfrm>
              <a:off x="1345402" y="2903004"/>
              <a:ext cx="266996" cy="276999"/>
            </a:xfrm>
            <a:prstGeom prst="rect">
              <a:avLst/>
            </a:prstGeom>
            <a:blipFill>
              <a:blip r:embed="rId4"/>
              <a:stretch>
                <a:fillRect l="-20455" r="-15909" b="-11111"/>
              </a:stretch>
            </a:blipFill>
          </p:spPr>
          <p:txBody>
            <a:bodyPr/>
            <a:lstStyle/>
            <a:p>
              <a:pPr>
                <a:defRPr/>
              </a:pPr>
              <a:r>
                <a:rPr lang="ja-JP" altLang="en-US">
                  <a:noFill/>
                </a:rPr>
                <a:t> </a:t>
              </a:r>
            </a:p>
          </p:txBody>
        </p:sp>
        <p:sp>
          <p:nvSpPr>
            <p:cNvPr id="12" name="テキスト ボックス 11"/>
            <p:cNvSpPr txBox="1">
              <a:spLocks noRot="1" noChangeAspect="1" noMove="1" noResize="1" noEditPoints="1" noAdjustHandles="1" noChangeArrowheads="1" noChangeShapeType="1" noTextEdit="1"/>
            </p:cNvSpPr>
            <p:nvPr/>
          </p:nvSpPr>
          <p:spPr>
            <a:xfrm>
              <a:off x="1227892" y="1755601"/>
              <a:ext cx="519693" cy="276999"/>
            </a:xfrm>
            <a:prstGeom prst="rect">
              <a:avLst/>
            </a:prstGeom>
            <a:blipFill>
              <a:blip r:embed="rId5"/>
              <a:stretch>
                <a:fillRect l="-9412" r="-4706" b="-17391"/>
              </a:stretch>
            </a:blipFill>
          </p:spPr>
          <p:txBody>
            <a:bodyPr/>
            <a:lstStyle/>
            <a:p>
              <a:pPr>
                <a:defRPr/>
              </a:pPr>
              <a:r>
                <a:rPr lang="ja-JP" altLang="en-US">
                  <a:noFill/>
                </a:rPr>
                <a:t> </a:t>
              </a:r>
            </a:p>
          </p:txBody>
        </p:sp>
        <p:sp>
          <p:nvSpPr>
            <p:cNvPr id="6207" name="テキスト ボックス 1"/>
            <p:cNvSpPr txBox="1">
              <a:spLocks noChangeArrowheads="1"/>
            </p:cNvSpPr>
            <p:nvPr/>
          </p:nvSpPr>
          <p:spPr bwMode="auto">
            <a:xfrm>
              <a:off x="712527" y="2321328"/>
              <a:ext cx="15504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600"/>
                <a:t>+ + + + + + + +</a:t>
              </a:r>
              <a:endParaRPr lang="ja-JP" altLang="en-US" sz="1600"/>
            </a:p>
          </p:txBody>
        </p:sp>
        <p:sp>
          <p:nvSpPr>
            <p:cNvPr id="15" name="テキスト ボックス 14"/>
            <p:cNvSpPr txBox="1">
              <a:spLocks noRot="1" noChangeAspect="1" noMove="1" noResize="1" noEditPoints="1" noAdjustHandles="1" noChangeArrowheads="1" noChangeShapeType="1" noTextEdit="1"/>
            </p:cNvSpPr>
            <p:nvPr/>
          </p:nvSpPr>
          <p:spPr>
            <a:xfrm>
              <a:off x="2306457" y="1972811"/>
              <a:ext cx="290336" cy="276999"/>
            </a:xfrm>
            <a:prstGeom prst="rect">
              <a:avLst/>
            </a:prstGeom>
            <a:blipFill>
              <a:blip r:embed="rId6"/>
              <a:stretch>
                <a:fillRect l="-10417" r="-2083" b="-17778"/>
              </a:stretch>
            </a:blipFill>
          </p:spPr>
          <p:txBody>
            <a:bodyPr/>
            <a:lstStyle/>
            <a:p>
              <a:pPr>
                <a:defRPr/>
              </a:pPr>
              <a:r>
                <a:rPr lang="ja-JP" altLang="en-US">
                  <a:noFill/>
                </a:rPr>
                <a:t> </a:t>
              </a:r>
            </a:p>
          </p:txBody>
        </p:sp>
        <p:sp>
          <p:nvSpPr>
            <p:cNvPr id="17" name="テキスト ボックス 16"/>
            <p:cNvSpPr txBox="1">
              <a:spLocks noRot="1" noChangeAspect="1" noMove="1" noResize="1" noEditPoints="1" noAdjustHandles="1" noChangeArrowheads="1" noChangeShapeType="1" noTextEdit="1"/>
            </p:cNvSpPr>
            <p:nvPr/>
          </p:nvSpPr>
          <p:spPr>
            <a:xfrm>
              <a:off x="2306457" y="2473666"/>
              <a:ext cx="463460" cy="276999"/>
            </a:xfrm>
            <a:prstGeom prst="rect">
              <a:avLst/>
            </a:prstGeom>
            <a:blipFill>
              <a:blip r:embed="rId7"/>
              <a:stretch>
                <a:fillRect l="-2632" r="-2632" b="-17391"/>
              </a:stretch>
            </a:blipFill>
          </p:spPr>
          <p:txBody>
            <a:bodyPr/>
            <a:lstStyle/>
            <a:p>
              <a:pPr>
                <a:defRPr/>
              </a:pPr>
              <a:r>
                <a:rPr lang="ja-JP" altLang="en-US">
                  <a:noFill/>
                </a:rPr>
                <a:t> </a:t>
              </a:r>
            </a:p>
          </p:txBody>
        </p:sp>
      </p:grpSp>
      <p:grpSp>
        <p:nvGrpSpPr>
          <p:cNvPr id="6149" name="グループ化 9"/>
          <p:cNvGrpSpPr>
            <a:grpSpLocks/>
          </p:cNvGrpSpPr>
          <p:nvPr/>
        </p:nvGrpSpPr>
        <p:grpSpPr bwMode="auto">
          <a:xfrm>
            <a:off x="2795588" y="1738313"/>
            <a:ext cx="1771650" cy="627062"/>
            <a:chOff x="2778607" y="1501452"/>
            <a:chExt cx="1771639" cy="627192"/>
          </a:xfrm>
        </p:grpSpPr>
        <p:sp>
          <p:nvSpPr>
            <p:cNvPr id="18" name="テキスト ボックス 17"/>
            <p:cNvSpPr txBox="1">
              <a:spLocks noRot="1" noChangeAspect="1" noMove="1" noResize="1" noEditPoints="1" noAdjustHandles="1" noChangeArrowheads="1" noChangeShapeType="1" noTextEdit="1"/>
            </p:cNvSpPr>
            <p:nvPr/>
          </p:nvSpPr>
          <p:spPr>
            <a:xfrm>
              <a:off x="3118861" y="1943978"/>
              <a:ext cx="480581" cy="184666"/>
            </a:xfrm>
            <a:prstGeom prst="rect">
              <a:avLst/>
            </a:prstGeom>
            <a:blipFill>
              <a:blip r:embed="rId8"/>
              <a:stretch>
                <a:fillRect l="-2532" r="-6329" b="-16667"/>
              </a:stretch>
            </a:blipFill>
          </p:spPr>
          <p:txBody>
            <a:bodyPr/>
            <a:lstStyle/>
            <a:p>
              <a:pPr>
                <a:defRPr/>
              </a:pPr>
              <a:r>
                <a:rPr lang="ja-JP" altLang="en-US">
                  <a:noFill/>
                </a:rPr>
                <a:t> </a:t>
              </a:r>
            </a:p>
          </p:txBody>
        </p:sp>
        <p:sp>
          <p:nvSpPr>
            <p:cNvPr id="19" name="テキスト ボックス 1"/>
            <p:cNvSpPr txBox="1">
              <a:spLocks noRot="1" noChangeAspect="1" noMove="1" noResize="1" noEditPoints="1" noAdjustHandles="1" noChangeArrowheads="1" noChangeShapeType="1" noTextEdit="1"/>
            </p:cNvSpPr>
            <p:nvPr/>
          </p:nvSpPr>
          <p:spPr bwMode="auto">
            <a:xfrm>
              <a:off x="2778607" y="1501452"/>
              <a:ext cx="1771639" cy="461665"/>
            </a:xfrm>
            <a:prstGeom prst="rect">
              <a:avLst/>
            </a:prstGeom>
            <a:blipFill>
              <a:blip r:embed="rId9"/>
              <a:stretch>
                <a:fillRect b="-9211"/>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ja-JP" altLang="en-US">
                  <a:noFill/>
                </a:rPr>
                <a:t> </a:t>
              </a:r>
            </a:p>
          </p:txBody>
        </p:sp>
      </p:grpSp>
      <p:grpSp>
        <p:nvGrpSpPr>
          <p:cNvPr id="6150" name="グループ化 7"/>
          <p:cNvGrpSpPr>
            <a:grpSpLocks/>
          </p:cNvGrpSpPr>
          <p:nvPr/>
        </p:nvGrpSpPr>
        <p:grpSpPr bwMode="auto">
          <a:xfrm>
            <a:off x="5330825" y="1071563"/>
            <a:ext cx="1916113" cy="1243012"/>
            <a:chOff x="5709615" y="1376948"/>
            <a:chExt cx="1915909" cy="1243381"/>
          </a:xfrm>
        </p:grpSpPr>
        <p:sp>
          <p:nvSpPr>
            <p:cNvPr id="6195" name="テキスト ボックス 1"/>
            <p:cNvSpPr txBox="1">
              <a:spLocks noChangeArrowheads="1"/>
            </p:cNvSpPr>
            <p:nvPr/>
          </p:nvSpPr>
          <p:spPr bwMode="auto">
            <a:xfrm>
              <a:off x="5709615" y="1376948"/>
              <a:ext cx="19159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u="sng"/>
                <a:t>エレクトレット電位差</a:t>
              </a:r>
            </a:p>
          </p:txBody>
        </p:sp>
        <p:sp>
          <p:nvSpPr>
            <p:cNvPr id="7" name="正方形/長方形 6"/>
            <p:cNvSpPr>
              <a:spLocks noRot="1" noChangeAspect="1" noMove="1" noResize="1" noEditPoints="1" noAdjustHandles="1" noChangeArrowheads="1" noChangeShapeType="1" noTextEdit="1"/>
            </p:cNvSpPr>
            <p:nvPr/>
          </p:nvSpPr>
          <p:spPr>
            <a:xfrm>
              <a:off x="5709615" y="1769596"/>
              <a:ext cx="1444113" cy="611834"/>
            </a:xfrm>
            <a:prstGeom prst="rect">
              <a:avLst/>
            </a:prstGeom>
            <a:blipFill>
              <a:blip r:embed="rId10"/>
              <a:stretch>
                <a:fillRect/>
              </a:stretch>
            </a:blipFill>
          </p:spPr>
          <p:txBody>
            <a:bodyPr/>
            <a:lstStyle/>
            <a:p>
              <a:pPr>
                <a:defRPr/>
              </a:pPr>
              <a:r>
                <a:rPr lang="ja-JP" altLang="en-US">
                  <a:noFill/>
                </a:rPr>
                <a:t> </a:t>
              </a:r>
            </a:p>
          </p:txBody>
        </p:sp>
        <p:sp>
          <p:nvSpPr>
            <p:cNvPr id="22" name="正方形/長方形 21"/>
            <p:cNvSpPr>
              <a:spLocks noRot="1" noChangeAspect="1" noMove="1" noResize="1" noEditPoints="1" noAdjustHandles="1" noChangeArrowheads="1" noChangeShapeType="1" noTextEdit="1"/>
            </p:cNvSpPr>
            <p:nvPr/>
          </p:nvSpPr>
          <p:spPr>
            <a:xfrm>
              <a:off x="5747715" y="2343330"/>
              <a:ext cx="1349408" cy="276999"/>
            </a:xfrm>
            <a:prstGeom prst="rect">
              <a:avLst/>
            </a:prstGeom>
            <a:blipFill>
              <a:blip r:embed="rId11"/>
              <a:stretch>
                <a:fillRect b="-15217"/>
              </a:stretch>
            </a:blipFill>
          </p:spPr>
          <p:txBody>
            <a:bodyPr/>
            <a:lstStyle/>
            <a:p>
              <a:pPr>
                <a:defRPr/>
              </a:pPr>
              <a:r>
                <a:rPr lang="ja-JP" altLang="en-US">
                  <a:noFill/>
                </a:rPr>
                <a:t> </a:t>
              </a:r>
            </a:p>
          </p:txBody>
        </p:sp>
      </p:grpSp>
      <p:grpSp>
        <p:nvGrpSpPr>
          <p:cNvPr id="6151" name="グループ化 24"/>
          <p:cNvGrpSpPr>
            <a:grpSpLocks/>
          </p:cNvGrpSpPr>
          <p:nvPr/>
        </p:nvGrpSpPr>
        <p:grpSpPr bwMode="auto">
          <a:xfrm>
            <a:off x="5330825" y="2646363"/>
            <a:ext cx="2786063" cy="762000"/>
            <a:chOff x="5709615" y="1376948"/>
            <a:chExt cx="2786340" cy="761980"/>
          </a:xfrm>
        </p:grpSpPr>
        <p:sp>
          <p:nvSpPr>
            <p:cNvPr id="6193" name="テキスト ボックス 1"/>
            <p:cNvSpPr txBox="1">
              <a:spLocks noChangeArrowheads="1"/>
            </p:cNvSpPr>
            <p:nvPr/>
          </p:nvSpPr>
          <p:spPr bwMode="auto">
            <a:xfrm>
              <a:off x="5709615" y="1376948"/>
              <a:ext cx="27863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u="sng"/>
                <a:t>静電誘導による電荷分布安定</a:t>
              </a:r>
            </a:p>
          </p:txBody>
        </p:sp>
        <p:sp>
          <p:nvSpPr>
            <p:cNvPr id="27" name="正方形/長方形 26"/>
            <p:cNvSpPr>
              <a:spLocks noRot="1" noChangeAspect="1" noMove="1" noResize="1" noEditPoints="1" noAdjustHandles="1" noChangeArrowheads="1" noChangeShapeType="1" noTextEdit="1"/>
            </p:cNvSpPr>
            <p:nvPr/>
          </p:nvSpPr>
          <p:spPr>
            <a:xfrm>
              <a:off x="5709615" y="1769596"/>
              <a:ext cx="1903150" cy="369332"/>
            </a:xfrm>
            <a:prstGeom prst="rect">
              <a:avLst/>
            </a:prstGeom>
            <a:blipFill>
              <a:blip r:embed="rId12"/>
              <a:stretch>
                <a:fillRect b="-1667"/>
              </a:stretch>
            </a:blipFill>
          </p:spPr>
          <p:txBody>
            <a:bodyPr/>
            <a:lstStyle/>
            <a:p>
              <a:pPr>
                <a:defRPr/>
              </a:pPr>
              <a:r>
                <a:rPr lang="ja-JP" altLang="en-US">
                  <a:noFill/>
                </a:rPr>
                <a:t> </a:t>
              </a:r>
            </a:p>
          </p:txBody>
        </p:sp>
      </p:grpSp>
      <p:grpSp>
        <p:nvGrpSpPr>
          <p:cNvPr id="6152" name="グループ化 28"/>
          <p:cNvGrpSpPr>
            <a:grpSpLocks/>
          </p:cNvGrpSpPr>
          <p:nvPr/>
        </p:nvGrpSpPr>
        <p:grpSpPr bwMode="auto">
          <a:xfrm>
            <a:off x="5330825" y="3684588"/>
            <a:ext cx="2749550" cy="1004887"/>
            <a:chOff x="5709615" y="1376948"/>
            <a:chExt cx="2749535" cy="1004482"/>
          </a:xfrm>
        </p:grpSpPr>
        <p:sp>
          <p:nvSpPr>
            <p:cNvPr id="6191" name="テキスト ボックス 1"/>
            <p:cNvSpPr txBox="1">
              <a:spLocks noChangeArrowheads="1"/>
            </p:cNvSpPr>
            <p:nvPr/>
          </p:nvSpPr>
          <p:spPr bwMode="auto">
            <a:xfrm>
              <a:off x="5709615" y="1376948"/>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u="sng"/>
                <a:t>電位差</a:t>
              </a:r>
            </a:p>
          </p:txBody>
        </p:sp>
        <p:sp>
          <p:nvSpPr>
            <p:cNvPr id="31" name="正方形/長方形 30"/>
            <p:cNvSpPr>
              <a:spLocks noRot="1" noChangeAspect="1" noMove="1" noResize="1" noEditPoints="1" noAdjustHandles="1" noChangeArrowheads="1" noChangeShapeType="1" noTextEdit="1"/>
            </p:cNvSpPr>
            <p:nvPr/>
          </p:nvSpPr>
          <p:spPr>
            <a:xfrm>
              <a:off x="5709615" y="1769596"/>
              <a:ext cx="2749535" cy="611834"/>
            </a:xfrm>
            <a:prstGeom prst="rect">
              <a:avLst/>
            </a:prstGeom>
            <a:blipFill>
              <a:blip r:embed="rId13"/>
              <a:stretch>
                <a:fillRect/>
              </a:stretch>
            </a:blipFill>
          </p:spPr>
          <p:txBody>
            <a:bodyPr/>
            <a:lstStyle/>
            <a:p>
              <a:pPr>
                <a:defRPr/>
              </a:pPr>
              <a:r>
                <a:rPr lang="ja-JP" altLang="en-US">
                  <a:noFill/>
                </a:rPr>
                <a:t> </a:t>
              </a:r>
            </a:p>
          </p:txBody>
        </p:sp>
      </p:grpSp>
      <p:grpSp>
        <p:nvGrpSpPr>
          <p:cNvPr id="6153" name="グループ化 46"/>
          <p:cNvGrpSpPr>
            <a:grpSpLocks/>
          </p:cNvGrpSpPr>
          <p:nvPr/>
        </p:nvGrpSpPr>
        <p:grpSpPr bwMode="auto">
          <a:xfrm>
            <a:off x="5330825" y="4932363"/>
            <a:ext cx="3686175" cy="1279525"/>
            <a:chOff x="5330338" y="4932349"/>
            <a:chExt cx="3686650" cy="1279168"/>
          </a:xfrm>
        </p:grpSpPr>
        <p:grpSp>
          <p:nvGrpSpPr>
            <p:cNvPr id="6187" name="グループ化 31"/>
            <p:cNvGrpSpPr>
              <a:grpSpLocks/>
            </p:cNvGrpSpPr>
            <p:nvPr/>
          </p:nvGrpSpPr>
          <p:grpSpPr bwMode="auto">
            <a:xfrm>
              <a:off x="5330338" y="4932349"/>
              <a:ext cx="3686650" cy="1059497"/>
              <a:chOff x="5709615" y="1376948"/>
              <a:chExt cx="3686650" cy="1059497"/>
            </a:xfrm>
          </p:grpSpPr>
          <p:sp>
            <p:nvSpPr>
              <p:cNvPr id="6189" name="テキスト ボックス 1"/>
              <p:cNvSpPr txBox="1">
                <a:spLocks noChangeArrowheads="1"/>
              </p:cNvSpPr>
              <p:nvPr/>
            </p:nvSpPr>
            <p:spPr bwMode="auto">
              <a:xfrm>
                <a:off x="5709615" y="1376948"/>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u="sng"/>
                  <a:t>電荷</a:t>
                </a:r>
              </a:p>
            </p:txBody>
          </p:sp>
          <p:sp>
            <p:nvSpPr>
              <p:cNvPr id="34" name="正方形/長方形 33"/>
              <p:cNvSpPr>
                <a:spLocks noRot="1" noChangeAspect="1" noMove="1" noResize="1" noEditPoints="1" noAdjustHandles="1" noChangeArrowheads="1" noChangeShapeType="1" noTextEdit="1"/>
              </p:cNvSpPr>
              <p:nvPr/>
            </p:nvSpPr>
            <p:spPr>
              <a:xfrm>
                <a:off x="5709615" y="1769596"/>
                <a:ext cx="3686650" cy="666849"/>
              </a:xfrm>
              <a:prstGeom prst="rect">
                <a:avLst/>
              </a:prstGeom>
              <a:blipFill>
                <a:blip r:embed="rId14"/>
                <a:stretch>
                  <a:fillRect/>
                </a:stretch>
              </a:blipFill>
            </p:spPr>
            <p:txBody>
              <a:bodyPr/>
              <a:lstStyle/>
              <a:p>
                <a:pPr>
                  <a:defRPr/>
                </a:pPr>
                <a:r>
                  <a:rPr lang="ja-JP" altLang="en-US">
                    <a:noFill/>
                  </a:rPr>
                  <a:t> </a:t>
                </a:r>
              </a:p>
            </p:txBody>
          </p:sp>
        </p:grpSp>
        <p:sp>
          <p:nvSpPr>
            <p:cNvPr id="50" name="正方形/長方形 49"/>
            <p:cNvSpPr>
              <a:spLocks noRot="1" noChangeAspect="1" noMove="1" noResize="1" noEditPoints="1" noAdjustHandles="1" noChangeArrowheads="1" noChangeShapeType="1" noTextEdit="1"/>
            </p:cNvSpPr>
            <p:nvPr/>
          </p:nvSpPr>
          <p:spPr>
            <a:xfrm>
              <a:off x="5401468" y="5934518"/>
              <a:ext cx="990143" cy="276999"/>
            </a:xfrm>
            <a:prstGeom prst="rect">
              <a:avLst/>
            </a:prstGeom>
            <a:blipFill>
              <a:blip r:embed="rId15"/>
              <a:stretch>
                <a:fillRect t="-2222" b="-17778"/>
              </a:stretch>
            </a:blipFill>
          </p:spPr>
          <p:txBody>
            <a:bodyPr/>
            <a:lstStyle/>
            <a:p>
              <a:pPr>
                <a:defRPr/>
              </a:pPr>
              <a:r>
                <a:rPr lang="ja-JP" altLang="en-US">
                  <a:noFill/>
                </a:rPr>
                <a:t> </a:t>
              </a:r>
            </a:p>
          </p:txBody>
        </p:sp>
      </p:grpSp>
      <p:grpSp>
        <p:nvGrpSpPr>
          <p:cNvPr id="6154" name="グループ化 6158"/>
          <p:cNvGrpSpPr>
            <a:grpSpLocks/>
          </p:cNvGrpSpPr>
          <p:nvPr/>
        </p:nvGrpSpPr>
        <p:grpSpPr bwMode="auto">
          <a:xfrm>
            <a:off x="244475" y="3432175"/>
            <a:ext cx="3040063" cy="2413000"/>
            <a:chOff x="243941" y="3431816"/>
            <a:chExt cx="3040656" cy="2413793"/>
          </a:xfrm>
        </p:grpSpPr>
        <p:grpSp>
          <p:nvGrpSpPr>
            <p:cNvPr id="6157" name="グループ化 6151"/>
            <p:cNvGrpSpPr>
              <a:grpSpLocks/>
            </p:cNvGrpSpPr>
            <p:nvPr/>
          </p:nvGrpSpPr>
          <p:grpSpPr bwMode="auto">
            <a:xfrm>
              <a:off x="705671" y="3431816"/>
              <a:ext cx="2479320" cy="2413793"/>
              <a:chOff x="812020" y="3473671"/>
              <a:chExt cx="2479320" cy="2413793"/>
            </a:xfrm>
          </p:grpSpPr>
          <p:grpSp>
            <p:nvGrpSpPr>
              <p:cNvPr id="6162" name="グループ化 50"/>
              <p:cNvGrpSpPr>
                <a:grpSpLocks/>
              </p:cNvGrpSpPr>
              <p:nvPr/>
            </p:nvGrpSpPr>
            <p:grpSpPr bwMode="auto">
              <a:xfrm>
                <a:off x="812020" y="3495652"/>
                <a:ext cx="2479320" cy="2391812"/>
                <a:chOff x="783276" y="3190910"/>
                <a:chExt cx="2479320" cy="2391812"/>
              </a:xfrm>
            </p:grpSpPr>
            <p:sp>
              <p:nvSpPr>
                <p:cNvPr id="6170" name="正方形/長方形 34"/>
                <p:cNvSpPr>
                  <a:spLocks noChangeArrowheads="1"/>
                </p:cNvSpPr>
                <p:nvPr/>
              </p:nvSpPr>
              <p:spPr bwMode="auto">
                <a:xfrm>
                  <a:off x="783276" y="3826780"/>
                  <a:ext cx="1408923" cy="392696"/>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6171" name="正方形/長方形 37"/>
                <p:cNvSpPr>
                  <a:spLocks noChangeArrowheads="1"/>
                </p:cNvSpPr>
                <p:nvPr/>
              </p:nvSpPr>
              <p:spPr bwMode="auto">
                <a:xfrm>
                  <a:off x="1474589" y="4845604"/>
                  <a:ext cx="1408923" cy="130628"/>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6172" name="正方形/長方形 38"/>
                <p:cNvSpPr>
                  <a:spLocks noChangeArrowheads="1"/>
                </p:cNvSpPr>
                <p:nvPr/>
              </p:nvSpPr>
              <p:spPr bwMode="auto">
                <a:xfrm>
                  <a:off x="1474589" y="5190026"/>
                  <a:ext cx="1408923" cy="392696"/>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6173" name="テキスト ボックス 1"/>
                <p:cNvSpPr txBox="1">
                  <a:spLocks noChangeArrowheads="1"/>
                </p:cNvSpPr>
                <p:nvPr/>
              </p:nvSpPr>
              <p:spPr bwMode="auto">
                <a:xfrm>
                  <a:off x="1407044" y="4716026"/>
                  <a:ext cx="15440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600"/>
                    <a:t>-  -  -  -  -  -  -  -</a:t>
                  </a:r>
                  <a:endParaRPr lang="ja-JP" altLang="en-US" sz="1600"/>
                </a:p>
              </p:txBody>
            </p:sp>
            <p:cxnSp>
              <p:nvCxnSpPr>
                <p:cNvPr id="6174" name="直線コネクタ 23"/>
                <p:cNvCxnSpPr>
                  <a:cxnSpLocks noChangeShapeType="1"/>
                </p:cNvCxnSpPr>
                <p:nvPr/>
              </p:nvCxnSpPr>
              <p:spPr bwMode="auto">
                <a:xfrm flipV="1">
                  <a:off x="1478900" y="3549109"/>
                  <a:ext cx="0" cy="2033613"/>
                </a:xfrm>
                <a:prstGeom prst="line">
                  <a:avLst/>
                </a:prstGeom>
                <a:noFill/>
                <a:ln w="12700"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75" name="直線コネクタ 48"/>
                <p:cNvCxnSpPr>
                  <a:cxnSpLocks noChangeShapeType="1"/>
                </p:cNvCxnSpPr>
                <p:nvPr/>
              </p:nvCxnSpPr>
              <p:spPr bwMode="auto">
                <a:xfrm flipV="1">
                  <a:off x="2192887" y="3619558"/>
                  <a:ext cx="0" cy="1963164"/>
                </a:xfrm>
                <a:prstGeom prst="line">
                  <a:avLst/>
                </a:prstGeom>
                <a:noFill/>
                <a:ln w="12700"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76" name="直線矢印コネクタ 51"/>
                <p:cNvCxnSpPr>
                  <a:cxnSpLocks noChangeShapeType="1"/>
                </p:cNvCxnSpPr>
                <p:nvPr/>
              </p:nvCxnSpPr>
              <p:spPr bwMode="auto">
                <a:xfrm>
                  <a:off x="1370457" y="4949315"/>
                  <a:ext cx="0" cy="213794"/>
                </a:xfrm>
                <a:prstGeom prst="straightConnector1">
                  <a:avLst/>
                </a:prstGeom>
                <a:noFill/>
                <a:ln w="12700" algn="ctr">
                  <a:solidFill>
                    <a:schemeClr val="tx1"/>
                  </a:solidFill>
                  <a:round/>
                  <a:headEnd type="arrow" w="sm" len="sm"/>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3" name="テキスト ボックス 52"/>
                <p:cNvSpPr txBox="1">
                  <a:spLocks noRot="1" noChangeAspect="1" noMove="1" noResize="1" noEditPoints="1" noAdjustHandles="1" noChangeArrowheads="1" noChangeShapeType="1" noTextEdit="1"/>
                </p:cNvSpPr>
                <p:nvPr/>
              </p:nvSpPr>
              <p:spPr>
                <a:xfrm>
                  <a:off x="1040187" y="4873181"/>
                  <a:ext cx="299313" cy="276999"/>
                </a:xfrm>
                <a:prstGeom prst="rect">
                  <a:avLst/>
                </a:prstGeom>
                <a:blipFill>
                  <a:blip r:embed="rId16"/>
                  <a:stretch>
                    <a:fillRect l="-18367" r="-4082" b="-28889"/>
                  </a:stretch>
                </a:blipFill>
              </p:spPr>
              <p:txBody>
                <a:bodyPr/>
                <a:lstStyle/>
                <a:p>
                  <a:pPr>
                    <a:defRPr/>
                  </a:pPr>
                  <a:r>
                    <a:rPr lang="ja-JP" altLang="en-US">
                      <a:noFill/>
                    </a:rPr>
                    <a:t> </a:t>
                  </a:r>
                </a:p>
              </p:txBody>
            </p:sp>
            <p:cxnSp>
              <p:nvCxnSpPr>
                <p:cNvPr id="6178" name="直線矢印コネクタ 53"/>
                <p:cNvCxnSpPr>
                  <a:cxnSpLocks noChangeShapeType="1"/>
                </p:cNvCxnSpPr>
                <p:nvPr/>
              </p:nvCxnSpPr>
              <p:spPr bwMode="auto">
                <a:xfrm>
                  <a:off x="1368075" y="4219476"/>
                  <a:ext cx="0" cy="601850"/>
                </a:xfrm>
                <a:prstGeom prst="straightConnector1">
                  <a:avLst/>
                </a:prstGeom>
                <a:noFill/>
                <a:ln w="12700" algn="ctr">
                  <a:solidFill>
                    <a:schemeClr val="tx1"/>
                  </a:solidFill>
                  <a:round/>
                  <a:headEnd type="arrow" w="sm" len="sm"/>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5" name="テキスト ボックス 54"/>
                <p:cNvSpPr txBox="1">
                  <a:spLocks noRot="1" noChangeAspect="1" noMove="1" noResize="1" noEditPoints="1" noAdjustHandles="1" noChangeArrowheads="1" noChangeShapeType="1" noTextEdit="1"/>
                </p:cNvSpPr>
                <p:nvPr/>
              </p:nvSpPr>
              <p:spPr>
                <a:xfrm>
                  <a:off x="1040187" y="4329251"/>
                  <a:ext cx="304634" cy="276999"/>
                </a:xfrm>
                <a:prstGeom prst="rect">
                  <a:avLst/>
                </a:prstGeom>
                <a:blipFill>
                  <a:blip r:embed="rId17"/>
                  <a:stretch>
                    <a:fillRect l="-18000" r="-4000" b="-26087"/>
                  </a:stretch>
                </a:blipFill>
              </p:spPr>
              <p:txBody>
                <a:bodyPr/>
                <a:lstStyle/>
                <a:p>
                  <a:pPr>
                    <a:defRPr/>
                  </a:pPr>
                  <a:r>
                    <a:rPr lang="ja-JP" altLang="en-US">
                      <a:noFill/>
                    </a:rPr>
                    <a:t> </a:t>
                  </a:r>
                </a:p>
              </p:txBody>
            </p:sp>
            <p:sp>
              <p:nvSpPr>
                <p:cNvPr id="57" name="テキスト ボックス 56"/>
                <p:cNvSpPr txBox="1">
                  <a:spLocks noRot="1" noChangeAspect="1" noMove="1" noResize="1" noEditPoints="1" noAdjustHandles="1" noChangeArrowheads="1" noChangeShapeType="1" noTextEdit="1"/>
                </p:cNvSpPr>
                <p:nvPr/>
              </p:nvSpPr>
              <p:spPr>
                <a:xfrm>
                  <a:off x="2972260" y="4732819"/>
                  <a:ext cx="290336" cy="276999"/>
                </a:xfrm>
                <a:prstGeom prst="rect">
                  <a:avLst/>
                </a:prstGeom>
                <a:blipFill>
                  <a:blip r:embed="rId18"/>
                  <a:stretch>
                    <a:fillRect l="-10638" r="-4255" b="-17778"/>
                  </a:stretch>
                </a:blipFill>
              </p:spPr>
              <p:txBody>
                <a:bodyPr/>
                <a:lstStyle/>
                <a:p>
                  <a:pPr>
                    <a:defRPr/>
                  </a:pPr>
                  <a:r>
                    <a:rPr lang="ja-JP" altLang="en-US">
                      <a:noFill/>
                    </a:rPr>
                    <a:t> </a:t>
                  </a:r>
                </a:p>
              </p:txBody>
            </p:sp>
            <p:sp>
              <p:nvSpPr>
                <p:cNvPr id="58" name="テキスト ボックス 57"/>
                <p:cNvSpPr txBox="1">
                  <a:spLocks noRot="1" noChangeAspect="1" noMove="1" noResize="1" noEditPoints="1" noAdjustHandles="1" noChangeArrowheads="1" noChangeShapeType="1" noTextEdit="1"/>
                </p:cNvSpPr>
                <p:nvPr/>
              </p:nvSpPr>
              <p:spPr>
                <a:xfrm>
                  <a:off x="1681706" y="5211806"/>
                  <a:ext cx="285013" cy="276999"/>
                </a:xfrm>
                <a:prstGeom prst="rect">
                  <a:avLst/>
                </a:prstGeom>
                <a:blipFill>
                  <a:blip r:embed="rId19"/>
                  <a:stretch>
                    <a:fillRect l="-10638" r="-4255" b="-17391"/>
                  </a:stretch>
                </a:blipFill>
              </p:spPr>
              <p:txBody>
                <a:bodyPr/>
                <a:lstStyle/>
                <a:p>
                  <a:pPr>
                    <a:defRPr/>
                  </a:pPr>
                  <a:r>
                    <a:rPr lang="ja-JP" altLang="en-US">
                      <a:noFill/>
                    </a:rPr>
                    <a:t> </a:t>
                  </a:r>
                </a:p>
              </p:txBody>
            </p:sp>
            <p:sp>
              <p:nvSpPr>
                <p:cNvPr id="59" name="テキスト ボックス 58"/>
                <p:cNvSpPr txBox="1">
                  <a:spLocks noRot="1" noChangeAspect="1" noMove="1" noResize="1" noEditPoints="1" noAdjustHandles="1" noChangeArrowheads="1" noChangeShapeType="1" noTextEdit="1"/>
                </p:cNvSpPr>
                <p:nvPr/>
              </p:nvSpPr>
              <p:spPr>
                <a:xfrm>
                  <a:off x="2323331" y="5247874"/>
                  <a:ext cx="463460" cy="276999"/>
                </a:xfrm>
                <a:prstGeom prst="rect">
                  <a:avLst/>
                </a:prstGeom>
                <a:blipFill>
                  <a:blip r:embed="rId20"/>
                  <a:stretch>
                    <a:fillRect l="-1316" r="-3947" b="-17778"/>
                  </a:stretch>
                </a:blipFill>
              </p:spPr>
              <p:txBody>
                <a:bodyPr/>
                <a:lstStyle/>
                <a:p>
                  <a:pPr>
                    <a:defRPr/>
                  </a:pPr>
                  <a:r>
                    <a:rPr lang="ja-JP" altLang="en-US">
                      <a:noFill/>
                    </a:rPr>
                    <a:t> </a:t>
                  </a:r>
                </a:p>
              </p:txBody>
            </p:sp>
            <p:sp>
              <p:nvSpPr>
                <p:cNvPr id="60" name="テキスト ボックス 59"/>
                <p:cNvSpPr txBox="1">
                  <a:spLocks noRot="1" noChangeAspect="1" noMove="1" noResize="1" noEditPoints="1" noAdjustHandles="1" noChangeArrowheads="1" noChangeShapeType="1" noTextEdit="1"/>
                </p:cNvSpPr>
                <p:nvPr/>
              </p:nvSpPr>
              <p:spPr>
                <a:xfrm>
                  <a:off x="1681706" y="3879294"/>
                  <a:ext cx="290336" cy="276999"/>
                </a:xfrm>
                <a:prstGeom prst="rect">
                  <a:avLst/>
                </a:prstGeom>
                <a:blipFill>
                  <a:blip r:embed="rId21"/>
                  <a:stretch>
                    <a:fillRect l="-10417" r="-4167" b="-17391"/>
                  </a:stretch>
                </a:blipFill>
              </p:spPr>
              <p:txBody>
                <a:bodyPr/>
                <a:lstStyle/>
                <a:p>
                  <a:pPr>
                    <a:defRPr/>
                  </a:pPr>
                  <a:r>
                    <a:rPr lang="ja-JP" altLang="en-US">
                      <a:noFill/>
                    </a:rPr>
                    <a:t> </a:t>
                  </a:r>
                </a:p>
              </p:txBody>
            </p:sp>
            <p:sp>
              <p:nvSpPr>
                <p:cNvPr id="61" name="テキスト ボックス 60"/>
                <p:cNvSpPr txBox="1">
                  <a:spLocks noRot="1" noChangeAspect="1" noMove="1" noResize="1" noEditPoints="1" noAdjustHandles="1" noChangeArrowheads="1" noChangeShapeType="1" noTextEdit="1"/>
                </p:cNvSpPr>
                <p:nvPr/>
              </p:nvSpPr>
              <p:spPr>
                <a:xfrm>
                  <a:off x="1035532" y="3891438"/>
                  <a:ext cx="192360" cy="276999"/>
                </a:xfrm>
                <a:prstGeom prst="rect">
                  <a:avLst/>
                </a:prstGeom>
                <a:blipFill>
                  <a:blip r:embed="rId22"/>
                  <a:stretch>
                    <a:fillRect l="-25000" r="-25000" b="-8696"/>
                  </a:stretch>
                </a:blipFill>
              </p:spPr>
              <p:txBody>
                <a:bodyPr/>
                <a:lstStyle/>
                <a:p>
                  <a:pPr>
                    <a:defRPr/>
                  </a:pPr>
                  <a:r>
                    <a:rPr lang="ja-JP" altLang="en-US">
                      <a:noFill/>
                    </a:rPr>
                    <a:t> </a:t>
                  </a:r>
                </a:p>
              </p:txBody>
            </p:sp>
            <p:sp>
              <p:nvSpPr>
                <p:cNvPr id="62" name="テキスト ボックス 61"/>
                <p:cNvSpPr txBox="1">
                  <a:spLocks noRot="1" noChangeAspect="1" noMove="1" noResize="1" noEditPoints="1" noAdjustHandles="1" noChangeArrowheads="1" noChangeShapeType="1" noTextEdit="1"/>
                </p:cNvSpPr>
                <p:nvPr/>
              </p:nvSpPr>
              <p:spPr>
                <a:xfrm>
                  <a:off x="2418367" y="3873918"/>
                  <a:ext cx="226344" cy="276999"/>
                </a:xfrm>
                <a:prstGeom prst="rect">
                  <a:avLst/>
                </a:prstGeom>
                <a:blipFill>
                  <a:blip r:embed="rId23"/>
                  <a:stretch>
                    <a:fillRect l="-32432" r="-29730" b="-33333"/>
                  </a:stretch>
                </a:blipFill>
              </p:spPr>
              <p:txBody>
                <a:bodyPr/>
                <a:lstStyle/>
                <a:p>
                  <a:pPr>
                    <a:defRPr/>
                  </a:pPr>
                  <a:r>
                    <a:rPr lang="ja-JP" altLang="en-US">
                      <a:noFill/>
                    </a:rPr>
                    <a:t> </a:t>
                  </a:r>
                </a:p>
              </p:txBody>
            </p:sp>
            <p:sp>
              <p:nvSpPr>
                <p:cNvPr id="94" name="テキスト ボックス 93"/>
                <p:cNvSpPr txBox="1">
                  <a:spLocks noRot="1" noChangeAspect="1" noMove="1" noResize="1" noEditPoints="1" noAdjustHandles="1" noChangeArrowheads="1" noChangeShapeType="1" noTextEdit="1"/>
                </p:cNvSpPr>
                <p:nvPr/>
              </p:nvSpPr>
              <p:spPr>
                <a:xfrm>
                  <a:off x="1378409" y="3190910"/>
                  <a:ext cx="192360" cy="276999"/>
                </a:xfrm>
                <a:prstGeom prst="rect">
                  <a:avLst/>
                </a:prstGeom>
                <a:blipFill>
                  <a:blip r:embed="rId24"/>
                  <a:stretch>
                    <a:fillRect l="-25000" r="-25000" b="-8889"/>
                  </a:stretch>
                </a:blipFill>
              </p:spPr>
              <p:txBody>
                <a:bodyPr/>
                <a:lstStyle/>
                <a:p>
                  <a:pPr>
                    <a:defRPr/>
                  </a:pPr>
                  <a:r>
                    <a:rPr lang="ja-JP" altLang="en-US">
                      <a:noFill/>
                    </a:rPr>
                    <a:t> </a:t>
                  </a:r>
                </a:p>
              </p:txBody>
            </p:sp>
          </p:grpSp>
          <p:cxnSp>
            <p:nvCxnSpPr>
              <p:cNvPr id="6163" name="直線矢印コネクタ 62"/>
              <p:cNvCxnSpPr>
                <a:cxnSpLocks noChangeShapeType="1"/>
              </p:cNvCxnSpPr>
              <p:nvPr/>
            </p:nvCxnSpPr>
            <p:spPr bwMode="auto">
              <a:xfrm>
                <a:off x="1055688" y="3853851"/>
                <a:ext cx="2090484" cy="0"/>
              </a:xfrm>
              <a:prstGeom prst="straightConnector1">
                <a:avLst/>
              </a:prstGeom>
              <a:noFill/>
              <a:ln w="19050" algn="ctr">
                <a:solidFill>
                  <a:schemeClr val="tx1"/>
                </a:solidFill>
                <a:round/>
                <a:headEnd/>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64" name="直線コネクタ 6146"/>
              <p:cNvCxnSpPr>
                <a:cxnSpLocks noChangeShapeType="1"/>
              </p:cNvCxnSpPr>
              <p:nvPr/>
            </p:nvCxnSpPr>
            <p:spPr bwMode="auto">
              <a:xfrm flipV="1">
                <a:off x="1506790" y="3762375"/>
                <a:ext cx="0" cy="161925"/>
              </a:xfrm>
              <a:prstGeom prst="line">
                <a:avLst/>
              </a:prstGeom>
              <a:noFill/>
              <a:ln w="254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65" name="直線コネクタ 68"/>
              <p:cNvCxnSpPr>
                <a:cxnSpLocks noChangeShapeType="1"/>
              </p:cNvCxnSpPr>
              <p:nvPr/>
            </p:nvCxnSpPr>
            <p:spPr bwMode="auto">
              <a:xfrm flipV="1">
                <a:off x="2217320" y="3762375"/>
                <a:ext cx="0" cy="161925"/>
              </a:xfrm>
              <a:prstGeom prst="line">
                <a:avLst/>
              </a:prstGeom>
              <a:noFill/>
              <a:ln w="254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66" name="直線コネクタ 69"/>
              <p:cNvCxnSpPr>
                <a:cxnSpLocks noChangeShapeType="1"/>
              </p:cNvCxnSpPr>
              <p:nvPr/>
            </p:nvCxnSpPr>
            <p:spPr bwMode="auto">
              <a:xfrm flipV="1">
                <a:off x="2909650" y="3762375"/>
                <a:ext cx="0" cy="161925"/>
              </a:xfrm>
              <a:prstGeom prst="line">
                <a:avLst/>
              </a:prstGeom>
              <a:noFill/>
              <a:ln w="254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67" name="直線コネクタ 87"/>
              <p:cNvCxnSpPr>
                <a:cxnSpLocks noChangeShapeType="1"/>
              </p:cNvCxnSpPr>
              <p:nvPr/>
            </p:nvCxnSpPr>
            <p:spPr bwMode="auto">
              <a:xfrm flipV="1">
                <a:off x="2909650" y="3924300"/>
                <a:ext cx="0" cy="1963164"/>
              </a:xfrm>
              <a:prstGeom prst="line">
                <a:avLst/>
              </a:prstGeom>
              <a:noFill/>
              <a:ln w="12700"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2" name="テキスト ボックス 91"/>
              <p:cNvSpPr txBox="1">
                <a:spLocks noRot="1" noChangeAspect="1" noMove="1" noResize="1" noEditPoints="1" noAdjustHandles="1" noChangeArrowheads="1" noChangeShapeType="1" noTextEdit="1"/>
              </p:cNvSpPr>
              <p:nvPr/>
            </p:nvSpPr>
            <p:spPr>
              <a:xfrm>
                <a:off x="2120050" y="3473671"/>
                <a:ext cx="194540" cy="276999"/>
              </a:xfrm>
              <a:prstGeom prst="rect">
                <a:avLst/>
              </a:prstGeom>
              <a:blipFill>
                <a:blip r:embed="rId25"/>
                <a:stretch>
                  <a:fillRect l="-15625" r="-9375" b="-2222"/>
                </a:stretch>
              </a:blipFill>
            </p:spPr>
            <p:txBody>
              <a:bodyPr/>
              <a:lstStyle/>
              <a:p>
                <a:pPr>
                  <a:defRPr/>
                </a:pPr>
                <a:r>
                  <a:rPr lang="ja-JP" altLang="en-US">
                    <a:noFill/>
                  </a:rPr>
                  <a:t> </a:t>
                </a:r>
              </a:p>
            </p:txBody>
          </p:sp>
          <p:sp>
            <p:nvSpPr>
              <p:cNvPr id="93" name="テキスト ボックス 92"/>
              <p:cNvSpPr txBox="1">
                <a:spLocks noRot="1" noChangeAspect="1" noMove="1" noResize="1" noEditPoints="1" noAdjustHandles="1" noChangeArrowheads="1" noChangeShapeType="1" noTextEdit="1"/>
              </p:cNvSpPr>
              <p:nvPr/>
            </p:nvSpPr>
            <p:spPr>
              <a:xfrm>
                <a:off x="2812380" y="3486047"/>
                <a:ext cx="194540" cy="276999"/>
              </a:xfrm>
              <a:prstGeom prst="rect">
                <a:avLst/>
              </a:prstGeom>
              <a:blipFill>
                <a:blip r:embed="rId26"/>
                <a:stretch>
                  <a:fillRect l="-28125" r="-18750" b="-8889"/>
                </a:stretch>
              </a:blipFill>
            </p:spPr>
            <p:txBody>
              <a:bodyPr/>
              <a:lstStyle/>
              <a:p>
                <a:pPr>
                  <a:defRPr/>
                </a:pPr>
                <a:r>
                  <a:rPr lang="ja-JP" altLang="en-US">
                    <a:noFill/>
                  </a:rPr>
                  <a:t> </a:t>
                </a:r>
              </a:p>
            </p:txBody>
          </p:sp>
        </p:grpSp>
        <p:cxnSp>
          <p:nvCxnSpPr>
            <p:cNvPr id="6158" name="直線コネクタ 6154"/>
            <p:cNvCxnSpPr>
              <a:cxnSpLocks noChangeShapeType="1"/>
            </p:cNvCxnSpPr>
            <p:nvPr/>
          </p:nvCxnSpPr>
          <p:spPr bwMode="auto">
            <a:xfrm>
              <a:off x="2795552" y="5646420"/>
              <a:ext cx="171583" cy="0"/>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59" name="直線コネクタ 100"/>
            <p:cNvCxnSpPr>
              <a:cxnSpLocks noChangeShapeType="1"/>
            </p:cNvCxnSpPr>
            <p:nvPr/>
          </p:nvCxnSpPr>
          <p:spPr bwMode="auto">
            <a:xfrm>
              <a:off x="541176" y="4308064"/>
              <a:ext cx="176102" cy="0"/>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2" name="テキスト ボックス 101"/>
            <p:cNvSpPr txBox="1">
              <a:spLocks noRot="1" noChangeAspect="1" noMove="1" noResize="1" noEditPoints="1" noAdjustHandles="1" noChangeArrowheads="1" noChangeShapeType="1" noTextEdit="1"/>
            </p:cNvSpPr>
            <p:nvPr/>
          </p:nvSpPr>
          <p:spPr>
            <a:xfrm>
              <a:off x="243941" y="4126758"/>
              <a:ext cx="285078" cy="276999"/>
            </a:xfrm>
            <a:prstGeom prst="rect">
              <a:avLst/>
            </a:prstGeom>
            <a:blipFill>
              <a:blip r:embed="rId27"/>
              <a:stretch>
                <a:fillRect l="-17021" r="-6383" b="-17778"/>
              </a:stretch>
            </a:blipFill>
          </p:spPr>
          <p:txBody>
            <a:bodyPr/>
            <a:lstStyle/>
            <a:p>
              <a:pPr>
                <a:defRPr/>
              </a:pPr>
              <a:r>
                <a:rPr lang="ja-JP" altLang="en-US">
                  <a:noFill/>
                </a:rPr>
                <a:t> </a:t>
              </a:r>
            </a:p>
          </p:txBody>
        </p:sp>
        <p:sp>
          <p:nvSpPr>
            <p:cNvPr id="105" name="テキスト ボックス 104"/>
            <p:cNvSpPr txBox="1">
              <a:spLocks noRot="1" noChangeAspect="1" noMove="1" noResize="1" noEditPoints="1" noAdjustHandles="1" noChangeArrowheads="1" noChangeShapeType="1" noTextEdit="1"/>
            </p:cNvSpPr>
            <p:nvPr/>
          </p:nvSpPr>
          <p:spPr>
            <a:xfrm>
              <a:off x="3004840" y="5496698"/>
              <a:ext cx="279757" cy="276999"/>
            </a:xfrm>
            <a:prstGeom prst="rect">
              <a:avLst/>
            </a:prstGeom>
            <a:blipFill>
              <a:blip r:embed="rId28"/>
              <a:stretch>
                <a:fillRect l="-19565" r="-4348" b="-17778"/>
              </a:stretch>
            </a:blipFill>
          </p:spPr>
          <p:txBody>
            <a:bodyPr/>
            <a:lstStyle/>
            <a:p>
              <a:pPr>
                <a:defRPr/>
              </a:pPr>
              <a:r>
                <a:rPr lang="ja-JP" altLang="en-US">
                  <a:noFill/>
                </a:rPr>
                <a:t> </a:t>
              </a:r>
            </a:p>
          </p:txBody>
        </p:sp>
      </p:grpSp>
      <p:sp>
        <p:nvSpPr>
          <p:cNvPr id="65" name="テキスト ボックス 3"/>
          <p:cNvSpPr txBox="1">
            <a:spLocks noChangeArrowheads="1"/>
          </p:cNvSpPr>
          <p:nvPr/>
        </p:nvSpPr>
        <p:spPr bwMode="auto">
          <a:xfrm>
            <a:off x="1055688" y="31750"/>
            <a:ext cx="7935912"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（４</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en-US" altLang="ja-JP" sz="1750" b="1" kern="0" dirty="0">
                <a:effectLst>
                  <a:outerShdw blurRad="38100" dist="38100" dir="2700000" algn="tl">
                    <a:srgbClr val="C0C0C0"/>
                  </a:outerShdw>
                </a:effectLst>
              </a:rPr>
              <a:t> </a:t>
            </a:r>
            <a:r>
              <a:rPr lang="ja-JP" altLang="en-US" sz="1750" b="1" kern="0" dirty="0" smtClean="0">
                <a:effectLst>
                  <a:outerShdw blurRad="38100" dist="38100" dir="2700000" algn="tl">
                    <a:srgbClr val="C0C0C0"/>
                  </a:outerShdw>
                </a:effectLst>
              </a:rPr>
              <a:t>無線</a:t>
            </a:r>
            <a:r>
              <a:rPr lang="ja-JP" altLang="en-US" sz="1750" b="1" kern="0" dirty="0">
                <a:effectLst>
                  <a:outerShdw blurRad="38100" dist="38100" dir="2700000" algn="tl">
                    <a:srgbClr val="C0C0C0"/>
                  </a:outerShdw>
                </a:effectLst>
              </a:rPr>
              <a:t>センサ端末の運用に適した高速充電技術</a:t>
            </a:r>
            <a:r>
              <a:rPr lang="ja-JP" altLang="en-US" sz="1750" b="1" kern="0" dirty="0" smtClean="0">
                <a:effectLst>
                  <a:outerShdw blurRad="38100" dist="38100" dir="2700000" algn="tl">
                    <a:srgbClr val="C0C0C0"/>
                  </a:outerShdw>
                </a:effectLst>
              </a:rPr>
              <a:t>開発</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ja-JP" sz="1750" b="1" kern="0" dirty="0">
                <a:effectLst>
                  <a:outerShdw blurRad="38100" dist="38100" dir="2700000" algn="tl">
                    <a:srgbClr val="C0C0C0"/>
                  </a:outerShdw>
                </a:effectLst>
              </a:rPr>
              <a:t> </a:t>
            </a:r>
            <a:r>
              <a:rPr lang="en-US" altLang="ja-JP" sz="1750" b="1" kern="0" dirty="0" smtClean="0">
                <a:effectLst>
                  <a:outerShdw blurRad="38100" dist="38100" dir="2700000" algn="tl">
                    <a:srgbClr val="C0C0C0"/>
                  </a:outerShdw>
                </a:effectLst>
              </a:rPr>
              <a:t>                                                                                (</a:t>
            </a:r>
            <a:r>
              <a:rPr lang="ja-JP" altLang="en-US" sz="1750" b="1" kern="0" dirty="0">
                <a:effectLst>
                  <a:outerShdw blurRad="38100" dist="38100" dir="2700000" algn="tl">
                    <a:srgbClr val="C0C0C0"/>
                  </a:outerShdw>
                </a:effectLst>
              </a:rPr>
              <a:t>担当：株式会社鷺宮製作所</a:t>
            </a:r>
            <a:r>
              <a:rPr lang="en-US" altLang="ja-JP" sz="1750" b="1" kern="0" dirty="0">
                <a:effectLst>
                  <a:outerShdw blurRad="38100" dist="38100" dir="2700000" algn="tl">
                    <a:srgbClr val="C0C0C0"/>
                  </a:outerShdw>
                </a:effectLst>
              </a:rPr>
              <a:t>)</a:t>
            </a:r>
            <a:endParaRPr lang="ja-JP" altLang="ja-JP" sz="1800" b="1" kern="0" dirty="0">
              <a:effectLst>
                <a:outerShdw blurRad="38100" dist="38100" dir="2700000" algn="tl">
                  <a:srgbClr val="C0C0C0"/>
                </a:outerShdw>
              </a:effectLst>
            </a:endParaRPr>
          </a:p>
        </p:txBody>
      </p:sp>
      <p:sp>
        <p:nvSpPr>
          <p:cNvPr id="66" name="テキスト ボックス 65"/>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3-4</a:t>
            </a:r>
            <a:endParaRPr lang="ja-JP" altLang="en-US" sz="1400" dirty="0">
              <a:latin typeface="+mn-ea"/>
              <a:ea typeface="+mn-ea"/>
            </a:endParaRPr>
          </a:p>
        </p:txBody>
      </p:sp>
    </p:spTree>
    <p:extLst>
      <p:ext uri="{BB962C8B-B14F-4D97-AF65-F5344CB8AC3E}">
        <p14:creationId xmlns:p14="http://schemas.microsoft.com/office/powerpoint/2010/main" val="5536361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テキスト ボックス 1"/>
          <p:cNvSpPr txBox="1">
            <a:spLocks noChangeArrowheads="1"/>
          </p:cNvSpPr>
          <p:nvPr/>
        </p:nvSpPr>
        <p:spPr bwMode="auto">
          <a:xfrm>
            <a:off x="203200" y="873125"/>
            <a:ext cx="26114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u="sng"/>
              <a:t>くし間に働く静電力</a:t>
            </a:r>
          </a:p>
        </p:txBody>
      </p:sp>
      <p:sp>
        <p:nvSpPr>
          <p:cNvPr id="8195" name="右矢印 2"/>
          <p:cNvSpPr>
            <a:spLocks noChangeArrowheads="1"/>
          </p:cNvSpPr>
          <p:nvPr/>
        </p:nvSpPr>
        <p:spPr bwMode="auto">
          <a:xfrm>
            <a:off x="2201863" y="2355850"/>
            <a:ext cx="247650" cy="179388"/>
          </a:xfrm>
          <a:prstGeom prst="rightArrow">
            <a:avLst>
              <a:gd name="adj1" fmla="val 50000"/>
              <a:gd name="adj2" fmla="val 49718"/>
            </a:avLst>
          </a:prstGeom>
          <a:solidFill>
            <a:schemeClr val="bg1"/>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64" name="テキスト ボックス 63"/>
          <p:cNvSpPr txBox="1">
            <a:spLocks noRot="1" noChangeAspect="1" noMove="1" noResize="1" noEditPoints="1" noAdjustHandles="1" noChangeArrowheads="1" noChangeShapeType="1" noTextEdit="1"/>
          </p:cNvSpPr>
          <p:nvPr/>
        </p:nvSpPr>
        <p:spPr>
          <a:xfrm>
            <a:off x="2483992" y="2284472"/>
            <a:ext cx="197490" cy="276999"/>
          </a:xfrm>
          <a:prstGeom prst="rect">
            <a:avLst/>
          </a:prstGeom>
          <a:blipFill>
            <a:blip r:embed="rId3"/>
            <a:stretch>
              <a:fillRect l="-39394" r="-33333" b="-37778"/>
            </a:stretch>
          </a:blipFill>
        </p:spPr>
        <p:txBody>
          <a:bodyPr/>
          <a:lstStyle/>
          <a:p>
            <a:pPr>
              <a:defRPr/>
            </a:pPr>
            <a:r>
              <a:rPr lang="ja-JP" altLang="en-US">
                <a:noFill/>
              </a:rPr>
              <a:t> </a:t>
            </a:r>
          </a:p>
        </p:txBody>
      </p:sp>
      <p:grpSp>
        <p:nvGrpSpPr>
          <p:cNvPr id="8197" name="グループ化 20"/>
          <p:cNvGrpSpPr>
            <a:grpSpLocks/>
          </p:cNvGrpSpPr>
          <p:nvPr/>
        </p:nvGrpSpPr>
        <p:grpSpPr bwMode="auto">
          <a:xfrm>
            <a:off x="3340100" y="966788"/>
            <a:ext cx="5780088" cy="1890712"/>
            <a:chOff x="3666409" y="1176701"/>
            <a:chExt cx="5778761" cy="1890045"/>
          </a:xfrm>
        </p:grpSpPr>
        <p:grpSp>
          <p:nvGrpSpPr>
            <p:cNvPr id="8249" name="グループ化 7"/>
            <p:cNvGrpSpPr>
              <a:grpSpLocks/>
            </p:cNvGrpSpPr>
            <p:nvPr/>
          </p:nvGrpSpPr>
          <p:grpSpPr bwMode="auto">
            <a:xfrm>
              <a:off x="3666409" y="1176701"/>
              <a:ext cx="5778761" cy="1086812"/>
              <a:chOff x="5709615" y="1376948"/>
              <a:chExt cx="5778761" cy="1086812"/>
            </a:xfrm>
          </p:grpSpPr>
          <p:sp>
            <p:nvSpPr>
              <p:cNvPr id="8251" name="テキスト ボックス 1"/>
              <p:cNvSpPr txBox="1">
                <a:spLocks noChangeArrowheads="1"/>
              </p:cNvSpPr>
              <p:nvPr/>
            </p:nvSpPr>
            <p:spPr bwMode="auto">
              <a:xfrm>
                <a:off x="5709615" y="1376948"/>
                <a:ext cx="15712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u="sng"/>
                  <a:t>静電エネルギー</a:t>
                </a:r>
              </a:p>
            </p:txBody>
          </p:sp>
          <p:sp>
            <p:nvSpPr>
              <p:cNvPr id="7" name="正方形/長方形 6"/>
              <p:cNvSpPr>
                <a:spLocks noRot="1" noChangeAspect="1" noMove="1" noResize="1" noEditPoints="1" noAdjustHandles="1" noChangeArrowheads="1" noChangeShapeType="1" noTextEdit="1"/>
              </p:cNvSpPr>
              <p:nvPr/>
            </p:nvSpPr>
            <p:spPr>
              <a:xfrm>
                <a:off x="5709615" y="1769596"/>
                <a:ext cx="5778761" cy="694164"/>
              </a:xfrm>
              <a:prstGeom prst="rect">
                <a:avLst/>
              </a:prstGeom>
              <a:blipFill>
                <a:blip r:embed="rId4"/>
                <a:stretch>
                  <a:fillRect/>
                </a:stretch>
              </a:blipFill>
            </p:spPr>
            <p:txBody>
              <a:bodyPr/>
              <a:lstStyle/>
              <a:p>
                <a:pPr>
                  <a:defRPr/>
                </a:pPr>
                <a:r>
                  <a:rPr lang="ja-JP" altLang="en-US">
                    <a:noFill/>
                  </a:rPr>
                  <a:t> </a:t>
                </a:r>
              </a:p>
            </p:txBody>
          </p:sp>
        </p:grpSp>
        <p:sp>
          <p:nvSpPr>
            <p:cNvPr id="65" name="正方形/長方形 64"/>
            <p:cNvSpPr>
              <a:spLocks noRot="1" noChangeAspect="1" noMove="1" noResize="1" noEditPoints="1" noAdjustHandles="1" noChangeArrowheads="1" noChangeShapeType="1" noTextEdit="1"/>
            </p:cNvSpPr>
            <p:nvPr/>
          </p:nvSpPr>
          <p:spPr>
            <a:xfrm>
              <a:off x="3858065" y="2188236"/>
              <a:ext cx="3484928" cy="878510"/>
            </a:xfrm>
            <a:prstGeom prst="rect">
              <a:avLst/>
            </a:prstGeom>
            <a:blipFill>
              <a:blip r:embed="rId5"/>
              <a:stretch>
                <a:fillRect/>
              </a:stretch>
            </a:blipFill>
          </p:spPr>
          <p:txBody>
            <a:bodyPr/>
            <a:lstStyle/>
            <a:p>
              <a:pPr>
                <a:defRPr/>
              </a:pPr>
              <a:r>
                <a:rPr lang="ja-JP" altLang="en-US">
                  <a:noFill/>
                </a:rPr>
                <a:t> </a:t>
              </a:r>
            </a:p>
          </p:txBody>
        </p:sp>
      </p:grpSp>
      <p:grpSp>
        <p:nvGrpSpPr>
          <p:cNvPr id="8198" name="グループ化 22"/>
          <p:cNvGrpSpPr>
            <a:grpSpLocks/>
          </p:cNvGrpSpPr>
          <p:nvPr/>
        </p:nvGrpSpPr>
        <p:grpSpPr bwMode="auto">
          <a:xfrm>
            <a:off x="3430588" y="2876550"/>
            <a:ext cx="2963862" cy="2616200"/>
            <a:chOff x="3662082" y="3222846"/>
            <a:chExt cx="2963570" cy="2615965"/>
          </a:xfrm>
        </p:grpSpPr>
        <p:grpSp>
          <p:nvGrpSpPr>
            <p:cNvPr id="8242" name="グループ化 66"/>
            <p:cNvGrpSpPr>
              <a:grpSpLocks/>
            </p:cNvGrpSpPr>
            <p:nvPr/>
          </p:nvGrpSpPr>
          <p:grpSpPr bwMode="auto">
            <a:xfrm>
              <a:off x="3662082" y="3222846"/>
              <a:ext cx="887422" cy="953186"/>
              <a:chOff x="5709615" y="1376948"/>
              <a:chExt cx="887422" cy="953186"/>
            </a:xfrm>
          </p:grpSpPr>
          <p:sp>
            <p:nvSpPr>
              <p:cNvPr id="8247" name="テキスト ボックス 1"/>
              <p:cNvSpPr txBox="1">
                <a:spLocks noChangeArrowheads="1"/>
              </p:cNvSpPr>
              <p:nvPr/>
            </p:nvSpPr>
            <p:spPr bwMode="auto">
              <a:xfrm>
                <a:off x="5709615" y="1376948"/>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u="sng"/>
                  <a:t>静電力</a:t>
                </a:r>
              </a:p>
            </p:txBody>
          </p:sp>
          <p:sp>
            <p:nvSpPr>
              <p:cNvPr id="71" name="正方形/長方形 70"/>
              <p:cNvSpPr>
                <a:spLocks noRot="1" noChangeAspect="1" noMove="1" noResize="1" noEditPoints="1" noAdjustHandles="1" noChangeArrowheads="1" noChangeShapeType="1" noTextEdit="1"/>
              </p:cNvSpPr>
              <p:nvPr/>
            </p:nvSpPr>
            <p:spPr>
              <a:xfrm>
                <a:off x="5709615" y="1769596"/>
                <a:ext cx="887422" cy="560538"/>
              </a:xfrm>
              <a:prstGeom prst="rect">
                <a:avLst/>
              </a:prstGeom>
              <a:blipFill>
                <a:blip r:embed="rId6"/>
                <a:stretch>
                  <a:fillRect/>
                </a:stretch>
              </a:blipFill>
            </p:spPr>
            <p:txBody>
              <a:bodyPr/>
              <a:lstStyle/>
              <a:p>
                <a:pPr>
                  <a:defRPr/>
                </a:pPr>
                <a:r>
                  <a:rPr lang="ja-JP" altLang="en-US">
                    <a:noFill/>
                  </a:rPr>
                  <a:t> </a:t>
                </a:r>
              </a:p>
            </p:txBody>
          </p:sp>
        </p:grpSp>
        <p:sp>
          <p:nvSpPr>
            <p:cNvPr id="72" name="正方形/長方形 71"/>
            <p:cNvSpPr>
              <a:spLocks noRot="1" noChangeAspect="1" noMove="1" noResize="1" noEditPoints="1" noAdjustHandles="1" noChangeArrowheads="1" noChangeShapeType="1" noTextEdit="1"/>
            </p:cNvSpPr>
            <p:nvPr/>
          </p:nvSpPr>
          <p:spPr>
            <a:xfrm>
              <a:off x="3814690" y="4116080"/>
              <a:ext cx="1718419" cy="628249"/>
            </a:xfrm>
            <a:prstGeom prst="rect">
              <a:avLst/>
            </a:prstGeom>
            <a:blipFill>
              <a:blip r:embed="rId7"/>
              <a:stretch>
                <a:fillRect/>
              </a:stretch>
            </a:blipFill>
          </p:spPr>
          <p:txBody>
            <a:bodyPr/>
            <a:lstStyle/>
            <a:p>
              <a:pPr>
                <a:defRPr/>
              </a:pPr>
              <a:r>
                <a:rPr lang="ja-JP" altLang="en-US">
                  <a:noFill/>
                </a:rPr>
                <a:t> </a:t>
              </a:r>
            </a:p>
          </p:txBody>
        </p:sp>
        <p:sp>
          <p:nvSpPr>
            <p:cNvPr id="73" name="正方形/長方形 72"/>
            <p:cNvSpPr>
              <a:spLocks noRot="1" noChangeAspect="1" noMove="1" noResize="1" noEditPoints="1" noAdjustHandles="1" noChangeArrowheads="1" noChangeShapeType="1" noTextEdit="1"/>
            </p:cNvSpPr>
            <p:nvPr/>
          </p:nvSpPr>
          <p:spPr>
            <a:xfrm>
              <a:off x="4760202" y="3759942"/>
              <a:ext cx="954941" cy="307777"/>
            </a:xfrm>
            <a:prstGeom prst="rect">
              <a:avLst/>
            </a:prstGeom>
            <a:blipFill>
              <a:blip r:embed="rId8"/>
              <a:stretch>
                <a:fillRect b="-8000"/>
              </a:stretch>
            </a:blipFill>
          </p:spPr>
          <p:txBody>
            <a:bodyPr/>
            <a:lstStyle/>
            <a:p>
              <a:pPr>
                <a:defRPr/>
              </a:pPr>
              <a:r>
                <a:rPr lang="ja-JP" altLang="en-US">
                  <a:noFill/>
                </a:rPr>
                <a:t> </a:t>
              </a:r>
            </a:p>
          </p:txBody>
        </p:sp>
        <p:sp>
          <p:nvSpPr>
            <p:cNvPr id="74" name="正方形/長方形 73"/>
            <p:cNvSpPr>
              <a:spLocks noRot="1" noChangeAspect="1" noMove="1" noResize="1" noEditPoints="1" noAdjustHandles="1" noChangeArrowheads="1" noChangeShapeType="1" noTextEdit="1"/>
            </p:cNvSpPr>
            <p:nvPr/>
          </p:nvSpPr>
          <p:spPr>
            <a:xfrm>
              <a:off x="3814690" y="4709094"/>
              <a:ext cx="2810962" cy="603050"/>
            </a:xfrm>
            <a:prstGeom prst="rect">
              <a:avLst/>
            </a:prstGeom>
            <a:blipFill>
              <a:blip r:embed="rId9"/>
              <a:stretch>
                <a:fillRect/>
              </a:stretch>
            </a:blipFill>
          </p:spPr>
          <p:txBody>
            <a:bodyPr/>
            <a:lstStyle/>
            <a:p>
              <a:pPr>
                <a:defRPr/>
              </a:pPr>
              <a:r>
                <a:rPr lang="ja-JP" altLang="en-US">
                  <a:noFill/>
                </a:rPr>
                <a:t> </a:t>
              </a:r>
            </a:p>
          </p:txBody>
        </p:sp>
        <p:sp>
          <p:nvSpPr>
            <p:cNvPr id="75" name="正方形/長方形 74"/>
            <p:cNvSpPr>
              <a:spLocks noRot="1" noChangeAspect="1" noMove="1" noResize="1" noEditPoints="1" noAdjustHandles="1" noChangeArrowheads="1" noChangeShapeType="1" noTextEdit="1"/>
            </p:cNvSpPr>
            <p:nvPr/>
          </p:nvSpPr>
          <p:spPr>
            <a:xfrm>
              <a:off x="3858065" y="5285454"/>
              <a:ext cx="2192587" cy="553357"/>
            </a:xfrm>
            <a:prstGeom prst="rect">
              <a:avLst/>
            </a:prstGeom>
            <a:blipFill>
              <a:blip r:embed="rId10"/>
              <a:stretch>
                <a:fillRect/>
              </a:stretch>
            </a:blipFill>
          </p:spPr>
          <p:txBody>
            <a:bodyPr/>
            <a:lstStyle/>
            <a:p>
              <a:pPr>
                <a:defRPr/>
              </a:pPr>
              <a:r>
                <a:rPr lang="ja-JP" altLang="en-US">
                  <a:noFill/>
                </a:rPr>
                <a:t> </a:t>
              </a:r>
            </a:p>
          </p:txBody>
        </p:sp>
      </p:grpSp>
      <p:grpSp>
        <p:nvGrpSpPr>
          <p:cNvPr id="8199" name="グループ化 75"/>
          <p:cNvGrpSpPr>
            <a:grpSpLocks/>
          </p:cNvGrpSpPr>
          <p:nvPr/>
        </p:nvGrpSpPr>
        <p:grpSpPr bwMode="auto">
          <a:xfrm>
            <a:off x="6211888" y="3314700"/>
            <a:ext cx="2149475" cy="1047750"/>
            <a:chOff x="5330338" y="4932349"/>
            <a:chExt cx="2149370" cy="1046751"/>
          </a:xfrm>
        </p:grpSpPr>
        <p:grpSp>
          <p:nvGrpSpPr>
            <p:cNvPr id="8238" name="グループ化 76"/>
            <p:cNvGrpSpPr>
              <a:grpSpLocks/>
            </p:cNvGrpSpPr>
            <p:nvPr/>
          </p:nvGrpSpPr>
          <p:grpSpPr bwMode="auto">
            <a:xfrm>
              <a:off x="5330338" y="4932349"/>
              <a:ext cx="2149370" cy="741559"/>
              <a:chOff x="5709615" y="1376948"/>
              <a:chExt cx="2149370" cy="741559"/>
            </a:xfrm>
          </p:grpSpPr>
          <p:sp>
            <p:nvSpPr>
              <p:cNvPr id="8240" name="テキスト ボックス 1"/>
              <p:cNvSpPr txBox="1">
                <a:spLocks noChangeArrowheads="1"/>
              </p:cNvSpPr>
              <p:nvPr/>
            </p:nvSpPr>
            <p:spPr bwMode="auto">
              <a:xfrm>
                <a:off x="5709615" y="1376948"/>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t>電荷</a:t>
                </a:r>
              </a:p>
            </p:txBody>
          </p:sp>
          <p:sp>
            <p:nvSpPr>
              <p:cNvPr id="80" name="正方形/長方形 79"/>
              <p:cNvSpPr>
                <a:spLocks noRot="1" noChangeAspect="1" noMove="1" noResize="1" noEditPoints="1" noAdjustHandles="1" noChangeArrowheads="1" noChangeShapeType="1" noTextEdit="1"/>
              </p:cNvSpPr>
              <p:nvPr/>
            </p:nvSpPr>
            <p:spPr>
              <a:xfrm>
                <a:off x="5709615" y="1643184"/>
                <a:ext cx="2149370" cy="475323"/>
              </a:xfrm>
              <a:prstGeom prst="rect">
                <a:avLst/>
              </a:prstGeom>
              <a:blipFill>
                <a:blip r:embed="rId11"/>
                <a:stretch>
                  <a:fillRect/>
                </a:stretch>
              </a:blipFill>
            </p:spPr>
            <p:txBody>
              <a:bodyPr/>
              <a:lstStyle/>
              <a:p>
                <a:pPr>
                  <a:defRPr/>
                </a:pPr>
                <a:r>
                  <a:rPr lang="ja-JP" altLang="en-US">
                    <a:noFill/>
                  </a:rPr>
                  <a:t> </a:t>
                </a:r>
              </a:p>
            </p:txBody>
          </p:sp>
        </p:grpSp>
        <p:sp>
          <p:nvSpPr>
            <p:cNvPr id="78" name="正方形/長方形 77"/>
            <p:cNvSpPr>
              <a:spLocks noRot="1" noChangeAspect="1" noMove="1" noResize="1" noEditPoints="1" noAdjustHandles="1" noChangeArrowheads="1" noChangeShapeType="1" noTextEdit="1"/>
            </p:cNvSpPr>
            <p:nvPr/>
          </p:nvSpPr>
          <p:spPr>
            <a:xfrm>
              <a:off x="5638902" y="5702101"/>
              <a:ext cx="990143" cy="276999"/>
            </a:xfrm>
            <a:prstGeom prst="rect">
              <a:avLst/>
            </a:prstGeom>
            <a:blipFill>
              <a:blip r:embed="rId12"/>
              <a:stretch>
                <a:fillRect b="-15217"/>
              </a:stretch>
            </a:blipFill>
          </p:spPr>
          <p:txBody>
            <a:bodyPr/>
            <a:lstStyle/>
            <a:p>
              <a:pPr>
                <a:defRPr/>
              </a:pPr>
              <a:r>
                <a:rPr lang="ja-JP" altLang="en-US">
                  <a:noFill/>
                </a:rPr>
                <a:t> </a:t>
              </a:r>
            </a:p>
          </p:txBody>
        </p:sp>
      </p:grpSp>
      <p:grpSp>
        <p:nvGrpSpPr>
          <p:cNvPr id="8200" name="グループ化 80"/>
          <p:cNvGrpSpPr>
            <a:grpSpLocks/>
          </p:cNvGrpSpPr>
          <p:nvPr/>
        </p:nvGrpSpPr>
        <p:grpSpPr bwMode="auto">
          <a:xfrm>
            <a:off x="214313" y="1570038"/>
            <a:ext cx="3041650" cy="2413000"/>
            <a:chOff x="243941" y="3431816"/>
            <a:chExt cx="3040656" cy="2413793"/>
          </a:xfrm>
        </p:grpSpPr>
        <p:grpSp>
          <p:nvGrpSpPr>
            <p:cNvPr id="8209" name="グループ化 81"/>
            <p:cNvGrpSpPr>
              <a:grpSpLocks/>
            </p:cNvGrpSpPr>
            <p:nvPr/>
          </p:nvGrpSpPr>
          <p:grpSpPr bwMode="auto">
            <a:xfrm>
              <a:off x="705671" y="3431816"/>
              <a:ext cx="2479320" cy="2413793"/>
              <a:chOff x="812020" y="3473671"/>
              <a:chExt cx="2479320" cy="2413793"/>
            </a:xfrm>
          </p:grpSpPr>
          <p:grpSp>
            <p:nvGrpSpPr>
              <p:cNvPr id="8214" name="グループ化 86"/>
              <p:cNvGrpSpPr>
                <a:grpSpLocks/>
              </p:cNvGrpSpPr>
              <p:nvPr/>
            </p:nvGrpSpPr>
            <p:grpSpPr bwMode="auto">
              <a:xfrm>
                <a:off x="812020" y="3495652"/>
                <a:ext cx="2479320" cy="2391812"/>
                <a:chOff x="783276" y="3190910"/>
                <a:chExt cx="2479320" cy="2391812"/>
              </a:xfrm>
            </p:grpSpPr>
            <p:sp>
              <p:nvSpPr>
                <p:cNvPr id="8222" name="正方形/長方形 98"/>
                <p:cNvSpPr>
                  <a:spLocks noChangeArrowheads="1"/>
                </p:cNvSpPr>
                <p:nvPr/>
              </p:nvSpPr>
              <p:spPr bwMode="auto">
                <a:xfrm>
                  <a:off x="783276" y="3826780"/>
                  <a:ext cx="1408923" cy="392696"/>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8223" name="正方形/長方形 99"/>
                <p:cNvSpPr>
                  <a:spLocks noChangeArrowheads="1"/>
                </p:cNvSpPr>
                <p:nvPr/>
              </p:nvSpPr>
              <p:spPr bwMode="auto">
                <a:xfrm>
                  <a:off x="1474589" y="4845604"/>
                  <a:ext cx="1408923" cy="130628"/>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8224" name="正方形/長方形 100"/>
                <p:cNvSpPr>
                  <a:spLocks noChangeArrowheads="1"/>
                </p:cNvSpPr>
                <p:nvPr/>
              </p:nvSpPr>
              <p:spPr bwMode="auto">
                <a:xfrm>
                  <a:off x="1474589" y="5190026"/>
                  <a:ext cx="1408923" cy="392696"/>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8225" name="テキスト ボックス 1"/>
                <p:cNvSpPr txBox="1">
                  <a:spLocks noChangeArrowheads="1"/>
                </p:cNvSpPr>
                <p:nvPr/>
              </p:nvSpPr>
              <p:spPr bwMode="auto">
                <a:xfrm>
                  <a:off x="1407044" y="4716026"/>
                  <a:ext cx="15440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600"/>
                    <a:t>-  -  -  -  -  -  -  -</a:t>
                  </a:r>
                  <a:endParaRPr lang="ja-JP" altLang="en-US" sz="1600"/>
                </a:p>
              </p:txBody>
            </p:sp>
            <p:cxnSp>
              <p:nvCxnSpPr>
                <p:cNvPr id="8226" name="直線コネクタ 102"/>
                <p:cNvCxnSpPr>
                  <a:cxnSpLocks noChangeShapeType="1"/>
                </p:cNvCxnSpPr>
                <p:nvPr/>
              </p:nvCxnSpPr>
              <p:spPr bwMode="auto">
                <a:xfrm flipV="1">
                  <a:off x="1478900" y="3549109"/>
                  <a:ext cx="0" cy="2033613"/>
                </a:xfrm>
                <a:prstGeom prst="line">
                  <a:avLst/>
                </a:prstGeom>
                <a:noFill/>
                <a:ln w="12700"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27" name="直線コネクタ 103"/>
                <p:cNvCxnSpPr>
                  <a:cxnSpLocks noChangeShapeType="1"/>
                </p:cNvCxnSpPr>
                <p:nvPr/>
              </p:nvCxnSpPr>
              <p:spPr bwMode="auto">
                <a:xfrm flipV="1">
                  <a:off x="2192887" y="3619558"/>
                  <a:ext cx="0" cy="1963164"/>
                </a:xfrm>
                <a:prstGeom prst="line">
                  <a:avLst/>
                </a:prstGeom>
                <a:noFill/>
                <a:ln w="12700"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28" name="直線矢印コネクタ 104"/>
                <p:cNvCxnSpPr>
                  <a:cxnSpLocks noChangeShapeType="1"/>
                </p:cNvCxnSpPr>
                <p:nvPr/>
              </p:nvCxnSpPr>
              <p:spPr bwMode="auto">
                <a:xfrm>
                  <a:off x="1370457" y="4949315"/>
                  <a:ext cx="0" cy="213794"/>
                </a:xfrm>
                <a:prstGeom prst="straightConnector1">
                  <a:avLst/>
                </a:prstGeom>
                <a:noFill/>
                <a:ln w="12700" algn="ctr">
                  <a:solidFill>
                    <a:schemeClr val="tx1"/>
                  </a:solidFill>
                  <a:round/>
                  <a:headEnd type="arrow" w="sm" len="sm"/>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テキスト ボックス 105"/>
                <p:cNvSpPr txBox="1">
                  <a:spLocks noRot="1" noChangeAspect="1" noMove="1" noResize="1" noEditPoints="1" noAdjustHandles="1" noChangeArrowheads="1" noChangeShapeType="1" noTextEdit="1"/>
                </p:cNvSpPr>
                <p:nvPr/>
              </p:nvSpPr>
              <p:spPr>
                <a:xfrm>
                  <a:off x="1040187" y="4873181"/>
                  <a:ext cx="299313" cy="276999"/>
                </a:xfrm>
                <a:prstGeom prst="rect">
                  <a:avLst/>
                </a:prstGeom>
                <a:blipFill>
                  <a:blip r:embed="rId13"/>
                  <a:stretch>
                    <a:fillRect l="-18367" r="-6122" b="-28889"/>
                  </a:stretch>
                </a:blipFill>
              </p:spPr>
              <p:txBody>
                <a:bodyPr/>
                <a:lstStyle/>
                <a:p>
                  <a:pPr>
                    <a:defRPr/>
                  </a:pPr>
                  <a:r>
                    <a:rPr lang="ja-JP" altLang="en-US">
                      <a:noFill/>
                    </a:rPr>
                    <a:t> </a:t>
                  </a:r>
                </a:p>
              </p:txBody>
            </p:sp>
            <p:cxnSp>
              <p:nvCxnSpPr>
                <p:cNvPr id="8230" name="直線矢印コネクタ 106"/>
                <p:cNvCxnSpPr>
                  <a:cxnSpLocks noChangeShapeType="1"/>
                </p:cNvCxnSpPr>
                <p:nvPr/>
              </p:nvCxnSpPr>
              <p:spPr bwMode="auto">
                <a:xfrm>
                  <a:off x="1368075" y="4219476"/>
                  <a:ext cx="0" cy="601850"/>
                </a:xfrm>
                <a:prstGeom prst="straightConnector1">
                  <a:avLst/>
                </a:prstGeom>
                <a:noFill/>
                <a:ln w="12700" algn="ctr">
                  <a:solidFill>
                    <a:schemeClr val="tx1"/>
                  </a:solidFill>
                  <a:round/>
                  <a:headEnd type="arrow" w="sm" len="sm"/>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8" name="テキスト ボックス 107"/>
                <p:cNvSpPr txBox="1">
                  <a:spLocks noRot="1" noChangeAspect="1" noMove="1" noResize="1" noEditPoints="1" noAdjustHandles="1" noChangeArrowheads="1" noChangeShapeType="1" noTextEdit="1"/>
                </p:cNvSpPr>
                <p:nvPr/>
              </p:nvSpPr>
              <p:spPr>
                <a:xfrm>
                  <a:off x="1040187" y="4329251"/>
                  <a:ext cx="304634" cy="276999"/>
                </a:xfrm>
                <a:prstGeom prst="rect">
                  <a:avLst/>
                </a:prstGeom>
                <a:blipFill>
                  <a:blip r:embed="rId14"/>
                  <a:stretch>
                    <a:fillRect l="-18000" r="-6000" b="-28889"/>
                  </a:stretch>
                </a:blipFill>
              </p:spPr>
              <p:txBody>
                <a:bodyPr/>
                <a:lstStyle/>
                <a:p>
                  <a:pPr>
                    <a:defRPr/>
                  </a:pPr>
                  <a:r>
                    <a:rPr lang="ja-JP" altLang="en-US">
                      <a:noFill/>
                    </a:rPr>
                    <a:t> </a:t>
                  </a:r>
                </a:p>
              </p:txBody>
            </p:sp>
            <p:sp>
              <p:nvSpPr>
                <p:cNvPr id="109" name="テキスト ボックス 108"/>
                <p:cNvSpPr txBox="1">
                  <a:spLocks noRot="1" noChangeAspect="1" noMove="1" noResize="1" noEditPoints="1" noAdjustHandles="1" noChangeArrowheads="1" noChangeShapeType="1" noTextEdit="1"/>
                </p:cNvSpPr>
                <p:nvPr/>
              </p:nvSpPr>
              <p:spPr>
                <a:xfrm>
                  <a:off x="2972260" y="4732819"/>
                  <a:ext cx="290336" cy="276999"/>
                </a:xfrm>
                <a:prstGeom prst="rect">
                  <a:avLst/>
                </a:prstGeom>
                <a:blipFill>
                  <a:blip r:embed="rId15"/>
                  <a:stretch>
                    <a:fillRect l="-10417" r="-4167" b="-17778"/>
                  </a:stretch>
                </a:blipFill>
              </p:spPr>
              <p:txBody>
                <a:bodyPr/>
                <a:lstStyle/>
                <a:p>
                  <a:pPr>
                    <a:defRPr/>
                  </a:pPr>
                  <a:r>
                    <a:rPr lang="ja-JP" altLang="en-US">
                      <a:noFill/>
                    </a:rPr>
                    <a:t> </a:t>
                  </a:r>
                </a:p>
              </p:txBody>
            </p:sp>
            <p:sp>
              <p:nvSpPr>
                <p:cNvPr id="110" name="テキスト ボックス 109"/>
                <p:cNvSpPr txBox="1">
                  <a:spLocks noRot="1" noChangeAspect="1" noMove="1" noResize="1" noEditPoints="1" noAdjustHandles="1" noChangeArrowheads="1" noChangeShapeType="1" noTextEdit="1"/>
                </p:cNvSpPr>
                <p:nvPr/>
              </p:nvSpPr>
              <p:spPr>
                <a:xfrm>
                  <a:off x="1681706" y="5211806"/>
                  <a:ext cx="285013" cy="276999"/>
                </a:xfrm>
                <a:prstGeom prst="rect">
                  <a:avLst/>
                </a:prstGeom>
                <a:blipFill>
                  <a:blip r:embed="rId16"/>
                  <a:stretch>
                    <a:fillRect l="-10638" r="-4255" b="-17778"/>
                  </a:stretch>
                </a:blipFill>
              </p:spPr>
              <p:txBody>
                <a:bodyPr/>
                <a:lstStyle/>
                <a:p>
                  <a:pPr>
                    <a:defRPr/>
                  </a:pPr>
                  <a:r>
                    <a:rPr lang="ja-JP" altLang="en-US">
                      <a:noFill/>
                    </a:rPr>
                    <a:t> </a:t>
                  </a:r>
                </a:p>
              </p:txBody>
            </p:sp>
            <p:sp>
              <p:nvSpPr>
                <p:cNvPr id="111" name="テキスト ボックス 110"/>
                <p:cNvSpPr txBox="1">
                  <a:spLocks noRot="1" noChangeAspect="1" noMove="1" noResize="1" noEditPoints="1" noAdjustHandles="1" noChangeArrowheads="1" noChangeShapeType="1" noTextEdit="1"/>
                </p:cNvSpPr>
                <p:nvPr/>
              </p:nvSpPr>
              <p:spPr>
                <a:xfrm>
                  <a:off x="2323331" y="5247874"/>
                  <a:ext cx="463460" cy="276999"/>
                </a:xfrm>
                <a:prstGeom prst="rect">
                  <a:avLst/>
                </a:prstGeom>
                <a:blipFill>
                  <a:blip r:embed="rId17"/>
                  <a:stretch>
                    <a:fillRect l="-2632" r="-2632" b="-17391"/>
                  </a:stretch>
                </a:blipFill>
              </p:spPr>
              <p:txBody>
                <a:bodyPr/>
                <a:lstStyle/>
                <a:p>
                  <a:pPr>
                    <a:defRPr/>
                  </a:pPr>
                  <a:r>
                    <a:rPr lang="ja-JP" altLang="en-US">
                      <a:noFill/>
                    </a:rPr>
                    <a:t> </a:t>
                  </a:r>
                </a:p>
              </p:txBody>
            </p:sp>
            <p:sp>
              <p:nvSpPr>
                <p:cNvPr id="112" name="テキスト ボックス 111"/>
                <p:cNvSpPr txBox="1">
                  <a:spLocks noRot="1" noChangeAspect="1" noMove="1" noResize="1" noEditPoints="1" noAdjustHandles="1" noChangeArrowheads="1" noChangeShapeType="1" noTextEdit="1"/>
                </p:cNvSpPr>
                <p:nvPr/>
              </p:nvSpPr>
              <p:spPr>
                <a:xfrm>
                  <a:off x="1681706" y="3879294"/>
                  <a:ext cx="290336" cy="276999"/>
                </a:xfrm>
                <a:prstGeom prst="rect">
                  <a:avLst/>
                </a:prstGeom>
                <a:blipFill>
                  <a:blip r:embed="rId18"/>
                  <a:stretch>
                    <a:fillRect l="-10417" r="-4167" b="-17778"/>
                  </a:stretch>
                </a:blipFill>
              </p:spPr>
              <p:txBody>
                <a:bodyPr/>
                <a:lstStyle/>
                <a:p>
                  <a:pPr>
                    <a:defRPr/>
                  </a:pPr>
                  <a:r>
                    <a:rPr lang="ja-JP" altLang="en-US">
                      <a:noFill/>
                    </a:rPr>
                    <a:t> </a:t>
                  </a:r>
                </a:p>
              </p:txBody>
            </p:sp>
            <p:sp>
              <p:nvSpPr>
                <p:cNvPr id="113" name="テキスト ボックス 112"/>
                <p:cNvSpPr txBox="1">
                  <a:spLocks noRot="1" noChangeAspect="1" noMove="1" noResize="1" noEditPoints="1" noAdjustHandles="1" noChangeArrowheads="1" noChangeShapeType="1" noTextEdit="1"/>
                </p:cNvSpPr>
                <p:nvPr/>
              </p:nvSpPr>
              <p:spPr>
                <a:xfrm>
                  <a:off x="1035532" y="3891438"/>
                  <a:ext cx="192360" cy="276999"/>
                </a:xfrm>
                <a:prstGeom prst="rect">
                  <a:avLst/>
                </a:prstGeom>
                <a:blipFill>
                  <a:blip r:embed="rId19"/>
                  <a:stretch>
                    <a:fillRect l="-25000" r="-25000" b="-8889"/>
                  </a:stretch>
                </a:blipFill>
              </p:spPr>
              <p:txBody>
                <a:bodyPr/>
                <a:lstStyle/>
                <a:p>
                  <a:pPr>
                    <a:defRPr/>
                  </a:pPr>
                  <a:r>
                    <a:rPr lang="ja-JP" altLang="en-US">
                      <a:noFill/>
                    </a:rPr>
                    <a:t> </a:t>
                  </a:r>
                </a:p>
              </p:txBody>
            </p:sp>
            <p:sp>
              <p:nvSpPr>
                <p:cNvPr id="115" name="テキスト ボックス 114"/>
                <p:cNvSpPr txBox="1">
                  <a:spLocks noRot="1" noChangeAspect="1" noMove="1" noResize="1" noEditPoints="1" noAdjustHandles="1" noChangeArrowheads="1" noChangeShapeType="1" noTextEdit="1"/>
                </p:cNvSpPr>
                <p:nvPr/>
              </p:nvSpPr>
              <p:spPr>
                <a:xfrm>
                  <a:off x="1378409" y="3190910"/>
                  <a:ext cx="192360" cy="276999"/>
                </a:xfrm>
                <a:prstGeom prst="rect">
                  <a:avLst/>
                </a:prstGeom>
                <a:blipFill>
                  <a:blip r:embed="rId20"/>
                  <a:stretch>
                    <a:fillRect l="-29032" r="-25806" b="-11111"/>
                  </a:stretch>
                </a:blipFill>
              </p:spPr>
              <p:txBody>
                <a:bodyPr/>
                <a:lstStyle/>
                <a:p>
                  <a:pPr>
                    <a:defRPr/>
                  </a:pPr>
                  <a:r>
                    <a:rPr lang="ja-JP" altLang="en-US">
                      <a:noFill/>
                    </a:rPr>
                    <a:t> </a:t>
                  </a:r>
                </a:p>
              </p:txBody>
            </p:sp>
          </p:grpSp>
          <p:cxnSp>
            <p:nvCxnSpPr>
              <p:cNvPr id="8215" name="直線矢印コネクタ 88"/>
              <p:cNvCxnSpPr>
                <a:cxnSpLocks noChangeShapeType="1"/>
              </p:cNvCxnSpPr>
              <p:nvPr/>
            </p:nvCxnSpPr>
            <p:spPr bwMode="auto">
              <a:xfrm>
                <a:off x="1055688" y="3853851"/>
                <a:ext cx="2090484" cy="0"/>
              </a:xfrm>
              <a:prstGeom prst="straightConnector1">
                <a:avLst/>
              </a:prstGeom>
              <a:noFill/>
              <a:ln w="19050" algn="ctr">
                <a:solidFill>
                  <a:schemeClr val="tx1"/>
                </a:solidFill>
                <a:round/>
                <a:headEnd/>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16" name="直線コネクタ 89"/>
              <p:cNvCxnSpPr>
                <a:cxnSpLocks noChangeShapeType="1"/>
              </p:cNvCxnSpPr>
              <p:nvPr/>
            </p:nvCxnSpPr>
            <p:spPr bwMode="auto">
              <a:xfrm flipV="1">
                <a:off x="1506790" y="3762375"/>
                <a:ext cx="0" cy="161925"/>
              </a:xfrm>
              <a:prstGeom prst="line">
                <a:avLst/>
              </a:prstGeom>
              <a:noFill/>
              <a:ln w="254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17" name="直線コネクタ 90"/>
              <p:cNvCxnSpPr>
                <a:cxnSpLocks noChangeShapeType="1"/>
              </p:cNvCxnSpPr>
              <p:nvPr/>
            </p:nvCxnSpPr>
            <p:spPr bwMode="auto">
              <a:xfrm flipV="1">
                <a:off x="2217320" y="3762375"/>
                <a:ext cx="0" cy="161925"/>
              </a:xfrm>
              <a:prstGeom prst="line">
                <a:avLst/>
              </a:prstGeom>
              <a:noFill/>
              <a:ln w="254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18" name="直線コネクタ 94"/>
              <p:cNvCxnSpPr>
                <a:cxnSpLocks noChangeShapeType="1"/>
              </p:cNvCxnSpPr>
              <p:nvPr/>
            </p:nvCxnSpPr>
            <p:spPr bwMode="auto">
              <a:xfrm flipV="1">
                <a:off x="2909650" y="3762375"/>
                <a:ext cx="0" cy="161925"/>
              </a:xfrm>
              <a:prstGeom prst="line">
                <a:avLst/>
              </a:prstGeom>
              <a:noFill/>
              <a:ln w="254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19" name="直線コネクタ 95"/>
              <p:cNvCxnSpPr>
                <a:cxnSpLocks noChangeShapeType="1"/>
              </p:cNvCxnSpPr>
              <p:nvPr/>
            </p:nvCxnSpPr>
            <p:spPr bwMode="auto">
              <a:xfrm flipV="1">
                <a:off x="2909650" y="3924300"/>
                <a:ext cx="0" cy="1963164"/>
              </a:xfrm>
              <a:prstGeom prst="line">
                <a:avLst/>
              </a:prstGeom>
              <a:noFill/>
              <a:ln w="12700"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7" name="テキスト ボックス 96"/>
              <p:cNvSpPr txBox="1">
                <a:spLocks noRot="1" noChangeAspect="1" noMove="1" noResize="1" noEditPoints="1" noAdjustHandles="1" noChangeArrowheads="1" noChangeShapeType="1" noTextEdit="1"/>
              </p:cNvSpPr>
              <p:nvPr/>
            </p:nvSpPr>
            <p:spPr>
              <a:xfrm>
                <a:off x="2120050" y="3473671"/>
                <a:ext cx="194540" cy="276999"/>
              </a:xfrm>
              <a:prstGeom prst="rect">
                <a:avLst/>
              </a:prstGeom>
              <a:blipFill>
                <a:blip r:embed="rId21"/>
                <a:stretch>
                  <a:fillRect l="-16129" r="-12903"/>
                </a:stretch>
              </a:blipFill>
            </p:spPr>
            <p:txBody>
              <a:bodyPr/>
              <a:lstStyle/>
              <a:p>
                <a:pPr>
                  <a:defRPr/>
                </a:pPr>
                <a:r>
                  <a:rPr lang="ja-JP" altLang="en-US">
                    <a:noFill/>
                  </a:rPr>
                  <a:t> </a:t>
                </a:r>
              </a:p>
            </p:txBody>
          </p:sp>
          <p:sp>
            <p:nvSpPr>
              <p:cNvPr id="98" name="テキスト ボックス 97"/>
              <p:cNvSpPr txBox="1">
                <a:spLocks noRot="1" noChangeAspect="1" noMove="1" noResize="1" noEditPoints="1" noAdjustHandles="1" noChangeArrowheads="1" noChangeShapeType="1" noTextEdit="1"/>
              </p:cNvSpPr>
              <p:nvPr/>
            </p:nvSpPr>
            <p:spPr>
              <a:xfrm>
                <a:off x="2812380" y="3486047"/>
                <a:ext cx="194540" cy="276999"/>
              </a:xfrm>
              <a:prstGeom prst="rect">
                <a:avLst/>
              </a:prstGeom>
              <a:blipFill>
                <a:blip r:embed="rId22"/>
                <a:stretch>
                  <a:fillRect l="-25000" r="-21875" b="-8696"/>
                </a:stretch>
              </a:blipFill>
            </p:spPr>
            <p:txBody>
              <a:bodyPr/>
              <a:lstStyle/>
              <a:p>
                <a:pPr>
                  <a:defRPr/>
                </a:pPr>
                <a:r>
                  <a:rPr lang="ja-JP" altLang="en-US">
                    <a:noFill/>
                  </a:rPr>
                  <a:t> </a:t>
                </a:r>
              </a:p>
            </p:txBody>
          </p:sp>
        </p:grpSp>
        <p:cxnSp>
          <p:nvCxnSpPr>
            <p:cNvPr id="8210" name="直線コネクタ 82"/>
            <p:cNvCxnSpPr>
              <a:cxnSpLocks noChangeShapeType="1"/>
            </p:cNvCxnSpPr>
            <p:nvPr/>
          </p:nvCxnSpPr>
          <p:spPr bwMode="auto">
            <a:xfrm>
              <a:off x="2795552" y="5646420"/>
              <a:ext cx="171583" cy="0"/>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11" name="直線コネクタ 83"/>
            <p:cNvCxnSpPr>
              <a:cxnSpLocks noChangeShapeType="1"/>
            </p:cNvCxnSpPr>
            <p:nvPr/>
          </p:nvCxnSpPr>
          <p:spPr bwMode="auto">
            <a:xfrm>
              <a:off x="528476" y="4308064"/>
              <a:ext cx="176102" cy="0"/>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5" name="テキスト ボックス 84"/>
            <p:cNvSpPr txBox="1">
              <a:spLocks noRot="1" noChangeAspect="1" noMove="1" noResize="1" noEditPoints="1" noAdjustHandles="1" noChangeArrowheads="1" noChangeShapeType="1" noTextEdit="1"/>
            </p:cNvSpPr>
            <p:nvPr/>
          </p:nvSpPr>
          <p:spPr>
            <a:xfrm>
              <a:off x="243941" y="4126758"/>
              <a:ext cx="285078" cy="276999"/>
            </a:xfrm>
            <a:prstGeom prst="rect">
              <a:avLst/>
            </a:prstGeom>
            <a:blipFill>
              <a:blip r:embed="rId23"/>
              <a:stretch>
                <a:fillRect l="-17021" r="-6383" b="-17391"/>
              </a:stretch>
            </a:blipFill>
          </p:spPr>
          <p:txBody>
            <a:bodyPr/>
            <a:lstStyle/>
            <a:p>
              <a:pPr>
                <a:defRPr/>
              </a:pPr>
              <a:r>
                <a:rPr lang="ja-JP" altLang="en-US">
                  <a:noFill/>
                </a:rPr>
                <a:t> </a:t>
              </a:r>
            </a:p>
          </p:txBody>
        </p:sp>
        <p:sp>
          <p:nvSpPr>
            <p:cNvPr id="86" name="テキスト ボックス 85"/>
            <p:cNvSpPr txBox="1">
              <a:spLocks noRot="1" noChangeAspect="1" noMove="1" noResize="1" noEditPoints="1" noAdjustHandles="1" noChangeArrowheads="1" noChangeShapeType="1" noTextEdit="1"/>
            </p:cNvSpPr>
            <p:nvPr/>
          </p:nvSpPr>
          <p:spPr>
            <a:xfrm>
              <a:off x="3004840" y="5496698"/>
              <a:ext cx="279757" cy="276999"/>
            </a:xfrm>
            <a:prstGeom prst="rect">
              <a:avLst/>
            </a:prstGeom>
            <a:blipFill>
              <a:blip r:embed="rId24"/>
              <a:stretch>
                <a:fillRect l="-17391" r="-6522" b="-17391"/>
              </a:stretch>
            </a:blipFill>
          </p:spPr>
          <p:txBody>
            <a:bodyPr/>
            <a:lstStyle/>
            <a:p>
              <a:pPr>
                <a:defRPr/>
              </a:pPr>
              <a:r>
                <a:rPr lang="ja-JP" altLang="en-US">
                  <a:noFill/>
                </a:rPr>
                <a:t> </a:t>
              </a:r>
            </a:p>
          </p:txBody>
        </p:sp>
      </p:grpSp>
      <p:grpSp>
        <p:nvGrpSpPr>
          <p:cNvPr id="8201" name="グループ化 9"/>
          <p:cNvGrpSpPr>
            <a:grpSpLocks/>
          </p:cNvGrpSpPr>
          <p:nvPr/>
        </p:nvGrpSpPr>
        <p:grpSpPr bwMode="auto">
          <a:xfrm>
            <a:off x="1028700" y="5575300"/>
            <a:ext cx="7388225" cy="915988"/>
            <a:chOff x="692039" y="1715415"/>
            <a:chExt cx="7388305" cy="915818"/>
          </a:xfrm>
        </p:grpSpPr>
        <p:sp>
          <p:nvSpPr>
            <p:cNvPr id="8206" name="テキスト ボックス 3"/>
            <p:cNvSpPr txBox="1">
              <a:spLocks noChangeArrowheads="1"/>
            </p:cNvSpPr>
            <p:nvPr/>
          </p:nvSpPr>
          <p:spPr bwMode="auto">
            <a:xfrm>
              <a:off x="692039" y="1715415"/>
              <a:ext cx="14670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2000"/>
                <a:t>運動方程式</a:t>
              </a:r>
            </a:p>
          </p:txBody>
        </p:sp>
        <p:sp>
          <p:nvSpPr>
            <p:cNvPr id="118" name="テキスト ボックス 117"/>
            <p:cNvSpPr txBox="1">
              <a:spLocks noRot="1" noChangeAspect="1" noMove="1" noResize="1" noEditPoints="1" noAdjustHandles="1" noChangeArrowheads="1" noChangeShapeType="1" noTextEdit="1"/>
            </p:cNvSpPr>
            <p:nvPr/>
          </p:nvSpPr>
          <p:spPr>
            <a:xfrm>
              <a:off x="692039" y="1899662"/>
              <a:ext cx="7388305" cy="668516"/>
            </a:xfrm>
            <a:prstGeom prst="rect">
              <a:avLst/>
            </a:prstGeom>
            <a:blipFill>
              <a:blip r:embed="rId25"/>
              <a:stretch>
                <a:fillRect/>
              </a:stretch>
            </a:blipFill>
          </p:spPr>
          <p:txBody>
            <a:bodyPr/>
            <a:lstStyle/>
            <a:p>
              <a:pPr>
                <a:defRPr/>
              </a:pPr>
              <a:r>
                <a:rPr lang="ja-JP" altLang="en-US">
                  <a:noFill/>
                </a:rPr>
                <a:t> </a:t>
              </a:r>
            </a:p>
          </p:txBody>
        </p:sp>
        <p:sp>
          <p:nvSpPr>
            <p:cNvPr id="8208" name="正方形/長方形 85"/>
            <p:cNvSpPr>
              <a:spLocks noChangeArrowheads="1"/>
            </p:cNvSpPr>
            <p:nvPr/>
          </p:nvSpPr>
          <p:spPr bwMode="auto">
            <a:xfrm>
              <a:off x="3732162" y="1884771"/>
              <a:ext cx="2288280" cy="746462"/>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grpSp>
      <p:sp>
        <p:nvSpPr>
          <p:cNvPr id="8202" name="右矢印 41"/>
          <p:cNvSpPr>
            <a:spLocks noChangeArrowheads="1"/>
          </p:cNvSpPr>
          <p:nvPr/>
        </p:nvSpPr>
        <p:spPr bwMode="auto">
          <a:xfrm rot="2795572">
            <a:off x="4980782" y="5496719"/>
            <a:ext cx="280987" cy="231775"/>
          </a:xfrm>
          <a:prstGeom prst="rightArrow">
            <a:avLst>
              <a:gd name="adj1" fmla="val 50000"/>
              <a:gd name="adj2" fmla="val 50166"/>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8203" name="テキスト ボックス 1"/>
          <p:cNvSpPr txBox="1">
            <a:spLocks noChangeArrowheads="1"/>
          </p:cNvSpPr>
          <p:nvPr/>
        </p:nvSpPr>
        <p:spPr bwMode="auto">
          <a:xfrm>
            <a:off x="5275263" y="5338763"/>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一致</a:t>
            </a:r>
          </a:p>
        </p:txBody>
      </p:sp>
      <p:sp>
        <p:nvSpPr>
          <p:cNvPr id="60" name="テキスト ボックス 3"/>
          <p:cNvSpPr txBox="1">
            <a:spLocks noChangeArrowheads="1"/>
          </p:cNvSpPr>
          <p:nvPr/>
        </p:nvSpPr>
        <p:spPr bwMode="auto">
          <a:xfrm>
            <a:off x="1055688" y="31750"/>
            <a:ext cx="7935912"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（４</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en-US" altLang="ja-JP" sz="1750" b="1" kern="0" dirty="0">
                <a:effectLst>
                  <a:outerShdw blurRad="38100" dist="38100" dir="2700000" algn="tl">
                    <a:srgbClr val="C0C0C0"/>
                  </a:outerShdw>
                </a:effectLst>
              </a:rPr>
              <a:t> </a:t>
            </a:r>
            <a:r>
              <a:rPr lang="ja-JP" altLang="en-US" sz="1750" b="1" kern="0" dirty="0" smtClean="0">
                <a:effectLst>
                  <a:outerShdw blurRad="38100" dist="38100" dir="2700000" algn="tl">
                    <a:srgbClr val="C0C0C0"/>
                  </a:outerShdw>
                </a:effectLst>
              </a:rPr>
              <a:t>無線</a:t>
            </a:r>
            <a:r>
              <a:rPr lang="ja-JP" altLang="en-US" sz="1750" b="1" kern="0" dirty="0">
                <a:effectLst>
                  <a:outerShdw blurRad="38100" dist="38100" dir="2700000" algn="tl">
                    <a:srgbClr val="C0C0C0"/>
                  </a:outerShdw>
                </a:effectLst>
              </a:rPr>
              <a:t>センサ端末の運用に適した高速充電技術</a:t>
            </a:r>
            <a:r>
              <a:rPr lang="ja-JP" altLang="en-US" sz="1750" b="1" kern="0" dirty="0" smtClean="0">
                <a:effectLst>
                  <a:outerShdw blurRad="38100" dist="38100" dir="2700000" algn="tl">
                    <a:srgbClr val="C0C0C0"/>
                  </a:outerShdw>
                </a:effectLst>
              </a:rPr>
              <a:t>開発</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ja-JP" sz="1750" b="1" kern="0" dirty="0">
                <a:effectLst>
                  <a:outerShdw blurRad="38100" dist="38100" dir="2700000" algn="tl">
                    <a:srgbClr val="C0C0C0"/>
                  </a:outerShdw>
                </a:effectLst>
              </a:rPr>
              <a:t> </a:t>
            </a:r>
            <a:r>
              <a:rPr lang="en-US" altLang="ja-JP" sz="1750" b="1" kern="0" dirty="0" smtClean="0">
                <a:effectLst>
                  <a:outerShdw blurRad="38100" dist="38100" dir="2700000" algn="tl">
                    <a:srgbClr val="C0C0C0"/>
                  </a:outerShdw>
                </a:effectLst>
              </a:rPr>
              <a:t>                                                                                (</a:t>
            </a:r>
            <a:r>
              <a:rPr lang="ja-JP" altLang="en-US" sz="1750" b="1" kern="0" dirty="0">
                <a:effectLst>
                  <a:outerShdw blurRad="38100" dist="38100" dir="2700000" algn="tl">
                    <a:srgbClr val="C0C0C0"/>
                  </a:outerShdw>
                </a:effectLst>
              </a:rPr>
              <a:t>担当：株式会社鷺宮製作所</a:t>
            </a:r>
            <a:r>
              <a:rPr lang="en-US" altLang="ja-JP" sz="1750" b="1" kern="0" dirty="0">
                <a:effectLst>
                  <a:outerShdw blurRad="38100" dist="38100" dir="2700000" algn="tl">
                    <a:srgbClr val="C0C0C0"/>
                  </a:outerShdw>
                </a:effectLst>
              </a:rPr>
              <a:t>)</a:t>
            </a:r>
            <a:endParaRPr lang="ja-JP" altLang="ja-JP" sz="1800" b="1" kern="0" dirty="0">
              <a:effectLst>
                <a:outerShdw blurRad="38100" dist="38100" dir="2700000" algn="tl">
                  <a:srgbClr val="C0C0C0"/>
                </a:outerShdw>
              </a:effectLst>
            </a:endParaRPr>
          </a:p>
        </p:txBody>
      </p:sp>
      <p:sp>
        <p:nvSpPr>
          <p:cNvPr id="61" name="テキスト ボックス 60"/>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3-4</a:t>
            </a:r>
            <a:endParaRPr lang="ja-JP" altLang="en-US" sz="1400" dirty="0">
              <a:latin typeface="+mn-ea"/>
              <a:ea typeface="+mn-ea"/>
            </a:endParaRPr>
          </a:p>
        </p:txBody>
      </p:sp>
    </p:spTree>
    <p:extLst>
      <p:ext uri="{BB962C8B-B14F-4D97-AF65-F5344CB8AC3E}">
        <p14:creationId xmlns:p14="http://schemas.microsoft.com/office/powerpoint/2010/main" val="34149990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F8369BFC-99EF-46B2-9C12-C9764A5D4483}" type="slidenum">
              <a:rPr lang="ja-JP" altLang="en-US" sz="1200" smtClean="0">
                <a:solidFill>
                  <a:srgbClr val="000000"/>
                </a:solidFill>
              </a:rPr>
              <a:pPr/>
              <a:t>29</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7935912"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（４</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en-US" altLang="ja-JP" sz="1750" b="1" kern="0" dirty="0">
                <a:effectLst>
                  <a:outerShdw blurRad="38100" dist="38100" dir="2700000" algn="tl">
                    <a:srgbClr val="C0C0C0"/>
                  </a:outerShdw>
                </a:effectLst>
              </a:rPr>
              <a:t> </a:t>
            </a:r>
            <a:r>
              <a:rPr lang="ja-JP" altLang="en-US" sz="1750" b="1" kern="0" dirty="0" smtClean="0">
                <a:effectLst>
                  <a:outerShdw blurRad="38100" dist="38100" dir="2700000" algn="tl">
                    <a:srgbClr val="C0C0C0"/>
                  </a:outerShdw>
                </a:effectLst>
              </a:rPr>
              <a:t>無線</a:t>
            </a:r>
            <a:r>
              <a:rPr lang="ja-JP" altLang="en-US" sz="1750" b="1" kern="0" dirty="0">
                <a:effectLst>
                  <a:outerShdw blurRad="38100" dist="38100" dir="2700000" algn="tl">
                    <a:srgbClr val="C0C0C0"/>
                  </a:outerShdw>
                </a:effectLst>
              </a:rPr>
              <a:t>センサ端末の運用に適した高速充電技術</a:t>
            </a:r>
            <a:r>
              <a:rPr lang="ja-JP" altLang="en-US" sz="1750" b="1" kern="0" dirty="0" smtClean="0">
                <a:effectLst>
                  <a:outerShdw blurRad="38100" dist="38100" dir="2700000" algn="tl">
                    <a:srgbClr val="C0C0C0"/>
                  </a:outerShdw>
                </a:effectLst>
              </a:rPr>
              <a:t>開発</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ja-JP" sz="1750" b="1" kern="0" dirty="0">
                <a:effectLst>
                  <a:outerShdw blurRad="38100" dist="38100" dir="2700000" algn="tl">
                    <a:srgbClr val="C0C0C0"/>
                  </a:outerShdw>
                </a:effectLst>
              </a:rPr>
              <a:t> </a:t>
            </a:r>
            <a:r>
              <a:rPr lang="en-US" altLang="ja-JP" sz="1750" b="1" kern="0" dirty="0" smtClean="0">
                <a:effectLst>
                  <a:outerShdw blurRad="38100" dist="38100" dir="2700000" algn="tl">
                    <a:srgbClr val="C0C0C0"/>
                  </a:outerShdw>
                </a:effectLst>
              </a:rPr>
              <a:t>                                                                                (</a:t>
            </a:r>
            <a:r>
              <a:rPr lang="ja-JP" altLang="en-US" sz="1750" b="1" kern="0" dirty="0">
                <a:effectLst>
                  <a:outerShdw blurRad="38100" dist="38100" dir="2700000" algn="tl">
                    <a:srgbClr val="C0C0C0"/>
                  </a:outerShdw>
                </a:effectLst>
              </a:rPr>
              <a:t>担当：株式会社鷺宮製作所</a:t>
            </a:r>
            <a:r>
              <a:rPr lang="en-US" altLang="ja-JP" sz="1750" b="1" kern="0" dirty="0">
                <a:effectLst>
                  <a:outerShdw blurRad="38100" dist="38100" dir="2700000" algn="tl">
                    <a:srgbClr val="C0C0C0"/>
                  </a:outerShdw>
                </a:effectLst>
              </a:rPr>
              <a:t>)</a:t>
            </a:r>
            <a:endParaRPr lang="ja-JP" altLang="ja-JP" sz="1800" b="1" kern="0" dirty="0">
              <a:effectLst>
                <a:outerShdw blurRad="38100" dist="38100" dir="2700000" algn="tl">
                  <a:srgbClr val="C0C0C0"/>
                </a:outerShdw>
              </a:effectLst>
            </a:endParaRPr>
          </a:p>
        </p:txBody>
      </p:sp>
      <p:sp>
        <p:nvSpPr>
          <p:cNvPr id="10244" name="テキスト ボックス 3"/>
          <p:cNvSpPr txBox="1">
            <a:spLocks noChangeArrowheads="1"/>
          </p:cNvSpPr>
          <p:nvPr/>
        </p:nvSpPr>
        <p:spPr bwMode="auto">
          <a:xfrm>
            <a:off x="203200" y="827088"/>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進捗報告</a:t>
            </a:r>
          </a:p>
        </p:txBody>
      </p:sp>
      <p:sp>
        <p:nvSpPr>
          <p:cNvPr id="10245" name="テキスト ボックス 3"/>
          <p:cNvSpPr txBox="1">
            <a:spLocks noChangeArrowheads="1"/>
          </p:cNvSpPr>
          <p:nvPr/>
        </p:nvSpPr>
        <p:spPr bwMode="auto">
          <a:xfrm>
            <a:off x="438150" y="1222375"/>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u="sng"/>
              <a:t>充電回路</a:t>
            </a:r>
          </a:p>
        </p:txBody>
      </p:sp>
      <p:grpSp>
        <p:nvGrpSpPr>
          <p:cNvPr id="10246" name="グループ化 14"/>
          <p:cNvGrpSpPr>
            <a:grpSpLocks/>
          </p:cNvGrpSpPr>
          <p:nvPr/>
        </p:nvGrpSpPr>
        <p:grpSpPr bwMode="auto">
          <a:xfrm>
            <a:off x="6862763" y="1057275"/>
            <a:ext cx="1981200" cy="2482850"/>
            <a:chOff x="6675335" y="900014"/>
            <a:chExt cx="1980893" cy="2482277"/>
          </a:xfrm>
        </p:grpSpPr>
        <p:grpSp>
          <p:nvGrpSpPr>
            <p:cNvPr id="10258" name="グループ化 12"/>
            <p:cNvGrpSpPr>
              <a:grpSpLocks/>
            </p:cNvGrpSpPr>
            <p:nvPr/>
          </p:nvGrpSpPr>
          <p:grpSpPr bwMode="auto">
            <a:xfrm>
              <a:off x="6675335" y="1417076"/>
              <a:ext cx="1980893" cy="1965215"/>
              <a:chOff x="6675335" y="1247799"/>
              <a:chExt cx="2224585" cy="2206978"/>
            </a:xfrm>
          </p:grpSpPr>
          <p:grpSp>
            <p:nvGrpSpPr>
              <p:cNvPr id="10260" name="グループ化 10"/>
              <p:cNvGrpSpPr>
                <a:grpSpLocks/>
              </p:cNvGrpSpPr>
              <p:nvPr/>
            </p:nvGrpSpPr>
            <p:grpSpPr bwMode="auto">
              <a:xfrm>
                <a:off x="6770688" y="1675995"/>
                <a:ext cx="2012950" cy="1778782"/>
                <a:chOff x="928218" y="4161540"/>
                <a:chExt cx="2012950" cy="1778782"/>
              </a:xfrm>
            </p:grpSpPr>
            <p:grpSp>
              <p:nvGrpSpPr>
                <p:cNvPr id="10265" name="グループ化 57"/>
                <p:cNvGrpSpPr>
                  <a:grpSpLocks/>
                </p:cNvGrpSpPr>
                <p:nvPr/>
              </p:nvGrpSpPr>
              <p:grpSpPr bwMode="auto">
                <a:xfrm>
                  <a:off x="928218" y="4161540"/>
                  <a:ext cx="2012950" cy="1778782"/>
                  <a:chOff x="1042898" y="4203751"/>
                  <a:chExt cx="2012950" cy="1778782"/>
                </a:xfrm>
              </p:grpSpPr>
              <p:graphicFrame>
                <p:nvGraphicFramePr>
                  <p:cNvPr id="10268" name="オブジェクト 1"/>
                  <p:cNvGraphicFramePr>
                    <a:graphicFrameLocks noChangeAspect="1"/>
                  </p:cNvGraphicFramePr>
                  <p:nvPr/>
                </p:nvGraphicFramePr>
                <p:xfrm>
                  <a:off x="1042898" y="4203751"/>
                  <a:ext cx="2012950" cy="1306512"/>
                </p:xfrm>
                <a:graphic>
                  <a:graphicData uri="http://schemas.openxmlformats.org/presentationml/2006/ole">
                    <mc:AlternateContent xmlns:mc="http://schemas.openxmlformats.org/markup-compatibility/2006">
                      <mc:Choice xmlns:v="urn:schemas-microsoft-com:vml" Requires="v">
                        <p:oleObj spid="_x0000_s7172" name="図脳RAPIDPRO18図面" r:id="rId4" imgW="2012400" imgH="1310400" progId="zwRAPID18Pro">
                          <p:embed/>
                        </p:oleObj>
                      </mc:Choice>
                      <mc:Fallback>
                        <p:oleObj name="図脳RAPIDPRO18図面" r:id="rId4" imgW="2012400" imgH="1310400" progId="zwRAPID18Pro">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898" y="4203751"/>
                                <a:ext cx="2012950" cy="130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69" name="左右矢印 59"/>
                  <p:cNvSpPr>
                    <a:spLocks noChangeArrowheads="1"/>
                  </p:cNvSpPr>
                  <p:nvPr/>
                </p:nvSpPr>
                <p:spPr bwMode="auto">
                  <a:xfrm>
                    <a:off x="1806265" y="5749268"/>
                    <a:ext cx="507147" cy="233265"/>
                  </a:xfrm>
                  <a:prstGeom prst="leftRightArrow">
                    <a:avLst>
                      <a:gd name="adj1" fmla="val 50000"/>
                      <a:gd name="adj2" fmla="val 50005"/>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grpSp>
            <p:sp>
              <p:nvSpPr>
                <p:cNvPr id="15" name="正方形/長方形 14"/>
                <p:cNvSpPr>
                  <a:spLocks noRot="1" noChangeAspect="1" noMove="1" noResize="1" noEditPoints="1" noAdjustHandles="1" noChangeArrowheads="1" noChangeShapeType="1" noTextEdit="1"/>
                </p:cNvSpPr>
                <p:nvPr/>
              </p:nvSpPr>
              <p:spPr>
                <a:xfrm>
                  <a:off x="2198732" y="5368707"/>
                  <a:ext cx="590996" cy="461665"/>
                </a:xfrm>
                <a:prstGeom prst="rect">
                  <a:avLst/>
                </a:prstGeom>
                <a:blipFill>
                  <a:blip r:embed="rId6"/>
                  <a:stretch>
                    <a:fillRect b="-11765"/>
                  </a:stretch>
                </a:blipFill>
              </p:spPr>
              <p:txBody>
                <a:bodyPr/>
                <a:lstStyle/>
                <a:p>
                  <a:pPr>
                    <a:defRPr/>
                  </a:pPr>
                  <a:r>
                    <a:rPr lang="ja-JP" altLang="en-US">
                      <a:noFill/>
                    </a:rPr>
                    <a:t> </a:t>
                  </a:r>
                </a:p>
              </p:txBody>
            </p:sp>
            <p:sp>
              <p:nvSpPr>
                <p:cNvPr id="17" name="正方形/長方形 16"/>
                <p:cNvSpPr>
                  <a:spLocks noRot="1" noChangeAspect="1" noMove="1" noResize="1" noEditPoints="1" noAdjustHandles="1" noChangeArrowheads="1" noChangeShapeType="1" noTextEdit="1"/>
                </p:cNvSpPr>
                <p:nvPr/>
              </p:nvSpPr>
              <p:spPr>
                <a:xfrm>
                  <a:off x="1280079" y="5368707"/>
                  <a:ext cx="448584" cy="461665"/>
                </a:xfrm>
                <a:prstGeom prst="rect">
                  <a:avLst/>
                </a:prstGeom>
                <a:blipFill>
                  <a:blip r:embed="rId7"/>
                  <a:stretch>
                    <a:fillRect b="-10294"/>
                  </a:stretch>
                </a:blipFill>
              </p:spPr>
              <p:txBody>
                <a:bodyPr/>
                <a:lstStyle/>
                <a:p>
                  <a:pPr>
                    <a:defRPr/>
                  </a:pPr>
                  <a:r>
                    <a:rPr lang="ja-JP" altLang="en-US">
                      <a:noFill/>
                    </a:rPr>
                    <a:t> </a:t>
                  </a:r>
                </a:p>
              </p:txBody>
            </p:sp>
          </p:grpSp>
          <p:grpSp>
            <p:nvGrpSpPr>
              <p:cNvPr id="10261" name="グループ化 6"/>
              <p:cNvGrpSpPr>
                <a:grpSpLocks/>
              </p:cNvGrpSpPr>
              <p:nvPr/>
            </p:nvGrpSpPr>
            <p:grpSpPr bwMode="auto">
              <a:xfrm>
                <a:off x="6675335" y="1247799"/>
                <a:ext cx="2224585" cy="406578"/>
                <a:chOff x="452984" y="3966602"/>
                <a:chExt cx="2653208" cy="537520"/>
              </a:xfrm>
            </p:grpSpPr>
            <p:sp>
              <p:nvSpPr>
                <p:cNvPr id="10262" name="Rectangle 6"/>
                <p:cNvSpPr>
                  <a:spLocks noChangeArrowheads="1"/>
                </p:cNvSpPr>
                <p:nvPr/>
              </p:nvSpPr>
              <p:spPr bwMode="auto">
                <a:xfrm>
                  <a:off x="2318797" y="3966602"/>
                  <a:ext cx="787395" cy="52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固定極</a:t>
                  </a:r>
                  <a:endParaRPr lang="en-US" altLang="ja-JP" sz="1400">
                    <a:latin typeface="ＭＳ Ｐゴシック" panose="020B0600070205080204" pitchFamily="50" charset="-128"/>
                    <a:ea typeface="メイリオ" panose="020B0604030504040204" pitchFamily="50" charset="-128"/>
                  </a:endParaRPr>
                </a:p>
                <a:p>
                  <a:pPr algn="ctr" eaLnBrk="1" hangingPunct="1"/>
                  <a:r>
                    <a:rPr lang="ja-JP" altLang="en-US" sz="1400">
                      <a:latin typeface="ＭＳ Ｐゴシック" panose="020B0600070205080204" pitchFamily="50" charset="-128"/>
                      <a:ea typeface="メイリオ" panose="020B0604030504040204" pitchFamily="50" charset="-128"/>
                    </a:rPr>
                    <a:t>右くし歯</a:t>
                  </a:r>
                </a:p>
              </p:txBody>
            </p:sp>
            <p:sp>
              <p:nvSpPr>
                <p:cNvPr id="10263" name="Rectangle 6"/>
                <p:cNvSpPr>
                  <a:spLocks noChangeArrowheads="1"/>
                </p:cNvSpPr>
                <p:nvPr/>
              </p:nvSpPr>
              <p:spPr bwMode="auto">
                <a:xfrm>
                  <a:off x="1417951" y="4196345"/>
                  <a:ext cx="723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可動極</a:t>
                  </a:r>
                </a:p>
              </p:txBody>
            </p:sp>
            <p:sp>
              <p:nvSpPr>
                <p:cNvPr id="10264" name="Rectangle 6"/>
                <p:cNvSpPr>
                  <a:spLocks noChangeArrowheads="1"/>
                </p:cNvSpPr>
                <p:nvPr/>
              </p:nvSpPr>
              <p:spPr bwMode="auto">
                <a:xfrm>
                  <a:off x="452984" y="3966904"/>
                  <a:ext cx="787395" cy="52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固定極</a:t>
                  </a:r>
                  <a:endParaRPr lang="en-US" altLang="ja-JP" sz="1400">
                    <a:latin typeface="ＭＳ Ｐゴシック" panose="020B0600070205080204" pitchFamily="50" charset="-128"/>
                    <a:ea typeface="メイリオ" panose="020B0604030504040204" pitchFamily="50" charset="-128"/>
                  </a:endParaRPr>
                </a:p>
                <a:p>
                  <a:pPr algn="ctr" eaLnBrk="1" hangingPunct="1"/>
                  <a:r>
                    <a:rPr lang="ja-JP" altLang="en-US" sz="1400">
                      <a:latin typeface="ＭＳ Ｐゴシック" panose="020B0600070205080204" pitchFamily="50" charset="-128"/>
                      <a:ea typeface="メイリオ" panose="020B0604030504040204" pitchFamily="50" charset="-128"/>
                    </a:rPr>
                    <a:t>左くし歯</a:t>
                  </a:r>
                </a:p>
              </p:txBody>
            </p:sp>
          </p:grpSp>
        </p:grpSp>
        <p:sp>
          <p:nvSpPr>
            <p:cNvPr id="10259" name="テキスト ボックス 3"/>
            <p:cNvSpPr txBox="1">
              <a:spLocks noChangeArrowheads="1"/>
            </p:cNvSpPr>
            <p:nvPr/>
          </p:nvSpPr>
          <p:spPr bwMode="auto">
            <a:xfrm>
              <a:off x="6872435" y="900014"/>
              <a:ext cx="15680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ja-JP" altLang="en-US" sz="2000"/>
                <a:t>三端子型</a:t>
              </a:r>
              <a:r>
                <a:rPr lang="en-US" altLang="ja-JP" sz="2000"/>
                <a:t>EH</a:t>
              </a:r>
              <a:endParaRPr lang="ja-JP" altLang="en-US" sz="2000"/>
            </a:p>
          </p:txBody>
        </p:sp>
      </p:grpSp>
      <p:grpSp>
        <p:nvGrpSpPr>
          <p:cNvPr id="10247" name="グループ化 29"/>
          <p:cNvGrpSpPr>
            <a:grpSpLocks/>
          </p:cNvGrpSpPr>
          <p:nvPr/>
        </p:nvGrpSpPr>
        <p:grpSpPr bwMode="auto">
          <a:xfrm>
            <a:off x="749300" y="3179763"/>
            <a:ext cx="6208713" cy="2873375"/>
            <a:chOff x="257763" y="2839480"/>
            <a:chExt cx="6209712" cy="2872799"/>
          </a:xfrm>
        </p:grpSpPr>
        <p:grpSp>
          <p:nvGrpSpPr>
            <p:cNvPr id="10252" name="グループ化 2"/>
            <p:cNvGrpSpPr>
              <a:grpSpLocks/>
            </p:cNvGrpSpPr>
            <p:nvPr/>
          </p:nvGrpSpPr>
          <p:grpSpPr bwMode="auto">
            <a:xfrm>
              <a:off x="257763" y="2839480"/>
              <a:ext cx="6209712" cy="2872799"/>
              <a:chOff x="168373" y="2702361"/>
              <a:chExt cx="6209712" cy="2872799"/>
            </a:xfrm>
          </p:grpSpPr>
          <p:graphicFrame>
            <p:nvGraphicFramePr>
              <p:cNvPr id="10254" name="オブジェクト 20"/>
              <p:cNvGraphicFramePr>
                <a:graphicFrameLocks noChangeAspect="1"/>
              </p:cNvGraphicFramePr>
              <p:nvPr/>
            </p:nvGraphicFramePr>
            <p:xfrm>
              <a:off x="966298" y="2851010"/>
              <a:ext cx="5411787" cy="2724150"/>
            </p:xfrm>
            <a:graphic>
              <a:graphicData uri="http://schemas.openxmlformats.org/presentationml/2006/ole">
                <mc:AlternateContent xmlns:mc="http://schemas.openxmlformats.org/markup-compatibility/2006">
                  <mc:Choice xmlns:v="urn:schemas-microsoft-com:vml" Requires="v">
                    <p:oleObj spid="_x0000_s7173" name="図脳RAPIDPRO18図面" r:id="rId8" imgW="2916000" imgH="1472400" progId="zwRAPID18Pro">
                      <p:embed/>
                    </p:oleObj>
                  </mc:Choice>
                  <mc:Fallback>
                    <p:oleObj name="図脳RAPIDPRO18図面" r:id="rId8" imgW="2916000" imgH="1472400" progId="zwRAPID18Pro">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6298" y="2851010"/>
                            <a:ext cx="5411787"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55" name="Rectangle 6"/>
              <p:cNvSpPr>
                <a:spLocks noChangeArrowheads="1"/>
              </p:cNvSpPr>
              <p:nvPr/>
            </p:nvSpPr>
            <p:spPr bwMode="auto">
              <a:xfrm>
                <a:off x="174021" y="2702361"/>
                <a:ext cx="660241" cy="39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固定極</a:t>
                </a:r>
                <a:endParaRPr lang="en-US" altLang="ja-JP" sz="1400">
                  <a:latin typeface="ＭＳ Ｐゴシック" panose="020B0600070205080204" pitchFamily="50" charset="-128"/>
                  <a:ea typeface="メイリオ" panose="020B0604030504040204" pitchFamily="50" charset="-128"/>
                </a:endParaRPr>
              </a:p>
              <a:p>
                <a:pPr algn="ctr" eaLnBrk="1" hangingPunct="1"/>
                <a:r>
                  <a:rPr lang="ja-JP" altLang="en-US" sz="1400">
                    <a:latin typeface="ＭＳ Ｐゴシック" panose="020B0600070205080204" pitchFamily="50" charset="-128"/>
                    <a:ea typeface="メイリオ" panose="020B0604030504040204" pitchFamily="50" charset="-128"/>
                  </a:rPr>
                  <a:t>右くし歯</a:t>
                </a:r>
              </a:p>
            </p:txBody>
          </p:sp>
          <p:sp>
            <p:nvSpPr>
              <p:cNvPr id="10256" name="Rectangle 6"/>
              <p:cNvSpPr>
                <a:spLocks noChangeArrowheads="1"/>
              </p:cNvSpPr>
              <p:nvPr/>
            </p:nvSpPr>
            <p:spPr bwMode="auto">
              <a:xfrm>
                <a:off x="195256" y="3396511"/>
                <a:ext cx="606476" cy="232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可動極</a:t>
                </a:r>
              </a:p>
            </p:txBody>
          </p:sp>
          <p:sp>
            <p:nvSpPr>
              <p:cNvPr id="10257" name="Rectangle 6"/>
              <p:cNvSpPr>
                <a:spLocks noChangeArrowheads="1"/>
              </p:cNvSpPr>
              <p:nvPr/>
            </p:nvSpPr>
            <p:spPr bwMode="auto">
              <a:xfrm>
                <a:off x="168373" y="3969190"/>
                <a:ext cx="660241" cy="39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固定極</a:t>
                </a:r>
                <a:endParaRPr lang="en-US" altLang="ja-JP" sz="1400">
                  <a:latin typeface="ＭＳ Ｐゴシック" panose="020B0600070205080204" pitchFamily="50" charset="-128"/>
                  <a:ea typeface="メイリオ" panose="020B0604030504040204" pitchFamily="50" charset="-128"/>
                </a:endParaRPr>
              </a:p>
              <a:p>
                <a:pPr algn="ctr" eaLnBrk="1" hangingPunct="1"/>
                <a:r>
                  <a:rPr lang="ja-JP" altLang="en-US" sz="1400">
                    <a:latin typeface="ＭＳ Ｐゴシック" panose="020B0600070205080204" pitchFamily="50" charset="-128"/>
                    <a:ea typeface="メイリオ" panose="020B0604030504040204" pitchFamily="50" charset="-128"/>
                  </a:rPr>
                  <a:t>左くし歯</a:t>
                </a:r>
              </a:p>
            </p:txBody>
          </p:sp>
        </p:grpSp>
        <p:sp>
          <p:nvSpPr>
            <p:cNvPr id="31" name="テキスト ボックス 30"/>
            <p:cNvSpPr txBox="1">
              <a:spLocks noRot="1" noChangeAspect="1" noMove="1" noResize="1" noEditPoints="1" noAdjustHandles="1" noChangeArrowheads="1" noChangeShapeType="1" noTextEdit="1"/>
            </p:cNvSpPr>
            <p:nvPr/>
          </p:nvSpPr>
          <p:spPr>
            <a:xfrm>
              <a:off x="3058821" y="4167037"/>
              <a:ext cx="225190" cy="215444"/>
            </a:xfrm>
            <a:prstGeom prst="rect">
              <a:avLst/>
            </a:prstGeom>
            <a:blipFill>
              <a:blip r:embed="rId10"/>
              <a:stretch>
                <a:fillRect l="-16216" b="-13889"/>
              </a:stretch>
            </a:blipFill>
          </p:spPr>
          <p:txBody>
            <a:bodyPr/>
            <a:lstStyle/>
            <a:p>
              <a:pPr>
                <a:defRPr/>
              </a:pPr>
              <a:r>
                <a:rPr lang="ja-JP" altLang="en-US">
                  <a:noFill/>
                </a:rPr>
                <a:t> </a:t>
              </a:r>
            </a:p>
          </p:txBody>
        </p:sp>
      </p:grpSp>
      <p:sp>
        <p:nvSpPr>
          <p:cNvPr id="10248" name="角丸四角形 33"/>
          <p:cNvSpPr>
            <a:spLocks noChangeArrowheads="1"/>
          </p:cNvSpPr>
          <p:nvPr/>
        </p:nvSpPr>
        <p:spPr bwMode="auto">
          <a:xfrm>
            <a:off x="3568700" y="3803650"/>
            <a:ext cx="500063" cy="1968500"/>
          </a:xfrm>
          <a:prstGeom prst="roundRect">
            <a:avLst>
              <a:gd name="adj" fmla="val 11269"/>
            </a:avLst>
          </a:prstGeom>
          <a:noFill/>
          <a:ln w="25400" algn="ctr">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37" name="テキスト ボックス 3"/>
          <p:cNvSpPr txBox="1">
            <a:spLocks noRot="1" noChangeAspect="1" noMove="1" noResize="1" noEditPoints="1" noAdjustHandles="1" noChangeArrowheads="1" noChangeShapeType="1" noTextEdit="1"/>
          </p:cNvSpPr>
          <p:nvPr/>
        </p:nvSpPr>
        <p:spPr bwMode="auto">
          <a:xfrm>
            <a:off x="2610689" y="1864986"/>
            <a:ext cx="3283335" cy="1200329"/>
          </a:xfrm>
          <a:prstGeom prst="rect">
            <a:avLst/>
          </a:prstGeom>
          <a:blipFill>
            <a:blip r:embed="rId11"/>
            <a:stretch>
              <a:fillRect l="-2783" t="-5584" b="-913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ja-JP" altLang="en-US">
                <a:noFill/>
              </a:rPr>
              <a:t> </a:t>
            </a:r>
          </a:p>
        </p:txBody>
      </p:sp>
      <p:sp>
        <p:nvSpPr>
          <p:cNvPr id="10250" name="右矢印 34"/>
          <p:cNvSpPr>
            <a:spLocks noChangeArrowheads="1"/>
          </p:cNvSpPr>
          <p:nvPr/>
        </p:nvSpPr>
        <p:spPr bwMode="auto">
          <a:xfrm rot="5400000">
            <a:off x="3636963" y="3232150"/>
            <a:ext cx="363537" cy="328613"/>
          </a:xfrm>
          <a:prstGeom prst="rightArrow">
            <a:avLst>
              <a:gd name="adj1" fmla="val 50000"/>
              <a:gd name="adj2" fmla="val 49992"/>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29" name="テキスト ボックス 28"/>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3-4</a:t>
            </a:r>
            <a:endParaRPr lang="ja-JP" altLang="en-US" sz="1400" dirty="0">
              <a:latin typeface="+mn-ea"/>
              <a:ea typeface="+mn-ea"/>
            </a:endParaRPr>
          </a:p>
        </p:txBody>
      </p:sp>
    </p:spTree>
    <p:extLst>
      <p:ext uri="{BB962C8B-B14F-4D97-AF65-F5344CB8AC3E}">
        <p14:creationId xmlns:p14="http://schemas.microsoft.com/office/powerpoint/2010/main" val="16651407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F85ABFD4-708C-40A8-B7D4-F17D9308E98B}" type="slidenum">
              <a:rPr lang="ja-JP" altLang="en-US" sz="1200" smtClean="0">
                <a:solidFill>
                  <a:srgbClr val="000000"/>
                </a:solidFill>
              </a:rPr>
              <a:pPr/>
              <a:t>30</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7935912"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（４</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en-US" altLang="ja-JP" sz="1750" b="1" kern="0" dirty="0">
                <a:effectLst>
                  <a:outerShdw blurRad="38100" dist="38100" dir="2700000" algn="tl">
                    <a:srgbClr val="C0C0C0"/>
                  </a:outerShdw>
                </a:effectLst>
              </a:rPr>
              <a:t> </a:t>
            </a:r>
            <a:r>
              <a:rPr lang="ja-JP" altLang="en-US" sz="1750" b="1" kern="0" dirty="0" smtClean="0">
                <a:effectLst>
                  <a:outerShdw blurRad="38100" dist="38100" dir="2700000" algn="tl">
                    <a:srgbClr val="C0C0C0"/>
                  </a:outerShdw>
                </a:effectLst>
              </a:rPr>
              <a:t>無線</a:t>
            </a:r>
            <a:r>
              <a:rPr lang="ja-JP" altLang="en-US" sz="1750" b="1" kern="0" dirty="0">
                <a:effectLst>
                  <a:outerShdw blurRad="38100" dist="38100" dir="2700000" algn="tl">
                    <a:srgbClr val="C0C0C0"/>
                  </a:outerShdw>
                </a:effectLst>
              </a:rPr>
              <a:t>センサ端末の運用に適した高速充電技術</a:t>
            </a:r>
            <a:r>
              <a:rPr lang="ja-JP" altLang="en-US" sz="1750" b="1" kern="0" dirty="0" smtClean="0">
                <a:effectLst>
                  <a:outerShdw blurRad="38100" dist="38100" dir="2700000" algn="tl">
                    <a:srgbClr val="C0C0C0"/>
                  </a:outerShdw>
                </a:effectLst>
              </a:rPr>
              <a:t>開発</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ja-JP" sz="1750" b="1" kern="0" dirty="0">
                <a:effectLst>
                  <a:outerShdw blurRad="38100" dist="38100" dir="2700000" algn="tl">
                    <a:srgbClr val="C0C0C0"/>
                  </a:outerShdw>
                </a:effectLst>
              </a:rPr>
              <a:t> </a:t>
            </a:r>
            <a:r>
              <a:rPr lang="en-US" altLang="ja-JP" sz="1750" b="1" kern="0" dirty="0" smtClean="0">
                <a:effectLst>
                  <a:outerShdw blurRad="38100" dist="38100" dir="2700000" algn="tl">
                    <a:srgbClr val="C0C0C0"/>
                  </a:outerShdw>
                </a:effectLst>
              </a:rPr>
              <a:t>                                                                                (</a:t>
            </a:r>
            <a:r>
              <a:rPr lang="ja-JP" altLang="en-US" sz="1750" b="1" kern="0" dirty="0">
                <a:effectLst>
                  <a:outerShdw blurRad="38100" dist="38100" dir="2700000" algn="tl">
                    <a:srgbClr val="C0C0C0"/>
                  </a:outerShdw>
                </a:effectLst>
              </a:rPr>
              <a:t>担当：株式会社鷺宮製作所</a:t>
            </a:r>
            <a:r>
              <a:rPr lang="en-US" altLang="ja-JP" sz="1750" b="1" kern="0" dirty="0">
                <a:effectLst>
                  <a:outerShdw blurRad="38100" dist="38100" dir="2700000" algn="tl">
                    <a:srgbClr val="C0C0C0"/>
                  </a:outerShdw>
                </a:effectLst>
              </a:rPr>
              <a:t>)</a:t>
            </a:r>
            <a:endParaRPr lang="ja-JP" altLang="ja-JP" sz="1800" b="1" kern="0" dirty="0">
              <a:effectLst>
                <a:outerShdw blurRad="38100" dist="38100" dir="2700000" algn="tl">
                  <a:srgbClr val="C0C0C0"/>
                </a:outerShdw>
              </a:effectLst>
            </a:endParaRPr>
          </a:p>
        </p:txBody>
      </p:sp>
      <p:sp>
        <p:nvSpPr>
          <p:cNvPr id="12292" name="テキスト ボックス 3"/>
          <p:cNvSpPr txBox="1">
            <a:spLocks noChangeArrowheads="1"/>
          </p:cNvSpPr>
          <p:nvPr/>
        </p:nvSpPr>
        <p:spPr bwMode="auto">
          <a:xfrm>
            <a:off x="203200" y="827088"/>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進捗報告</a:t>
            </a:r>
          </a:p>
        </p:txBody>
      </p:sp>
      <p:sp>
        <p:nvSpPr>
          <p:cNvPr id="12293" name="テキスト ボックス 3"/>
          <p:cNvSpPr txBox="1">
            <a:spLocks noChangeArrowheads="1"/>
          </p:cNvSpPr>
          <p:nvPr/>
        </p:nvSpPr>
        <p:spPr bwMode="auto">
          <a:xfrm>
            <a:off x="438150" y="1222375"/>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u="sng"/>
              <a:t>充電回路</a:t>
            </a:r>
          </a:p>
        </p:txBody>
      </p:sp>
      <p:sp>
        <p:nvSpPr>
          <p:cNvPr id="12294" name="テキスト ボックス 3"/>
          <p:cNvSpPr txBox="1">
            <a:spLocks noChangeArrowheads="1"/>
          </p:cNvSpPr>
          <p:nvPr/>
        </p:nvSpPr>
        <p:spPr bwMode="auto">
          <a:xfrm>
            <a:off x="422275" y="1731963"/>
            <a:ext cx="17494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800"/>
              <a:t>開放電圧</a:t>
            </a:r>
            <a:r>
              <a:rPr lang="en-US" altLang="ja-JP" sz="1800"/>
              <a:t>±50V</a:t>
            </a:r>
            <a:endParaRPr lang="ja-JP" altLang="en-US" sz="1800"/>
          </a:p>
        </p:txBody>
      </p:sp>
      <p:sp>
        <p:nvSpPr>
          <p:cNvPr id="12295" name="テキスト ボックス 3"/>
          <p:cNvSpPr txBox="1">
            <a:spLocks noChangeArrowheads="1"/>
          </p:cNvSpPr>
          <p:nvPr/>
        </p:nvSpPr>
        <p:spPr bwMode="auto">
          <a:xfrm>
            <a:off x="438150" y="5983288"/>
            <a:ext cx="7040563" cy="40005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2000"/>
              <a:t>コンデンサ電圧によって</a:t>
            </a:r>
            <a:r>
              <a:rPr lang="en-US" altLang="ja-JP" sz="2000"/>
              <a:t>EH</a:t>
            </a:r>
            <a:r>
              <a:rPr lang="ja-JP" altLang="en-US" sz="2000"/>
              <a:t>から見たみかけの負荷抵抗が変化。</a:t>
            </a:r>
          </a:p>
        </p:txBody>
      </p:sp>
      <p:grpSp>
        <p:nvGrpSpPr>
          <p:cNvPr id="12296" name="グループ化 1"/>
          <p:cNvGrpSpPr>
            <a:grpSpLocks/>
          </p:cNvGrpSpPr>
          <p:nvPr/>
        </p:nvGrpSpPr>
        <p:grpSpPr bwMode="auto">
          <a:xfrm>
            <a:off x="1854200" y="1425575"/>
            <a:ext cx="2813050" cy="4413250"/>
            <a:chOff x="549390" y="2079944"/>
            <a:chExt cx="2813794" cy="4412931"/>
          </a:xfrm>
        </p:grpSpPr>
        <p:grpSp>
          <p:nvGrpSpPr>
            <p:cNvPr id="12309" name="グループ化 13"/>
            <p:cNvGrpSpPr>
              <a:grpSpLocks/>
            </p:cNvGrpSpPr>
            <p:nvPr/>
          </p:nvGrpSpPr>
          <p:grpSpPr bwMode="auto">
            <a:xfrm>
              <a:off x="549390" y="2724199"/>
              <a:ext cx="2813794" cy="3768676"/>
              <a:chOff x="549390" y="2066433"/>
              <a:chExt cx="2813794" cy="3768676"/>
            </a:xfrm>
          </p:grpSpPr>
          <p:grpSp>
            <p:nvGrpSpPr>
              <p:cNvPr id="12312" name="グループ化 12"/>
              <p:cNvGrpSpPr>
                <a:grpSpLocks/>
              </p:cNvGrpSpPr>
              <p:nvPr/>
            </p:nvGrpSpPr>
            <p:grpSpPr bwMode="auto">
              <a:xfrm>
                <a:off x="549390" y="2066433"/>
                <a:ext cx="2813794" cy="3768676"/>
                <a:chOff x="628974" y="2329925"/>
                <a:chExt cx="2813794" cy="3768676"/>
              </a:xfrm>
            </p:grpSpPr>
            <p:graphicFrame>
              <p:nvGraphicFramePr>
                <p:cNvPr id="12314" name="オブジェクト 30"/>
                <p:cNvGraphicFramePr>
                  <a:graphicFrameLocks noChangeAspect="1"/>
                </p:cNvGraphicFramePr>
                <p:nvPr/>
              </p:nvGraphicFramePr>
              <p:xfrm>
                <a:off x="628974" y="2329925"/>
                <a:ext cx="2438400" cy="1635125"/>
              </p:xfrm>
              <a:graphic>
                <a:graphicData uri="http://schemas.openxmlformats.org/presentationml/2006/ole">
                  <mc:AlternateContent xmlns:mc="http://schemas.openxmlformats.org/markup-compatibility/2006">
                    <mc:Choice xmlns:v="urn:schemas-microsoft-com:vml" Requires="v">
                      <p:oleObj spid="_x0000_s8198" name="図脳RAPIDPRO18図面" r:id="rId4" imgW="1314000" imgH="882000" progId="zwRAPID18Pro">
                        <p:embed/>
                      </p:oleObj>
                    </mc:Choice>
                    <mc:Fallback>
                      <p:oleObj name="図脳RAPIDPRO18図面" r:id="rId4" imgW="1314000" imgH="882000" progId="zwRAPID18Pro">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974" y="2329925"/>
                              <a:ext cx="243840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315" name="オブジェクト 31"/>
                <p:cNvGraphicFramePr>
                  <a:graphicFrameLocks noChangeAspect="1"/>
                </p:cNvGraphicFramePr>
                <p:nvPr/>
              </p:nvGraphicFramePr>
              <p:xfrm>
                <a:off x="628974" y="4463476"/>
                <a:ext cx="2386013" cy="1635125"/>
              </p:xfrm>
              <a:graphic>
                <a:graphicData uri="http://schemas.openxmlformats.org/presentationml/2006/ole">
                  <mc:AlternateContent xmlns:mc="http://schemas.openxmlformats.org/markup-compatibility/2006">
                    <mc:Choice xmlns:v="urn:schemas-microsoft-com:vml" Requires="v">
                      <p:oleObj spid="_x0000_s8199" name="図脳RAPIDPRO18図面" r:id="rId6" imgW="1285200" imgH="882000" progId="zwRAPID18Pro">
                        <p:embed/>
                      </p:oleObj>
                    </mc:Choice>
                    <mc:Fallback>
                      <p:oleObj name="図脳RAPIDPRO18図面" r:id="rId6" imgW="1285200" imgH="882000" progId="zwRAPID18Pro">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8974" y="4463476"/>
                              <a:ext cx="2386013"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316" name="右矢印 10"/>
                <p:cNvSpPr>
                  <a:spLocks noChangeArrowheads="1"/>
                </p:cNvSpPr>
                <p:nvPr/>
              </p:nvSpPr>
              <p:spPr bwMode="auto">
                <a:xfrm rot="5400000">
                  <a:off x="1918964" y="4155566"/>
                  <a:ext cx="345233" cy="270587"/>
                </a:xfrm>
                <a:prstGeom prst="rightArrow">
                  <a:avLst>
                    <a:gd name="adj1" fmla="val 50000"/>
                    <a:gd name="adj2" fmla="val 50001"/>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12317" name="テキスト ボックス 3"/>
                <p:cNvSpPr txBox="1">
                  <a:spLocks noChangeArrowheads="1"/>
                </p:cNvSpPr>
                <p:nvPr/>
              </p:nvSpPr>
              <p:spPr bwMode="auto">
                <a:xfrm>
                  <a:off x="2833977" y="2778155"/>
                  <a:ext cx="466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800"/>
                    <a:t>0V</a:t>
                  </a:r>
                  <a:endParaRPr lang="ja-JP" altLang="en-US" sz="1800"/>
                </a:p>
              </p:txBody>
            </p:sp>
            <p:sp>
              <p:nvSpPr>
                <p:cNvPr id="12318" name="テキスト ボックス 3"/>
                <p:cNvSpPr txBox="1">
                  <a:spLocks noChangeArrowheads="1"/>
                </p:cNvSpPr>
                <p:nvPr/>
              </p:nvSpPr>
              <p:spPr bwMode="auto">
                <a:xfrm>
                  <a:off x="2956738" y="5429659"/>
                  <a:ext cx="486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800"/>
                    <a:t>0Ω</a:t>
                  </a:r>
                  <a:endParaRPr lang="ja-JP" altLang="en-US" sz="1800"/>
                </a:p>
              </p:txBody>
            </p:sp>
          </p:grpSp>
          <p:sp>
            <p:nvSpPr>
              <p:cNvPr id="45" name="テキスト ボックス 44"/>
              <p:cNvSpPr txBox="1">
                <a:spLocks noRot="1" noChangeAspect="1" noMove="1" noResize="1" noEditPoints="1" noAdjustHandles="1" noChangeArrowheads="1" noChangeShapeType="1" noTextEdit="1"/>
              </p:cNvSpPr>
              <p:nvPr/>
            </p:nvSpPr>
            <p:spPr>
              <a:xfrm>
                <a:off x="2944128" y="4848824"/>
                <a:ext cx="267061" cy="307777"/>
              </a:xfrm>
              <a:prstGeom prst="rect">
                <a:avLst/>
              </a:prstGeom>
              <a:blipFill>
                <a:blip r:embed="rId8"/>
                <a:stretch>
                  <a:fillRect l="-11364" b="-16000"/>
                </a:stretch>
              </a:blipFill>
            </p:spPr>
            <p:txBody>
              <a:bodyPr/>
              <a:lstStyle/>
              <a:p>
                <a:pPr>
                  <a:defRPr/>
                </a:pPr>
                <a:r>
                  <a:rPr lang="ja-JP" altLang="en-US">
                    <a:noFill/>
                  </a:rPr>
                  <a:t> </a:t>
                </a:r>
              </a:p>
            </p:txBody>
          </p:sp>
        </p:grpSp>
        <p:sp>
          <p:nvSpPr>
            <p:cNvPr id="12310" name="テキスト ボックス 3"/>
            <p:cNvSpPr txBox="1">
              <a:spLocks noChangeArrowheads="1"/>
            </p:cNvSpPr>
            <p:nvPr/>
          </p:nvSpPr>
          <p:spPr bwMode="auto">
            <a:xfrm>
              <a:off x="1073689" y="2079944"/>
              <a:ext cx="1518365" cy="64633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ja-JP" altLang="en-US" sz="1800"/>
                <a:t>コンデンサ</a:t>
              </a:r>
              <a:r>
                <a:rPr lang="en-US" altLang="ja-JP" sz="1800"/>
                <a:t>0V</a:t>
              </a:r>
            </a:p>
            <a:p>
              <a:pPr algn="ctr"/>
              <a:r>
                <a:rPr lang="ja-JP" altLang="en-US" sz="1800" b="1"/>
                <a:t>ショートモード</a:t>
              </a:r>
            </a:p>
          </p:txBody>
        </p:sp>
        <p:sp>
          <p:nvSpPr>
            <p:cNvPr id="12311" name="右矢印 16"/>
            <p:cNvSpPr>
              <a:spLocks noChangeArrowheads="1"/>
            </p:cNvSpPr>
            <p:nvPr/>
          </p:nvSpPr>
          <p:spPr bwMode="auto">
            <a:xfrm rot="5400000">
              <a:off x="2868695" y="3728001"/>
              <a:ext cx="443706" cy="207464"/>
            </a:xfrm>
            <a:prstGeom prst="rightArrow">
              <a:avLst>
                <a:gd name="adj1" fmla="val 50000"/>
                <a:gd name="adj2" fmla="val 50002"/>
              </a:avLst>
            </a:prstGeom>
            <a:solidFill>
              <a:srgbClr val="FF0000"/>
            </a:solidFill>
            <a:ln w="25400" algn="ctr">
              <a:solidFill>
                <a:srgbClr val="FF0000"/>
              </a:solidFill>
              <a:round/>
              <a:headEnd/>
              <a:tailEnd/>
            </a:ln>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grpSp>
      <p:grpSp>
        <p:nvGrpSpPr>
          <p:cNvPr id="12297" name="グループ化 2"/>
          <p:cNvGrpSpPr>
            <a:grpSpLocks/>
          </p:cNvGrpSpPr>
          <p:nvPr/>
        </p:nvGrpSpPr>
        <p:grpSpPr bwMode="auto">
          <a:xfrm>
            <a:off x="5337175" y="1425575"/>
            <a:ext cx="2871788" cy="4413250"/>
            <a:chOff x="3537387" y="2079944"/>
            <a:chExt cx="2871790" cy="4412931"/>
          </a:xfrm>
        </p:grpSpPr>
        <p:grpSp>
          <p:nvGrpSpPr>
            <p:cNvPr id="12299" name="グループ化 14"/>
            <p:cNvGrpSpPr>
              <a:grpSpLocks/>
            </p:cNvGrpSpPr>
            <p:nvPr/>
          </p:nvGrpSpPr>
          <p:grpSpPr bwMode="auto">
            <a:xfrm>
              <a:off x="3537387" y="2724199"/>
              <a:ext cx="2871790" cy="3768676"/>
              <a:chOff x="3537387" y="2066433"/>
              <a:chExt cx="2871790" cy="3768676"/>
            </a:xfrm>
          </p:grpSpPr>
          <p:grpSp>
            <p:nvGrpSpPr>
              <p:cNvPr id="12302" name="グループ化 37"/>
              <p:cNvGrpSpPr>
                <a:grpSpLocks/>
              </p:cNvGrpSpPr>
              <p:nvPr/>
            </p:nvGrpSpPr>
            <p:grpSpPr bwMode="auto">
              <a:xfrm>
                <a:off x="3537387" y="2066433"/>
                <a:ext cx="2871790" cy="3768676"/>
                <a:chOff x="628974" y="2329925"/>
                <a:chExt cx="2871790" cy="3768676"/>
              </a:xfrm>
            </p:grpSpPr>
            <p:graphicFrame>
              <p:nvGraphicFramePr>
                <p:cNvPr id="12304" name="オブジェクト 38"/>
                <p:cNvGraphicFramePr>
                  <a:graphicFrameLocks noChangeAspect="1"/>
                </p:cNvGraphicFramePr>
                <p:nvPr/>
              </p:nvGraphicFramePr>
              <p:xfrm>
                <a:off x="628974" y="2329925"/>
                <a:ext cx="2438400" cy="1635125"/>
              </p:xfrm>
              <a:graphic>
                <a:graphicData uri="http://schemas.openxmlformats.org/presentationml/2006/ole">
                  <mc:AlternateContent xmlns:mc="http://schemas.openxmlformats.org/markup-compatibility/2006">
                    <mc:Choice xmlns:v="urn:schemas-microsoft-com:vml" Requires="v">
                      <p:oleObj spid="_x0000_s8200" name="図脳RAPIDPRO18図面" r:id="rId9" imgW="1314000" imgH="882000" progId="zwRAPID18Pro">
                        <p:embed/>
                      </p:oleObj>
                    </mc:Choice>
                    <mc:Fallback>
                      <p:oleObj name="図脳RAPIDPRO18図面" r:id="rId9" imgW="1314000" imgH="882000" progId="zwRAPID18Pro">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974" y="2329925"/>
                              <a:ext cx="243840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305" name="オブジェクト 39"/>
                <p:cNvGraphicFramePr>
                  <a:graphicFrameLocks noChangeAspect="1"/>
                </p:cNvGraphicFramePr>
                <p:nvPr/>
              </p:nvGraphicFramePr>
              <p:xfrm>
                <a:off x="628974" y="4463476"/>
                <a:ext cx="2386013" cy="1635125"/>
              </p:xfrm>
              <a:graphic>
                <a:graphicData uri="http://schemas.openxmlformats.org/presentationml/2006/ole">
                  <mc:AlternateContent xmlns:mc="http://schemas.openxmlformats.org/markup-compatibility/2006">
                    <mc:Choice xmlns:v="urn:schemas-microsoft-com:vml" Requires="v">
                      <p:oleObj spid="_x0000_s8201" name="図脳RAPIDPRO18図面" r:id="rId10" imgW="1285200" imgH="882000" progId="zwRAPID18Pro">
                        <p:embed/>
                      </p:oleObj>
                    </mc:Choice>
                    <mc:Fallback>
                      <p:oleObj name="図脳RAPIDPRO18図面" r:id="rId10" imgW="1285200" imgH="882000" progId="zwRAPID18Pro">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8974" y="4463476"/>
                              <a:ext cx="2386013"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306" name="右矢印 40"/>
                <p:cNvSpPr>
                  <a:spLocks noChangeArrowheads="1"/>
                </p:cNvSpPr>
                <p:nvPr/>
              </p:nvSpPr>
              <p:spPr bwMode="auto">
                <a:xfrm rot="5400000">
                  <a:off x="1918964" y="4155566"/>
                  <a:ext cx="345233" cy="270587"/>
                </a:xfrm>
                <a:prstGeom prst="rightArrow">
                  <a:avLst>
                    <a:gd name="adj1" fmla="val 50000"/>
                    <a:gd name="adj2" fmla="val 50001"/>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12307" name="テキスト ボックス 3"/>
                <p:cNvSpPr txBox="1">
                  <a:spLocks noChangeArrowheads="1"/>
                </p:cNvSpPr>
                <p:nvPr/>
              </p:nvSpPr>
              <p:spPr bwMode="auto">
                <a:xfrm>
                  <a:off x="2833977" y="2778155"/>
                  <a:ext cx="5950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800"/>
                    <a:t>50V</a:t>
                  </a:r>
                  <a:endParaRPr lang="ja-JP" altLang="en-US" sz="1800"/>
                </a:p>
              </p:txBody>
            </p:sp>
            <p:sp>
              <p:nvSpPr>
                <p:cNvPr id="43" name="テキスト ボックス 3"/>
                <p:cNvSpPr txBox="1">
                  <a:spLocks noRot="1" noChangeAspect="1" noMove="1" noResize="1" noEditPoints="1" noAdjustHandles="1" noChangeArrowheads="1" noChangeShapeType="1" noTextEdit="1"/>
                </p:cNvSpPr>
                <p:nvPr/>
              </p:nvSpPr>
              <p:spPr bwMode="auto">
                <a:xfrm>
                  <a:off x="2947407" y="5420311"/>
                  <a:ext cx="553357" cy="369332"/>
                </a:xfrm>
                <a:prstGeom prst="rect">
                  <a:avLst/>
                </a:prstGeom>
                <a:blipFill>
                  <a:blip r:embed="rId12"/>
                  <a:stretch>
                    <a:fillRect t="-8197" r="-7692" b="-2459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ja-JP" altLang="en-US">
                      <a:noFill/>
                    </a:rPr>
                    <a:t> </a:t>
                  </a:r>
                </a:p>
              </p:txBody>
            </p:sp>
          </p:grpSp>
          <p:sp>
            <p:nvSpPr>
              <p:cNvPr id="46" name="テキスト ボックス 45"/>
              <p:cNvSpPr txBox="1">
                <a:spLocks noRot="1" noChangeAspect="1" noMove="1" noResize="1" noEditPoints="1" noAdjustHandles="1" noChangeArrowheads="1" noChangeShapeType="1" noTextEdit="1"/>
              </p:cNvSpPr>
              <p:nvPr/>
            </p:nvSpPr>
            <p:spPr>
              <a:xfrm>
                <a:off x="5923400" y="4863657"/>
                <a:ext cx="267061" cy="307777"/>
              </a:xfrm>
              <a:prstGeom prst="rect">
                <a:avLst/>
              </a:prstGeom>
              <a:blipFill>
                <a:blip r:embed="rId13"/>
                <a:stretch>
                  <a:fillRect l="-9091" b="-13725"/>
                </a:stretch>
              </a:blipFill>
            </p:spPr>
            <p:txBody>
              <a:bodyPr/>
              <a:lstStyle/>
              <a:p>
                <a:pPr>
                  <a:defRPr/>
                </a:pPr>
                <a:r>
                  <a:rPr lang="ja-JP" altLang="en-US">
                    <a:noFill/>
                  </a:rPr>
                  <a:t> </a:t>
                </a:r>
              </a:p>
            </p:txBody>
          </p:sp>
        </p:grpSp>
        <p:sp>
          <p:nvSpPr>
            <p:cNvPr id="12300" name="テキスト ボックス 3"/>
            <p:cNvSpPr txBox="1">
              <a:spLocks noChangeArrowheads="1"/>
            </p:cNvSpPr>
            <p:nvPr/>
          </p:nvSpPr>
          <p:spPr bwMode="auto">
            <a:xfrm>
              <a:off x="4013812" y="2079944"/>
              <a:ext cx="1628971" cy="64633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ja-JP" altLang="en-US" sz="1800"/>
                <a:t>コンデンサ</a:t>
              </a:r>
              <a:r>
                <a:rPr lang="en-US" altLang="ja-JP" sz="1800"/>
                <a:t>50V</a:t>
              </a:r>
            </a:p>
            <a:p>
              <a:pPr algn="ctr"/>
              <a:r>
                <a:rPr lang="ja-JP" altLang="en-US" sz="1800" b="1"/>
                <a:t>オープンモード</a:t>
              </a:r>
            </a:p>
          </p:txBody>
        </p:sp>
        <p:cxnSp>
          <p:nvCxnSpPr>
            <p:cNvPr id="12301" name="直線矢印コネクタ 18"/>
            <p:cNvCxnSpPr>
              <a:cxnSpLocks noChangeShapeType="1"/>
            </p:cNvCxnSpPr>
            <p:nvPr/>
          </p:nvCxnSpPr>
          <p:spPr bwMode="auto">
            <a:xfrm>
              <a:off x="6106792" y="3609879"/>
              <a:ext cx="0" cy="532443"/>
            </a:xfrm>
            <a:prstGeom prst="straightConnector1">
              <a:avLst/>
            </a:prstGeom>
            <a:noFill/>
            <a:ln w="25400" algn="ctr">
              <a:solidFill>
                <a:srgbClr val="FF0000"/>
              </a:solidFill>
              <a:prstDash val="sysDot"/>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0" name="テキスト ボックス 29"/>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3-4</a:t>
            </a:r>
            <a:endParaRPr lang="ja-JP" altLang="en-US" sz="1400" dirty="0">
              <a:latin typeface="+mn-ea"/>
              <a:ea typeface="+mn-ea"/>
            </a:endParaRPr>
          </a:p>
        </p:txBody>
      </p:sp>
    </p:spTree>
    <p:extLst>
      <p:ext uri="{BB962C8B-B14F-4D97-AF65-F5344CB8AC3E}">
        <p14:creationId xmlns:p14="http://schemas.microsoft.com/office/powerpoint/2010/main" val="5148283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ACC714B3-0631-46D3-A2D9-670BB4AD8DFF}" type="slidenum">
              <a:rPr lang="ja-JP" altLang="en-US" sz="1200" smtClean="0">
                <a:solidFill>
                  <a:srgbClr val="000000"/>
                </a:solidFill>
              </a:rPr>
              <a:pPr/>
              <a:t>31</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7935912"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（４</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en-US" altLang="ja-JP" sz="1750" b="1" kern="0" dirty="0">
                <a:effectLst>
                  <a:outerShdw blurRad="38100" dist="38100" dir="2700000" algn="tl">
                    <a:srgbClr val="C0C0C0"/>
                  </a:outerShdw>
                </a:effectLst>
              </a:rPr>
              <a:t> </a:t>
            </a:r>
            <a:r>
              <a:rPr lang="ja-JP" altLang="en-US" sz="1750" b="1" kern="0" dirty="0" smtClean="0">
                <a:effectLst>
                  <a:outerShdw blurRad="38100" dist="38100" dir="2700000" algn="tl">
                    <a:srgbClr val="C0C0C0"/>
                  </a:outerShdw>
                </a:effectLst>
              </a:rPr>
              <a:t>無線</a:t>
            </a:r>
            <a:r>
              <a:rPr lang="ja-JP" altLang="en-US" sz="1750" b="1" kern="0" dirty="0">
                <a:effectLst>
                  <a:outerShdw blurRad="38100" dist="38100" dir="2700000" algn="tl">
                    <a:srgbClr val="C0C0C0"/>
                  </a:outerShdw>
                </a:effectLst>
              </a:rPr>
              <a:t>センサ端末の運用に適した高速充電技術</a:t>
            </a:r>
            <a:r>
              <a:rPr lang="ja-JP" altLang="en-US" sz="1750" b="1" kern="0" dirty="0" smtClean="0">
                <a:effectLst>
                  <a:outerShdw blurRad="38100" dist="38100" dir="2700000" algn="tl">
                    <a:srgbClr val="C0C0C0"/>
                  </a:outerShdw>
                </a:effectLst>
              </a:rPr>
              <a:t>開発</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ja-JP" sz="1750" b="1" kern="0" dirty="0">
                <a:effectLst>
                  <a:outerShdw blurRad="38100" dist="38100" dir="2700000" algn="tl">
                    <a:srgbClr val="C0C0C0"/>
                  </a:outerShdw>
                </a:effectLst>
              </a:rPr>
              <a:t> </a:t>
            </a:r>
            <a:r>
              <a:rPr lang="en-US" altLang="ja-JP" sz="1750" b="1" kern="0" dirty="0" smtClean="0">
                <a:effectLst>
                  <a:outerShdw blurRad="38100" dist="38100" dir="2700000" algn="tl">
                    <a:srgbClr val="C0C0C0"/>
                  </a:outerShdw>
                </a:effectLst>
              </a:rPr>
              <a:t>                                                                                (</a:t>
            </a:r>
            <a:r>
              <a:rPr lang="ja-JP" altLang="en-US" sz="1750" b="1" kern="0" dirty="0">
                <a:effectLst>
                  <a:outerShdw blurRad="38100" dist="38100" dir="2700000" algn="tl">
                    <a:srgbClr val="C0C0C0"/>
                  </a:outerShdw>
                </a:effectLst>
              </a:rPr>
              <a:t>担当：株式会社鷺宮製作所</a:t>
            </a:r>
            <a:r>
              <a:rPr lang="en-US" altLang="ja-JP" sz="1750" b="1" kern="0" dirty="0">
                <a:effectLst>
                  <a:outerShdw blurRad="38100" dist="38100" dir="2700000" algn="tl">
                    <a:srgbClr val="C0C0C0"/>
                  </a:outerShdw>
                </a:effectLst>
              </a:rPr>
              <a:t>)</a:t>
            </a:r>
            <a:endParaRPr lang="ja-JP" altLang="ja-JP" sz="1800" b="1" kern="0" dirty="0">
              <a:effectLst>
                <a:outerShdw blurRad="38100" dist="38100" dir="2700000" algn="tl">
                  <a:srgbClr val="C0C0C0"/>
                </a:outerShdw>
              </a:effectLst>
            </a:endParaRPr>
          </a:p>
        </p:txBody>
      </p:sp>
      <p:sp>
        <p:nvSpPr>
          <p:cNvPr id="14340" name="テキスト ボックス 3"/>
          <p:cNvSpPr txBox="1">
            <a:spLocks noChangeArrowheads="1"/>
          </p:cNvSpPr>
          <p:nvPr/>
        </p:nvSpPr>
        <p:spPr bwMode="auto">
          <a:xfrm>
            <a:off x="203200" y="827088"/>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進捗報告</a:t>
            </a:r>
          </a:p>
        </p:txBody>
      </p:sp>
      <p:sp>
        <p:nvSpPr>
          <p:cNvPr id="14341" name="テキスト ボックス 3"/>
          <p:cNvSpPr txBox="1">
            <a:spLocks noChangeArrowheads="1"/>
          </p:cNvSpPr>
          <p:nvPr/>
        </p:nvSpPr>
        <p:spPr bwMode="auto">
          <a:xfrm>
            <a:off x="438150" y="1222375"/>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u="sng"/>
              <a:t>充電回路</a:t>
            </a:r>
          </a:p>
        </p:txBody>
      </p:sp>
      <p:sp>
        <p:nvSpPr>
          <p:cNvPr id="14342" name="テキスト ボックス 3"/>
          <p:cNvSpPr txBox="1">
            <a:spLocks noChangeArrowheads="1"/>
          </p:cNvSpPr>
          <p:nvPr/>
        </p:nvSpPr>
        <p:spPr bwMode="auto">
          <a:xfrm>
            <a:off x="2346325" y="5051425"/>
            <a:ext cx="27400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2000"/>
              <a:t>負荷抵抗が大きくなると</a:t>
            </a:r>
            <a:endParaRPr lang="en-US" altLang="ja-JP" sz="2000"/>
          </a:p>
          <a:p>
            <a:r>
              <a:rPr lang="ja-JP" altLang="en-US" sz="2000"/>
              <a:t>共振周波数がずれる。</a:t>
            </a:r>
          </a:p>
        </p:txBody>
      </p:sp>
      <p:grpSp>
        <p:nvGrpSpPr>
          <p:cNvPr id="14343" name="グループ化 3"/>
          <p:cNvGrpSpPr>
            <a:grpSpLocks/>
          </p:cNvGrpSpPr>
          <p:nvPr/>
        </p:nvGrpSpPr>
        <p:grpSpPr bwMode="auto">
          <a:xfrm>
            <a:off x="365125" y="4440238"/>
            <a:ext cx="1381125" cy="1912937"/>
            <a:chOff x="437923" y="2245197"/>
            <a:chExt cx="1756278" cy="2112199"/>
          </a:xfrm>
        </p:grpSpPr>
        <p:graphicFrame>
          <p:nvGraphicFramePr>
            <p:cNvPr id="14364" name="オブジェクト 12"/>
            <p:cNvGraphicFramePr>
              <a:graphicFrameLocks noChangeAspect="1"/>
            </p:cNvGraphicFramePr>
            <p:nvPr/>
          </p:nvGraphicFramePr>
          <p:xfrm>
            <a:off x="437923" y="2685310"/>
            <a:ext cx="1756278" cy="1672086"/>
          </p:xfrm>
          <a:graphic>
            <a:graphicData uri="http://schemas.openxmlformats.org/presentationml/2006/ole">
              <mc:AlternateContent xmlns:mc="http://schemas.openxmlformats.org/markup-compatibility/2006">
                <mc:Choice xmlns:v="urn:schemas-microsoft-com:vml" Requires="v">
                  <p:oleObj spid="_x0000_s9219" name="図脳RAPIDPRO18図面" r:id="rId4" imgW="2012400" imgH="1836000" progId="zwRAPID18Pro">
                    <p:embed/>
                  </p:oleObj>
                </mc:Choice>
                <mc:Fallback>
                  <p:oleObj name="図脳RAPIDPRO18図面" r:id="rId4" imgW="2012400" imgH="1836000" progId="zwRAPID18Pro">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923" y="2685310"/>
                          <a:ext cx="1756278" cy="167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65" name="Rectangle 6"/>
            <p:cNvSpPr>
              <a:spLocks noChangeArrowheads="1"/>
            </p:cNvSpPr>
            <p:nvPr/>
          </p:nvSpPr>
          <p:spPr bwMode="auto">
            <a:xfrm>
              <a:off x="1028278" y="2245197"/>
              <a:ext cx="2877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a:latin typeface="ＭＳ Ｐゴシック" panose="020B0600070205080204" pitchFamily="50" charset="-128"/>
                  <a:ea typeface="メイリオ" panose="020B0604030504040204" pitchFamily="50" charset="-128"/>
                </a:rPr>
                <a:t>R</a:t>
              </a:r>
              <a:endParaRPr lang="ja-JP" altLang="en-US">
                <a:latin typeface="ＭＳ Ｐゴシック" panose="020B0600070205080204" pitchFamily="50" charset="-128"/>
                <a:ea typeface="メイリオ" panose="020B0604030504040204" pitchFamily="50" charset="-128"/>
              </a:endParaRPr>
            </a:p>
          </p:txBody>
        </p:sp>
      </p:grpSp>
      <p:grpSp>
        <p:nvGrpSpPr>
          <p:cNvPr id="14344" name="グループ化 5"/>
          <p:cNvGrpSpPr>
            <a:grpSpLocks/>
          </p:cNvGrpSpPr>
          <p:nvPr/>
        </p:nvGrpSpPr>
        <p:grpSpPr bwMode="auto">
          <a:xfrm>
            <a:off x="1223963" y="1735138"/>
            <a:ext cx="4527550" cy="2435225"/>
            <a:chOff x="4175340" y="1543406"/>
            <a:chExt cx="4528108" cy="2435356"/>
          </a:xfrm>
        </p:grpSpPr>
        <p:sp>
          <p:nvSpPr>
            <p:cNvPr id="14354" name="Rectangle 6"/>
            <p:cNvSpPr>
              <a:spLocks noChangeArrowheads="1"/>
            </p:cNvSpPr>
            <p:nvPr/>
          </p:nvSpPr>
          <p:spPr bwMode="auto">
            <a:xfrm>
              <a:off x="4799654" y="1543406"/>
              <a:ext cx="3459601" cy="40011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2000">
                  <a:latin typeface="ＭＳ Ｐゴシック" panose="020B0600070205080204" pitchFamily="50" charset="-128"/>
                  <a:ea typeface="メイリオ" panose="020B0604030504040204" pitchFamily="50" charset="-128"/>
                </a:rPr>
                <a:t>負荷抵抗に対する周波数特性</a:t>
              </a:r>
              <a:endParaRPr lang="en-US" altLang="ja-JP" sz="2000">
                <a:latin typeface="ＭＳ Ｐゴシック" panose="020B0600070205080204" pitchFamily="50" charset="-128"/>
                <a:ea typeface="メイリオ" panose="020B0604030504040204" pitchFamily="50" charset="-128"/>
              </a:endParaRPr>
            </a:p>
          </p:txBody>
        </p:sp>
        <p:grpSp>
          <p:nvGrpSpPr>
            <p:cNvPr id="14355" name="グループ化 46"/>
            <p:cNvGrpSpPr>
              <a:grpSpLocks/>
            </p:cNvGrpSpPr>
            <p:nvPr/>
          </p:nvGrpSpPr>
          <p:grpSpPr bwMode="auto">
            <a:xfrm>
              <a:off x="4175340" y="1962691"/>
              <a:ext cx="4528108" cy="2016071"/>
              <a:chOff x="2773053" y="2470457"/>
              <a:chExt cx="6075672" cy="2705100"/>
            </a:xfrm>
          </p:grpSpPr>
          <p:pic>
            <p:nvPicPr>
              <p:cNvPr id="14356" name="図 47"/>
              <p:cNvPicPr>
                <a:picLocks noChangeAspect="1"/>
              </p:cNvPicPr>
              <p:nvPr/>
            </p:nvPicPr>
            <p:blipFill>
              <a:blip r:embed="rId6">
                <a:extLst>
                  <a:ext uri="{28A0092B-C50C-407E-A947-70E740481C1C}">
                    <a14:useLocalDpi xmlns:a14="http://schemas.microsoft.com/office/drawing/2010/main" val="0"/>
                  </a:ext>
                </a:extLst>
              </a:blip>
              <a:srcRect l="50720" t="56148" r="2766" b="4372"/>
              <a:stretch>
                <a:fillRect/>
              </a:stretch>
            </p:blipFill>
            <p:spPr bwMode="auto">
              <a:xfrm>
                <a:off x="2773053" y="2470457"/>
                <a:ext cx="6075672"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7" name="Rectangle 6"/>
              <p:cNvSpPr>
                <a:spLocks noChangeArrowheads="1"/>
              </p:cNvSpPr>
              <p:nvPr/>
            </p:nvSpPr>
            <p:spPr bwMode="auto">
              <a:xfrm>
                <a:off x="3731282" y="2839520"/>
                <a:ext cx="1095217" cy="536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2000">
                    <a:latin typeface="ＭＳ Ｐゴシック" panose="020B0600070205080204" pitchFamily="50" charset="-128"/>
                    <a:ea typeface="メイリオ" panose="020B0604030504040204" pitchFamily="50" charset="-128"/>
                  </a:rPr>
                  <a:t>80kΩ</a:t>
                </a:r>
                <a:endParaRPr lang="ja-JP" altLang="en-US" sz="2000">
                  <a:latin typeface="ＭＳ Ｐゴシック" panose="020B0600070205080204" pitchFamily="50" charset="-128"/>
                  <a:ea typeface="メイリオ" panose="020B0604030504040204" pitchFamily="50" charset="-128"/>
                </a:endParaRPr>
              </a:p>
            </p:txBody>
          </p:sp>
          <p:sp>
            <p:nvSpPr>
              <p:cNvPr id="14358" name="Rectangle 6"/>
              <p:cNvSpPr>
                <a:spLocks noChangeArrowheads="1"/>
              </p:cNvSpPr>
              <p:nvPr/>
            </p:nvSpPr>
            <p:spPr bwMode="auto">
              <a:xfrm>
                <a:off x="3221850" y="3394982"/>
                <a:ext cx="1267285" cy="536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2000">
                    <a:solidFill>
                      <a:srgbClr val="0066FF"/>
                    </a:solidFill>
                    <a:latin typeface="ＭＳ Ｐゴシック" panose="020B0600070205080204" pitchFamily="50" charset="-128"/>
                    <a:ea typeface="メイリオ" panose="020B0604030504040204" pitchFamily="50" charset="-128"/>
                  </a:rPr>
                  <a:t>800kΩ</a:t>
                </a:r>
                <a:endParaRPr lang="ja-JP" altLang="en-US" sz="2000">
                  <a:solidFill>
                    <a:srgbClr val="0066FF"/>
                  </a:solidFill>
                  <a:latin typeface="ＭＳ Ｐゴシック" panose="020B0600070205080204" pitchFamily="50" charset="-128"/>
                  <a:ea typeface="メイリオ" panose="020B0604030504040204" pitchFamily="50" charset="-128"/>
                </a:endParaRPr>
              </a:p>
            </p:txBody>
          </p:sp>
          <p:sp>
            <p:nvSpPr>
              <p:cNvPr id="14359" name="Rectangle 6"/>
              <p:cNvSpPr>
                <a:spLocks noChangeArrowheads="1"/>
              </p:cNvSpPr>
              <p:nvPr/>
            </p:nvSpPr>
            <p:spPr bwMode="auto">
              <a:xfrm>
                <a:off x="5558594" y="3489869"/>
                <a:ext cx="1019937" cy="536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2000">
                    <a:solidFill>
                      <a:srgbClr val="FF0000"/>
                    </a:solidFill>
                    <a:latin typeface="ＭＳ Ｐゴシック" panose="020B0600070205080204" pitchFamily="50" charset="-128"/>
                    <a:ea typeface="メイリオ" panose="020B0604030504040204" pitchFamily="50" charset="-128"/>
                  </a:rPr>
                  <a:t>8MΩ</a:t>
                </a:r>
                <a:endParaRPr lang="ja-JP" altLang="en-US" sz="2000">
                  <a:solidFill>
                    <a:srgbClr val="FF0000"/>
                  </a:solidFill>
                  <a:latin typeface="ＭＳ Ｐゴシック" panose="020B0600070205080204" pitchFamily="50" charset="-128"/>
                  <a:ea typeface="メイリオ" panose="020B0604030504040204" pitchFamily="50" charset="-128"/>
                </a:endParaRPr>
              </a:p>
            </p:txBody>
          </p:sp>
          <p:sp>
            <p:nvSpPr>
              <p:cNvPr id="14360" name="Rectangle 6"/>
              <p:cNvSpPr>
                <a:spLocks noChangeArrowheads="1"/>
              </p:cNvSpPr>
              <p:nvPr/>
            </p:nvSpPr>
            <p:spPr bwMode="auto">
              <a:xfrm>
                <a:off x="7656718" y="3388991"/>
                <a:ext cx="1192007" cy="536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2000">
                    <a:solidFill>
                      <a:srgbClr val="00B050"/>
                    </a:solidFill>
                    <a:latin typeface="ＭＳ Ｐゴシック" panose="020B0600070205080204" pitchFamily="50" charset="-128"/>
                    <a:ea typeface="メイリオ" panose="020B0604030504040204" pitchFamily="50" charset="-128"/>
                  </a:rPr>
                  <a:t>80MΩ</a:t>
                </a:r>
                <a:endParaRPr lang="ja-JP" altLang="en-US" sz="2000">
                  <a:solidFill>
                    <a:srgbClr val="00B050"/>
                  </a:solidFill>
                  <a:latin typeface="ＭＳ Ｐゴシック" panose="020B0600070205080204" pitchFamily="50" charset="-128"/>
                  <a:ea typeface="メイリオ" panose="020B0604030504040204" pitchFamily="50" charset="-128"/>
                </a:endParaRPr>
              </a:p>
            </p:txBody>
          </p:sp>
          <p:sp>
            <p:nvSpPr>
              <p:cNvPr id="14361" name="Rectangle 6"/>
              <p:cNvSpPr>
                <a:spLocks noChangeArrowheads="1"/>
              </p:cNvSpPr>
              <p:nvPr/>
            </p:nvSpPr>
            <p:spPr bwMode="auto">
              <a:xfrm>
                <a:off x="7266366" y="2660810"/>
                <a:ext cx="1364075" cy="536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2000">
                    <a:solidFill>
                      <a:srgbClr val="FF66FF"/>
                    </a:solidFill>
                    <a:latin typeface="ＭＳ Ｐゴシック" panose="020B0600070205080204" pitchFamily="50" charset="-128"/>
                    <a:ea typeface="メイリオ" panose="020B0604030504040204" pitchFamily="50" charset="-128"/>
                  </a:rPr>
                  <a:t>800MΩ</a:t>
                </a:r>
                <a:endParaRPr lang="ja-JP" altLang="en-US" sz="2000">
                  <a:solidFill>
                    <a:srgbClr val="FF66FF"/>
                  </a:solidFill>
                  <a:latin typeface="ＭＳ Ｐゴシック" panose="020B0600070205080204" pitchFamily="50" charset="-128"/>
                  <a:ea typeface="メイリオ" panose="020B0604030504040204" pitchFamily="50" charset="-128"/>
                </a:endParaRPr>
              </a:p>
            </p:txBody>
          </p:sp>
          <p:cxnSp>
            <p:nvCxnSpPr>
              <p:cNvPr id="54" name="直線コネクタ 53"/>
              <p:cNvCxnSpPr/>
              <p:nvPr/>
            </p:nvCxnSpPr>
            <p:spPr>
              <a:xfrm>
                <a:off x="4801117" y="2664085"/>
                <a:ext cx="0" cy="225159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363" name="Rectangle 6"/>
              <p:cNvSpPr>
                <a:spLocks noChangeArrowheads="1"/>
              </p:cNvSpPr>
              <p:nvPr/>
            </p:nvSpPr>
            <p:spPr bwMode="auto">
              <a:xfrm>
                <a:off x="4858701" y="2698404"/>
                <a:ext cx="8899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100" b="1">
                    <a:solidFill>
                      <a:srgbClr val="FF0000"/>
                    </a:solidFill>
                    <a:latin typeface="ＭＳ Ｐゴシック" panose="020B0600070205080204" pitchFamily="50" charset="-128"/>
                    <a:ea typeface="メイリオ" panose="020B0604030504040204" pitchFamily="50" charset="-128"/>
                  </a:rPr>
                  <a:t>機械的</a:t>
                </a:r>
                <a:endParaRPr lang="en-US" altLang="ja-JP" sz="1100" b="1">
                  <a:solidFill>
                    <a:srgbClr val="FF0000"/>
                  </a:solidFill>
                  <a:latin typeface="ＭＳ Ｐゴシック" panose="020B0600070205080204" pitchFamily="50" charset="-128"/>
                  <a:ea typeface="メイリオ" panose="020B0604030504040204" pitchFamily="50" charset="-128"/>
                </a:endParaRPr>
              </a:p>
              <a:p>
                <a:pPr algn="ctr" eaLnBrk="1" hangingPunct="1"/>
                <a:r>
                  <a:rPr lang="ja-JP" altLang="en-US" sz="1100" b="1">
                    <a:solidFill>
                      <a:srgbClr val="FF0000"/>
                    </a:solidFill>
                    <a:latin typeface="ＭＳ Ｐゴシック" panose="020B0600070205080204" pitchFamily="50" charset="-128"/>
                    <a:ea typeface="メイリオ" panose="020B0604030504040204" pitchFamily="50" charset="-128"/>
                  </a:rPr>
                  <a:t>共振周波数</a:t>
                </a:r>
              </a:p>
            </p:txBody>
          </p:sp>
        </p:grpSp>
      </p:grpSp>
      <p:grpSp>
        <p:nvGrpSpPr>
          <p:cNvPr id="14345" name="グループ化 55"/>
          <p:cNvGrpSpPr>
            <a:grpSpLocks/>
          </p:cNvGrpSpPr>
          <p:nvPr/>
        </p:nvGrpSpPr>
        <p:grpSpPr bwMode="auto">
          <a:xfrm>
            <a:off x="6316663" y="2247900"/>
            <a:ext cx="2320925" cy="1830388"/>
            <a:chOff x="4438750" y="3022671"/>
            <a:chExt cx="2321307" cy="1829562"/>
          </a:xfrm>
        </p:grpSpPr>
        <p:sp>
          <p:nvSpPr>
            <p:cNvPr id="57" name="テキスト ボックス 56"/>
            <p:cNvSpPr txBox="1">
              <a:spLocks noRot="1" noChangeAspect="1" noMove="1" noResize="1" noEditPoints="1" noAdjustHandles="1" noChangeArrowheads="1" noChangeShapeType="1" noTextEdit="1"/>
            </p:cNvSpPr>
            <p:nvPr/>
          </p:nvSpPr>
          <p:spPr>
            <a:xfrm>
              <a:off x="4438750" y="3022671"/>
              <a:ext cx="2297952" cy="793166"/>
            </a:xfrm>
            <a:prstGeom prst="rect">
              <a:avLst/>
            </a:prstGeom>
            <a:blipFill>
              <a:blip r:embed="rId7"/>
              <a:stretch>
                <a:fillRect/>
              </a:stretch>
            </a:blipFill>
          </p:spPr>
          <p:txBody>
            <a:bodyPr/>
            <a:lstStyle/>
            <a:p>
              <a:pPr>
                <a:defRPr/>
              </a:pPr>
              <a:r>
                <a:rPr lang="ja-JP" altLang="en-US">
                  <a:noFill/>
                </a:rPr>
                <a:t> </a:t>
              </a:r>
            </a:p>
          </p:txBody>
        </p:sp>
        <p:sp>
          <p:nvSpPr>
            <p:cNvPr id="58" name="正方形/長方形 57"/>
            <p:cNvSpPr/>
            <p:nvPr/>
          </p:nvSpPr>
          <p:spPr>
            <a:xfrm>
              <a:off x="5237393" y="3436822"/>
              <a:ext cx="285797" cy="3601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2" name="テキスト ボックス 61"/>
            <p:cNvSpPr txBox="1">
              <a:spLocks noRot="1" noChangeAspect="1" noMove="1" noResize="1" noEditPoints="1" noAdjustHandles="1" noChangeArrowheads="1" noChangeShapeType="1" noTextEdit="1"/>
            </p:cNvSpPr>
            <p:nvPr/>
          </p:nvSpPr>
          <p:spPr>
            <a:xfrm>
              <a:off x="4636065" y="3990459"/>
              <a:ext cx="2123992" cy="861774"/>
            </a:xfrm>
            <a:prstGeom prst="rect">
              <a:avLst/>
            </a:prstGeom>
            <a:blipFill>
              <a:blip r:embed="rId8"/>
              <a:stretch>
                <a:fillRect l="-5172" t="-7801" b="-12766"/>
              </a:stretch>
            </a:blipFill>
          </p:spPr>
          <p:txBody>
            <a:bodyPr/>
            <a:lstStyle/>
            <a:p>
              <a:pPr>
                <a:defRPr/>
              </a:pPr>
              <a:r>
                <a:rPr lang="ja-JP" altLang="en-US">
                  <a:noFill/>
                </a:rPr>
                <a:t> </a:t>
              </a:r>
            </a:p>
          </p:txBody>
        </p:sp>
      </p:grpSp>
      <p:sp>
        <p:nvSpPr>
          <p:cNvPr id="14346" name="右矢印 6"/>
          <p:cNvSpPr>
            <a:spLocks noChangeArrowheads="1"/>
          </p:cNvSpPr>
          <p:nvPr/>
        </p:nvSpPr>
        <p:spPr bwMode="auto">
          <a:xfrm rot="5400000">
            <a:off x="3417887" y="4457701"/>
            <a:ext cx="473075" cy="438150"/>
          </a:xfrm>
          <a:prstGeom prst="rightArrow">
            <a:avLst>
              <a:gd name="adj1" fmla="val 50000"/>
              <a:gd name="adj2" fmla="val 50072"/>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63" name="テキスト ボックス 3"/>
          <p:cNvSpPr txBox="1">
            <a:spLocks noRot="1" noChangeAspect="1" noMove="1" noResize="1" noEditPoints="1" noAdjustHandles="1" noChangeArrowheads="1" noChangeShapeType="1" noTextEdit="1"/>
          </p:cNvSpPr>
          <p:nvPr/>
        </p:nvSpPr>
        <p:spPr bwMode="auto">
          <a:xfrm>
            <a:off x="5975463" y="5052135"/>
            <a:ext cx="2980303" cy="1015663"/>
          </a:xfrm>
          <a:prstGeom prst="rect">
            <a:avLst/>
          </a:prstGeom>
          <a:blipFill>
            <a:blip r:embed="rId9"/>
            <a:stretch>
              <a:fillRect l="-2045" t="-4819" r="-1840" b="-9036"/>
            </a:stretch>
          </a:blipFill>
          <a:ln w="19050">
            <a:noFill/>
            <a:miter lim="800000"/>
            <a:headEnd/>
            <a:tailEnd/>
          </a:ln>
          <a:extLst/>
        </p:spPr>
        <p:txBody>
          <a:bodyPr/>
          <a:lstStyle/>
          <a:p>
            <a:pPr>
              <a:defRPr/>
            </a:pPr>
            <a:r>
              <a:rPr lang="ja-JP" altLang="en-US">
                <a:noFill/>
              </a:rPr>
              <a:t> </a:t>
            </a:r>
          </a:p>
        </p:txBody>
      </p:sp>
      <p:sp>
        <p:nvSpPr>
          <p:cNvPr id="14348" name="右矢印 63"/>
          <p:cNvSpPr>
            <a:spLocks noChangeArrowheads="1"/>
          </p:cNvSpPr>
          <p:nvPr/>
        </p:nvSpPr>
        <p:spPr bwMode="auto">
          <a:xfrm rot="5400000">
            <a:off x="7165181" y="4456907"/>
            <a:ext cx="473075" cy="439738"/>
          </a:xfrm>
          <a:prstGeom prst="rightArrow">
            <a:avLst>
              <a:gd name="adj1" fmla="val 50000"/>
              <a:gd name="adj2" fmla="val 49891"/>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65" name="Rectangle 6"/>
          <p:cNvSpPr>
            <a:spLocks noRot="1" noChangeAspect="1" noMove="1" noResize="1" noEditPoints="1" noAdjustHandles="1" noChangeArrowheads="1" noChangeShapeType="1" noTextEdit="1"/>
          </p:cNvSpPr>
          <p:nvPr/>
        </p:nvSpPr>
        <p:spPr bwMode="auto">
          <a:xfrm>
            <a:off x="6177248" y="1735728"/>
            <a:ext cx="2459456" cy="400110"/>
          </a:xfrm>
          <a:prstGeom prst="rect">
            <a:avLst/>
          </a:prstGeom>
          <a:blipFill>
            <a:blip r:embed="rId10"/>
            <a:stretch>
              <a:fillRect l="-2217" t="-8955" r="-1970" b="-22388"/>
            </a:stretch>
          </a:blipFill>
          <a:ln w="9525">
            <a:solidFill>
              <a:srgbClr val="000000"/>
            </a:solidFill>
            <a:miter lim="800000"/>
            <a:headEnd/>
            <a:tailEnd/>
          </a:ln>
          <a:extLst/>
        </p:spPr>
        <p:txBody>
          <a:bodyPr/>
          <a:lstStyle/>
          <a:p>
            <a:pPr>
              <a:defRPr/>
            </a:pPr>
            <a:r>
              <a:rPr lang="ja-JP" altLang="en-US">
                <a:noFill/>
              </a:rPr>
              <a:t> </a:t>
            </a:r>
          </a:p>
        </p:txBody>
      </p:sp>
      <p:sp>
        <p:nvSpPr>
          <p:cNvPr id="29" name="テキスト ボックス 28"/>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3-4</a:t>
            </a:r>
            <a:endParaRPr lang="ja-JP" altLang="en-US" sz="1400" dirty="0">
              <a:latin typeface="+mn-ea"/>
              <a:ea typeface="+mn-ea"/>
            </a:endParaRPr>
          </a:p>
        </p:txBody>
      </p:sp>
    </p:spTree>
    <p:extLst>
      <p:ext uri="{BB962C8B-B14F-4D97-AF65-F5344CB8AC3E}">
        <p14:creationId xmlns:p14="http://schemas.microsoft.com/office/powerpoint/2010/main" val="39001126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0A67C149-FB4E-4D64-A1AA-966D404E0512}" type="slidenum">
              <a:rPr lang="ja-JP" altLang="en-US" sz="1200" smtClean="0">
                <a:solidFill>
                  <a:srgbClr val="000000"/>
                </a:solidFill>
              </a:rPr>
              <a:pPr/>
              <a:t>32</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7935912"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（４</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en-US" altLang="ja-JP" sz="1750" b="1" kern="0" dirty="0">
                <a:effectLst>
                  <a:outerShdw blurRad="38100" dist="38100" dir="2700000" algn="tl">
                    <a:srgbClr val="C0C0C0"/>
                  </a:outerShdw>
                </a:effectLst>
              </a:rPr>
              <a:t> </a:t>
            </a:r>
            <a:r>
              <a:rPr lang="ja-JP" altLang="en-US" sz="1750" b="1" kern="0" dirty="0" smtClean="0">
                <a:effectLst>
                  <a:outerShdw blurRad="38100" dist="38100" dir="2700000" algn="tl">
                    <a:srgbClr val="C0C0C0"/>
                  </a:outerShdw>
                </a:effectLst>
              </a:rPr>
              <a:t>無線</a:t>
            </a:r>
            <a:r>
              <a:rPr lang="ja-JP" altLang="en-US" sz="1750" b="1" kern="0" dirty="0">
                <a:effectLst>
                  <a:outerShdw blurRad="38100" dist="38100" dir="2700000" algn="tl">
                    <a:srgbClr val="C0C0C0"/>
                  </a:outerShdw>
                </a:effectLst>
              </a:rPr>
              <a:t>センサ端末の運用に適した高速充電技術</a:t>
            </a:r>
            <a:r>
              <a:rPr lang="ja-JP" altLang="en-US" sz="1750" b="1" kern="0" dirty="0" smtClean="0">
                <a:effectLst>
                  <a:outerShdw blurRad="38100" dist="38100" dir="2700000" algn="tl">
                    <a:srgbClr val="C0C0C0"/>
                  </a:outerShdw>
                </a:effectLst>
              </a:rPr>
              <a:t>開発</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ja-JP" sz="1750" b="1" kern="0" dirty="0">
                <a:effectLst>
                  <a:outerShdw blurRad="38100" dist="38100" dir="2700000" algn="tl">
                    <a:srgbClr val="C0C0C0"/>
                  </a:outerShdw>
                </a:effectLst>
              </a:rPr>
              <a:t> </a:t>
            </a:r>
            <a:r>
              <a:rPr lang="en-US" altLang="ja-JP" sz="1750" b="1" kern="0" dirty="0" smtClean="0">
                <a:effectLst>
                  <a:outerShdw blurRad="38100" dist="38100" dir="2700000" algn="tl">
                    <a:srgbClr val="C0C0C0"/>
                  </a:outerShdw>
                </a:effectLst>
              </a:rPr>
              <a:t>                                                                                (</a:t>
            </a:r>
            <a:r>
              <a:rPr lang="ja-JP" altLang="en-US" sz="1750" b="1" kern="0" dirty="0">
                <a:effectLst>
                  <a:outerShdw blurRad="38100" dist="38100" dir="2700000" algn="tl">
                    <a:srgbClr val="C0C0C0"/>
                  </a:outerShdw>
                </a:effectLst>
              </a:rPr>
              <a:t>担当：株式会社鷺宮製作所</a:t>
            </a:r>
            <a:r>
              <a:rPr lang="en-US" altLang="ja-JP" sz="1750" b="1" kern="0" dirty="0">
                <a:effectLst>
                  <a:outerShdw blurRad="38100" dist="38100" dir="2700000" algn="tl">
                    <a:srgbClr val="C0C0C0"/>
                  </a:outerShdw>
                </a:effectLst>
              </a:rPr>
              <a:t>)</a:t>
            </a:r>
            <a:endParaRPr lang="ja-JP" altLang="ja-JP" sz="1800" b="1" kern="0" dirty="0">
              <a:effectLst>
                <a:outerShdw blurRad="38100" dist="38100" dir="2700000" algn="tl">
                  <a:srgbClr val="C0C0C0"/>
                </a:outerShdw>
              </a:effectLst>
            </a:endParaRPr>
          </a:p>
        </p:txBody>
      </p:sp>
      <p:sp>
        <p:nvSpPr>
          <p:cNvPr id="16388" name="テキスト ボックス 3"/>
          <p:cNvSpPr txBox="1">
            <a:spLocks noChangeArrowheads="1"/>
          </p:cNvSpPr>
          <p:nvPr/>
        </p:nvSpPr>
        <p:spPr bwMode="auto">
          <a:xfrm>
            <a:off x="203200" y="827088"/>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進捗報告</a:t>
            </a:r>
          </a:p>
        </p:txBody>
      </p:sp>
      <p:sp>
        <p:nvSpPr>
          <p:cNvPr id="16389" name="テキスト ボックス 3"/>
          <p:cNvSpPr txBox="1">
            <a:spLocks noChangeArrowheads="1"/>
          </p:cNvSpPr>
          <p:nvPr/>
        </p:nvSpPr>
        <p:spPr bwMode="auto">
          <a:xfrm>
            <a:off x="438150" y="1222375"/>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u="sng"/>
              <a:t>充電回路</a:t>
            </a:r>
          </a:p>
        </p:txBody>
      </p:sp>
      <p:grpSp>
        <p:nvGrpSpPr>
          <p:cNvPr id="16390" name="グループ化 14"/>
          <p:cNvGrpSpPr>
            <a:grpSpLocks/>
          </p:cNvGrpSpPr>
          <p:nvPr/>
        </p:nvGrpSpPr>
        <p:grpSpPr bwMode="auto">
          <a:xfrm>
            <a:off x="7096125" y="693738"/>
            <a:ext cx="1981200" cy="2482850"/>
            <a:chOff x="6675335" y="900014"/>
            <a:chExt cx="1980893" cy="2482277"/>
          </a:xfrm>
        </p:grpSpPr>
        <p:grpSp>
          <p:nvGrpSpPr>
            <p:cNvPr id="16408" name="グループ化 12"/>
            <p:cNvGrpSpPr>
              <a:grpSpLocks/>
            </p:cNvGrpSpPr>
            <p:nvPr/>
          </p:nvGrpSpPr>
          <p:grpSpPr bwMode="auto">
            <a:xfrm>
              <a:off x="6675335" y="1417076"/>
              <a:ext cx="1980893" cy="1965215"/>
              <a:chOff x="6675335" y="1247799"/>
              <a:chExt cx="2224585" cy="2206978"/>
            </a:xfrm>
          </p:grpSpPr>
          <p:grpSp>
            <p:nvGrpSpPr>
              <p:cNvPr id="16410" name="グループ化 10"/>
              <p:cNvGrpSpPr>
                <a:grpSpLocks/>
              </p:cNvGrpSpPr>
              <p:nvPr/>
            </p:nvGrpSpPr>
            <p:grpSpPr bwMode="auto">
              <a:xfrm>
                <a:off x="6770688" y="1675995"/>
                <a:ext cx="2012950" cy="1778782"/>
                <a:chOff x="928218" y="4161540"/>
                <a:chExt cx="2012950" cy="1778782"/>
              </a:xfrm>
            </p:grpSpPr>
            <p:grpSp>
              <p:nvGrpSpPr>
                <p:cNvPr id="16415" name="グループ化 57"/>
                <p:cNvGrpSpPr>
                  <a:grpSpLocks/>
                </p:cNvGrpSpPr>
                <p:nvPr/>
              </p:nvGrpSpPr>
              <p:grpSpPr bwMode="auto">
                <a:xfrm>
                  <a:off x="928218" y="4161540"/>
                  <a:ext cx="2012950" cy="1778782"/>
                  <a:chOff x="1042898" y="4203751"/>
                  <a:chExt cx="2012950" cy="1778782"/>
                </a:xfrm>
              </p:grpSpPr>
              <p:graphicFrame>
                <p:nvGraphicFramePr>
                  <p:cNvPr id="16418" name="オブジェクト 1"/>
                  <p:cNvGraphicFramePr>
                    <a:graphicFrameLocks noChangeAspect="1"/>
                  </p:cNvGraphicFramePr>
                  <p:nvPr/>
                </p:nvGraphicFramePr>
                <p:xfrm>
                  <a:off x="1042898" y="4203751"/>
                  <a:ext cx="2012950" cy="1306512"/>
                </p:xfrm>
                <a:graphic>
                  <a:graphicData uri="http://schemas.openxmlformats.org/presentationml/2006/ole">
                    <mc:AlternateContent xmlns:mc="http://schemas.openxmlformats.org/markup-compatibility/2006">
                      <mc:Choice xmlns:v="urn:schemas-microsoft-com:vml" Requires="v">
                        <p:oleObj spid="_x0000_s10244" name="図脳RAPIDPRO18図面" r:id="rId4" imgW="2012400" imgH="1310400" progId="zwRAPID18Pro">
                          <p:embed/>
                        </p:oleObj>
                      </mc:Choice>
                      <mc:Fallback>
                        <p:oleObj name="図脳RAPIDPRO18図面" r:id="rId4" imgW="2012400" imgH="1310400" progId="zwRAPID18Pro">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898" y="4203751"/>
                                <a:ext cx="2012950" cy="130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419" name="左右矢印 59"/>
                  <p:cNvSpPr>
                    <a:spLocks noChangeArrowheads="1"/>
                  </p:cNvSpPr>
                  <p:nvPr/>
                </p:nvSpPr>
                <p:spPr bwMode="auto">
                  <a:xfrm>
                    <a:off x="1806265" y="5749268"/>
                    <a:ext cx="507147" cy="233265"/>
                  </a:xfrm>
                  <a:prstGeom prst="leftRightArrow">
                    <a:avLst>
                      <a:gd name="adj1" fmla="val 50000"/>
                      <a:gd name="adj2" fmla="val 50005"/>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grpSp>
            <p:sp>
              <p:nvSpPr>
                <p:cNvPr id="15" name="正方形/長方形 14"/>
                <p:cNvSpPr>
                  <a:spLocks noRot="1" noChangeAspect="1" noMove="1" noResize="1" noEditPoints="1" noAdjustHandles="1" noChangeArrowheads="1" noChangeShapeType="1" noTextEdit="1"/>
                </p:cNvSpPr>
                <p:nvPr/>
              </p:nvSpPr>
              <p:spPr>
                <a:xfrm>
                  <a:off x="2198732" y="5368707"/>
                  <a:ext cx="590996" cy="461665"/>
                </a:xfrm>
                <a:prstGeom prst="rect">
                  <a:avLst/>
                </a:prstGeom>
                <a:blipFill>
                  <a:blip r:embed="rId6"/>
                  <a:stretch>
                    <a:fillRect b="-11765"/>
                  </a:stretch>
                </a:blipFill>
              </p:spPr>
              <p:txBody>
                <a:bodyPr/>
                <a:lstStyle/>
                <a:p>
                  <a:pPr>
                    <a:defRPr/>
                  </a:pPr>
                  <a:r>
                    <a:rPr lang="ja-JP" altLang="en-US">
                      <a:noFill/>
                    </a:rPr>
                    <a:t> </a:t>
                  </a:r>
                </a:p>
              </p:txBody>
            </p:sp>
            <p:sp>
              <p:nvSpPr>
                <p:cNvPr id="17" name="正方形/長方形 16"/>
                <p:cNvSpPr>
                  <a:spLocks noRot="1" noChangeAspect="1" noMove="1" noResize="1" noEditPoints="1" noAdjustHandles="1" noChangeArrowheads="1" noChangeShapeType="1" noTextEdit="1"/>
                </p:cNvSpPr>
                <p:nvPr/>
              </p:nvSpPr>
              <p:spPr>
                <a:xfrm>
                  <a:off x="1280079" y="5368707"/>
                  <a:ext cx="448584" cy="461665"/>
                </a:xfrm>
                <a:prstGeom prst="rect">
                  <a:avLst/>
                </a:prstGeom>
                <a:blipFill>
                  <a:blip r:embed="rId7"/>
                  <a:stretch>
                    <a:fillRect b="-10294"/>
                  </a:stretch>
                </a:blipFill>
              </p:spPr>
              <p:txBody>
                <a:bodyPr/>
                <a:lstStyle/>
                <a:p>
                  <a:pPr>
                    <a:defRPr/>
                  </a:pPr>
                  <a:r>
                    <a:rPr lang="ja-JP" altLang="en-US">
                      <a:noFill/>
                    </a:rPr>
                    <a:t> </a:t>
                  </a:r>
                </a:p>
              </p:txBody>
            </p:sp>
          </p:grpSp>
          <p:grpSp>
            <p:nvGrpSpPr>
              <p:cNvPr id="16411" name="グループ化 6"/>
              <p:cNvGrpSpPr>
                <a:grpSpLocks/>
              </p:cNvGrpSpPr>
              <p:nvPr/>
            </p:nvGrpSpPr>
            <p:grpSpPr bwMode="auto">
              <a:xfrm>
                <a:off x="6675335" y="1247799"/>
                <a:ext cx="2224585" cy="406578"/>
                <a:chOff x="452984" y="3966602"/>
                <a:chExt cx="2653208" cy="537520"/>
              </a:xfrm>
            </p:grpSpPr>
            <p:sp>
              <p:nvSpPr>
                <p:cNvPr id="16412" name="Rectangle 6"/>
                <p:cNvSpPr>
                  <a:spLocks noChangeArrowheads="1"/>
                </p:cNvSpPr>
                <p:nvPr/>
              </p:nvSpPr>
              <p:spPr bwMode="auto">
                <a:xfrm>
                  <a:off x="2318797" y="3966602"/>
                  <a:ext cx="787395" cy="52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固定極</a:t>
                  </a:r>
                  <a:endParaRPr lang="en-US" altLang="ja-JP" sz="1400">
                    <a:latin typeface="ＭＳ Ｐゴシック" panose="020B0600070205080204" pitchFamily="50" charset="-128"/>
                    <a:ea typeface="メイリオ" panose="020B0604030504040204" pitchFamily="50" charset="-128"/>
                  </a:endParaRPr>
                </a:p>
                <a:p>
                  <a:pPr algn="ctr" eaLnBrk="1" hangingPunct="1"/>
                  <a:r>
                    <a:rPr lang="ja-JP" altLang="en-US" sz="1400">
                      <a:latin typeface="ＭＳ Ｐゴシック" panose="020B0600070205080204" pitchFamily="50" charset="-128"/>
                      <a:ea typeface="メイリオ" panose="020B0604030504040204" pitchFamily="50" charset="-128"/>
                    </a:rPr>
                    <a:t>右くし歯</a:t>
                  </a:r>
                </a:p>
              </p:txBody>
            </p:sp>
            <p:sp>
              <p:nvSpPr>
                <p:cNvPr id="16413" name="Rectangle 6"/>
                <p:cNvSpPr>
                  <a:spLocks noChangeArrowheads="1"/>
                </p:cNvSpPr>
                <p:nvPr/>
              </p:nvSpPr>
              <p:spPr bwMode="auto">
                <a:xfrm>
                  <a:off x="1417951" y="4196345"/>
                  <a:ext cx="723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可動極</a:t>
                  </a:r>
                </a:p>
              </p:txBody>
            </p:sp>
            <p:sp>
              <p:nvSpPr>
                <p:cNvPr id="16414" name="Rectangle 6"/>
                <p:cNvSpPr>
                  <a:spLocks noChangeArrowheads="1"/>
                </p:cNvSpPr>
                <p:nvPr/>
              </p:nvSpPr>
              <p:spPr bwMode="auto">
                <a:xfrm>
                  <a:off x="452984" y="3966904"/>
                  <a:ext cx="787395" cy="52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固定極</a:t>
                  </a:r>
                  <a:endParaRPr lang="en-US" altLang="ja-JP" sz="1400">
                    <a:latin typeface="ＭＳ Ｐゴシック" panose="020B0600070205080204" pitchFamily="50" charset="-128"/>
                    <a:ea typeface="メイリオ" panose="020B0604030504040204" pitchFamily="50" charset="-128"/>
                  </a:endParaRPr>
                </a:p>
                <a:p>
                  <a:pPr algn="ctr" eaLnBrk="1" hangingPunct="1"/>
                  <a:r>
                    <a:rPr lang="ja-JP" altLang="en-US" sz="1400">
                      <a:latin typeface="ＭＳ Ｐゴシック" panose="020B0600070205080204" pitchFamily="50" charset="-128"/>
                      <a:ea typeface="メイリオ" panose="020B0604030504040204" pitchFamily="50" charset="-128"/>
                    </a:rPr>
                    <a:t>左くし歯</a:t>
                  </a:r>
                </a:p>
              </p:txBody>
            </p:sp>
          </p:grpSp>
        </p:grpSp>
        <p:sp>
          <p:nvSpPr>
            <p:cNvPr id="16409" name="テキスト ボックス 3"/>
            <p:cNvSpPr txBox="1">
              <a:spLocks noChangeArrowheads="1"/>
            </p:cNvSpPr>
            <p:nvPr/>
          </p:nvSpPr>
          <p:spPr bwMode="auto">
            <a:xfrm>
              <a:off x="6872435" y="900014"/>
              <a:ext cx="15680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ja-JP" altLang="en-US" sz="2000"/>
                <a:t>三端子型</a:t>
              </a:r>
              <a:r>
                <a:rPr lang="en-US" altLang="ja-JP" sz="2000"/>
                <a:t>EH</a:t>
              </a:r>
              <a:endParaRPr lang="ja-JP" altLang="en-US" sz="2000"/>
            </a:p>
          </p:txBody>
        </p:sp>
      </p:grpSp>
      <p:sp>
        <p:nvSpPr>
          <p:cNvPr id="16391" name="テキスト ボックス 3"/>
          <p:cNvSpPr txBox="1">
            <a:spLocks noChangeArrowheads="1"/>
          </p:cNvSpPr>
          <p:nvPr/>
        </p:nvSpPr>
        <p:spPr bwMode="auto">
          <a:xfrm>
            <a:off x="522288" y="5913438"/>
            <a:ext cx="6072187" cy="40005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2000"/>
              <a:t>半波負整流を組み込んだ充電回路の構想を検討した。</a:t>
            </a:r>
          </a:p>
        </p:txBody>
      </p:sp>
      <p:grpSp>
        <p:nvGrpSpPr>
          <p:cNvPr id="16392" name="グループ化 29"/>
          <p:cNvGrpSpPr>
            <a:grpSpLocks/>
          </p:cNvGrpSpPr>
          <p:nvPr/>
        </p:nvGrpSpPr>
        <p:grpSpPr bwMode="auto">
          <a:xfrm>
            <a:off x="257175" y="2320925"/>
            <a:ext cx="8232775" cy="3413125"/>
            <a:chOff x="257763" y="2321511"/>
            <a:chExt cx="8231501" cy="3413294"/>
          </a:xfrm>
        </p:grpSpPr>
        <p:grpSp>
          <p:nvGrpSpPr>
            <p:cNvPr id="16394" name="グループ化 2"/>
            <p:cNvGrpSpPr>
              <a:grpSpLocks/>
            </p:cNvGrpSpPr>
            <p:nvPr/>
          </p:nvGrpSpPr>
          <p:grpSpPr bwMode="auto">
            <a:xfrm>
              <a:off x="257763" y="2321511"/>
              <a:ext cx="8231501" cy="3413294"/>
              <a:chOff x="168373" y="2184392"/>
              <a:chExt cx="8231501" cy="3413294"/>
            </a:xfrm>
          </p:grpSpPr>
          <p:graphicFrame>
            <p:nvGraphicFramePr>
              <p:cNvPr id="16398" name="オブジェクト 20"/>
              <p:cNvGraphicFramePr>
                <a:graphicFrameLocks noChangeAspect="1"/>
              </p:cNvGraphicFramePr>
              <p:nvPr/>
            </p:nvGraphicFramePr>
            <p:xfrm>
              <a:off x="911831" y="2873099"/>
              <a:ext cx="7488043" cy="2724587"/>
            </p:xfrm>
            <a:graphic>
              <a:graphicData uri="http://schemas.openxmlformats.org/presentationml/2006/ole">
                <mc:AlternateContent xmlns:mc="http://schemas.openxmlformats.org/markup-compatibility/2006">
                  <mc:Choice xmlns:v="urn:schemas-microsoft-com:vml" Requires="v">
                    <p:oleObj spid="_x0000_s10245" name="図脳RAPIDPRO18図面" r:id="rId8" imgW="4035600" imgH="1472400" progId="zwRAPID18Pro">
                      <p:embed/>
                    </p:oleObj>
                  </mc:Choice>
                  <mc:Fallback>
                    <p:oleObj name="図脳RAPIDPRO18図面" r:id="rId8" imgW="4035600" imgH="1472400" progId="zwRAPID18Pro">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1831" y="2873099"/>
                            <a:ext cx="7488043" cy="272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399" name="Rectangle 6"/>
              <p:cNvSpPr>
                <a:spLocks noChangeArrowheads="1"/>
              </p:cNvSpPr>
              <p:nvPr/>
            </p:nvSpPr>
            <p:spPr bwMode="auto">
              <a:xfrm>
                <a:off x="174021" y="2702361"/>
                <a:ext cx="660241" cy="39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固定極</a:t>
                </a:r>
                <a:endParaRPr lang="en-US" altLang="ja-JP" sz="1400">
                  <a:latin typeface="ＭＳ Ｐゴシック" panose="020B0600070205080204" pitchFamily="50" charset="-128"/>
                  <a:ea typeface="メイリオ" panose="020B0604030504040204" pitchFamily="50" charset="-128"/>
                </a:endParaRPr>
              </a:p>
              <a:p>
                <a:pPr algn="ctr" eaLnBrk="1" hangingPunct="1"/>
                <a:r>
                  <a:rPr lang="ja-JP" altLang="en-US" sz="1400">
                    <a:latin typeface="ＭＳ Ｐゴシック" panose="020B0600070205080204" pitchFamily="50" charset="-128"/>
                    <a:ea typeface="メイリオ" panose="020B0604030504040204" pitchFamily="50" charset="-128"/>
                  </a:rPr>
                  <a:t>右くし歯</a:t>
                </a:r>
              </a:p>
            </p:txBody>
          </p:sp>
          <p:sp>
            <p:nvSpPr>
              <p:cNvPr id="16400" name="Rectangle 6"/>
              <p:cNvSpPr>
                <a:spLocks noChangeArrowheads="1"/>
              </p:cNvSpPr>
              <p:nvPr/>
            </p:nvSpPr>
            <p:spPr bwMode="auto">
              <a:xfrm>
                <a:off x="195256" y="3396511"/>
                <a:ext cx="606476" cy="232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可動極</a:t>
                </a:r>
              </a:p>
            </p:txBody>
          </p:sp>
          <p:sp>
            <p:nvSpPr>
              <p:cNvPr id="16401" name="Rectangle 6"/>
              <p:cNvSpPr>
                <a:spLocks noChangeArrowheads="1"/>
              </p:cNvSpPr>
              <p:nvPr/>
            </p:nvSpPr>
            <p:spPr bwMode="auto">
              <a:xfrm>
                <a:off x="168373" y="3969190"/>
                <a:ext cx="660241" cy="39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固定極</a:t>
                </a:r>
                <a:endParaRPr lang="en-US" altLang="ja-JP" sz="1400">
                  <a:latin typeface="ＭＳ Ｐゴシック" panose="020B0600070205080204" pitchFamily="50" charset="-128"/>
                  <a:ea typeface="メイリオ" panose="020B0604030504040204" pitchFamily="50" charset="-128"/>
                </a:endParaRPr>
              </a:p>
              <a:p>
                <a:pPr algn="ctr" eaLnBrk="1" hangingPunct="1"/>
                <a:r>
                  <a:rPr lang="ja-JP" altLang="en-US" sz="1400">
                    <a:latin typeface="ＭＳ Ｐゴシック" panose="020B0600070205080204" pitchFamily="50" charset="-128"/>
                    <a:ea typeface="メイリオ" panose="020B0604030504040204" pitchFamily="50" charset="-128"/>
                  </a:rPr>
                  <a:t>左くし歯</a:t>
                </a:r>
              </a:p>
            </p:txBody>
          </p:sp>
          <p:sp>
            <p:nvSpPr>
              <p:cNvPr id="16402" name="角丸四角形 1"/>
              <p:cNvSpPr>
                <a:spLocks noChangeArrowheads="1"/>
              </p:cNvSpPr>
              <p:nvPr/>
            </p:nvSpPr>
            <p:spPr bwMode="auto">
              <a:xfrm>
                <a:off x="1811457" y="2968861"/>
                <a:ext cx="1135698" cy="1145939"/>
              </a:xfrm>
              <a:prstGeom prst="roundRect">
                <a:avLst>
                  <a:gd name="adj" fmla="val 9949"/>
                </a:avLst>
              </a:prstGeom>
              <a:solidFill>
                <a:srgbClr val="FF0000">
                  <a:alpha val="25098"/>
                </a:srgbClr>
              </a:solidFill>
              <a:ln>
                <a:noFill/>
              </a:ln>
              <a:extLst>
                <a:ext uri="{91240B29-F687-4F45-9708-019B960494DF}">
                  <a14:hiddenLine xmlns:a14="http://schemas.microsoft.com/office/drawing/2010/main" w="25400" algn="ctr">
                    <a:solidFill>
                      <a:srgbClr val="000000"/>
                    </a:solidFill>
                    <a:round/>
                    <a:headEnd/>
                    <a:tailEnd/>
                  </a14:hiddenLine>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16403" name="角丸四角形 24"/>
              <p:cNvSpPr>
                <a:spLocks noChangeArrowheads="1"/>
              </p:cNvSpPr>
              <p:nvPr/>
            </p:nvSpPr>
            <p:spPr bwMode="auto">
              <a:xfrm>
                <a:off x="3082026" y="3322203"/>
                <a:ext cx="2059141" cy="2061560"/>
              </a:xfrm>
              <a:prstGeom prst="roundRect">
                <a:avLst>
                  <a:gd name="adj" fmla="val 6259"/>
                </a:avLst>
              </a:prstGeom>
              <a:solidFill>
                <a:srgbClr val="0070C0">
                  <a:alpha val="25098"/>
                </a:srgbClr>
              </a:solidFill>
              <a:ln>
                <a:noFill/>
              </a:ln>
              <a:extLst>
                <a:ext uri="{91240B29-F687-4F45-9708-019B960494DF}">
                  <a14:hiddenLine xmlns:a14="http://schemas.microsoft.com/office/drawing/2010/main" w="25400" algn="ctr">
                    <a:solidFill>
                      <a:srgbClr val="000000"/>
                    </a:solidFill>
                    <a:round/>
                    <a:headEnd/>
                    <a:tailEnd/>
                  </a14:hiddenLine>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16404" name="角丸四角形 25"/>
              <p:cNvSpPr>
                <a:spLocks noChangeArrowheads="1"/>
              </p:cNvSpPr>
              <p:nvPr/>
            </p:nvSpPr>
            <p:spPr bwMode="auto">
              <a:xfrm>
                <a:off x="5474639" y="3195803"/>
                <a:ext cx="2129810" cy="2281265"/>
              </a:xfrm>
              <a:prstGeom prst="roundRect">
                <a:avLst>
                  <a:gd name="adj" fmla="val 6259"/>
                </a:avLst>
              </a:prstGeom>
              <a:solidFill>
                <a:srgbClr val="00B050">
                  <a:alpha val="25098"/>
                </a:srgbClr>
              </a:solidFill>
              <a:ln>
                <a:noFill/>
              </a:ln>
              <a:extLst>
                <a:ext uri="{91240B29-F687-4F45-9708-019B960494DF}">
                  <a14:hiddenLine xmlns:a14="http://schemas.microsoft.com/office/drawing/2010/main" w="25400" algn="ctr">
                    <a:solidFill>
                      <a:srgbClr val="000000"/>
                    </a:solidFill>
                    <a:round/>
                    <a:headEnd/>
                    <a:tailEnd/>
                  </a14:hiddenLine>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16405" name="テキスト ボックス 3"/>
              <p:cNvSpPr txBox="1">
                <a:spLocks noChangeArrowheads="1"/>
              </p:cNvSpPr>
              <p:nvPr/>
            </p:nvSpPr>
            <p:spPr bwMode="auto">
              <a:xfrm>
                <a:off x="1666254" y="2184392"/>
                <a:ext cx="14157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ja-JP" altLang="en-US"/>
                  <a:t>半波負</a:t>
                </a:r>
                <a:endParaRPr lang="en-US" altLang="ja-JP"/>
              </a:p>
              <a:p>
                <a:pPr algn="ctr"/>
                <a:r>
                  <a:rPr lang="ja-JP" altLang="en-US"/>
                  <a:t>整流回路</a:t>
                </a:r>
              </a:p>
            </p:txBody>
          </p:sp>
          <p:sp>
            <p:nvSpPr>
              <p:cNvPr id="16406" name="テキスト ボックス 3"/>
              <p:cNvSpPr txBox="1">
                <a:spLocks noChangeArrowheads="1"/>
              </p:cNvSpPr>
              <p:nvPr/>
            </p:nvSpPr>
            <p:spPr bwMode="auto">
              <a:xfrm>
                <a:off x="3229501" y="2496386"/>
                <a:ext cx="178927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ja-JP" altLang="en-US"/>
                  <a:t>反転</a:t>
                </a:r>
                <a:endParaRPr lang="en-US" altLang="ja-JP"/>
              </a:p>
              <a:p>
                <a:pPr algn="ctr"/>
                <a:r>
                  <a:rPr lang="ja-JP" altLang="en-US"/>
                  <a:t>レギュレータ</a:t>
                </a:r>
              </a:p>
            </p:txBody>
          </p:sp>
          <p:sp>
            <p:nvSpPr>
              <p:cNvPr id="16407" name="テキスト ボックス 3"/>
              <p:cNvSpPr txBox="1">
                <a:spLocks noChangeArrowheads="1"/>
              </p:cNvSpPr>
              <p:nvPr/>
            </p:nvSpPr>
            <p:spPr bwMode="auto">
              <a:xfrm>
                <a:off x="5617627" y="2412537"/>
                <a:ext cx="178927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ja-JP" altLang="en-US"/>
                  <a:t>降圧</a:t>
                </a:r>
                <a:endParaRPr lang="en-US" altLang="ja-JP"/>
              </a:p>
              <a:p>
                <a:pPr algn="ctr"/>
                <a:r>
                  <a:rPr lang="ja-JP" altLang="en-US"/>
                  <a:t>レギュレータ</a:t>
                </a:r>
              </a:p>
            </p:txBody>
          </p:sp>
        </p:grpSp>
        <p:sp>
          <p:nvSpPr>
            <p:cNvPr id="31" name="テキスト ボックス 30"/>
            <p:cNvSpPr txBox="1">
              <a:spLocks noRot="1" noChangeAspect="1" noMove="1" noResize="1" noEditPoints="1" noAdjustHandles="1" noChangeArrowheads="1" noChangeShapeType="1" noTextEdit="1"/>
            </p:cNvSpPr>
            <p:nvPr/>
          </p:nvSpPr>
          <p:spPr>
            <a:xfrm>
              <a:off x="3058821" y="4167037"/>
              <a:ext cx="225190" cy="215444"/>
            </a:xfrm>
            <a:prstGeom prst="rect">
              <a:avLst/>
            </a:prstGeom>
            <a:blipFill>
              <a:blip r:embed="rId10"/>
              <a:stretch>
                <a:fillRect l="-16216" b="-17143"/>
              </a:stretch>
            </a:blipFill>
          </p:spPr>
          <p:txBody>
            <a:bodyPr/>
            <a:lstStyle/>
            <a:p>
              <a:pPr>
                <a:defRPr/>
              </a:pPr>
              <a:r>
                <a:rPr lang="ja-JP" altLang="en-US">
                  <a:noFill/>
                </a:rPr>
                <a:t> </a:t>
              </a:r>
            </a:p>
          </p:txBody>
        </p:sp>
        <p:sp>
          <p:nvSpPr>
            <p:cNvPr id="32" name="テキスト ボックス 31"/>
            <p:cNvSpPr txBox="1">
              <a:spLocks noRot="1" noChangeAspect="1" noMove="1" noResize="1" noEditPoints="1" noAdjustHandles="1" noChangeArrowheads="1" noChangeShapeType="1" noTextEdit="1"/>
            </p:cNvSpPr>
            <p:nvPr/>
          </p:nvSpPr>
          <p:spPr>
            <a:xfrm>
              <a:off x="4794102" y="4162060"/>
              <a:ext cx="229358" cy="215444"/>
            </a:xfrm>
            <a:prstGeom prst="rect">
              <a:avLst/>
            </a:prstGeom>
            <a:blipFill>
              <a:blip r:embed="rId11"/>
              <a:stretch>
                <a:fillRect l="-15789" b="-17143"/>
              </a:stretch>
            </a:blipFill>
          </p:spPr>
          <p:txBody>
            <a:bodyPr/>
            <a:lstStyle/>
            <a:p>
              <a:pPr>
                <a:defRPr/>
              </a:pPr>
              <a:r>
                <a:rPr lang="ja-JP" altLang="en-US">
                  <a:noFill/>
                </a:rPr>
                <a:t> </a:t>
              </a:r>
            </a:p>
          </p:txBody>
        </p:sp>
        <p:sp>
          <p:nvSpPr>
            <p:cNvPr id="33" name="テキスト ボックス 32"/>
            <p:cNvSpPr txBox="1">
              <a:spLocks noRot="1" noChangeAspect="1" noMove="1" noResize="1" noEditPoints="1" noAdjustHandles="1" noChangeArrowheads="1" noChangeShapeType="1" noTextEdit="1"/>
            </p:cNvSpPr>
            <p:nvPr/>
          </p:nvSpPr>
          <p:spPr>
            <a:xfrm>
              <a:off x="7293158" y="4162060"/>
              <a:ext cx="229358" cy="215444"/>
            </a:xfrm>
            <a:prstGeom prst="rect">
              <a:avLst/>
            </a:prstGeom>
            <a:blipFill>
              <a:blip r:embed="rId12"/>
              <a:stretch>
                <a:fillRect l="-15789" b="-17143"/>
              </a:stretch>
            </a:blipFill>
          </p:spPr>
          <p:txBody>
            <a:bodyPr/>
            <a:lstStyle/>
            <a:p>
              <a:pPr>
                <a:defRPr/>
              </a:pPr>
              <a:r>
                <a:rPr lang="ja-JP" altLang="en-US">
                  <a:noFill/>
                </a:rPr>
                <a:t> </a:t>
              </a:r>
            </a:p>
          </p:txBody>
        </p:sp>
      </p:grpSp>
      <p:sp>
        <p:nvSpPr>
          <p:cNvPr id="35" name="テキスト ボックス 34"/>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3-4</a:t>
            </a:r>
            <a:endParaRPr lang="ja-JP" altLang="en-US" sz="1400" dirty="0">
              <a:latin typeface="+mn-ea"/>
              <a:ea typeface="+mn-ea"/>
            </a:endParaRPr>
          </a:p>
        </p:txBody>
      </p:sp>
    </p:spTree>
    <p:extLst>
      <p:ext uri="{BB962C8B-B14F-4D97-AF65-F5344CB8AC3E}">
        <p14:creationId xmlns:p14="http://schemas.microsoft.com/office/powerpoint/2010/main" val="32438341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4963A07F-F2CD-4DC7-BDDF-D38759F35164}" type="slidenum">
              <a:rPr lang="ja-JP" altLang="en-US" sz="1200" smtClean="0">
                <a:solidFill>
                  <a:srgbClr val="000000"/>
                </a:solidFill>
              </a:rPr>
              <a:pPr/>
              <a:t>33</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7935912"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（４</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en-US" altLang="ja-JP" sz="1750" b="1" kern="0" dirty="0">
                <a:effectLst>
                  <a:outerShdw blurRad="38100" dist="38100" dir="2700000" algn="tl">
                    <a:srgbClr val="C0C0C0"/>
                  </a:outerShdw>
                </a:effectLst>
              </a:rPr>
              <a:t> </a:t>
            </a:r>
            <a:r>
              <a:rPr lang="ja-JP" altLang="en-US" sz="1750" b="1" kern="0" dirty="0" smtClean="0">
                <a:effectLst>
                  <a:outerShdw blurRad="38100" dist="38100" dir="2700000" algn="tl">
                    <a:srgbClr val="C0C0C0"/>
                  </a:outerShdw>
                </a:effectLst>
              </a:rPr>
              <a:t>無線</a:t>
            </a:r>
            <a:r>
              <a:rPr lang="ja-JP" altLang="en-US" sz="1750" b="1" kern="0" dirty="0">
                <a:effectLst>
                  <a:outerShdw blurRad="38100" dist="38100" dir="2700000" algn="tl">
                    <a:srgbClr val="C0C0C0"/>
                  </a:outerShdw>
                </a:effectLst>
              </a:rPr>
              <a:t>センサ端末の運用に適した高速充電技術</a:t>
            </a:r>
            <a:r>
              <a:rPr lang="ja-JP" altLang="en-US" sz="1750" b="1" kern="0" dirty="0" smtClean="0">
                <a:effectLst>
                  <a:outerShdw blurRad="38100" dist="38100" dir="2700000" algn="tl">
                    <a:srgbClr val="C0C0C0"/>
                  </a:outerShdw>
                </a:effectLst>
              </a:rPr>
              <a:t>開発</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ja-JP" sz="1750" b="1" kern="0" dirty="0">
                <a:effectLst>
                  <a:outerShdw blurRad="38100" dist="38100" dir="2700000" algn="tl">
                    <a:srgbClr val="C0C0C0"/>
                  </a:outerShdw>
                </a:effectLst>
              </a:rPr>
              <a:t> </a:t>
            </a:r>
            <a:r>
              <a:rPr lang="en-US" altLang="ja-JP" sz="1750" b="1" kern="0" dirty="0" smtClean="0">
                <a:effectLst>
                  <a:outerShdw blurRad="38100" dist="38100" dir="2700000" algn="tl">
                    <a:srgbClr val="C0C0C0"/>
                  </a:outerShdw>
                </a:effectLst>
              </a:rPr>
              <a:t>                                                                                (</a:t>
            </a:r>
            <a:r>
              <a:rPr lang="ja-JP" altLang="en-US" sz="1750" b="1" kern="0" dirty="0">
                <a:effectLst>
                  <a:outerShdw blurRad="38100" dist="38100" dir="2700000" algn="tl">
                    <a:srgbClr val="C0C0C0"/>
                  </a:outerShdw>
                </a:effectLst>
              </a:rPr>
              <a:t>担当：株式会社鷺宮製作所</a:t>
            </a:r>
            <a:r>
              <a:rPr lang="en-US" altLang="ja-JP" sz="1750" b="1" kern="0" dirty="0">
                <a:effectLst>
                  <a:outerShdw blurRad="38100" dist="38100" dir="2700000" algn="tl">
                    <a:srgbClr val="C0C0C0"/>
                  </a:outerShdw>
                </a:effectLst>
              </a:rPr>
              <a:t>)</a:t>
            </a:r>
            <a:endParaRPr lang="ja-JP" altLang="ja-JP" sz="1800" b="1" kern="0" dirty="0">
              <a:effectLst>
                <a:outerShdw blurRad="38100" dist="38100" dir="2700000" algn="tl">
                  <a:srgbClr val="C0C0C0"/>
                </a:outerShdw>
              </a:effectLst>
            </a:endParaRPr>
          </a:p>
        </p:txBody>
      </p:sp>
      <p:sp>
        <p:nvSpPr>
          <p:cNvPr id="18436" name="テキスト ボックス 3"/>
          <p:cNvSpPr txBox="1">
            <a:spLocks noChangeArrowheads="1"/>
          </p:cNvSpPr>
          <p:nvPr/>
        </p:nvSpPr>
        <p:spPr bwMode="auto">
          <a:xfrm>
            <a:off x="203200" y="827088"/>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進捗報告</a:t>
            </a:r>
          </a:p>
        </p:txBody>
      </p:sp>
      <p:sp>
        <p:nvSpPr>
          <p:cNvPr id="18437" name="テキスト ボックス 3"/>
          <p:cNvSpPr txBox="1">
            <a:spLocks noChangeArrowheads="1"/>
          </p:cNvSpPr>
          <p:nvPr/>
        </p:nvSpPr>
        <p:spPr bwMode="auto">
          <a:xfrm>
            <a:off x="438150" y="1222375"/>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u="sng"/>
              <a:t>充電回路</a:t>
            </a:r>
          </a:p>
        </p:txBody>
      </p:sp>
      <p:grpSp>
        <p:nvGrpSpPr>
          <p:cNvPr id="18438" name="グループ化 29"/>
          <p:cNvGrpSpPr>
            <a:grpSpLocks/>
          </p:cNvGrpSpPr>
          <p:nvPr/>
        </p:nvGrpSpPr>
        <p:grpSpPr bwMode="auto">
          <a:xfrm>
            <a:off x="563563" y="3211513"/>
            <a:ext cx="8231187" cy="2895600"/>
            <a:chOff x="257763" y="2839480"/>
            <a:chExt cx="8231501" cy="2895325"/>
          </a:xfrm>
        </p:grpSpPr>
        <p:grpSp>
          <p:nvGrpSpPr>
            <p:cNvPr id="18444" name="グループ化 2"/>
            <p:cNvGrpSpPr>
              <a:grpSpLocks/>
            </p:cNvGrpSpPr>
            <p:nvPr/>
          </p:nvGrpSpPr>
          <p:grpSpPr bwMode="auto">
            <a:xfrm>
              <a:off x="257763" y="2839480"/>
              <a:ext cx="8231501" cy="2895325"/>
              <a:chOff x="168373" y="2702361"/>
              <a:chExt cx="8231501" cy="2895325"/>
            </a:xfrm>
          </p:grpSpPr>
          <p:graphicFrame>
            <p:nvGraphicFramePr>
              <p:cNvPr id="18448" name="オブジェクト 20"/>
              <p:cNvGraphicFramePr>
                <a:graphicFrameLocks noChangeAspect="1"/>
              </p:cNvGraphicFramePr>
              <p:nvPr/>
            </p:nvGraphicFramePr>
            <p:xfrm>
              <a:off x="911831" y="2873099"/>
              <a:ext cx="7488043" cy="2724587"/>
            </p:xfrm>
            <a:graphic>
              <a:graphicData uri="http://schemas.openxmlformats.org/presentationml/2006/ole">
                <mc:AlternateContent xmlns:mc="http://schemas.openxmlformats.org/markup-compatibility/2006">
                  <mc:Choice xmlns:v="urn:schemas-microsoft-com:vml" Requires="v">
                    <p:oleObj spid="_x0000_s11267" name="図脳RAPIDPRO18図面" r:id="rId4" imgW="4035600" imgH="1472400" progId="zwRAPID18Pro">
                      <p:embed/>
                    </p:oleObj>
                  </mc:Choice>
                  <mc:Fallback>
                    <p:oleObj name="図脳RAPIDPRO18図面" r:id="rId4" imgW="4035600" imgH="1472400" progId="zwRAPID18Pro">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1831" y="2873099"/>
                            <a:ext cx="7488043" cy="272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449" name="Rectangle 6"/>
              <p:cNvSpPr>
                <a:spLocks noChangeArrowheads="1"/>
              </p:cNvSpPr>
              <p:nvPr/>
            </p:nvSpPr>
            <p:spPr bwMode="auto">
              <a:xfrm>
                <a:off x="174021" y="2702361"/>
                <a:ext cx="660241" cy="39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固定極</a:t>
                </a:r>
                <a:endParaRPr lang="en-US" altLang="ja-JP" sz="1400">
                  <a:latin typeface="ＭＳ Ｐゴシック" panose="020B0600070205080204" pitchFamily="50" charset="-128"/>
                  <a:ea typeface="メイリオ" panose="020B0604030504040204" pitchFamily="50" charset="-128"/>
                </a:endParaRPr>
              </a:p>
              <a:p>
                <a:pPr algn="ctr" eaLnBrk="1" hangingPunct="1"/>
                <a:r>
                  <a:rPr lang="ja-JP" altLang="en-US" sz="1400">
                    <a:latin typeface="ＭＳ Ｐゴシック" panose="020B0600070205080204" pitchFamily="50" charset="-128"/>
                    <a:ea typeface="メイリオ" panose="020B0604030504040204" pitchFamily="50" charset="-128"/>
                  </a:rPr>
                  <a:t>右くし歯</a:t>
                </a:r>
              </a:p>
            </p:txBody>
          </p:sp>
          <p:sp>
            <p:nvSpPr>
              <p:cNvPr id="18450" name="Rectangle 6"/>
              <p:cNvSpPr>
                <a:spLocks noChangeArrowheads="1"/>
              </p:cNvSpPr>
              <p:nvPr/>
            </p:nvSpPr>
            <p:spPr bwMode="auto">
              <a:xfrm>
                <a:off x="195256" y="3396511"/>
                <a:ext cx="606476" cy="232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可動極</a:t>
                </a:r>
              </a:p>
            </p:txBody>
          </p:sp>
          <p:sp>
            <p:nvSpPr>
              <p:cNvPr id="18451" name="Rectangle 6"/>
              <p:cNvSpPr>
                <a:spLocks noChangeArrowheads="1"/>
              </p:cNvSpPr>
              <p:nvPr/>
            </p:nvSpPr>
            <p:spPr bwMode="auto">
              <a:xfrm>
                <a:off x="168373" y="3969190"/>
                <a:ext cx="660241" cy="39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固定極</a:t>
                </a:r>
                <a:endParaRPr lang="en-US" altLang="ja-JP" sz="1400">
                  <a:latin typeface="ＭＳ Ｐゴシック" panose="020B0600070205080204" pitchFamily="50" charset="-128"/>
                  <a:ea typeface="メイリオ" panose="020B0604030504040204" pitchFamily="50" charset="-128"/>
                </a:endParaRPr>
              </a:p>
              <a:p>
                <a:pPr algn="ctr" eaLnBrk="1" hangingPunct="1"/>
                <a:r>
                  <a:rPr lang="ja-JP" altLang="en-US" sz="1400">
                    <a:latin typeface="ＭＳ Ｐゴシック" panose="020B0600070205080204" pitchFamily="50" charset="-128"/>
                    <a:ea typeface="メイリオ" panose="020B0604030504040204" pitchFamily="50" charset="-128"/>
                  </a:rPr>
                  <a:t>左くし歯</a:t>
                </a:r>
              </a:p>
            </p:txBody>
          </p:sp>
        </p:grpSp>
        <p:sp>
          <p:nvSpPr>
            <p:cNvPr id="31" name="テキスト ボックス 30"/>
            <p:cNvSpPr txBox="1">
              <a:spLocks noRot="1" noChangeAspect="1" noMove="1" noResize="1" noEditPoints="1" noAdjustHandles="1" noChangeArrowheads="1" noChangeShapeType="1" noTextEdit="1"/>
            </p:cNvSpPr>
            <p:nvPr/>
          </p:nvSpPr>
          <p:spPr>
            <a:xfrm>
              <a:off x="3058821" y="4167037"/>
              <a:ext cx="225190" cy="215444"/>
            </a:xfrm>
            <a:prstGeom prst="rect">
              <a:avLst/>
            </a:prstGeom>
            <a:blipFill>
              <a:blip r:embed="rId6"/>
              <a:stretch>
                <a:fillRect l="-16216" b="-17143"/>
              </a:stretch>
            </a:blipFill>
          </p:spPr>
          <p:txBody>
            <a:bodyPr/>
            <a:lstStyle/>
            <a:p>
              <a:pPr>
                <a:defRPr/>
              </a:pPr>
              <a:r>
                <a:rPr lang="ja-JP" altLang="en-US">
                  <a:noFill/>
                </a:rPr>
                <a:t> </a:t>
              </a:r>
            </a:p>
          </p:txBody>
        </p:sp>
        <p:sp>
          <p:nvSpPr>
            <p:cNvPr id="32" name="テキスト ボックス 31"/>
            <p:cNvSpPr txBox="1">
              <a:spLocks noRot="1" noChangeAspect="1" noMove="1" noResize="1" noEditPoints="1" noAdjustHandles="1" noChangeArrowheads="1" noChangeShapeType="1" noTextEdit="1"/>
            </p:cNvSpPr>
            <p:nvPr/>
          </p:nvSpPr>
          <p:spPr>
            <a:xfrm>
              <a:off x="4794102" y="4162060"/>
              <a:ext cx="229358" cy="215444"/>
            </a:xfrm>
            <a:prstGeom prst="rect">
              <a:avLst/>
            </a:prstGeom>
            <a:blipFill>
              <a:blip r:embed="rId7"/>
              <a:stretch>
                <a:fillRect l="-16216" r="-2703" b="-17143"/>
              </a:stretch>
            </a:blipFill>
          </p:spPr>
          <p:txBody>
            <a:bodyPr/>
            <a:lstStyle/>
            <a:p>
              <a:pPr>
                <a:defRPr/>
              </a:pPr>
              <a:r>
                <a:rPr lang="ja-JP" altLang="en-US">
                  <a:noFill/>
                </a:rPr>
                <a:t> </a:t>
              </a:r>
            </a:p>
          </p:txBody>
        </p:sp>
        <p:sp>
          <p:nvSpPr>
            <p:cNvPr id="33" name="テキスト ボックス 32"/>
            <p:cNvSpPr txBox="1">
              <a:spLocks noRot="1" noChangeAspect="1" noMove="1" noResize="1" noEditPoints="1" noAdjustHandles="1" noChangeArrowheads="1" noChangeShapeType="1" noTextEdit="1"/>
            </p:cNvSpPr>
            <p:nvPr/>
          </p:nvSpPr>
          <p:spPr>
            <a:xfrm>
              <a:off x="7293158" y="4162060"/>
              <a:ext cx="229358" cy="215444"/>
            </a:xfrm>
            <a:prstGeom prst="rect">
              <a:avLst/>
            </a:prstGeom>
            <a:blipFill>
              <a:blip r:embed="rId8"/>
              <a:stretch>
                <a:fillRect l="-16216" r="-2703" b="-17143"/>
              </a:stretch>
            </a:blipFill>
          </p:spPr>
          <p:txBody>
            <a:bodyPr/>
            <a:lstStyle/>
            <a:p>
              <a:pPr>
                <a:defRPr/>
              </a:pPr>
              <a:r>
                <a:rPr lang="ja-JP" altLang="en-US">
                  <a:noFill/>
                </a:rPr>
                <a:t> </a:t>
              </a:r>
            </a:p>
          </p:txBody>
        </p:sp>
      </p:grpSp>
      <p:sp>
        <p:nvSpPr>
          <p:cNvPr id="18439" name="角丸四角形 3"/>
          <p:cNvSpPr>
            <a:spLocks noChangeArrowheads="1"/>
          </p:cNvSpPr>
          <p:nvPr/>
        </p:nvSpPr>
        <p:spPr bwMode="auto">
          <a:xfrm>
            <a:off x="438150" y="3040063"/>
            <a:ext cx="3944938" cy="3154362"/>
          </a:xfrm>
          <a:prstGeom prst="roundRect">
            <a:avLst>
              <a:gd name="adj" fmla="val 4838"/>
            </a:avLst>
          </a:prstGeom>
          <a:noFill/>
          <a:ln w="25400" algn="ctr">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36" name="テキスト ボックス 3"/>
          <p:cNvSpPr txBox="1">
            <a:spLocks noRot="1" noChangeAspect="1" noMove="1" noResize="1" noEditPoints="1" noAdjustHandles="1" noChangeArrowheads="1" noChangeShapeType="1" noTextEdit="1"/>
          </p:cNvSpPr>
          <p:nvPr/>
        </p:nvSpPr>
        <p:spPr bwMode="auto">
          <a:xfrm>
            <a:off x="284042" y="1910656"/>
            <a:ext cx="4253537" cy="830997"/>
          </a:xfrm>
          <a:prstGeom prst="rect">
            <a:avLst/>
          </a:prstGeom>
          <a:blipFill>
            <a:blip r:embed="rId9"/>
            <a:stretch>
              <a:fillRect l="-2296" t="-8029" r="-1148" b="-13139"/>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ja-JP" altLang="en-US">
                <a:noFill/>
              </a:rPr>
              <a:t> </a:t>
            </a:r>
          </a:p>
        </p:txBody>
      </p:sp>
      <p:sp>
        <p:nvSpPr>
          <p:cNvPr id="18441" name="角丸四角形 36"/>
          <p:cNvSpPr>
            <a:spLocks noChangeArrowheads="1"/>
          </p:cNvSpPr>
          <p:nvPr/>
        </p:nvSpPr>
        <p:spPr bwMode="auto">
          <a:xfrm>
            <a:off x="5122863" y="3590925"/>
            <a:ext cx="3749675" cy="2576513"/>
          </a:xfrm>
          <a:prstGeom prst="roundRect">
            <a:avLst>
              <a:gd name="adj" fmla="val 4838"/>
            </a:avLst>
          </a:prstGeom>
          <a:noFill/>
          <a:ln w="25400" algn="ctr">
            <a:solidFill>
              <a:srgbClr val="190FEB"/>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18442" name="テキスト ボックス 3"/>
          <p:cNvSpPr txBox="1">
            <a:spLocks noChangeArrowheads="1"/>
          </p:cNvSpPr>
          <p:nvPr/>
        </p:nvSpPr>
        <p:spPr bwMode="auto">
          <a:xfrm>
            <a:off x="5214938" y="1884363"/>
            <a:ext cx="34353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スイッチで分離することで</a:t>
            </a:r>
            <a:endParaRPr lang="en-US" altLang="ja-JP"/>
          </a:p>
          <a:p>
            <a:r>
              <a:rPr lang="ja-JP" altLang="en-US"/>
              <a:t>後段の負荷抵抗の</a:t>
            </a:r>
            <a:endParaRPr lang="en-US" altLang="ja-JP"/>
          </a:p>
          <a:p>
            <a:r>
              <a:rPr lang="ja-JP" altLang="en-US"/>
              <a:t>影響を受けない。</a:t>
            </a:r>
          </a:p>
        </p:txBody>
      </p:sp>
      <p:sp>
        <p:nvSpPr>
          <p:cNvPr id="19" name="テキスト ボックス 18"/>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3-4</a:t>
            </a:r>
            <a:endParaRPr lang="ja-JP" altLang="en-US" sz="1400" dirty="0">
              <a:latin typeface="+mn-ea"/>
              <a:ea typeface="+mn-ea"/>
            </a:endParaRPr>
          </a:p>
        </p:txBody>
      </p:sp>
    </p:spTree>
    <p:extLst>
      <p:ext uri="{BB962C8B-B14F-4D97-AF65-F5344CB8AC3E}">
        <p14:creationId xmlns:p14="http://schemas.microsoft.com/office/powerpoint/2010/main" val="7528685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145FC875-1B32-44FC-ACAC-DA8D0A9F2C32}" type="slidenum">
              <a:rPr lang="ja-JP" altLang="en-US" sz="1200" smtClean="0">
                <a:solidFill>
                  <a:srgbClr val="000000"/>
                </a:solidFill>
              </a:rPr>
              <a:pPr/>
              <a:t>34</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7935912"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（４</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en-US" altLang="ja-JP" sz="1750" b="1" kern="0" dirty="0">
                <a:effectLst>
                  <a:outerShdw blurRad="38100" dist="38100" dir="2700000" algn="tl">
                    <a:srgbClr val="C0C0C0"/>
                  </a:outerShdw>
                </a:effectLst>
              </a:rPr>
              <a:t> </a:t>
            </a:r>
            <a:r>
              <a:rPr lang="ja-JP" altLang="en-US" sz="1750" b="1" kern="0" dirty="0" smtClean="0">
                <a:effectLst>
                  <a:outerShdw blurRad="38100" dist="38100" dir="2700000" algn="tl">
                    <a:srgbClr val="C0C0C0"/>
                  </a:outerShdw>
                </a:effectLst>
              </a:rPr>
              <a:t>無線</a:t>
            </a:r>
            <a:r>
              <a:rPr lang="ja-JP" altLang="en-US" sz="1750" b="1" kern="0" dirty="0">
                <a:effectLst>
                  <a:outerShdw blurRad="38100" dist="38100" dir="2700000" algn="tl">
                    <a:srgbClr val="C0C0C0"/>
                  </a:outerShdw>
                </a:effectLst>
              </a:rPr>
              <a:t>センサ端末の運用に適した高速充電技術</a:t>
            </a:r>
            <a:r>
              <a:rPr lang="ja-JP" altLang="en-US" sz="1750" b="1" kern="0" dirty="0" smtClean="0">
                <a:effectLst>
                  <a:outerShdw blurRad="38100" dist="38100" dir="2700000" algn="tl">
                    <a:srgbClr val="C0C0C0"/>
                  </a:outerShdw>
                </a:effectLst>
              </a:rPr>
              <a:t>開発</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ja-JP" sz="1750" b="1" kern="0" dirty="0">
                <a:effectLst>
                  <a:outerShdw blurRad="38100" dist="38100" dir="2700000" algn="tl">
                    <a:srgbClr val="C0C0C0"/>
                  </a:outerShdw>
                </a:effectLst>
              </a:rPr>
              <a:t> </a:t>
            </a:r>
            <a:r>
              <a:rPr lang="en-US" altLang="ja-JP" sz="1750" b="1" kern="0" dirty="0" smtClean="0">
                <a:effectLst>
                  <a:outerShdw blurRad="38100" dist="38100" dir="2700000" algn="tl">
                    <a:srgbClr val="C0C0C0"/>
                  </a:outerShdw>
                </a:effectLst>
              </a:rPr>
              <a:t>                                                                                (</a:t>
            </a:r>
            <a:r>
              <a:rPr lang="ja-JP" altLang="en-US" sz="1750" b="1" kern="0" dirty="0">
                <a:effectLst>
                  <a:outerShdw blurRad="38100" dist="38100" dir="2700000" algn="tl">
                    <a:srgbClr val="C0C0C0"/>
                  </a:outerShdw>
                </a:effectLst>
              </a:rPr>
              <a:t>担当：株式会社鷺宮製作所</a:t>
            </a:r>
            <a:r>
              <a:rPr lang="en-US" altLang="ja-JP" sz="1750" b="1" kern="0" dirty="0">
                <a:effectLst>
                  <a:outerShdw blurRad="38100" dist="38100" dir="2700000" algn="tl">
                    <a:srgbClr val="C0C0C0"/>
                  </a:outerShdw>
                </a:effectLst>
              </a:rPr>
              <a:t>)</a:t>
            </a:r>
            <a:endParaRPr lang="ja-JP" altLang="ja-JP" sz="1800" b="1" kern="0" dirty="0">
              <a:effectLst>
                <a:outerShdw blurRad="38100" dist="38100" dir="2700000" algn="tl">
                  <a:srgbClr val="C0C0C0"/>
                </a:outerShdw>
              </a:effectLst>
            </a:endParaRPr>
          </a:p>
        </p:txBody>
      </p:sp>
      <p:sp>
        <p:nvSpPr>
          <p:cNvPr id="20484" name="テキスト ボックス 3"/>
          <p:cNvSpPr txBox="1">
            <a:spLocks noChangeArrowheads="1"/>
          </p:cNvSpPr>
          <p:nvPr/>
        </p:nvSpPr>
        <p:spPr bwMode="auto">
          <a:xfrm>
            <a:off x="203200" y="827088"/>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進捗報告</a:t>
            </a:r>
          </a:p>
        </p:txBody>
      </p:sp>
      <p:sp>
        <p:nvSpPr>
          <p:cNvPr id="20485" name="テキスト ボックス 3"/>
          <p:cNvSpPr txBox="1">
            <a:spLocks noChangeArrowheads="1"/>
          </p:cNvSpPr>
          <p:nvPr/>
        </p:nvSpPr>
        <p:spPr bwMode="auto">
          <a:xfrm>
            <a:off x="438150" y="1222375"/>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u="sng"/>
              <a:t>充電回路</a:t>
            </a:r>
          </a:p>
        </p:txBody>
      </p:sp>
      <p:grpSp>
        <p:nvGrpSpPr>
          <p:cNvPr id="20486" name="グループ化 44"/>
          <p:cNvGrpSpPr>
            <a:grpSpLocks/>
          </p:cNvGrpSpPr>
          <p:nvPr/>
        </p:nvGrpSpPr>
        <p:grpSpPr bwMode="auto">
          <a:xfrm>
            <a:off x="3816350" y="1427163"/>
            <a:ext cx="2114550" cy="1095375"/>
            <a:chOff x="288730" y="1225057"/>
            <a:chExt cx="2114954" cy="1096545"/>
          </a:xfrm>
        </p:grpSpPr>
        <p:grpSp>
          <p:nvGrpSpPr>
            <p:cNvPr id="20514" name="グループ化 45"/>
            <p:cNvGrpSpPr>
              <a:grpSpLocks/>
            </p:cNvGrpSpPr>
            <p:nvPr/>
          </p:nvGrpSpPr>
          <p:grpSpPr bwMode="auto">
            <a:xfrm>
              <a:off x="288730" y="1225057"/>
              <a:ext cx="2114954" cy="1096545"/>
              <a:chOff x="288730" y="941269"/>
              <a:chExt cx="2114954" cy="1096545"/>
            </a:xfrm>
          </p:grpSpPr>
          <p:grpSp>
            <p:nvGrpSpPr>
              <p:cNvPr id="20516" name="グループ化 47"/>
              <p:cNvGrpSpPr>
                <a:grpSpLocks/>
              </p:cNvGrpSpPr>
              <p:nvPr/>
            </p:nvGrpSpPr>
            <p:grpSpPr bwMode="auto">
              <a:xfrm>
                <a:off x="440575" y="941269"/>
                <a:ext cx="1963109" cy="1096545"/>
                <a:chOff x="452500" y="1297879"/>
                <a:chExt cx="1963109" cy="1096545"/>
              </a:xfrm>
            </p:grpSpPr>
            <p:pic>
              <p:nvPicPr>
                <p:cNvPr id="20519" name="図 50"/>
                <p:cNvPicPr>
                  <a:picLocks noChangeAspect="1" noChangeArrowheads="1"/>
                </p:cNvPicPr>
                <p:nvPr/>
              </p:nvPicPr>
              <p:blipFill>
                <a:blip r:embed="rId4">
                  <a:extLst>
                    <a:ext uri="{28A0092B-C50C-407E-A947-70E740481C1C}">
                      <a14:useLocalDpi xmlns:a14="http://schemas.microsoft.com/office/drawing/2010/main" val="0"/>
                    </a:ext>
                  </a:extLst>
                </a:blip>
                <a:srcRect l="6705"/>
                <a:stretch>
                  <a:fillRect/>
                </a:stretch>
              </p:blipFill>
              <p:spPr bwMode="auto">
                <a:xfrm>
                  <a:off x="452500" y="1297879"/>
                  <a:ext cx="1963109" cy="109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2" name="直線矢印コネクタ 51"/>
                <p:cNvCxnSpPr/>
                <p:nvPr/>
              </p:nvCxnSpPr>
              <p:spPr>
                <a:xfrm flipV="1">
                  <a:off x="476902" y="1329663"/>
                  <a:ext cx="0" cy="870879"/>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53" name="直線矢印コネクタ 52"/>
                <p:cNvCxnSpPr/>
                <p:nvPr/>
              </p:nvCxnSpPr>
              <p:spPr>
                <a:xfrm>
                  <a:off x="472138" y="1769870"/>
                  <a:ext cx="1872021" cy="0"/>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grpSp>
          <p:sp>
            <p:nvSpPr>
              <p:cNvPr id="49" name="テキスト ボックス 48"/>
              <p:cNvSpPr txBox="1">
                <a:spLocks noRot="1" noChangeAspect="1" noMove="1" noResize="1" noEditPoints="1" noAdjustHandles="1" noChangeArrowheads="1" noChangeShapeType="1" noTextEdit="1"/>
              </p:cNvSpPr>
              <p:nvPr/>
            </p:nvSpPr>
            <p:spPr>
              <a:xfrm>
                <a:off x="2207205" y="1161052"/>
                <a:ext cx="124585" cy="215444"/>
              </a:xfrm>
              <a:prstGeom prst="rect">
                <a:avLst/>
              </a:prstGeom>
              <a:blipFill>
                <a:blip r:embed="rId5"/>
                <a:stretch>
                  <a:fillRect l="-30000" r="-20000" b="-8571"/>
                </a:stretch>
              </a:blipFill>
            </p:spPr>
            <p:txBody>
              <a:bodyPr/>
              <a:lstStyle/>
              <a:p>
                <a:pPr>
                  <a:defRPr/>
                </a:pPr>
                <a:r>
                  <a:rPr lang="ja-JP" altLang="en-US">
                    <a:noFill/>
                  </a:rPr>
                  <a:t> </a:t>
                </a:r>
              </a:p>
            </p:txBody>
          </p:sp>
          <p:sp>
            <p:nvSpPr>
              <p:cNvPr id="50" name="テキスト ボックス 49"/>
              <p:cNvSpPr txBox="1">
                <a:spLocks noRot="1" noChangeAspect="1" noMove="1" noResize="1" noEditPoints="1" noAdjustHandles="1" noChangeArrowheads="1" noChangeShapeType="1" noTextEdit="1"/>
              </p:cNvSpPr>
              <p:nvPr/>
            </p:nvSpPr>
            <p:spPr>
              <a:xfrm>
                <a:off x="288730" y="1019693"/>
                <a:ext cx="152734" cy="215444"/>
              </a:xfrm>
              <a:prstGeom prst="rect">
                <a:avLst/>
              </a:prstGeom>
              <a:blipFill>
                <a:blip r:embed="rId6"/>
                <a:stretch>
                  <a:fillRect l="-12000" r="-12000"/>
                </a:stretch>
              </a:blipFill>
            </p:spPr>
            <p:txBody>
              <a:bodyPr/>
              <a:lstStyle/>
              <a:p>
                <a:pPr>
                  <a:defRPr/>
                </a:pPr>
                <a:r>
                  <a:rPr lang="ja-JP" altLang="en-US">
                    <a:noFill/>
                  </a:rPr>
                  <a:t> </a:t>
                </a:r>
              </a:p>
            </p:txBody>
          </p:sp>
        </p:grpSp>
        <p:sp>
          <p:nvSpPr>
            <p:cNvPr id="20515" name="テキスト ボックス 46"/>
            <p:cNvSpPr txBox="1">
              <a:spLocks noChangeArrowheads="1"/>
            </p:cNvSpPr>
            <p:nvPr/>
          </p:nvSpPr>
          <p:spPr bwMode="auto">
            <a:xfrm>
              <a:off x="1096534" y="1226927"/>
              <a:ext cx="615553" cy="24622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t>右櫛歯</a:t>
              </a:r>
            </a:p>
          </p:txBody>
        </p:sp>
      </p:grpSp>
      <p:grpSp>
        <p:nvGrpSpPr>
          <p:cNvPr id="20487" name="グループ化 53"/>
          <p:cNvGrpSpPr>
            <a:grpSpLocks/>
          </p:cNvGrpSpPr>
          <p:nvPr/>
        </p:nvGrpSpPr>
        <p:grpSpPr bwMode="auto">
          <a:xfrm>
            <a:off x="3816350" y="2628900"/>
            <a:ext cx="2122488" cy="1095375"/>
            <a:chOff x="281785" y="2213865"/>
            <a:chExt cx="2121899" cy="1096545"/>
          </a:xfrm>
        </p:grpSpPr>
        <p:grpSp>
          <p:nvGrpSpPr>
            <p:cNvPr id="20506" name="グループ化 54"/>
            <p:cNvGrpSpPr>
              <a:grpSpLocks/>
            </p:cNvGrpSpPr>
            <p:nvPr/>
          </p:nvGrpSpPr>
          <p:grpSpPr bwMode="auto">
            <a:xfrm>
              <a:off x="281785" y="2213865"/>
              <a:ext cx="2121899" cy="1096545"/>
              <a:chOff x="281785" y="1930077"/>
              <a:chExt cx="2121899" cy="1096545"/>
            </a:xfrm>
          </p:grpSpPr>
          <p:grpSp>
            <p:nvGrpSpPr>
              <p:cNvPr id="20508" name="グループ化 56"/>
              <p:cNvGrpSpPr>
                <a:grpSpLocks/>
              </p:cNvGrpSpPr>
              <p:nvPr/>
            </p:nvGrpSpPr>
            <p:grpSpPr bwMode="auto">
              <a:xfrm>
                <a:off x="434519" y="1930077"/>
                <a:ext cx="1969165" cy="1096545"/>
                <a:chOff x="452718" y="5184195"/>
                <a:chExt cx="1969165" cy="1096545"/>
              </a:xfrm>
            </p:grpSpPr>
            <p:pic>
              <p:nvPicPr>
                <p:cNvPr id="20511" name="図 59"/>
                <p:cNvPicPr>
                  <a:picLocks noChangeAspect="1" noChangeArrowheads="1"/>
                </p:cNvPicPr>
                <p:nvPr/>
              </p:nvPicPr>
              <p:blipFill>
                <a:blip r:embed="rId7">
                  <a:extLst>
                    <a:ext uri="{28A0092B-C50C-407E-A947-70E740481C1C}">
                      <a14:useLocalDpi xmlns:a14="http://schemas.microsoft.com/office/drawing/2010/main" val="0"/>
                    </a:ext>
                  </a:extLst>
                </a:blip>
                <a:srcRect l="6416"/>
                <a:stretch>
                  <a:fillRect/>
                </a:stretch>
              </p:blipFill>
              <p:spPr bwMode="auto">
                <a:xfrm>
                  <a:off x="452718" y="5184195"/>
                  <a:ext cx="1969165" cy="109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1" name="直線矢印コネクタ 60"/>
                <p:cNvCxnSpPr/>
                <p:nvPr/>
              </p:nvCxnSpPr>
              <p:spPr>
                <a:xfrm flipV="1">
                  <a:off x="477735" y="5219157"/>
                  <a:ext cx="0" cy="870879"/>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62" name="直線矢印コネクタ 61"/>
                <p:cNvCxnSpPr/>
                <p:nvPr/>
              </p:nvCxnSpPr>
              <p:spPr>
                <a:xfrm>
                  <a:off x="477735" y="5660954"/>
                  <a:ext cx="1872730" cy="0"/>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grpSp>
          <p:sp>
            <p:nvSpPr>
              <p:cNvPr id="58" name="テキスト ボックス 57"/>
              <p:cNvSpPr txBox="1">
                <a:spLocks noRot="1" noChangeAspect="1" noMove="1" noResize="1" noEditPoints="1" noAdjustHandles="1" noChangeArrowheads="1" noChangeShapeType="1" noTextEdit="1"/>
              </p:cNvSpPr>
              <p:nvPr/>
            </p:nvSpPr>
            <p:spPr>
              <a:xfrm>
                <a:off x="2207205" y="2145177"/>
                <a:ext cx="124585" cy="215444"/>
              </a:xfrm>
              <a:prstGeom prst="rect">
                <a:avLst/>
              </a:prstGeom>
              <a:blipFill>
                <a:blip r:embed="rId5"/>
                <a:stretch>
                  <a:fillRect l="-30000" r="-20000" b="-5556"/>
                </a:stretch>
              </a:blipFill>
            </p:spPr>
            <p:txBody>
              <a:bodyPr/>
              <a:lstStyle/>
              <a:p>
                <a:pPr>
                  <a:defRPr/>
                </a:pPr>
                <a:r>
                  <a:rPr lang="ja-JP" altLang="en-US">
                    <a:noFill/>
                  </a:rPr>
                  <a:t> </a:t>
                </a:r>
              </a:p>
            </p:txBody>
          </p:sp>
          <p:sp>
            <p:nvSpPr>
              <p:cNvPr id="59" name="テキスト ボックス 58"/>
              <p:cNvSpPr txBox="1">
                <a:spLocks noRot="1" noChangeAspect="1" noMove="1" noResize="1" noEditPoints="1" noAdjustHandles="1" noChangeArrowheads="1" noChangeShapeType="1" noTextEdit="1"/>
              </p:cNvSpPr>
              <p:nvPr/>
            </p:nvSpPr>
            <p:spPr>
              <a:xfrm>
                <a:off x="281785" y="2016168"/>
                <a:ext cx="152734" cy="215444"/>
              </a:xfrm>
              <a:prstGeom prst="rect">
                <a:avLst/>
              </a:prstGeom>
              <a:blipFill>
                <a:blip r:embed="rId8"/>
                <a:stretch>
                  <a:fillRect l="-12000" r="-12000"/>
                </a:stretch>
              </a:blipFill>
            </p:spPr>
            <p:txBody>
              <a:bodyPr/>
              <a:lstStyle/>
              <a:p>
                <a:pPr>
                  <a:defRPr/>
                </a:pPr>
                <a:r>
                  <a:rPr lang="ja-JP" altLang="en-US">
                    <a:noFill/>
                  </a:rPr>
                  <a:t> </a:t>
                </a:r>
              </a:p>
            </p:txBody>
          </p:sp>
        </p:grpSp>
        <p:sp>
          <p:nvSpPr>
            <p:cNvPr id="20507" name="テキスト ボックス 55"/>
            <p:cNvSpPr txBox="1">
              <a:spLocks noChangeArrowheads="1"/>
            </p:cNvSpPr>
            <p:nvPr/>
          </p:nvSpPr>
          <p:spPr bwMode="auto">
            <a:xfrm>
              <a:off x="1096535" y="2267883"/>
              <a:ext cx="615553" cy="24622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t>左櫛歯</a:t>
              </a:r>
            </a:p>
          </p:txBody>
        </p:sp>
      </p:grpSp>
      <p:sp>
        <p:nvSpPr>
          <p:cNvPr id="20488" name="右矢印 29"/>
          <p:cNvSpPr>
            <a:spLocks noChangeArrowheads="1"/>
          </p:cNvSpPr>
          <p:nvPr/>
        </p:nvSpPr>
        <p:spPr bwMode="auto">
          <a:xfrm rot="-2100656">
            <a:off x="2927350" y="2957513"/>
            <a:ext cx="504825" cy="320675"/>
          </a:xfrm>
          <a:prstGeom prst="rightArrow">
            <a:avLst>
              <a:gd name="adj1" fmla="val 50000"/>
              <a:gd name="adj2" fmla="val 50019"/>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20489" name="テキスト ボックス 3"/>
          <p:cNvSpPr txBox="1">
            <a:spLocks noChangeArrowheads="1"/>
          </p:cNvSpPr>
          <p:nvPr/>
        </p:nvSpPr>
        <p:spPr bwMode="auto">
          <a:xfrm>
            <a:off x="212725" y="1974850"/>
            <a:ext cx="34734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半波負整流された波形が</a:t>
            </a:r>
            <a:endParaRPr lang="en-US" altLang="ja-JP"/>
          </a:p>
          <a:p>
            <a:r>
              <a:rPr lang="en-US" altLang="ja-JP"/>
              <a:t>EH</a:t>
            </a:r>
            <a:r>
              <a:rPr lang="ja-JP" altLang="en-US"/>
              <a:t>から出力される。</a:t>
            </a:r>
          </a:p>
        </p:txBody>
      </p:sp>
      <p:cxnSp>
        <p:nvCxnSpPr>
          <p:cNvPr id="20490" name="直線矢印コネクタ 65"/>
          <p:cNvCxnSpPr>
            <a:cxnSpLocks noChangeShapeType="1"/>
          </p:cNvCxnSpPr>
          <p:nvPr/>
        </p:nvCxnSpPr>
        <p:spPr bwMode="auto">
          <a:xfrm flipH="1" flipV="1">
            <a:off x="2668588" y="3692525"/>
            <a:ext cx="293687" cy="285750"/>
          </a:xfrm>
          <a:prstGeom prst="straightConnector1">
            <a:avLst/>
          </a:prstGeom>
          <a:noFill/>
          <a:ln w="254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491" name="直線矢印コネクタ 68"/>
          <p:cNvCxnSpPr>
            <a:cxnSpLocks noChangeShapeType="1"/>
          </p:cNvCxnSpPr>
          <p:nvPr/>
        </p:nvCxnSpPr>
        <p:spPr bwMode="auto">
          <a:xfrm flipH="1">
            <a:off x="2681288" y="4613275"/>
            <a:ext cx="274637" cy="284163"/>
          </a:xfrm>
          <a:prstGeom prst="straightConnector1">
            <a:avLst/>
          </a:prstGeom>
          <a:noFill/>
          <a:ln w="25400" algn="ctr">
            <a:solidFill>
              <a:srgbClr val="FFC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492" name="直線矢印コネクタ 70"/>
          <p:cNvCxnSpPr>
            <a:cxnSpLocks noChangeShapeType="1"/>
          </p:cNvCxnSpPr>
          <p:nvPr/>
        </p:nvCxnSpPr>
        <p:spPr bwMode="auto">
          <a:xfrm flipH="1">
            <a:off x="2225675" y="3698875"/>
            <a:ext cx="447675" cy="0"/>
          </a:xfrm>
          <a:prstGeom prst="straightConnector1">
            <a:avLst/>
          </a:prstGeom>
          <a:noFill/>
          <a:ln w="2540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493" name="直線矢印コネクタ 77"/>
          <p:cNvCxnSpPr>
            <a:cxnSpLocks noChangeShapeType="1"/>
          </p:cNvCxnSpPr>
          <p:nvPr/>
        </p:nvCxnSpPr>
        <p:spPr bwMode="auto">
          <a:xfrm flipH="1">
            <a:off x="2239963" y="4903788"/>
            <a:ext cx="447675" cy="0"/>
          </a:xfrm>
          <a:prstGeom prst="straightConnector1">
            <a:avLst/>
          </a:prstGeom>
          <a:noFill/>
          <a:ln w="25400" algn="ctr">
            <a:solidFill>
              <a:srgbClr val="FFC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0494" name="グループ化 75"/>
          <p:cNvGrpSpPr>
            <a:grpSpLocks/>
          </p:cNvGrpSpPr>
          <p:nvPr/>
        </p:nvGrpSpPr>
        <p:grpSpPr bwMode="auto">
          <a:xfrm>
            <a:off x="438150" y="3462338"/>
            <a:ext cx="8231188" cy="2895600"/>
            <a:chOff x="437923" y="3462212"/>
            <a:chExt cx="8231501" cy="2895325"/>
          </a:xfrm>
        </p:grpSpPr>
        <p:grpSp>
          <p:nvGrpSpPr>
            <p:cNvPr id="20496" name="グループ化 62"/>
            <p:cNvGrpSpPr>
              <a:grpSpLocks/>
            </p:cNvGrpSpPr>
            <p:nvPr/>
          </p:nvGrpSpPr>
          <p:grpSpPr bwMode="auto">
            <a:xfrm>
              <a:off x="437923" y="3462212"/>
              <a:ext cx="8231501" cy="2895325"/>
              <a:chOff x="257763" y="2839480"/>
              <a:chExt cx="8231501" cy="2895325"/>
            </a:xfrm>
          </p:grpSpPr>
          <p:grpSp>
            <p:nvGrpSpPr>
              <p:cNvPr id="20500" name="グループ化 2"/>
              <p:cNvGrpSpPr>
                <a:grpSpLocks/>
              </p:cNvGrpSpPr>
              <p:nvPr/>
            </p:nvGrpSpPr>
            <p:grpSpPr bwMode="auto">
              <a:xfrm>
                <a:off x="257763" y="2839480"/>
                <a:ext cx="8231501" cy="2895325"/>
                <a:chOff x="168373" y="2702361"/>
                <a:chExt cx="8231501" cy="2895325"/>
              </a:xfrm>
            </p:grpSpPr>
            <p:graphicFrame>
              <p:nvGraphicFramePr>
                <p:cNvPr id="20502" name="オブジェクト 20"/>
                <p:cNvGraphicFramePr>
                  <a:graphicFrameLocks noChangeAspect="1"/>
                </p:cNvGraphicFramePr>
                <p:nvPr/>
              </p:nvGraphicFramePr>
              <p:xfrm>
                <a:off x="911831" y="2873099"/>
                <a:ext cx="7488043" cy="2724587"/>
              </p:xfrm>
              <a:graphic>
                <a:graphicData uri="http://schemas.openxmlformats.org/presentationml/2006/ole">
                  <mc:AlternateContent xmlns:mc="http://schemas.openxmlformats.org/markup-compatibility/2006">
                    <mc:Choice xmlns:v="urn:schemas-microsoft-com:vml" Requires="v">
                      <p:oleObj spid="_x0000_s12291" name="図脳RAPIDPRO18図面" r:id="rId9" imgW="4035600" imgH="1472400" progId="zwRAPID18Pro">
                        <p:embed/>
                      </p:oleObj>
                    </mc:Choice>
                    <mc:Fallback>
                      <p:oleObj name="図脳RAPIDPRO18図面" r:id="rId9" imgW="4035600" imgH="1472400" progId="zwRAPID18Pro">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1831" y="2873099"/>
                              <a:ext cx="7488043" cy="272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503" name="Rectangle 6"/>
                <p:cNvSpPr>
                  <a:spLocks noChangeArrowheads="1"/>
                </p:cNvSpPr>
                <p:nvPr/>
              </p:nvSpPr>
              <p:spPr bwMode="auto">
                <a:xfrm>
                  <a:off x="174021" y="2702361"/>
                  <a:ext cx="660241" cy="39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固定極</a:t>
                  </a:r>
                  <a:endParaRPr lang="en-US" altLang="ja-JP" sz="1400">
                    <a:latin typeface="ＭＳ Ｐゴシック" panose="020B0600070205080204" pitchFamily="50" charset="-128"/>
                    <a:ea typeface="メイリオ" panose="020B0604030504040204" pitchFamily="50" charset="-128"/>
                  </a:endParaRPr>
                </a:p>
                <a:p>
                  <a:pPr algn="ctr" eaLnBrk="1" hangingPunct="1"/>
                  <a:r>
                    <a:rPr lang="ja-JP" altLang="en-US" sz="1400">
                      <a:latin typeface="ＭＳ Ｐゴシック" panose="020B0600070205080204" pitchFamily="50" charset="-128"/>
                      <a:ea typeface="メイリオ" panose="020B0604030504040204" pitchFamily="50" charset="-128"/>
                    </a:rPr>
                    <a:t>右くし歯</a:t>
                  </a:r>
                </a:p>
              </p:txBody>
            </p:sp>
            <p:sp>
              <p:nvSpPr>
                <p:cNvPr id="20504" name="Rectangle 6"/>
                <p:cNvSpPr>
                  <a:spLocks noChangeArrowheads="1"/>
                </p:cNvSpPr>
                <p:nvPr/>
              </p:nvSpPr>
              <p:spPr bwMode="auto">
                <a:xfrm>
                  <a:off x="195256" y="3396511"/>
                  <a:ext cx="606476" cy="232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可動極</a:t>
                  </a:r>
                </a:p>
              </p:txBody>
            </p:sp>
            <p:sp>
              <p:nvSpPr>
                <p:cNvPr id="20505" name="Rectangle 6"/>
                <p:cNvSpPr>
                  <a:spLocks noChangeArrowheads="1"/>
                </p:cNvSpPr>
                <p:nvPr/>
              </p:nvSpPr>
              <p:spPr bwMode="auto">
                <a:xfrm>
                  <a:off x="168373" y="3969190"/>
                  <a:ext cx="660241" cy="39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固定極</a:t>
                  </a:r>
                  <a:endParaRPr lang="en-US" altLang="ja-JP" sz="1400">
                    <a:latin typeface="ＭＳ Ｐゴシック" panose="020B0600070205080204" pitchFamily="50" charset="-128"/>
                    <a:ea typeface="メイリオ" panose="020B0604030504040204" pitchFamily="50" charset="-128"/>
                  </a:endParaRPr>
                </a:p>
                <a:p>
                  <a:pPr algn="ctr" eaLnBrk="1" hangingPunct="1"/>
                  <a:r>
                    <a:rPr lang="ja-JP" altLang="en-US" sz="1400">
                      <a:latin typeface="ＭＳ Ｐゴシック" panose="020B0600070205080204" pitchFamily="50" charset="-128"/>
                      <a:ea typeface="メイリオ" panose="020B0604030504040204" pitchFamily="50" charset="-128"/>
                    </a:rPr>
                    <a:t>左くし歯</a:t>
                  </a:r>
                </a:p>
              </p:txBody>
            </p:sp>
          </p:grpSp>
          <p:sp>
            <p:nvSpPr>
              <p:cNvPr id="20501" name="角丸四角形 3"/>
              <p:cNvSpPr>
                <a:spLocks noChangeArrowheads="1"/>
              </p:cNvSpPr>
              <p:nvPr/>
            </p:nvSpPr>
            <p:spPr bwMode="auto">
              <a:xfrm>
                <a:off x="991287" y="2967955"/>
                <a:ext cx="2075509" cy="1395304"/>
              </a:xfrm>
              <a:prstGeom prst="roundRect">
                <a:avLst>
                  <a:gd name="adj" fmla="val 4634"/>
                </a:avLst>
              </a:prstGeom>
              <a:noFill/>
              <a:ln w="25400" algn="ctr">
                <a:solidFill>
                  <a:srgbClr val="190FEB"/>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grpSp>
        <p:sp>
          <p:nvSpPr>
            <p:cNvPr id="79" name="テキスト ボックス 78"/>
            <p:cNvSpPr txBox="1">
              <a:spLocks noRot="1" noChangeAspect="1" noMove="1" noResize="1" noEditPoints="1" noAdjustHandles="1" noChangeArrowheads="1" noChangeShapeType="1" noTextEdit="1"/>
            </p:cNvSpPr>
            <p:nvPr/>
          </p:nvSpPr>
          <p:spPr>
            <a:xfrm>
              <a:off x="3246956" y="4787425"/>
              <a:ext cx="225190" cy="215444"/>
            </a:xfrm>
            <a:prstGeom prst="rect">
              <a:avLst/>
            </a:prstGeom>
            <a:blipFill>
              <a:blip r:embed="rId11"/>
              <a:stretch>
                <a:fillRect l="-16216" b="-13889"/>
              </a:stretch>
            </a:blipFill>
          </p:spPr>
          <p:txBody>
            <a:bodyPr/>
            <a:lstStyle/>
            <a:p>
              <a:pPr>
                <a:defRPr/>
              </a:pPr>
              <a:r>
                <a:rPr lang="ja-JP" altLang="en-US">
                  <a:noFill/>
                </a:rPr>
                <a:t> </a:t>
              </a:r>
            </a:p>
          </p:txBody>
        </p:sp>
        <p:sp>
          <p:nvSpPr>
            <p:cNvPr id="80" name="テキスト ボックス 79"/>
            <p:cNvSpPr txBox="1">
              <a:spLocks noRot="1" noChangeAspect="1" noMove="1" noResize="1" noEditPoints="1" noAdjustHandles="1" noChangeArrowheads="1" noChangeShapeType="1" noTextEdit="1"/>
            </p:cNvSpPr>
            <p:nvPr/>
          </p:nvSpPr>
          <p:spPr>
            <a:xfrm>
              <a:off x="4982237" y="4782448"/>
              <a:ext cx="229358" cy="215444"/>
            </a:xfrm>
            <a:prstGeom prst="rect">
              <a:avLst/>
            </a:prstGeom>
            <a:blipFill>
              <a:blip r:embed="rId12"/>
              <a:stretch>
                <a:fillRect l="-15789" b="-17143"/>
              </a:stretch>
            </a:blipFill>
          </p:spPr>
          <p:txBody>
            <a:bodyPr/>
            <a:lstStyle/>
            <a:p>
              <a:pPr>
                <a:defRPr/>
              </a:pPr>
              <a:r>
                <a:rPr lang="ja-JP" altLang="en-US">
                  <a:noFill/>
                </a:rPr>
                <a:t> </a:t>
              </a:r>
            </a:p>
          </p:txBody>
        </p:sp>
        <p:sp>
          <p:nvSpPr>
            <p:cNvPr id="81" name="テキスト ボックス 80"/>
            <p:cNvSpPr txBox="1">
              <a:spLocks noRot="1" noChangeAspect="1" noMove="1" noResize="1" noEditPoints="1" noAdjustHandles="1" noChangeArrowheads="1" noChangeShapeType="1" noTextEdit="1"/>
            </p:cNvSpPr>
            <p:nvPr/>
          </p:nvSpPr>
          <p:spPr>
            <a:xfrm>
              <a:off x="7481293" y="4782448"/>
              <a:ext cx="229358" cy="215444"/>
            </a:xfrm>
            <a:prstGeom prst="rect">
              <a:avLst/>
            </a:prstGeom>
            <a:blipFill>
              <a:blip r:embed="rId13"/>
              <a:stretch>
                <a:fillRect l="-15789" b="-17143"/>
              </a:stretch>
            </a:blipFill>
          </p:spPr>
          <p:txBody>
            <a:bodyPr/>
            <a:lstStyle/>
            <a:p>
              <a:pPr>
                <a:defRPr/>
              </a:pPr>
              <a:r>
                <a:rPr lang="ja-JP" altLang="en-US">
                  <a:noFill/>
                </a:rPr>
                <a:t> </a:t>
              </a:r>
            </a:p>
          </p:txBody>
        </p:sp>
      </p:grpSp>
      <p:sp>
        <p:nvSpPr>
          <p:cNvPr id="41" name="テキスト ボックス 40"/>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3-4</a:t>
            </a:r>
            <a:endParaRPr lang="ja-JP" altLang="en-US" sz="1400" dirty="0">
              <a:latin typeface="+mn-ea"/>
              <a:ea typeface="+mn-ea"/>
            </a:endParaRPr>
          </a:p>
        </p:txBody>
      </p:sp>
    </p:spTree>
    <p:extLst>
      <p:ext uri="{BB962C8B-B14F-4D97-AF65-F5344CB8AC3E}">
        <p14:creationId xmlns:p14="http://schemas.microsoft.com/office/powerpoint/2010/main" val="21074258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86EDDE8A-0DF1-4517-A04B-A076020E85D2}" type="slidenum">
              <a:rPr lang="ja-JP" altLang="en-US" sz="1200" smtClean="0">
                <a:solidFill>
                  <a:srgbClr val="000000"/>
                </a:solidFill>
              </a:rPr>
              <a:pPr/>
              <a:t>35</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7935912"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（４</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en-US" altLang="ja-JP" sz="1750" b="1" kern="0" dirty="0">
                <a:effectLst>
                  <a:outerShdw blurRad="38100" dist="38100" dir="2700000" algn="tl">
                    <a:srgbClr val="C0C0C0"/>
                  </a:outerShdw>
                </a:effectLst>
              </a:rPr>
              <a:t> </a:t>
            </a:r>
            <a:r>
              <a:rPr lang="ja-JP" altLang="en-US" sz="1750" b="1" kern="0" dirty="0" smtClean="0">
                <a:effectLst>
                  <a:outerShdw blurRad="38100" dist="38100" dir="2700000" algn="tl">
                    <a:srgbClr val="C0C0C0"/>
                  </a:outerShdw>
                </a:effectLst>
              </a:rPr>
              <a:t>無線</a:t>
            </a:r>
            <a:r>
              <a:rPr lang="ja-JP" altLang="en-US" sz="1750" b="1" kern="0" dirty="0">
                <a:effectLst>
                  <a:outerShdw blurRad="38100" dist="38100" dir="2700000" algn="tl">
                    <a:srgbClr val="C0C0C0"/>
                  </a:outerShdw>
                </a:effectLst>
              </a:rPr>
              <a:t>センサ端末の運用に適した高速充電技術</a:t>
            </a:r>
            <a:r>
              <a:rPr lang="ja-JP" altLang="en-US" sz="1750" b="1" kern="0" dirty="0" smtClean="0">
                <a:effectLst>
                  <a:outerShdw blurRad="38100" dist="38100" dir="2700000" algn="tl">
                    <a:srgbClr val="C0C0C0"/>
                  </a:outerShdw>
                </a:effectLst>
              </a:rPr>
              <a:t>開発</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ja-JP" sz="1750" b="1" kern="0" dirty="0">
                <a:effectLst>
                  <a:outerShdw blurRad="38100" dist="38100" dir="2700000" algn="tl">
                    <a:srgbClr val="C0C0C0"/>
                  </a:outerShdw>
                </a:effectLst>
              </a:rPr>
              <a:t> </a:t>
            </a:r>
            <a:r>
              <a:rPr lang="en-US" altLang="ja-JP" sz="1750" b="1" kern="0" dirty="0" smtClean="0">
                <a:effectLst>
                  <a:outerShdw blurRad="38100" dist="38100" dir="2700000" algn="tl">
                    <a:srgbClr val="C0C0C0"/>
                  </a:outerShdw>
                </a:effectLst>
              </a:rPr>
              <a:t>                                                                                (</a:t>
            </a:r>
            <a:r>
              <a:rPr lang="ja-JP" altLang="en-US" sz="1750" b="1" kern="0" dirty="0">
                <a:effectLst>
                  <a:outerShdw blurRad="38100" dist="38100" dir="2700000" algn="tl">
                    <a:srgbClr val="C0C0C0"/>
                  </a:outerShdw>
                </a:effectLst>
              </a:rPr>
              <a:t>担当：株式会社鷺宮製作所</a:t>
            </a:r>
            <a:r>
              <a:rPr lang="en-US" altLang="ja-JP" sz="1750" b="1" kern="0" dirty="0">
                <a:effectLst>
                  <a:outerShdw blurRad="38100" dist="38100" dir="2700000" algn="tl">
                    <a:srgbClr val="C0C0C0"/>
                  </a:outerShdw>
                </a:effectLst>
              </a:rPr>
              <a:t>)</a:t>
            </a:r>
            <a:endParaRPr lang="ja-JP" altLang="ja-JP" sz="1800" b="1" kern="0" dirty="0">
              <a:effectLst>
                <a:outerShdw blurRad="38100" dist="38100" dir="2700000" algn="tl">
                  <a:srgbClr val="C0C0C0"/>
                </a:outerShdw>
              </a:effectLst>
            </a:endParaRPr>
          </a:p>
        </p:txBody>
      </p:sp>
      <p:sp>
        <p:nvSpPr>
          <p:cNvPr id="22532" name="テキスト ボックス 3"/>
          <p:cNvSpPr txBox="1">
            <a:spLocks noChangeArrowheads="1"/>
          </p:cNvSpPr>
          <p:nvPr/>
        </p:nvSpPr>
        <p:spPr bwMode="auto">
          <a:xfrm>
            <a:off x="203200" y="827088"/>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進捗報告</a:t>
            </a:r>
          </a:p>
        </p:txBody>
      </p:sp>
      <p:sp>
        <p:nvSpPr>
          <p:cNvPr id="22533" name="テキスト ボックス 3"/>
          <p:cNvSpPr txBox="1">
            <a:spLocks noChangeArrowheads="1"/>
          </p:cNvSpPr>
          <p:nvPr/>
        </p:nvSpPr>
        <p:spPr bwMode="auto">
          <a:xfrm>
            <a:off x="438150" y="1222375"/>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u="sng"/>
              <a:t>充電回路</a:t>
            </a:r>
          </a:p>
        </p:txBody>
      </p:sp>
      <p:sp>
        <p:nvSpPr>
          <p:cNvPr id="22534" name="右矢印 29"/>
          <p:cNvSpPr>
            <a:spLocks noChangeArrowheads="1"/>
          </p:cNvSpPr>
          <p:nvPr/>
        </p:nvSpPr>
        <p:spPr bwMode="auto">
          <a:xfrm rot="-3640658">
            <a:off x="3951288" y="3398838"/>
            <a:ext cx="504825" cy="320675"/>
          </a:xfrm>
          <a:prstGeom prst="rightArrow">
            <a:avLst>
              <a:gd name="adj1" fmla="val 50000"/>
              <a:gd name="adj2" fmla="val 50019"/>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65" name="テキスト ボックス 3"/>
          <p:cNvSpPr txBox="1">
            <a:spLocks noRot="1" noChangeAspect="1" noMove="1" noResize="1" noEditPoints="1" noAdjustHandles="1" noChangeArrowheads="1" noChangeShapeType="1" noTextEdit="1"/>
          </p:cNvSpPr>
          <p:nvPr/>
        </p:nvSpPr>
        <p:spPr bwMode="auto">
          <a:xfrm>
            <a:off x="464806" y="1924358"/>
            <a:ext cx="3426387" cy="830997"/>
          </a:xfrm>
          <a:prstGeom prst="rect">
            <a:avLst/>
          </a:prstGeom>
          <a:blipFill>
            <a:blip r:embed="rId4"/>
            <a:stretch>
              <a:fillRect l="-2669" t="-8088" r="-890" b="-13971"/>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ja-JP" altLang="en-US">
                <a:noFill/>
              </a:rPr>
              <a:t> </a:t>
            </a:r>
          </a:p>
        </p:txBody>
      </p:sp>
      <p:sp>
        <p:nvSpPr>
          <p:cNvPr id="22536" name="角丸四角形 63"/>
          <p:cNvSpPr>
            <a:spLocks noChangeArrowheads="1"/>
          </p:cNvSpPr>
          <p:nvPr/>
        </p:nvSpPr>
        <p:spPr bwMode="auto">
          <a:xfrm>
            <a:off x="3249613" y="4117975"/>
            <a:ext cx="1468437" cy="1901825"/>
          </a:xfrm>
          <a:prstGeom prst="roundRect">
            <a:avLst>
              <a:gd name="adj" fmla="val 4634"/>
            </a:avLst>
          </a:prstGeom>
          <a:noFill/>
          <a:ln w="25400" algn="ctr">
            <a:solidFill>
              <a:srgbClr val="190FEB"/>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grpSp>
        <p:nvGrpSpPr>
          <p:cNvPr id="22537" name="グループ化 75"/>
          <p:cNvGrpSpPr>
            <a:grpSpLocks/>
          </p:cNvGrpSpPr>
          <p:nvPr/>
        </p:nvGrpSpPr>
        <p:grpSpPr bwMode="auto">
          <a:xfrm>
            <a:off x="3709988" y="1531938"/>
            <a:ext cx="2251075" cy="1492250"/>
            <a:chOff x="2640708" y="1575484"/>
            <a:chExt cx="2251592" cy="1492214"/>
          </a:xfrm>
        </p:grpSpPr>
        <p:sp>
          <p:nvSpPr>
            <p:cNvPr id="77" name="テキスト ボックス 76"/>
            <p:cNvSpPr txBox="1">
              <a:spLocks noRot="1" noChangeAspect="1" noMove="1" noResize="1" noEditPoints="1" noAdjustHandles="1" noChangeArrowheads="1" noChangeShapeType="1" noTextEdit="1"/>
            </p:cNvSpPr>
            <p:nvPr/>
          </p:nvSpPr>
          <p:spPr>
            <a:xfrm>
              <a:off x="3661065" y="1575484"/>
              <a:ext cx="386773" cy="369332"/>
            </a:xfrm>
            <a:prstGeom prst="rect">
              <a:avLst/>
            </a:prstGeom>
            <a:blipFill>
              <a:blip r:embed="rId5"/>
              <a:stretch>
                <a:fillRect l="-15385" r="-3077" b="-14286"/>
              </a:stretch>
            </a:blipFill>
            <a:ln>
              <a:solidFill>
                <a:schemeClr val="tx1"/>
              </a:solidFill>
            </a:ln>
          </p:spPr>
          <p:txBody>
            <a:bodyPr/>
            <a:lstStyle/>
            <a:p>
              <a:pPr>
                <a:defRPr/>
              </a:pPr>
              <a:r>
                <a:rPr lang="ja-JP" altLang="en-US">
                  <a:noFill/>
                </a:rPr>
                <a:t> </a:t>
              </a:r>
            </a:p>
          </p:txBody>
        </p:sp>
        <p:grpSp>
          <p:nvGrpSpPr>
            <p:cNvPr id="22553" name="グループ化 78"/>
            <p:cNvGrpSpPr>
              <a:grpSpLocks/>
            </p:cNvGrpSpPr>
            <p:nvPr/>
          </p:nvGrpSpPr>
          <p:grpSpPr bwMode="auto">
            <a:xfrm>
              <a:off x="2640708" y="1825653"/>
              <a:ext cx="2251592" cy="1242045"/>
              <a:chOff x="2640708" y="1825653"/>
              <a:chExt cx="2251592" cy="1242045"/>
            </a:xfrm>
          </p:grpSpPr>
          <p:grpSp>
            <p:nvGrpSpPr>
              <p:cNvPr id="22554" name="グループ化 79"/>
              <p:cNvGrpSpPr>
                <a:grpSpLocks/>
              </p:cNvGrpSpPr>
              <p:nvPr/>
            </p:nvGrpSpPr>
            <p:grpSpPr bwMode="auto">
              <a:xfrm>
                <a:off x="2640708" y="1825653"/>
                <a:ext cx="2251592" cy="1242045"/>
                <a:chOff x="2640708" y="1728323"/>
                <a:chExt cx="2251592" cy="1242045"/>
              </a:xfrm>
            </p:grpSpPr>
            <p:grpSp>
              <p:nvGrpSpPr>
                <p:cNvPr id="22557" name="グループ化 82"/>
                <p:cNvGrpSpPr>
                  <a:grpSpLocks/>
                </p:cNvGrpSpPr>
                <p:nvPr/>
              </p:nvGrpSpPr>
              <p:grpSpPr bwMode="auto">
                <a:xfrm>
                  <a:off x="2728777" y="1764184"/>
                  <a:ext cx="2163523" cy="1206184"/>
                  <a:chOff x="2873386" y="1237612"/>
                  <a:chExt cx="2163523" cy="1206184"/>
                </a:xfrm>
              </p:grpSpPr>
              <p:pic>
                <p:nvPicPr>
                  <p:cNvPr id="22560" name="図 85"/>
                  <p:cNvPicPr>
                    <a:picLocks noChangeAspect="1" noChangeArrowheads="1"/>
                  </p:cNvPicPr>
                  <p:nvPr/>
                </p:nvPicPr>
                <p:blipFill>
                  <a:blip r:embed="rId6">
                    <a:extLst>
                      <a:ext uri="{28A0092B-C50C-407E-A947-70E740481C1C}">
                        <a14:useLocalDpi xmlns:a14="http://schemas.microsoft.com/office/drawing/2010/main" val="0"/>
                      </a:ext>
                    </a:extLst>
                  </a:blip>
                  <a:srcRect l="12196" b="12598"/>
                  <a:stretch>
                    <a:fillRect/>
                  </a:stretch>
                </p:blipFill>
                <p:spPr bwMode="auto">
                  <a:xfrm>
                    <a:off x="2873386" y="1237612"/>
                    <a:ext cx="2163523" cy="120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7" name="直線矢印コネクタ 86"/>
                  <p:cNvCxnSpPr/>
                  <p:nvPr/>
                </p:nvCxnSpPr>
                <p:spPr>
                  <a:xfrm flipV="1">
                    <a:off x="2928225" y="1264311"/>
                    <a:ext cx="0" cy="1146147"/>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88" name="直線矢印コネクタ 87"/>
                  <p:cNvCxnSpPr/>
                  <p:nvPr/>
                </p:nvCxnSpPr>
                <p:spPr>
                  <a:xfrm>
                    <a:off x="2928225" y="1454807"/>
                    <a:ext cx="2024527" cy="0"/>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grpSp>
            <p:sp>
              <p:nvSpPr>
                <p:cNvPr id="84" name="テキスト ボックス 83"/>
                <p:cNvSpPr txBox="1">
                  <a:spLocks noRot="1" noChangeAspect="1" noMove="1" noResize="1" noEditPoints="1" noAdjustHandles="1" noChangeArrowheads="1" noChangeShapeType="1" noTextEdit="1"/>
                </p:cNvSpPr>
                <p:nvPr/>
              </p:nvSpPr>
              <p:spPr>
                <a:xfrm>
                  <a:off x="4683806" y="1728323"/>
                  <a:ext cx="124585" cy="215444"/>
                </a:xfrm>
                <a:prstGeom prst="rect">
                  <a:avLst/>
                </a:prstGeom>
                <a:blipFill>
                  <a:blip r:embed="rId7"/>
                  <a:stretch>
                    <a:fillRect l="-30000" r="-20000" b="-5556"/>
                  </a:stretch>
                </a:blipFill>
              </p:spPr>
              <p:txBody>
                <a:bodyPr/>
                <a:lstStyle/>
                <a:p>
                  <a:pPr>
                    <a:defRPr/>
                  </a:pPr>
                  <a:r>
                    <a:rPr lang="ja-JP" altLang="en-US">
                      <a:noFill/>
                    </a:rPr>
                    <a:t> </a:t>
                  </a:r>
                </a:p>
              </p:txBody>
            </p:sp>
            <p:sp>
              <p:nvSpPr>
                <p:cNvPr id="85" name="テキスト ボックス 84"/>
                <p:cNvSpPr txBox="1">
                  <a:spLocks noRot="1" noChangeAspect="1" noMove="1" noResize="1" noEditPoints="1" noAdjustHandles="1" noChangeArrowheads="1" noChangeShapeType="1" noTextEdit="1"/>
                </p:cNvSpPr>
                <p:nvPr/>
              </p:nvSpPr>
              <p:spPr>
                <a:xfrm>
                  <a:off x="2640708" y="1833993"/>
                  <a:ext cx="152734" cy="215444"/>
                </a:xfrm>
                <a:prstGeom prst="rect">
                  <a:avLst/>
                </a:prstGeom>
                <a:blipFill>
                  <a:blip r:embed="rId8"/>
                  <a:stretch>
                    <a:fillRect l="-11538" r="-7692"/>
                  </a:stretch>
                </a:blipFill>
              </p:spPr>
              <p:txBody>
                <a:bodyPr/>
                <a:lstStyle/>
                <a:p>
                  <a:pPr>
                    <a:defRPr/>
                  </a:pPr>
                  <a:r>
                    <a:rPr lang="ja-JP" altLang="en-US">
                      <a:noFill/>
                    </a:rPr>
                    <a:t> </a:t>
                  </a:r>
                </a:p>
              </p:txBody>
            </p:sp>
          </p:grpSp>
          <p:cxnSp>
            <p:nvCxnSpPr>
              <p:cNvPr id="81" name="直線コネクタ 80"/>
              <p:cNvCxnSpPr/>
              <p:nvPr/>
            </p:nvCxnSpPr>
            <p:spPr>
              <a:xfrm flipV="1">
                <a:off x="3436228" y="2073947"/>
                <a:ext cx="0" cy="841355"/>
              </a:xfrm>
              <a:prstGeom prst="line">
                <a:avLst/>
              </a:prstGeom>
              <a:ln w="19050">
                <a:prstDash val="dash"/>
              </a:ln>
            </p:spPr>
            <p:style>
              <a:lnRef idx="1">
                <a:schemeClr val="dk1"/>
              </a:lnRef>
              <a:fillRef idx="0">
                <a:schemeClr val="dk1"/>
              </a:fillRef>
              <a:effectRef idx="0">
                <a:schemeClr val="dk1"/>
              </a:effectRef>
              <a:fontRef idx="minor">
                <a:schemeClr val="tx1"/>
              </a:fontRef>
            </p:style>
          </p:cxnSp>
          <p:sp>
            <p:nvSpPr>
              <p:cNvPr id="82" name="テキスト ボックス 81"/>
              <p:cNvSpPr txBox="1">
                <a:spLocks noRot="1" noChangeAspect="1" noMove="1" noResize="1" noEditPoints="1" noAdjustHandles="1" noChangeArrowheads="1" noChangeShapeType="1" noTextEdit="1"/>
              </p:cNvSpPr>
              <p:nvPr/>
            </p:nvSpPr>
            <p:spPr>
              <a:xfrm>
                <a:off x="3349405" y="1839308"/>
                <a:ext cx="196208" cy="215444"/>
              </a:xfrm>
              <a:prstGeom prst="rect">
                <a:avLst/>
              </a:prstGeom>
              <a:blipFill>
                <a:blip r:embed="rId9"/>
                <a:stretch>
                  <a:fillRect l="-18750" r="-3125" b="-17143"/>
                </a:stretch>
              </a:blipFill>
            </p:spPr>
            <p:txBody>
              <a:bodyPr/>
              <a:lstStyle/>
              <a:p>
                <a:pPr>
                  <a:defRPr/>
                </a:pPr>
                <a:r>
                  <a:rPr lang="ja-JP" altLang="en-US">
                    <a:noFill/>
                  </a:rPr>
                  <a:t> </a:t>
                </a:r>
              </a:p>
            </p:txBody>
          </p:sp>
        </p:grpSp>
      </p:grpSp>
      <p:grpSp>
        <p:nvGrpSpPr>
          <p:cNvPr id="22538" name="グループ化 1"/>
          <p:cNvGrpSpPr>
            <a:grpSpLocks/>
          </p:cNvGrpSpPr>
          <p:nvPr/>
        </p:nvGrpSpPr>
        <p:grpSpPr bwMode="auto">
          <a:xfrm>
            <a:off x="438150" y="3462338"/>
            <a:ext cx="8231188" cy="2895600"/>
            <a:chOff x="437923" y="3462212"/>
            <a:chExt cx="8231501" cy="2895325"/>
          </a:xfrm>
        </p:grpSpPr>
        <p:grpSp>
          <p:nvGrpSpPr>
            <p:cNvPr id="22544" name="グループ化 2"/>
            <p:cNvGrpSpPr>
              <a:grpSpLocks/>
            </p:cNvGrpSpPr>
            <p:nvPr/>
          </p:nvGrpSpPr>
          <p:grpSpPr bwMode="auto">
            <a:xfrm>
              <a:off x="437923" y="3462212"/>
              <a:ext cx="8231501" cy="2895325"/>
              <a:chOff x="168373" y="2702361"/>
              <a:chExt cx="8231501" cy="2895325"/>
            </a:xfrm>
          </p:grpSpPr>
          <p:graphicFrame>
            <p:nvGraphicFramePr>
              <p:cNvPr id="22548" name="オブジェクト 20"/>
              <p:cNvGraphicFramePr>
                <a:graphicFrameLocks noChangeAspect="1"/>
              </p:cNvGraphicFramePr>
              <p:nvPr/>
            </p:nvGraphicFramePr>
            <p:xfrm>
              <a:off x="911831" y="2873099"/>
              <a:ext cx="7488043" cy="2724587"/>
            </p:xfrm>
            <a:graphic>
              <a:graphicData uri="http://schemas.openxmlformats.org/presentationml/2006/ole">
                <mc:AlternateContent xmlns:mc="http://schemas.openxmlformats.org/markup-compatibility/2006">
                  <mc:Choice xmlns:v="urn:schemas-microsoft-com:vml" Requires="v">
                    <p:oleObj spid="_x0000_s13315" name="図脳RAPIDPRO18図面" r:id="rId10" imgW="4035600" imgH="1472400" progId="zwRAPID18Pro">
                      <p:embed/>
                    </p:oleObj>
                  </mc:Choice>
                  <mc:Fallback>
                    <p:oleObj name="図脳RAPIDPRO18図面" r:id="rId10" imgW="4035600" imgH="1472400" progId="zwRAPID18Pro">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11831" y="2873099"/>
                            <a:ext cx="7488043" cy="272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549" name="Rectangle 6"/>
              <p:cNvSpPr>
                <a:spLocks noChangeArrowheads="1"/>
              </p:cNvSpPr>
              <p:nvPr/>
            </p:nvSpPr>
            <p:spPr bwMode="auto">
              <a:xfrm>
                <a:off x="174021" y="2702361"/>
                <a:ext cx="660241" cy="39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固定極</a:t>
                </a:r>
                <a:endParaRPr lang="en-US" altLang="ja-JP" sz="1400">
                  <a:latin typeface="ＭＳ Ｐゴシック" panose="020B0600070205080204" pitchFamily="50" charset="-128"/>
                  <a:ea typeface="メイリオ" panose="020B0604030504040204" pitchFamily="50" charset="-128"/>
                </a:endParaRPr>
              </a:p>
              <a:p>
                <a:pPr algn="ctr" eaLnBrk="1" hangingPunct="1"/>
                <a:r>
                  <a:rPr lang="ja-JP" altLang="en-US" sz="1400">
                    <a:latin typeface="ＭＳ Ｐゴシック" panose="020B0600070205080204" pitchFamily="50" charset="-128"/>
                    <a:ea typeface="メイリオ" panose="020B0604030504040204" pitchFamily="50" charset="-128"/>
                  </a:rPr>
                  <a:t>右くし歯</a:t>
                </a:r>
              </a:p>
            </p:txBody>
          </p:sp>
          <p:sp>
            <p:nvSpPr>
              <p:cNvPr id="22550" name="Rectangle 6"/>
              <p:cNvSpPr>
                <a:spLocks noChangeArrowheads="1"/>
              </p:cNvSpPr>
              <p:nvPr/>
            </p:nvSpPr>
            <p:spPr bwMode="auto">
              <a:xfrm>
                <a:off x="195256" y="3396511"/>
                <a:ext cx="606476" cy="232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可動極</a:t>
                </a:r>
              </a:p>
            </p:txBody>
          </p:sp>
          <p:sp>
            <p:nvSpPr>
              <p:cNvPr id="22551" name="Rectangle 6"/>
              <p:cNvSpPr>
                <a:spLocks noChangeArrowheads="1"/>
              </p:cNvSpPr>
              <p:nvPr/>
            </p:nvSpPr>
            <p:spPr bwMode="auto">
              <a:xfrm>
                <a:off x="168373" y="3969190"/>
                <a:ext cx="660241" cy="39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固定極</a:t>
                </a:r>
                <a:endParaRPr lang="en-US" altLang="ja-JP" sz="1400">
                  <a:latin typeface="ＭＳ Ｐゴシック" panose="020B0600070205080204" pitchFamily="50" charset="-128"/>
                  <a:ea typeface="メイリオ" panose="020B0604030504040204" pitchFamily="50" charset="-128"/>
                </a:endParaRPr>
              </a:p>
              <a:p>
                <a:pPr algn="ctr" eaLnBrk="1" hangingPunct="1"/>
                <a:r>
                  <a:rPr lang="ja-JP" altLang="en-US" sz="1400">
                    <a:latin typeface="ＭＳ Ｐゴシック" panose="020B0600070205080204" pitchFamily="50" charset="-128"/>
                    <a:ea typeface="メイリオ" panose="020B0604030504040204" pitchFamily="50" charset="-128"/>
                  </a:rPr>
                  <a:t>左くし歯</a:t>
                </a:r>
              </a:p>
            </p:txBody>
          </p:sp>
        </p:grpSp>
        <p:sp>
          <p:nvSpPr>
            <p:cNvPr id="89" name="テキスト ボックス 88"/>
            <p:cNvSpPr txBox="1">
              <a:spLocks noRot="1" noChangeAspect="1" noMove="1" noResize="1" noEditPoints="1" noAdjustHandles="1" noChangeArrowheads="1" noChangeShapeType="1" noTextEdit="1"/>
            </p:cNvSpPr>
            <p:nvPr/>
          </p:nvSpPr>
          <p:spPr>
            <a:xfrm>
              <a:off x="3249044" y="4773928"/>
              <a:ext cx="225190" cy="215444"/>
            </a:xfrm>
            <a:prstGeom prst="rect">
              <a:avLst/>
            </a:prstGeom>
            <a:blipFill>
              <a:blip r:embed="rId12"/>
              <a:stretch>
                <a:fillRect l="-16216" b="-17143"/>
              </a:stretch>
            </a:blipFill>
          </p:spPr>
          <p:txBody>
            <a:bodyPr/>
            <a:lstStyle/>
            <a:p>
              <a:pPr>
                <a:defRPr/>
              </a:pPr>
              <a:r>
                <a:rPr lang="ja-JP" altLang="en-US">
                  <a:noFill/>
                </a:rPr>
                <a:t> </a:t>
              </a:r>
            </a:p>
          </p:txBody>
        </p:sp>
        <p:sp>
          <p:nvSpPr>
            <p:cNvPr id="90" name="テキスト ボックス 89"/>
            <p:cNvSpPr txBox="1">
              <a:spLocks noRot="1" noChangeAspect="1" noMove="1" noResize="1" noEditPoints="1" noAdjustHandles="1" noChangeArrowheads="1" noChangeShapeType="1" noTextEdit="1"/>
            </p:cNvSpPr>
            <p:nvPr/>
          </p:nvSpPr>
          <p:spPr>
            <a:xfrm>
              <a:off x="4984325" y="4768951"/>
              <a:ext cx="229358" cy="215444"/>
            </a:xfrm>
            <a:prstGeom prst="rect">
              <a:avLst/>
            </a:prstGeom>
            <a:blipFill>
              <a:blip r:embed="rId13"/>
              <a:stretch>
                <a:fillRect l="-16216" r="-2703" b="-13889"/>
              </a:stretch>
            </a:blipFill>
          </p:spPr>
          <p:txBody>
            <a:bodyPr/>
            <a:lstStyle/>
            <a:p>
              <a:pPr>
                <a:defRPr/>
              </a:pPr>
              <a:r>
                <a:rPr lang="ja-JP" altLang="en-US">
                  <a:noFill/>
                </a:rPr>
                <a:t> </a:t>
              </a:r>
            </a:p>
          </p:txBody>
        </p:sp>
        <p:sp>
          <p:nvSpPr>
            <p:cNvPr id="91" name="テキスト ボックス 90"/>
            <p:cNvSpPr txBox="1">
              <a:spLocks noRot="1" noChangeAspect="1" noMove="1" noResize="1" noEditPoints="1" noAdjustHandles="1" noChangeArrowheads="1" noChangeShapeType="1" noTextEdit="1"/>
            </p:cNvSpPr>
            <p:nvPr/>
          </p:nvSpPr>
          <p:spPr>
            <a:xfrm>
              <a:off x="7483381" y="4768951"/>
              <a:ext cx="229358" cy="215444"/>
            </a:xfrm>
            <a:prstGeom prst="rect">
              <a:avLst/>
            </a:prstGeom>
            <a:blipFill>
              <a:blip r:embed="rId14"/>
              <a:stretch>
                <a:fillRect l="-16216" r="-2703" b="-13889"/>
              </a:stretch>
            </a:blipFill>
          </p:spPr>
          <p:txBody>
            <a:bodyPr/>
            <a:lstStyle/>
            <a:p>
              <a:pPr>
                <a:defRPr/>
              </a:pPr>
              <a:r>
                <a:rPr lang="ja-JP" altLang="en-US">
                  <a:noFill/>
                </a:rPr>
                <a:t> </a:t>
              </a:r>
            </a:p>
          </p:txBody>
        </p:sp>
      </p:grpSp>
      <p:cxnSp>
        <p:nvCxnSpPr>
          <p:cNvPr id="22539" name="直線矢印コネクタ 24"/>
          <p:cNvCxnSpPr>
            <a:cxnSpLocks noChangeShapeType="1"/>
          </p:cNvCxnSpPr>
          <p:nvPr/>
        </p:nvCxnSpPr>
        <p:spPr bwMode="auto">
          <a:xfrm flipH="1">
            <a:off x="3632200" y="4468813"/>
            <a:ext cx="690563" cy="0"/>
          </a:xfrm>
          <a:prstGeom prst="straightConnector1">
            <a:avLst/>
          </a:prstGeom>
          <a:noFill/>
          <a:ln w="25400" algn="ctr">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2" name="テキスト ボックス 3"/>
          <p:cNvSpPr txBox="1">
            <a:spLocks noRot="1" noChangeAspect="1" noMove="1" noResize="1" noEditPoints="1" noAdjustHandles="1" noChangeArrowheads="1" noChangeShapeType="1" noTextEdit="1"/>
          </p:cNvSpPr>
          <p:nvPr/>
        </p:nvSpPr>
        <p:spPr bwMode="auto">
          <a:xfrm>
            <a:off x="6079054" y="2063290"/>
            <a:ext cx="3038011" cy="1569660"/>
          </a:xfrm>
          <a:prstGeom prst="rect">
            <a:avLst/>
          </a:prstGeom>
          <a:blipFill>
            <a:blip r:embed="rId15"/>
            <a:stretch>
              <a:fillRect l="-3006" t="-4264" r="-2204" b="-6589"/>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ja-JP" altLang="en-US">
                <a:noFill/>
              </a:rPr>
              <a:t> </a:t>
            </a:r>
          </a:p>
        </p:txBody>
      </p:sp>
      <p:sp>
        <p:nvSpPr>
          <p:cNvPr id="22541" name="テキスト ボックス 3"/>
          <p:cNvSpPr txBox="1">
            <a:spLocks noChangeArrowheads="1"/>
          </p:cNvSpPr>
          <p:nvPr/>
        </p:nvSpPr>
        <p:spPr bwMode="auto">
          <a:xfrm>
            <a:off x="3390900" y="2706688"/>
            <a:ext cx="508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200"/>
              <a:t>-35V</a:t>
            </a:r>
          </a:p>
        </p:txBody>
      </p:sp>
      <p:cxnSp>
        <p:nvCxnSpPr>
          <p:cNvPr id="22542" name="直線コネクタ 93"/>
          <p:cNvCxnSpPr>
            <a:cxnSpLocks noChangeShapeType="1"/>
          </p:cNvCxnSpPr>
          <p:nvPr/>
        </p:nvCxnSpPr>
        <p:spPr bwMode="auto">
          <a:xfrm flipH="1">
            <a:off x="3852863" y="2874963"/>
            <a:ext cx="644525" cy="0"/>
          </a:xfrm>
          <a:prstGeom prst="line">
            <a:avLst/>
          </a:prstGeom>
          <a:noFill/>
          <a:ln w="19050"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テキスト ボックス 33"/>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3-4</a:t>
            </a:r>
            <a:endParaRPr lang="ja-JP" altLang="en-US" sz="1400" dirty="0">
              <a:latin typeface="+mn-ea"/>
              <a:ea typeface="+mn-ea"/>
            </a:endParaRPr>
          </a:p>
        </p:txBody>
      </p:sp>
    </p:spTree>
    <p:extLst>
      <p:ext uri="{BB962C8B-B14F-4D97-AF65-F5344CB8AC3E}">
        <p14:creationId xmlns:p14="http://schemas.microsoft.com/office/powerpoint/2010/main" val="19248322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C2A6F090-97C2-449F-947C-CCD3BB4B021E}" type="slidenum">
              <a:rPr lang="ja-JP" altLang="en-US" sz="1200" smtClean="0">
                <a:solidFill>
                  <a:srgbClr val="000000"/>
                </a:solidFill>
              </a:rPr>
              <a:pPr/>
              <a:t>36</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7935912"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（４</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en-US" altLang="ja-JP" sz="1750" b="1" kern="0" dirty="0">
                <a:effectLst>
                  <a:outerShdw blurRad="38100" dist="38100" dir="2700000" algn="tl">
                    <a:srgbClr val="C0C0C0"/>
                  </a:outerShdw>
                </a:effectLst>
              </a:rPr>
              <a:t> </a:t>
            </a:r>
            <a:r>
              <a:rPr lang="ja-JP" altLang="en-US" sz="1750" b="1" kern="0" dirty="0" smtClean="0">
                <a:effectLst>
                  <a:outerShdw blurRad="38100" dist="38100" dir="2700000" algn="tl">
                    <a:srgbClr val="C0C0C0"/>
                  </a:outerShdw>
                </a:effectLst>
              </a:rPr>
              <a:t>無線</a:t>
            </a:r>
            <a:r>
              <a:rPr lang="ja-JP" altLang="en-US" sz="1750" b="1" kern="0" dirty="0">
                <a:effectLst>
                  <a:outerShdw blurRad="38100" dist="38100" dir="2700000" algn="tl">
                    <a:srgbClr val="C0C0C0"/>
                  </a:outerShdw>
                </a:effectLst>
              </a:rPr>
              <a:t>センサ端末の運用に適した高速充電技術</a:t>
            </a:r>
            <a:r>
              <a:rPr lang="ja-JP" altLang="en-US" sz="1750" b="1" kern="0" dirty="0" smtClean="0">
                <a:effectLst>
                  <a:outerShdw blurRad="38100" dist="38100" dir="2700000" algn="tl">
                    <a:srgbClr val="C0C0C0"/>
                  </a:outerShdw>
                </a:effectLst>
              </a:rPr>
              <a:t>開発</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ja-JP" sz="1750" b="1" kern="0" dirty="0">
                <a:effectLst>
                  <a:outerShdw blurRad="38100" dist="38100" dir="2700000" algn="tl">
                    <a:srgbClr val="C0C0C0"/>
                  </a:outerShdw>
                </a:effectLst>
              </a:rPr>
              <a:t> </a:t>
            </a:r>
            <a:r>
              <a:rPr lang="en-US" altLang="ja-JP" sz="1750" b="1" kern="0" dirty="0" smtClean="0">
                <a:effectLst>
                  <a:outerShdw blurRad="38100" dist="38100" dir="2700000" algn="tl">
                    <a:srgbClr val="C0C0C0"/>
                  </a:outerShdw>
                </a:effectLst>
              </a:rPr>
              <a:t>                                                                                (</a:t>
            </a:r>
            <a:r>
              <a:rPr lang="ja-JP" altLang="en-US" sz="1750" b="1" kern="0" dirty="0">
                <a:effectLst>
                  <a:outerShdw blurRad="38100" dist="38100" dir="2700000" algn="tl">
                    <a:srgbClr val="C0C0C0"/>
                  </a:outerShdw>
                </a:effectLst>
              </a:rPr>
              <a:t>担当：株式会社鷺宮製作所</a:t>
            </a:r>
            <a:r>
              <a:rPr lang="en-US" altLang="ja-JP" sz="1750" b="1" kern="0" dirty="0">
                <a:effectLst>
                  <a:outerShdw blurRad="38100" dist="38100" dir="2700000" algn="tl">
                    <a:srgbClr val="C0C0C0"/>
                  </a:outerShdw>
                </a:effectLst>
              </a:rPr>
              <a:t>)</a:t>
            </a:r>
            <a:endParaRPr lang="ja-JP" altLang="ja-JP" sz="1800" b="1" kern="0" dirty="0">
              <a:effectLst>
                <a:outerShdw blurRad="38100" dist="38100" dir="2700000" algn="tl">
                  <a:srgbClr val="C0C0C0"/>
                </a:outerShdw>
              </a:effectLst>
            </a:endParaRPr>
          </a:p>
        </p:txBody>
      </p:sp>
      <p:sp>
        <p:nvSpPr>
          <p:cNvPr id="24580" name="テキスト ボックス 3"/>
          <p:cNvSpPr txBox="1">
            <a:spLocks noChangeArrowheads="1"/>
          </p:cNvSpPr>
          <p:nvPr/>
        </p:nvSpPr>
        <p:spPr bwMode="auto">
          <a:xfrm>
            <a:off x="203200" y="827088"/>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進捗報告</a:t>
            </a:r>
          </a:p>
        </p:txBody>
      </p:sp>
      <p:sp>
        <p:nvSpPr>
          <p:cNvPr id="24581" name="テキスト ボックス 3"/>
          <p:cNvSpPr txBox="1">
            <a:spLocks noChangeArrowheads="1"/>
          </p:cNvSpPr>
          <p:nvPr/>
        </p:nvSpPr>
        <p:spPr bwMode="auto">
          <a:xfrm>
            <a:off x="438150" y="1222375"/>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u="sng"/>
              <a:t>充電回路</a:t>
            </a:r>
          </a:p>
        </p:txBody>
      </p:sp>
      <p:sp>
        <p:nvSpPr>
          <p:cNvPr id="24582" name="右矢印 29"/>
          <p:cNvSpPr>
            <a:spLocks noChangeArrowheads="1"/>
          </p:cNvSpPr>
          <p:nvPr/>
        </p:nvSpPr>
        <p:spPr bwMode="auto">
          <a:xfrm rot="-3037465">
            <a:off x="4734719" y="3647281"/>
            <a:ext cx="503238" cy="320675"/>
          </a:xfrm>
          <a:prstGeom prst="rightArrow">
            <a:avLst>
              <a:gd name="adj1" fmla="val 50000"/>
              <a:gd name="adj2" fmla="val 49862"/>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65" name="テキスト ボックス 3"/>
          <p:cNvSpPr txBox="1">
            <a:spLocks noRot="1" noChangeAspect="1" noMove="1" noResize="1" noEditPoints="1" noAdjustHandles="1" noChangeArrowheads="1" noChangeShapeType="1" noTextEdit="1"/>
          </p:cNvSpPr>
          <p:nvPr/>
        </p:nvSpPr>
        <p:spPr bwMode="auto">
          <a:xfrm>
            <a:off x="125053" y="1717949"/>
            <a:ext cx="4748416" cy="1200329"/>
          </a:xfrm>
          <a:prstGeom prst="rect">
            <a:avLst/>
          </a:prstGeom>
          <a:blipFill>
            <a:blip r:embed="rId4"/>
            <a:stretch>
              <a:fillRect l="-2057" t="-5584" r="-1157" b="-913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ja-JP" altLang="en-US">
                <a:noFill/>
              </a:rPr>
              <a:t> </a:t>
            </a:r>
          </a:p>
        </p:txBody>
      </p:sp>
      <p:sp>
        <p:nvSpPr>
          <p:cNvPr id="24584" name="角丸四角形 63"/>
          <p:cNvSpPr>
            <a:spLocks noChangeArrowheads="1"/>
          </p:cNvSpPr>
          <p:nvPr/>
        </p:nvSpPr>
        <p:spPr bwMode="auto">
          <a:xfrm>
            <a:off x="4364038" y="4117975"/>
            <a:ext cx="1028700" cy="1901825"/>
          </a:xfrm>
          <a:prstGeom prst="roundRect">
            <a:avLst>
              <a:gd name="adj" fmla="val 4634"/>
            </a:avLst>
          </a:prstGeom>
          <a:noFill/>
          <a:ln w="25400" algn="ctr">
            <a:solidFill>
              <a:srgbClr val="190FEB"/>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grpSp>
        <p:nvGrpSpPr>
          <p:cNvPr id="24585" name="グループ化 1"/>
          <p:cNvGrpSpPr>
            <a:grpSpLocks/>
          </p:cNvGrpSpPr>
          <p:nvPr/>
        </p:nvGrpSpPr>
        <p:grpSpPr bwMode="auto">
          <a:xfrm>
            <a:off x="438150" y="3475038"/>
            <a:ext cx="8231188" cy="2895600"/>
            <a:chOff x="437923" y="3462212"/>
            <a:chExt cx="8231501" cy="2895325"/>
          </a:xfrm>
        </p:grpSpPr>
        <p:grpSp>
          <p:nvGrpSpPr>
            <p:cNvPr id="24603" name="グループ化 2"/>
            <p:cNvGrpSpPr>
              <a:grpSpLocks/>
            </p:cNvGrpSpPr>
            <p:nvPr/>
          </p:nvGrpSpPr>
          <p:grpSpPr bwMode="auto">
            <a:xfrm>
              <a:off x="437923" y="3462212"/>
              <a:ext cx="8231501" cy="2895325"/>
              <a:chOff x="168373" y="2702361"/>
              <a:chExt cx="8231501" cy="2895325"/>
            </a:xfrm>
          </p:grpSpPr>
          <p:graphicFrame>
            <p:nvGraphicFramePr>
              <p:cNvPr id="24607" name="オブジェクト 20"/>
              <p:cNvGraphicFramePr>
                <a:graphicFrameLocks noChangeAspect="1"/>
              </p:cNvGraphicFramePr>
              <p:nvPr/>
            </p:nvGraphicFramePr>
            <p:xfrm>
              <a:off x="911831" y="2873099"/>
              <a:ext cx="7488043" cy="2724587"/>
            </p:xfrm>
            <a:graphic>
              <a:graphicData uri="http://schemas.openxmlformats.org/presentationml/2006/ole">
                <mc:AlternateContent xmlns:mc="http://schemas.openxmlformats.org/markup-compatibility/2006">
                  <mc:Choice xmlns:v="urn:schemas-microsoft-com:vml" Requires="v">
                    <p:oleObj spid="_x0000_s14339" name="図脳RAPIDPRO18図面" r:id="rId5" imgW="4035600" imgH="1472400" progId="zwRAPID18Pro">
                      <p:embed/>
                    </p:oleObj>
                  </mc:Choice>
                  <mc:Fallback>
                    <p:oleObj name="図脳RAPIDPRO18図面" r:id="rId5" imgW="4035600" imgH="1472400" progId="zwRAPID18Pro">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1831" y="2873099"/>
                            <a:ext cx="7488043" cy="272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608" name="Rectangle 6"/>
              <p:cNvSpPr>
                <a:spLocks noChangeArrowheads="1"/>
              </p:cNvSpPr>
              <p:nvPr/>
            </p:nvSpPr>
            <p:spPr bwMode="auto">
              <a:xfrm>
                <a:off x="174021" y="2702361"/>
                <a:ext cx="660241" cy="39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固定極</a:t>
                </a:r>
                <a:endParaRPr lang="en-US" altLang="ja-JP" sz="1400">
                  <a:latin typeface="ＭＳ Ｐゴシック" panose="020B0600070205080204" pitchFamily="50" charset="-128"/>
                  <a:ea typeface="メイリオ" panose="020B0604030504040204" pitchFamily="50" charset="-128"/>
                </a:endParaRPr>
              </a:p>
              <a:p>
                <a:pPr algn="ctr" eaLnBrk="1" hangingPunct="1"/>
                <a:r>
                  <a:rPr lang="ja-JP" altLang="en-US" sz="1400">
                    <a:latin typeface="ＭＳ Ｐゴシック" panose="020B0600070205080204" pitchFamily="50" charset="-128"/>
                    <a:ea typeface="メイリオ" panose="020B0604030504040204" pitchFamily="50" charset="-128"/>
                  </a:rPr>
                  <a:t>右くし歯</a:t>
                </a:r>
              </a:p>
            </p:txBody>
          </p:sp>
          <p:sp>
            <p:nvSpPr>
              <p:cNvPr id="24609" name="Rectangle 6"/>
              <p:cNvSpPr>
                <a:spLocks noChangeArrowheads="1"/>
              </p:cNvSpPr>
              <p:nvPr/>
            </p:nvSpPr>
            <p:spPr bwMode="auto">
              <a:xfrm>
                <a:off x="195256" y="3396511"/>
                <a:ext cx="606476" cy="232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可動極</a:t>
                </a:r>
              </a:p>
            </p:txBody>
          </p:sp>
          <p:sp>
            <p:nvSpPr>
              <p:cNvPr id="24610" name="Rectangle 6"/>
              <p:cNvSpPr>
                <a:spLocks noChangeArrowheads="1"/>
              </p:cNvSpPr>
              <p:nvPr/>
            </p:nvSpPr>
            <p:spPr bwMode="auto">
              <a:xfrm>
                <a:off x="168373" y="3969190"/>
                <a:ext cx="660241" cy="39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固定極</a:t>
                </a:r>
                <a:endParaRPr lang="en-US" altLang="ja-JP" sz="1400">
                  <a:latin typeface="ＭＳ Ｐゴシック" panose="020B0600070205080204" pitchFamily="50" charset="-128"/>
                  <a:ea typeface="メイリオ" panose="020B0604030504040204" pitchFamily="50" charset="-128"/>
                </a:endParaRPr>
              </a:p>
              <a:p>
                <a:pPr algn="ctr" eaLnBrk="1" hangingPunct="1"/>
                <a:r>
                  <a:rPr lang="ja-JP" altLang="en-US" sz="1400">
                    <a:latin typeface="ＭＳ Ｐゴシック" panose="020B0600070205080204" pitchFamily="50" charset="-128"/>
                    <a:ea typeface="メイリオ" panose="020B0604030504040204" pitchFamily="50" charset="-128"/>
                  </a:rPr>
                  <a:t>左くし歯</a:t>
                </a:r>
              </a:p>
            </p:txBody>
          </p:sp>
        </p:grpSp>
        <p:sp>
          <p:nvSpPr>
            <p:cNvPr id="89" name="テキスト ボックス 88"/>
            <p:cNvSpPr txBox="1">
              <a:spLocks noRot="1" noChangeAspect="1" noMove="1" noResize="1" noEditPoints="1" noAdjustHandles="1" noChangeArrowheads="1" noChangeShapeType="1" noTextEdit="1"/>
            </p:cNvSpPr>
            <p:nvPr/>
          </p:nvSpPr>
          <p:spPr>
            <a:xfrm>
              <a:off x="3249044" y="4773928"/>
              <a:ext cx="225190" cy="215444"/>
            </a:xfrm>
            <a:prstGeom prst="rect">
              <a:avLst/>
            </a:prstGeom>
            <a:blipFill>
              <a:blip r:embed="rId7"/>
              <a:stretch>
                <a:fillRect l="-16216" b="-13889"/>
              </a:stretch>
            </a:blipFill>
          </p:spPr>
          <p:txBody>
            <a:bodyPr/>
            <a:lstStyle/>
            <a:p>
              <a:pPr>
                <a:defRPr/>
              </a:pPr>
              <a:r>
                <a:rPr lang="ja-JP" altLang="en-US">
                  <a:noFill/>
                </a:rPr>
                <a:t> </a:t>
              </a:r>
            </a:p>
          </p:txBody>
        </p:sp>
        <p:sp>
          <p:nvSpPr>
            <p:cNvPr id="90" name="テキスト ボックス 89"/>
            <p:cNvSpPr txBox="1">
              <a:spLocks noRot="1" noChangeAspect="1" noMove="1" noResize="1" noEditPoints="1" noAdjustHandles="1" noChangeArrowheads="1" noChangeShapeType="1" noTextEdit="1"/>
            </p:cNvSpPr>
            <p:nvPr/>
          </p:nvSpPr>
          <p:spPr>
            <a:xfrm>
              <a:off x="4984325" y="4768951"/>
              <a:ext cx="229358" cy="215444"/>
            </a:xfrm>
            <a:prstGeom prst="rect">
              <a:avLst/>
            </a:prstGeom>
            <a:blipFill>
              <a:blip r:embed="rId8"/>
              <a:stretch>
                <a:fillRect l="-16216" r="-2703" b="-13889"/>
              </a:stretch>
            </a:blipFill>
          </p:spPr>
          <p:txBody>
            <a:bodyPr/>
            <a:lstStyle/>
            <a:p>
              <a:pPr>
                <a:defRPr/>
              </a:pPr>
              <a:r>
                <a:rPr lang="ja-JP" altLang="en-US">
                  <a:noFill/>
                </a:rPr>
                <a:t> </a:t>
              </a:r>
            </a:p>
          </p:txBody>
        </p:sp>
        <p:sp>
          <p:nvSpPr>
            <p:cNvPr id="91" name="テキスト ボックス 90"/>
            <p:cNvSpPr txBox="1">
              <a:spLocks noRot="1" noChangeAspect="1" noMove="1" noResize="1" noEditPoints="1" noAdjustHandles="1" noChangeArrowheads="1" noChangeShapeType="1" noTextEdit="1"/>
            </p:cNvSpPr>
            <p:nvPr/>
          </p:nvSpPr>
          <p:spPr>
            <a:xfrm>
              <a:off x="7483381" y="4768951"/>
              <a:ext cx="229358" cy="215444"/>
            </a:xfrm>
            <a:prstGeom prst="rect">
              <a:avLst/>
            </a:prstGeom>
            <a:blipFill>
              <a:blip r:embed="rId9"/>
              <a:stretch>
                <a:fillRect l="-16216" r="-2703" b="-13889"/>
              </a:stretch>
            </a:blipFill>
          </p:spPr>
          <p:txBody>
            <a:bodyPr/>
            <a:lstStyle/>
            <a:p>
              <a:pPr>
                <a:defRPr/>
              </a:pPr>
              <a:r>
                <a:rPr lang="ja-JP" altLang="en-US">
                  <a:noFill/>
                </a:rPr>
                <a:t> </a:t>
              </a:r>
            </a:p>
          </p:txBody>
        </p:sp>
      </p:grpSp>
      <p:cxnSp>
        <p:nvCxnSpPr>
          <p:cNvPr id="24586" name="直線矢印コネクタ 24"/>
          <p:cNvCxnSpPr>
            <a:cxnSpLocks noChangeShapeType="1"/>
          </p:cNvCxnSpPr>
          <p:nvPr/>
        </p:nvCxnSpPr>
        <p:spPr bwMode="auto">
          <a:xfrm>
            <a:off x="4681538" y="4487863"/>
            <a:ext cx="382587" cy="0"/>
          </a:xfrm>
          <a:prstGeom prst="straightConnector1">
            <a:avLst/>
          </a:prstGeom>
          <a:noFill/>
          <a:ln w="25400" algn="ctr">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4587" name="グループ化 44"/>
          <p:cNvGrpSpPr>
            <a:grpSpLocks/>
          </p:cNvGrpSpPr>
          <p:nvPr/>
        </p:nvGrpSpPr>
        <p:grpSpPr bwMode="auto">
          <a:xfrm>
            <a:off x="4456113" y="2100263"/>
            <a:ext cx="2278062" cy="1497012"/>
            <a:chOff x="5004396" y="1570113"/>
            <a:chExt cx="2277531" cy="1497585"/>
          </a:xfrm>
        </p:grpSpPr>
        <p:grpSp>
          <p:nvGrpSpPr>
            <p:cNvPr id="24592" name="グループ化 45"/>
            <p:cNvGrpSpPr>
              <a:grpSpLocks/>
            </p:cNvGrpSpPr>
            <p:nvPr/>
          </p:nvGrpSpPr>
          <p:grpSpPr bwMode="auto">
            <a:xfrm>
              <a:off x="5004396" y="1804956"/>
              <a:ext cx="2277531" cy="1262742"/>
              <a:chOff x="4876842" y="1800355"/>
              <a:chExt cx="2277531" cy="1262742"/>
            </a:xfrm>
          </p:grpSpPr>
          <p:grpSp>
            <p:nvGrpSpPr>
              <p:cNvPr id="24597" name="グループ化 50"/>
              <p:cNvGrpSpPr>
                <a:grpSpLocks/>
              </p:cNvGrpSpPr>
              <p:nvPr/>
            </p:nvGrpSpPr>
            <p:grpSpPr bwMode="auto">
              <a:xfrm>
                <a:off x="4998050" y="1800355"/>
                <a:ext cx="2156323" cy="1237854"/>
                <a:chOff x="3692860" y="5251487"/>
                <a:chExt cx="2156323" cy="1237854"/>
              </a:xfrm>
            </p:grpSpPr>
            <p:pic>
              <p:nvPicPr>
                <p:cNvPr id="24600" name="図 53"/>
                <p:cNvPicPr>
                  <a:picLocks noChangeAspect="1" noChangeArrowheads="1"/>
                </p:cNvPicPr>
                <p:nvPr/>
              </p:nvPicPr>
              <p:blipFill>
                <a:blip r:embed="rId10">
                  <a:extLst>
                    <a:ext uri="{28A0092B-C50C-407E-A947-70E740481C1C}">
                      <a14:useLocalDpi xmlns:a14="http://schemas.microsoft.com/office/drawing/2010/main" val="0"/>
                    </a:ext>
                  </a:extLst>
                </a:blip>
                <a:srcRect l="11943" b="10303"/>
                <a:stretch>
                  <a:fillRect/>
                </a:stretch>
              </p:blipFill>
              <p:spPr bwMode="auto">
                <a:xfrm>
                  <a:off x="3692860" y="5251487"/>
                  <a:ext cx="2156323" cy="1237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5" name="直線矢印コネクタ 54"/>
                <p:cNvCxnSpPr/>
                <p:nvPr/>
              </p:nvCxnSpPr>
              <p:spPr>
                <a:xfrm flipV="1">
                  <a:off x="3722429" y="5270741"/>
                  <a:ext cx="0" cy="1151377"/>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56" name="直線矢印コネクタ 55"/>
                <p:cNvCxnSpPr/>
                <p:nvPr/>
              </p:nvCxnSpPr>
              <p:spPr>
                <a:xfrm>
                  <a:off x="3722429" y="6285541"/>
                  <a:ext cx="2023591" cy="0"/>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grpSp>
          <p:sp>
            <p:nvSpPr>
              <p:cNvPr id="52" name="テキスト ボックス 51"/>
              <p:cNvSpPr txBox="1">
                <a:spLocks noRot="1" noChangeAspect="1" noMove="1" noResize="1" noEditPoints="1" noAdjustHandles="1" noChangeArrowheads="1" noChangeShapeType="1" noTextEdit="1"/>
              </p:cNvSpPr>
              <p:nvPr/>
            </p:nvSpPr>
            <p:spPr>
              <a:xfrm>
                <a:off x="6927327" y="2847653"/>
                <a:ext cx="124585" cy="215444"/>
              </a:xfrm>
              <a:prstGeom prst="rect">
                <a:avLst/>
              </a:prstGeom>
              <a:blipFill>
                <a:blip r:embed="rId11"/>
                <a:stretch>
                  <a:fillRect l="-23810" r="-19048" b="-5714"/>
                </a:stretch>
              </a:blipFill>
            </p:spPr>
            <p:txBody>
              <a:bodyPr/>
              <a:lstStyle/>
              <a:p>
                <a:pPr>
                  <a:defRPr/>
                </a:pPr>
                <a:r>
                  <a:rPr lang="ja-JP" altLang="en-US">
                    <a:noFill/>
                  </a:rPr>
                  <a:t> </a:t>
                </a:r>
              </a:p>
            </p:txBody>
          </p:sp>
          <p:sp>
            <p:nvSpPr>
              <p:cNvPr id="53" name="テキスト ボックス 52"/>
              <p:cNvSpPr txBox="1">
                <a:spLocks noRot="1" noChangeAspect="1" noMove="1" noResize="1" noEditPoints="1" noAdjustHandles="1" noChangeArrowheads="1" noChangeShapeType="1" noTextEdit="1"/>
              </p:cNvSpPr>
              <p:nvPr/>
            </p:nvSpPr>
            <p:spPr>
              <a:xfrm>
                <a:off x="4876842" y="1872538"/>
                <a:ext cx="152734" cy="215444"/>
              </a:xfrm>
              <a:prstGeom prst="rect">
                <a:avLst/>
              </a:prstGeom>
              <a:blipFill>
                <a:blip r:embed="rId12"/>
                <a:stretch>
                  <a:fillRect l="-16000" r="-8000"/>
                </a:stretch>
              </a:blipFill>
            </p:spPr>
            <p:txBody>
              <a:bodyPr/>
              <a:lstStyle/>
              <a:p>
                <a:pPr>
                  <a:defRPr/>
                </a:pPr>
                <a:r>
                  <a:rPr lang="ja-JP" altLang="en-US">
                    <a:noFill/>
                  </a:rPr>
                  <a:t> </a:t>
                </a:r>
              </a:p>
            </p:txBody>
          </p:sp>
        </p:grpSp>
        <p:sp>
          <p:nvSpPr>
            <p:cNvPr id="47" name="テキスト ボックス 46"/>
            <p:cNvSpPr txBox="1">
              <a:spLocks noRot="1" noChangeAspect="1" noMove="1" noResize="1" noEditPoints="1" noAdjustHandles="1" noChangeArrowheads="1" noChangeShapeType="1" noTextEdit="1"/>
            </p:cNvSpPr>
            <p:nvPr/>
          </p:nvSpPr>
          <p:spPr>
            <a:xfrm>
              <a:off x="6031708" y="1570113"/>
              <a:ext cx="393890" cy="369332"/>
            </a:xfrm>
            <a:prstGeom prst="rect">
              <a:avLst/>
            </a:prstGeom>
            <a:blipFill>
              <a:blip r:embed="rId13"/>
              <a:stretch>
                <a:fillRect l="-13433" r="-1493" b="-16129"/>
              </a:stretch>
            </a:blipFill>
            <a:ln>
              <a:solidFill>
                <a:schemeClr val="tx1"/>
              </a:solidFill>
            </a:ln>
          </p:spPr>
          <p:txBody>
            <a:bodyPr/>
            <a:lstStyle/>
            <a:p>
              <a:pPr>
                <a:defRPr/>
              </a:pPr>
              <a:r>
                <a:rPr lang="ja-JP" altLang="en-US">
                  <a:noFill/>
                </a:rPr>
                <a:t> </a:t>
              </a:r>
            </a:p>
          </p:txBody>
        </p:sp>
        <p:cxnSp>
          <p:nvCxnSpPr>
            <p:cNvPr id="48" name="直線コネクタ 47"/>
            <p:cNvCxnSpPr/>
            <p:nvPr/>
          </p:nvCxnSpPr>
          <p:spPr>
            <a:xfrm flipV="1">
              <a:off x="6148716" y="2513449"/>
              <a:ext cx="0" cy="325562"/>
            </a:xfrm>
            <a:prstGeom prst="line">
              <a:avLst/>
            </a:prstGeom>
            <a:ln w="19050">
              <a:prstDash val="dash"/>
            </a:ln>
          </p:spPr>
          <p:style>
            <a:lnRef idx="1">
              <a:schemeClr val="dk1"/>
            </a:lnRef>
            <a:fillRef idx="0">
              <a:schemeClr val="dk1"/>
            </a:fillRef>
            <a:effectRef idx="0">
              <a:schemeClr val="dk1"/>
            </a:effectRef>
            <a:fontRef idx="minor">
              <a:schemeClr val="tx1"/>
            </a:fontRef>
          </p:style>
        </p:cxnSp>
        <p:sp>
          <p:nvSpPr>
            <p:cNvPr id="49" name="テキスト ボックス 48"/>
            <p:cNvSpPr txBox="1">
              <a:spLocks noRot="1" noChangeAspect="1" noMove="1" noResize="1" noEditPoints="1" noAdjustHandles="1" noChangeArrowheads="1" noChangeShapeType="1" noTextEdit="1"/>
            </p:cNvSpPr>
            <p:nvPr/>
          </p:nvSpPr>
          <p:spPr>
            <a:xfrm>
              <a:off x="5788572" y="2793036"/>
              <a:ext cx="196208" cy="215444"/>
            </a:xfrm>
            <a:prstGeom prst="rect">
              <a:avLst/>
            </a:prstGeom>
            <a:blipFill>
              <a:blip r:embed="rId14"/>
              <a:stretch>
                <a:fillRect l="-18750" r="-3125" b="-17143"/>
              </a:stretch>
            </a:blipFill>
          </p:spPr>
          <p:txBody>
            <a:bodyPr/>
            <a:lstStyle/>
            <a:p>
              <a:pPr>
                <a:defRPr/>
              </a:pPr>
              <a:r>
                <a:rPr lang="ja-JP" altLang="en-US">
                  <a:noFill/>
                </a:rPr>
                <a:t> </a:t>
              </a:r>
            </a:p>
          </p:txBody>
        </p:sp>
        <p:sp>
          <p:nvSpPr>
            <p:cNvPr id="50" name="テキスト ボックス 49"/>
            <p:cNvSpPr txBox="1">
              <a:spLocks noRot="1" noChangeAspect="1" noMove="1" noResize="1" noEditPoints="1" noAdjustHandles="1" noChangeArrowheads="1" noChangeShapeType="1" noTextEdit="1"/>
            </p:cNvSpPr>
            <p:nvPr/>
          </p:nvSpPr>
          <p:spPr>
            <a:xfrm>
              <a:off x="6081241" y="2793036"/>
              <a:ext cx="200375" cy="215444"/>
            </a:xfrm>
            <a:prstGeom prst="rect">
              <a:avLst/>
            </a:prstGeom>
            <a:blipFill>
              <a:blip r:embed="rId15"/>
              <a:stretch>
                <a:fillRect l="-18750" r="-6250" b="-17143"/>
              </a:stretch>
            </a:blipFill>
          </p:spPr>
          <p:txBody>
            <a:bodyPr/>
            <a:lstStyle/>
            <a:p>
              <a:pPr>
                <a:defRPr/>
              </a:pPr>
              <a:r>
                <a:rPr lang="ja-JP" altLang="en-US">
                  <a:noFill/>
                </a:rPr>
                <a:t> </a:t>
              </a:r>
            </a:p>
          </p:txBody>
        </p:sp>
      </p:grpSp>
      <p:sp>
        <p:nvSpPr>
          <p:cNvPr id="57" name="テキスト ボックス 3"/>
          <p:cNvSpPr txBox="1">
            <a:spLocks noRot="1" noChangeAspect="1" noMove="1" noResize="1" noEditPoints="1" noAdjustHandles="1" noChangeArrowheads="1" noChangeShapeType="1" noTextEdit="1"/>
          </p:cNvSpPr>
          <p:nvPr/>
        </p:nvSpPr>
        <p:spPr bwMode="auto">
          <a:xfrm>
            <a:off x="6162546" y="1480386"/>
            <a:ext cx="3060710" cy="1200329"/>
          </a:xfrm>
          <a:prstGeom prst="rect">
            <a:avLst/>
          </a:prstGeom>
          <a:blipFill>
            <a:blip r:embed="rId16"/>
            <a:stretch>
              <a:fillRect l="-3187" t="-5584" b="-913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ja-JP" altLang="en-US">
                <a:noFill/>
              </a:rPr>
              <a:t> </a:t>
            </a:r>
          </a:p>
        </p:txBody>
      </p:sp>
      <p:sp>
        <p:nvSpPr>
          <p:cNvPr id="24589" name="テキスト ボックス 3"/>
          <p:cNvSpPr txBox="1">
            <a:spLocks noChangeArrowheads="1"/>
          </p:cNvSpPr>
          <p:nvPr/>
        </p:nvSpPr>
        <p:spPr bwMode="auto">
          <a:xfrm>
            <a:off x="4171950" y="2905125"/>
            <a:ext cx="5000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200"/>
              <a:t>5.5V</a:t>
            </a:r>
          </a:p>
        </p:txBody>
      </p:sp>
      <p:cxnSp>
        <p:nvCxnSpPr>
          <p:cNvPr id="24590" name="直線コネクタ 58"/>
          <p:cNvCxnSpPr>
            <a:cxnSpLocks noChangeShapeType="1"/>
          </p:cNvCxnSpPr>
          <p:nvPr/>
        </p:nvCxnSpPr>
        <p:spPr bwMode="auto">
          <a:xfrm flipH="1">
            <a:off x="4576763" y="3074988"/>
            <a:ext cx="1023937" cy="0"/>
          </a:xfrm>
          <a:prstGeom prst="line">
            <a:avLst/>
          </a:prstGeom>
          <a:noFill/>
          <a:ln w="19050"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テキスト ボックス 33"/>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3-4</a:t>
            </a:r>
            <a:endParaRPr lang="ja-JP" altLang="en-US" sz="1400" dirty="0">
              <a:latin typeface="+mn-ea"/>
              <a:ea typeface="+mn-ea"/>
            </a:endParaRPr>
          </a:p>
        </p:txBody>
      </p:sp>
    </p:spTree>
    <p:extLst>
      <p:ext uri="{BB962C8B-B14F-4D97-AF65-F5344CB8AC3E}">
        <p14:creationId xmlns:p14="http://schemas.microsoft.com/office/powerpoint/2010/main" val="31120234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49245EB6-8434-4CFE-856E-52FA0AD287E3}" type="slidenum">
              <a:rPr lang="ja-JP" altLang="en-US" sz="1200" smtClean="0">
                <a:solidFill>
                  <a:srgbClr val="000000"/>
                </a:solidFill>
              </a:rPr>
              <a:pPr/>
              <a:t>37</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7935912"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（４</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en-US" altLang="ja-JP" sz="1750" b="1" kern="0" dirty="0">
                <a:effectLst>
                  <a:outerShdw blurRad="38100" dist="38100" dir="2700000" algn="tl">
                    <a:srgbClr val="C0C0C0"/>
                  </a:outerShdw>
                </a:effectLst>
              </a:rPr>
              <a:t> </a:t>
            </a:r>
            <a:r>
              <a:rPr lang="ja-JP" altLang="en-US" sz="1750" b="1" kern="0" dirty="0" smtClean="0">
                <a:effectLst>
                  <a:outerShdw blurRad="38100" dist="38100" dir="2700000" algn="tl">
                    <a:srgbClr val="C0C0C0"/>
                  </a:outerShdw>
                </a:effectLst>
              </a:rPr>
              <a:t>無線</a:t>
            </a:r>
            <a:r>
              <a:rPr lang="ja-JP" altLang="en-US" sz="1750" b="1" kern="0" dirty="0">
                <a:effectLst>
                  <a:outerShdw blurRad="38100" dist="38100" dir="2700000" algn="tl">
                    <a:srgbClr val="C0C0C0"/>
                  </a:outerShdw>
                </a:effectLst>
              </a:rPr>
              <a:t>センサ端末の運用に適した高速充電技術</a:t>
            </a:r>
            <a:r>
              <a:rPr lang="ja-JP" altLang="en-US" sz="1750" b="1" kern="0" dirty="0" smtClean="0">
                <a:effectLst>
                  <a:outerShdw blurRad="38100" dist="38100" dir="2700000" algn="tl">
                    <a:srgbClr val="C0C0C0"/>
                  </a:outerShdw>
                </a:effectLst>
              </a:rPr>
              <a:t>開発</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ja-JP" sz="1750" b="1" kern="0" dirty="0">
                <a:effectLst>
                  <a:outerShdw blurRad="38100" dist="38100" dir="2700000" algn="tl">
                    <a:srgbClr val="C0C0C0"/>
                  </a:outerShdw>
                </a:effectLst>
              </a:rPr>
              <a:t> </a:t>
            </a:r>
            <a:r>
              <a:rPr lang="en-US" altLang="ja-JP" sz="1750" b="1" kern="0" dirty="0" smtClean="0">
                <a:effectLst>
                  <a:outerShdw blurRad="38100" dist="38100" dir="2700000" algn="tl">
                    <a:srgbClr val="C0C0C0"/>
                  </a:outerShdw>
                </a:effectLst>
              </a:rPr>
              <a:t>                                                                                (</a:t>
            </a:r>
            <a:r>
              <a:rPr lang="ja-JP" altLang="en-US" sz="1750" b="1" kern="0" dirty="0">
                <a:effectLst>
                  <a:outerShdw blurRad="38100" dist="38100" dir="2700000" algn="tl">
                    <a:srgbClr val="C0C0C0"/>
                  </a:outerShdw>
                </a:effectLst>
              </a:rPr>
              <a:t>担当：株式会社鷺宮製作所</a:t>
            </a:r>
            <a:r>
              <a:rPr lang="en-US" altLang="ja-JP" sz="1750" b="1" kern="0" dirty="0">
                <a:effectLst>
                  <a:outerShdw blurRad="38100" dist="38100" dir="2700000" algn="tl">
                    <a:srgbClr val="C0C0C0"/>
                  </a:outerShdw>
                </a:effectLst>
              </a:rPr>
              <a:t>)</a:t>
            </a:r>
            <a:endParaRPr lang="ja-JP" altLang="ja-JP" sz="1800" b="1" kern="0" dirty="0">
              <a:effectLst>
                <a:outerShdw blurRad="38100" dist="38100" dir="2700000" algn="tl">
                  <a:srgbClr val="C0C0C0"/>
                </a:outerShdw>
              </a:effectLst>
            </a:endParaRPr>
          </a:p>
        </p:txBody>
      </p:sp>
      <p:sp>
        <p:nvSpPr>
          <p:cNvPr id="26628" name="テキスト ボックス 3"/>
          <p:cNvSpPr txBox="1">
            <a:spLocks noChangeArrowheads="1"/>
          </p:cNvSpPr>
          <p:nvPr/>
        </p:nvSpPr>
        <p:spPr bwMode="auto">
          <a:xfrm>
            <a:off x="203200" y="827088"/>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進捗報告</a:t>
            </a:r>
          </a:p>
        </p:txBody>
      </p:sp>
      <p:sp>
        <p:nvSpPr>
          <p:cNvPr id="26629" name="テキスト ボックス 3"/>
          <p:cNvSpPr txBox="1">
            <a:spLocks noChangeArrowheads="1"/>
          </p:cNvSpPr>
          <p:nvPr/>
        </p:nvSpPr>
        <p:spPr bwMode="auto">
          <a:xfrm>
            <a:off x="438150" y="1222375"/>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u="sng"/>
              <a:t>充電回路</a:t>
            </a:r>
          </a:p>
        </p:txBody>
      </p:sp>
      <p:sp>
        <p:nvSpPr>
          <p:cNvPr id="26630" name="右矢印 29"/>
          <p:cNvSpPr>
            <a:spLocks noChangeArrowheads="1"/>
          </p:cNvSpPr>
          <p:nvPr/>
        </p:nvSpPr>
        <p:spPr bwMode="auto">
          <a:xfrm rot="-7100491">
            <a:off x="6586538" y="3395663"/>
            <a:ext cx="504825" cy="320675"/>
          </a:xfrm>
          <a:prstGeom prst="rightArrow">
            <a:avLst>
              <a:gd name="adj1" fmla="val 50000"/>
              <a:gd name="adj2" fmla="val 50019"/>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26631" name="テキスト ボックス 3"/>
          <p:cNvSpPr txBox="1">
            <a:spLocks noChangeArrowheads="1"/>
          </p:cNvSpPr>
          <p:nvPr/>
        </p:nvSpPr>
        <p:spPr bwMode="auto">
          <a:xfrm>
            <a:off x="315913" y="2095500"/>
            <a:ext cx="4641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降圧レギュレータ</a:t>
            </a:r>
            <a:r>
              <a:rPr lang="en-US" altLang="ja-JP"/>
              <a:t>(LTC3588)</a:t>
            </a:r>
            <a:r>
              <a:rPr lang="ja-JP" altLang="en-US"/>
              <a:t>により</a:t>
            </a:r>
            <a:endParaRPr lang="en-US" altLang="ja-JP"/>
          </a:p>
          <a:p>
            <a:r>
              <a:rPr lang="en-US" altLang="ja-JP"/>
              <a:t>3.3V</a:t>
            </a:r>
            <a:r>
              <a:rPr lang="ja-JP" altLang="en-US"/>
              <a:t>出力する。</a:t>
            </a:r>
            <a:endParaRPr lang="en-US" altLang="ja-JP"/>
          </a:p>
        </p:txBody>
      </p:sp>
      <p:sp>
        <p:nvSpPr>
          <p:cNvPr id="26632" name="角丸四角形 63"/>
          <p:cNvSpPr>
            <a:spLocks noChangeArrowheads="1"/>
          </p:cNvSpPr>
          <p:nvPr/>
        </p:nvSpPr>
        <p:spPr bwMode="auto">
          <a:xfrm>
            <a:off x="5751513" y="3938588"/>
            <a:ext cx="2198687" cy="2257425"/>
          </a:xfrm>
          <a:prstGeom prst="roundRect">
            <a:avLst>
              <a:gd name="adj" fmla="val 4634"/>
            </a:avLst>
          </a:prstGeom>
          <a:noFill/>
          <a:ln w="25400" algn="ctr">
            <a:solidFill>
              <a:srgbClr val="190FEB"/>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grpSp>
        <p:nvGrpSpPr>
          <p:cNvPr id="26633" name="グループ化 1"/>
          <p:cNvGrpSpPr>
            <a:grpSpLocks/>
          </p:cNvGrpSpPr>
          <p:nvPr/>
        </p:nvGrpSpPr>
        <p:grpSpPr bwMode="auto">
          <a:xfrm>
            <a:off x="438150" y="3475038"/>
            <a:ext cx="8231188" cy="2884487"/>
            <a:chOff x="437923" y="3462212"/>
            <a:chExt cx="8231501" cy="2884476"/>
          </a:xfrm>
        </p:grpSpPr>
        <p:grpSp>
          <p:nvGrpSpPr>
            <p:cNvPr id="26650" name="グループ化 2"/>
            <p:cNvGrpSpPr>
              <a:grpSpLocks/>
            </p:cNvGrpSpPr>
            <p:nvPr/>
          </p:nvGrpSpPr>
          <p:grpSpPr bwMode="auto">
            <a:xfrm>
              <a:off x="437923" y="3462212"/>
              <a:ext cx="8231501" cy="2884476"/>
              <a:chOff x="168373" y="2702361"/>
              <a:chExt cx="8231501" cy="2884476"/>
            </a:xfrm>
          </p:grpSpPr>
          <p:graphicFrame>
            <p:nvGraphicFramePr>
              <p:cNvPr id="26654" name="オブジェクト 20"/>
              <p:cNvGraphicFramePr>
                <a:graphicFrameLocks noChangeAspect="1"/>
              </p:cNvGraphicFramePr>
              <p:nvPr/>
            </p:nvGraphicFramePr>
            <p:xfrm>
              <a:off x="911831" y="2862250"/>
              <a:ext cx="7488043" cy="2724587"/>
            </p:xfrm>
            <a:graphic>
              <a:graphicData uri="http://schemas.openxmlformats.org/presentationml/2006/ole">
                <mc:AlternateContent xmlns:mc="http://schemas.openxmlformats.org/markup-compatibility/2006">
                  <mc:Choice xmlns:v="urn:schemas-microsoft-com:vml" Requires="v">
                    <p:oleObj spid="_x0000_s15363" name="図脳RAPIDPRO18図面" r:id="rId4" imgW="4035600" imgH="1472400" progId="zwRAPID18Pro">
                      <p:embed/>
                    </p:oleObj>
                  </mc:Choice>
                  <mc:Fallback>
                    <p:oleObj name="図脳RAPIDPRO18図面" r:id="rId4" imgW="4035600" imgH="1472400" progId="zwRAPID18Pro">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1831" y="2862250"/>
                            <a:ext cx="7488043" cy="272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655" name="Rectangle 6"/>
              <p:cNvSpPr>
                <a:spLocks noChangeArrowheads="1"/>
              </p:cNvSpPr>
              <p:nvPr/>
            </p:nvSpPr>
            <p:spPr bwMode="auto">
              <a:xfrm>
                <a:off x="174021" y="2702361"/>
                <a:ext cx="660241" cy="39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固定極</a:t>
                </a:r>
                <a:endParaRPr lang="en-US" altLang="ja-JP" sz="1400">
                  <a:latin typeface="ＭＳ Ｐゴシック" panose="020B0600070205080204" pitchFamily="50" charset="-128"/>
                  <a:ea typeface="メイリオ" panose="020B0604030504040204" pitchFamily="50" charset="-128"/>
                </a:endParaRPr>
              </a:p>
              <a:p>
                <a:pPr algn="ctr" eaLnBrk="1" hangingPunct="1"/>
                <a:r>
                  <a:rPr lang="ja-JP" altLang="en-US" sz="1400">
                    <a:latin typeface="ＭＳ Ｐゴシック" panose="020B0600070205080204" pitchFamily="50" charset="-128"/>
                    <a:ea typeface="メイリオ" panose="020B0604030504040204" pitchFamily="50" charset="-128"/>
                  </a:rPr>
                  <a:t>右くし歯</a:t>
                </a:r>
              </a:p>
            </p:txBody>
          </p:sp>
          <p:sp>
            <p:nvSpPr>
              <p:cNvPr id="26656" name="Rectangle 6"/>
              <p:cNvSpPr>
                <a:spLocks noChangeArrowheads="1"/>
              </p:cNvSpPr>
              <p:nvPr/>
            </p:nvSpPr>
            <p:spPr bwMode="auto">
              <a:xfrm>
                <a:off x="195256" y="3396511"/>
                <a:ext cx="606476" cy="232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可動極</a:t>
                </a:r>
              </a:p>
            </p:txBody>
          </p:sp>
          <p:sp>
            <p:nvSpPr>
              <p:cNvPr id="26657" name="Rectangle 6"/>
              <p:cNvSpPr>
                <a:spLocks noChangeArrowheads="1"/>
              </p:cNvSpPr>
              <p:nvPr/>
            </p:nvSpPr>
            <p:spPr bwMode="auto">
              <a:xfrm>
                <a:off x="168373" y="3969190"/>
                <a:ext cx="660241" cy="39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400">
                    <a:latin typeface="ＭＳ Ｐゴシック" panose="020B0600070205080204" pitchFamily="50" charset="-128"/>
                    <a:ea typeface="メイリオ" panose="020B0604030504040204" pitchFamily="50" charset="-128"/>
                  </a:rPr>
                  <a:t>固定極</a:t>
                </a:r>
                <a:endParaRPr lang="en-US" altLang="ja-JP" sz="1400">
                  <a:latin typeface="ＭＳ Ｐゴシック" panose="020B0600070205080204" pitchFamily="50" charset="-128"/>
                  <a:ea typeface="メイリオ" panose="020B0604030504040204" pitchFamily="50" charset="-128"/>
                </a:endParaRPr>
              </a:p>
              <a:p>
                <a:pPr algn="ctr" eaLnBrk="1" hangingPunct="1"/>
                <a:r>
                  <a:rPr lang="ja-JP" altLang="en-US" sz="1400">
                    <a:latin typeface="ＭＳ Ｐゴシック" panose="020B0600070205080204" pitchFamily="50" charset="-128"/>
                    <a:ea typeface="メイリオ" panose="020B0604030504040204" pitchFamily="50" charset="-128"/>
                  </a:rPr>
                  <a:t>左くし歯</a:t>
                </a:r>
              </a:p>
            </p:txBody>
          </p:sp>
        </p:grpSp>
        <p:sp>
          <p:nvSpPr>
            <p:cNvPr id="89" name="テキスト ボックス 88"/>
            <p:cNvSpPr txBox="1">
              <a:spLocks noRot="1" noChangeAspect="1" noMove="1" noResize="1" noEditPoints="1" noAdjustHandles="1" noChangeArrowheads="1" noChangeShapeType="1" noTextEdit="1"/>
            </p:cNvSpPr>
            <p:nvPr/>
          </p:nvSpPr>
          <p:spPr>
            <a:xfrm>
              <a:off x="3249044" y="4773928"/>
              <a:ext cx="225190" cy="215444"/>
            </a:xfrm>
            <a:prstGeom prst="rect">
              <a:avLst/>
            </a:prstGeom>
            <a:blipFill>
              <a:blip r:embed="rId6"/>
              <a:stretch>
                <a:fillRect l="-16216" b="-13889"/>
              </a:stretch>
            </a:blipFill>
          </p:spPr>
          <p:txBody>
            <a:bodyPr/>
            <a:lstStyle/>
            <a:p>
              <a:pPr>
                <a:defRPr/>
              </a:pPr>
              <a:r>
                <a:rPr lang="ja-JP" altLang="en-US">
                  <a:noFill/>
                </a:rPr>
                <a:t> </a:t>
              </a:r>
            </a:p>
          </p:txBody>
        </p:sp>
        <p:sp>
          <p:nvSpPr>
            <p:cNvPr id="90" name="テキスト ボックス 89"/>
            <p:cNvSpPr txBox="1">
              <a:spLocks noRot="1" noChangeAspect="1" noMove="1" noResize="1" noEditPoints="1" noAdjustHandles="1" noChangeArrowheads="1" noChangeShapeType="1" noTextEdit="1"/>
            </p:cNvSpPr>
            <p:nvPr/>
          </p:nvSpPr>
          <p:spPr>
            <a:xfrm>
              <a:off x="4984325" y="4768951"/>
              <a:ext cx="229358" cy="215444"/>
            </a:xfrm>
            <a:prstGeom prst="rect">
              <a:avLst/>
            </a:prstGeom>
            <a:blipFill>
              <a:blip r:embed="rId7"/>
              <a:stretch>
                <a:fillRect l="-16216" r="-2703" b="-13889"/>
              </a:stretch>
            </a:blipFill>
          </p:spPr>
          <p:txBody>
            <a:bodyPr/>
            <a:lstStyle/>
            <a:p>
              <a:pPr>
                <a:defRPr/>
              </a:pPr>
              <a:r>
                <a:rPr lang="ja-JP" altLang="en-US">
                  <a:noFill/>
                </a:rPr>
                <a:t> </a:t>
              </a:r>
            </a:p>
          </p:txBody>
        </p:sp>
        <p:sp>
          <p:nvSpPr>
            <p:cNvPr id="91" name="テキスト ボックス 90"/>
            <p:cNvSpPr txBox="1">
              <a:spLocks noRot="1" noChangeAspect="1" noMove="1" noResize="1" noEditPoints="1" noAdjustHandles="1" noChangeArrowheads="1" noChangeShapeType="1" noTextEdit="1"/>
            </p:cNvSpPr>
            <p:nvPr/>
          </p:nvSpPr>
          <p:spPr>
            <a:xfrm>
              <a:off x="7483381" y="4768951"/>
              <a:ext cx="229358" cy="215444"/>
            </a:xfrm>
            <a:prstGeom prst="rect">
              <a:avLst/>
            </a:prstGeom>
            <a:blipFill>
              <a:blip r:embed="rId8"/>
              <a:stretch>
                <a:fillRect l="-16216" r="-2703" b="-13889"/>
              </a:stretch>
            </a:blipFill>
          </p:spPr>
          <p:txBody>
            <a:bodyPr/>
            <a:lstStyle/>
            <a:p>
              <a:pPr>
                <a:defRPr/>
              </a:pPr>
              <a:r>
                <a:rPr lang="ja-JP" altLang="en-US">
                  <a:noFill/>
                </a:rPr>
                <a:t> </a:t>
              </a:r>
            </a:p>
          </p:txBody>
        </p:sp>
      </p:grpSp>
      <p:cxnSp>
        <p:nvCxnSpPr>
          <p:cNvPr id="26634" name="直線矢印コネクタ 24"/>
          <p:cNvCxnSpPr>
            <a:cxnSpLocks noChangeShapeType="1"/>
          </p:cNvCxnSpPr>
          <p:nvPr/>
        </p:nvCxnSpPr>
        <p:spPr bwMode="auto">
          <a:xfrm>
            <a:off x="7483475" y="4170363"/>
            <a:ext cx="382588" cy="0"/>
          </a:xfrm>
          <a:prstGeom prst="straightConnector1">
            <a:avLst/>
          </a:prstGeom>
          <a:noFill/>
          <a:ln w="25400" algn="ctr">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635" name="グループ化 31"/>
          <p:cNvGrpSpPr>
            <a:grpSpLocks/>
          </p:cNvGrpSpPr>
          <p:nvPr/>
        </p:nvGrpSpPr>
        <p:grpSpPr bwMode="auto">
          <a:xfrm>
            <a:off x="5311775" y="1617663"/>
            <a:ext cx="2286000" cy="1508125"/>
            <a:chOff x="7394023" y="1570113"/>
            <a:chExt cx="2285628" cy="1508103"/>
          </a:xfrm>
        </p:grpSpPr>
        <p:grpSp>
          <p:nvGrpSpPr>
            <p:cNvPr id="26639" name="グループ化 32"/>
            <p:cNvGrpSpPr>
              <a:grpSpLocks/>
            </p:cNvGrpSpPr>
            <p:nvPr/>
          </p:nvGrpSpPr>
          <p:grpSpPr bwMode="auto">
            <a:xfrm>
              <a:off x="7394023" y="1820047"/>
              <a:ext cx="2285628" cy="1247651"/>
              <a:chOff x="7271127" y="1820047"/>
              <a:chExt cx="2285628" cy="1247651"/>
            </a:xfrm>
          </p:grpSpPr>
          <p:grpSp>
            <p:nvGrpSpPr>
              <p:cNvPr id="26644" name="グループ化 37"/>
              <p:cNvGrpSpPr>
                <a:grpSpLocks/>
              </p:cNvGrpSpPr>
              <p:nvPr/>
            </p:nvGrpSpPr>
            <p:grpSpPr bwMode="auto">
              <a:xfrm>
                <a:off x="7402757" y="1820047"/>
                <a:ext cx="2153998" cy="1231560"/>
                <a:chOff x="7473280" y="5257780"/>
                <a:chExt cx="2153998" cy="1231560"/>
              </a:xfrm>
            </p:grpSpPr>
            <p:pic>
              <p:nvPicPr>
                <p:cNvPr id="26647" name="図 40"/>
                <p:cNvPicPr>
                  <a:picLocks noChangeAspect="1" noChangeArrowheads="1"/>
                </p:cNvPicPr>
                <p:nvPr/>
              </p:nvPicPr>
              <p:blipFill>
                <a:blip r:embed="rId9">
                  <a:extLst>
                    <a:ext uri="{28A0092B-C50C-407E-A947-70E740481C1C}">
                      <a14:useLocalDpi xmlns:a14="http://schemas.microsoft.com/office/drawing/2010/main" val="0"/>
                    </a:ext>
                  </a:extLst>
                </a:blip>
                <a:srcRect l="12038" b="10759"/>
                <a:stretch>
                  <a:fillRect/>
                </a:stretch>
              </p:blipFill>
              <p:spPr bwMode="auto">
                <a:xfrm>
                  <a:off x="7473280" y="5257780"/>
                  <a:ext cx="2153998" cy="1231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2" name="直線矢印コネクタ 41"/>
                <p:cNvCxnSpPr/>
                <p:nvPr/>
              </p:nvCxnSpPr>
              <p:spPr>
                <a:xfrm flipV="1">
                  <a:off x="7503549" y="5277717"/>
                  <a:ext cx="0" cy="1152508"/>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43" name="直線矢印コネクタ 42"/>
                <p:cNvCxnSpPr/>
                <p:nvPr/>
              </p:nvCxnSpPr>
              <p:spPr>
                <a:xfrm>
                  <a:off x="7503549" y="6293702"/>
                  <a:ext cx="2022145" cy="0"/>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grpSp>
          <p:sp>
            <p:nvSpPr>
              <p:cNvPr id="39" name="テキスト ボックス 38"/>
              <p:cNvSpPr txBox="1">
                <a:spLocks noRot="1" noChangeAspect="1" noMove="1" noResize="1" noEditPoints="1" noAdjustHandles="1" noChangeArrowheads="1" noChangeShapeType="1" noTextEdit="1"/>
              </p:cNvSpPr>
              <p:nvPr/>
            </p:nvSpPr>
            <p:spPr>
              <a:xfrm>
                <a:off x="9321612" y="2852254"/>
                <a:ext cx="124585" cy="215444"/>
              </a:xfrm>
              <a:prstGeom prst="rect">
                <a:avLst/>
              </a:prstGeom>
              <a:blipFill>
                <a:blip r:embed="rId10"/>
                <a:stretch>
                  <a:fillRect l="-30000" r="-20000" b="-5714"/>
                </a:stretch>
              </a:blipFill>
            </p:spPr>
            <p:txBody>
              <a:bodyPr/>
              <a:lstStyle/>
              <a:p>
                <a:pPr>
                  <a:defRPr/>
                </a:pPr>
                <a:r>
                  <a:rPr lang="ja-JP" altLang="en-US">
                    <a:noFill/>
                  </a:rPr>
                  <a:t> </a:t>
                </a:r>
              </a:p>
            </p:txBody>
          </p:sp>
          <p:sp>
            <p:nvSpPr>
              <p:cNvPr id="40" name="テキスト ボックス 39"/>
              <p:cNvSpPr txBox="1">
                <a:spLocks noRot="1" noChangeAspect="1" noMove="1" noResize="1" noEditPoints="1" noAdjustHandles="1" noChangeArrowheads="1" noChangeShapeType="1" noTextEdit="1"/>
              </p:cNvSpPr>
              <p:nvPr/>
            </p:nvSpPr>
            <p:spPr>
              <a:xfrm>
                <a:off x="7271127" y="1877139"/>
                <a:ext cx="152734" cy="215444"/>
              </a:xfrm>
              <a:prstGeom prst="rect">
                <a:avLst/>
              </a:prstGeom>
              <a:blipFill>
                <a:blip r:embed="rId11"/>
                <a:stretch>
                  <a:fillRect l="-11538" r="-7692"/>
                </a:stretch>
              </a:blipFill>
            </p:spPr>
            <p:txBody>
              <a:bodyPr/>
              <a:lstStyle/>
              <a:p>
                <a:pPr>
                  <a:defRPr/>
                </a:pPr>
                <a:r>
                  <a:rPr lang="ja-JP" altLang="en-US">
                    <a:noFill/>
                  </a:rPr>
                  <a:t> </a:t>
                </a:r>
              </a:p>
            </p:txBody>
          </p:sp>
        </p:grpSp>
        <p:sp>
          <p:nvSpPr>
            <p:cNvPr id="34" name="テキスト ボックス 33"/>
            <p:cNvSpPr txBox="1">
              <a:spLocks noRot="1" noChangeAspect="1" noMove="1" noResize="1" noEditPoints="1" noAdjustHandles="1" noChangeArrowheads="1" noChangeShapeType="1" noTextEdit="1"/>
            </p:cNvSpPr>
            <p:nvPr/>
          </p:nvSpPr>
          <p:spPr>
            <a:xfrm>
              <a:off x="8469576" y="1570113"/>
              <a:ext cx="393890" cy="369332"/>
            </a:xfrm>
            <a:prstGeom prst="rect">
              <a:avLst/>
            </a:prstGeom>
            <a:blipFill>
              <a:blip r:embed="rId12"/>
              <a:stretch>
                <a:fillRect l="-14925" r="-1493" b="-14286"/>
              </a:stretch>
            </a:blipFill>
            <a:ln>
              <a:solidFill>
                <a:schemeClr val="tx1"/>
              </a:solidFill>
            </a:ln>
          </p:spPr>
          <p:txBody>
            <a:bodyPr/>
            <a:lstStyle/>
            <a:p>
              <a:pPr>
                <a:defRPr/>
              </a:pPr>
              <a:r>
                <a:rPr lang="ja-JP" altLang="en-US">
                  <a:noFill/>
                </a:rPr>
                <a:t> </a:t>
              </a:r>
            </a:p>
          </p:txBody>
        </p:sp>
        <p:cxnSp>
          <p:nvCxnSpPr>
            <p:cNvPr id="35" name="直線コネクタ 34"/>
            <p:cNvCxnSpPr/>
            <p:nvPr/>
          </p:nvCxnSpPr>
          <p:spPr>
            <a:xfrm flipV="1">
              <a:off x="9000312" y="2725796"/>
              <a:ext cx="0" cy="126998"/>
            </a:xfrm>
            <a:prstGeom prst="line">
              <a:avLst/>
            </a:prstGeom>
            <a:ln w="19050">
              <a:prstDash val="sysDash"/>
            </a:ln>
          </p:spPr>
          <p:style>
            <a:lnRef idx="1">
              <a:schemeClr val="dk1"/>
            </a:lnRef>
            <a:fillRef idx="0">
              <a:schemeClr val="dk1"/>
            </a:fillRef>
            <a:effectRef idx="0">
              <a:schemeClr val="dk1"/>
            </a:effectRef>
            <a:fontRef idx="minor">
              <a:schemeClr val="tx1"/>
            </a:fontRef>
          </p:style>
        </p:cxnSp>
        <p:sp>
          <p:nvSpPr>
            <p:cNvPr id="36" name="テキスト ボックス 35"/>
            <p:cNvSpPr txBox="1">
              <a:spLocks noRot="1" noChangeAspect="1" noMove="1" noResize="1" noEditPoints="1" noAdjustHandles="1" noChangeArrowheads="1" noChangeShapeType="1" noTextEdit="1"/>
            </p:cNvSpPr>
            <p:nvPr/>
          </p:nvSpPr>
          <p:spPr>
            <a:xfrm>
              <a:off x="8521258" y="2862772"/>
              <a:ext cx="200375" cy="215444"/>
            </a:xfrm>
            <a:prstGeom prst="rect">
              <a:avLst/>
            </a:prstGeom>
            <a:blipFill>
              <a:blip r:embed="rId13"/>
              <a:stretch>
                <a:fillRect l="-15152" r="-3030" b="-13889"/>
              </a:stretch>
            </a:blipFill>
          </p:spPr>
          <p:txBody>
            <a:bodyPr/>
            <a:lstStyle/>
            <a:p>
              <a:pPr>
                <a:defRPr/>
              </a:pPr>
              <a:r>
                <a:rPr lang="ja-JP" altLang="en-US">
                  <a:noFill/>
                </a:rPr>
                <a:t> </a:t>
              </a:r>
            </a:p>
          </p:txBody>
        </p:sp>
        <p:sp>
          <p:nvSpPr>
            <p:cNvPr id="37" name="テキスト ボックス 36"/>
            <p:cNvSpPr txBox="1">
              <a:spLocks noRot="1" noChangeAspect="1" noMove="1" noResize="1" noEditPoints="1" noAdjustHandles="1" noChangeArrowheads="1" noChangeShapeType="1" noTextEdit="1"/>
            </p:cNvSpPr>
            <p:nvPr/>
          </p:nvSpPr>
          <p:spPr>
            <a:xfrm>
              <a:off x="8921542" y="2862772"/>
              <a:ext cx="200375" cy="215444"/>
            </a:xfrm>
            <a:prstGeom prst="rect">
              <a:avLst/>
            </a:prstGeom>
            <a:blipFill>
              <a:blip r:embed="rId14"/>
              <a:stretch>
                <a:fillRect l="-15152" r="-3030" b="-13889"/>
              </a:stretch>
            </a:blipFill>
          </p:spPr>
          <p:txBody>
            <a:bodyPr/>
            <a:lstStyle/>
            <a:p>
              <a:pPr>
                <a:defRPr/>
              </a:pPr>
              <a:r>
                <a:rPr lang="ja-JP" altLang="en-US">
                  <a:noFill/>
                </a:rPr>
                <a:t> </a:t>
              </a:r>
            </a:p>
          </p:txBody>
        </p:sp>
      </p:grpSp>
      <p:cxnSp>
        <p:nvCxnSpPr>
          <p:cNvPr id="26636" name="直線コネクタ 5"/>
          <p:cNvCxnSpPr>
            <a:cxnSpLocks noChangeShapeType="1"/>
          </p:cNvCxnSpPr>
          <p:nvPr/>
        </p:nvCxnSpPr>
        <p:spPr bwMode="auto">
          <a:xfrm flipH="1">
            <a:off x="5473700" y="2773363"/>
            <a:ext cx="1444625" cy="0"/>
          </a:xfrm>
          <a:prstGeom prst="line">
            <a:avLst/>
          </a:prstGeom>
          <a:noFill/>
          <a:ln w="19050"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637" name="テキスト ボックス 3"/>
          <p:cNvSpPr txBox="1">
            <a:spLocks noChangeArrowheads="1"/>
          </p:cNvSpPr>
          <p:nvPr/>
        </p:nvSpPr>
        <p:spPr bwMode="auto">
          <a:xfrm>
            <a:off x="5046663" y="2601913"/>
            <a:ext cx="5000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200"/>
              <a:t>3.3V</a:t>
            </a:r>
          </a:p>
        </p:txBody>
      </p:sp>
      <p:sp>
        <p:nvSpPr>
          <p:cNvPr id="33" name="テキスト ボックス 32"/>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3-4</a:t>
            </a:r>
            <a:endParaRPr lang="ja-JP" altLang="en-US" sz="1400" dirty="0">
              <a:latin typeface="+mn-ea"/>
              <a:ea typeface="+mn-ea"/>
            </a:endParaRPr>
          </a:p>
        </p:txBody>
      </p:sp>
    </p:spTree>
    <p:extLst>
      <p:ext uri="{BB962C8B-B14F-4D97-AF65-F5344CB8AC3E}">
        <p14:creationId xmlns:p14="http://schemas.microsoft.com/office/powerpoint/2010/main" val="15667165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図 2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35538" y="1454150"/>
            <a:ext cx="3608387" cy="431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AB1999BD-2192-4712-A749-BA32B06A5AB7}" type="slidenum">
              <a:rPr lang="ja-JP" altLang="en-US" sz="1200" smtClean="0">
                <a:solidFill>
                  <a:srgbClr val="000000"/>
                </a:solidFill>
              </a:rPr>
              <a:pPr/>
              <a:t>38</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7935912"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（４</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en-US" altLang="ja-JP" sz="1750" b="1" kern="0" dirty="0">
                <a:effectLst>
                  <a:outerShdw blurRad="38100" dist="38100" dir="2700000" algn="tl">
                    <a:srgbClr val="C0C0C0"/>
                  </a:outerShdw>
                </a:effectLst>
              </a:rPr>
              <a:t> </a:t>
            </a:r>
            <a:r>
              <a:rPr lang="ja-JP" altLang="en-US" sz="1750" b="1" kern="0" dirty="0" smtClean="0">
                <a:effectLst>
                  <a:outerShdw blurRad="38100" dist="38100" dir="2700000" algn="tl">
                    <a:srgbClr val="C0C0C0"/>
                  </a:outerShdw>
                </a:effectLst>
              </a:rPr>
              <a:t>無線</a:t>
            </a:r>
            <a:r>
              <a:rPr lang="ja-JP" altLang="en-US" sz="1750" b="1" kern="0" dirty="0">
                <a:effectLst>
                  <a:outerShdw blurRad="38100" dist="38100" dir="2700000" algn="tl">
                    <a:srgbClr val="C0C0C0"/>
                  </a:outerShdw>
                </a:effectLst>
              </a:rPr>
              <a:t>センサ端末の運用に適した高速充電技術</a:t>
            </a:r>
            <a:r>
              <a:rPr lang="ja-JP" altLang="en-US" sz="1750" b="1" kern="0" dirty="0" smtClean="0">
                <a:effectLst>
                  <a:outerShdw blurRad="38100" dist="38100" dir="2700000" algn="tl">
                    <a:srgbClr val="C0C0C0"/>
                  </a:outerShdw>
                </a:effectLst>
              </a:rPr>
              <a:t>開発</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ja-JP" sz="1750" b="1" kern="0" dirty="0">
                <a:effectLst>
                  <a:outerShdw blurRad="38100" dist="38100" dir="2700000" algn="tl">
                    <a:srgbClr val="C0C0C0"/>
                  </a:outerShdw>
                </a:effectLst>
              </a:rPr>
              <a:t> </a:t>
            </a:r>
            <a:r>
              <a:rPr lang="en-US" altLang="ja-JP" sz="1750" b="1" kern="0" dirty="0" smtClean="0">
                <a:effectLst>
                  <a:outerShdw blurRad="38100" dist="38100" dir="2700000" algn="tl">
                    <a:srgbClr val="C0C0C0"/>
                  </a:outerShdw>
                </a:effectLst>
              </a:rPr>
              <a:t>                                                                                (</a:t>
            </a:r>
            <a:r>
              <a:rPr lang="ja-JP" altLang="en-US" sz="1750" b="1" kern="0" dirty="0">
                <a:effectLst>
                  <a:outerShdw blurRad="38100" dist="38100" dir="2700000" algn="tl">
                    <a:srgbClr val="C0C0C0"/>
                  </a:outerShdw>
                </a:effectLst>
              </a:rPr>
              <a:t>担当：株式会社鷺宮製作所</a:t>
            </a:r>
            <a:r>
              <a:rPr lang="en-US" altLang="ja-JP" sz="1750" b="1" kern="0" dirty="0">
                <a:effectLst>
                  <a:outerShdw blurRad="38100" dist="38100" dir="2700000" algn="tl">
                    <a:srgbClr val="C0C0C0"/>
                  </a:outerShdw>
                </a:effectLst>
              </a:rPr>
              <a:t>)</a:t>
            </a:r>
            <a:endParaRPr lang="ja-JP" altLang="ja-JP" sz="1800" b="1" kern="0" dirty="0">
              <a:effectLst>
                <a:outerShdw blurRad="38100" dist="38100" dir="2700000" algn="tl">
                  <a:srgbClr val="C0C0C0"/>
                </a:outerShdw>
              </a:effectLst>
            </a:endParaRPr>
          </a:p>
        </p:txBody>
      </p:sp>
      <p:sp>
        <p:nvSpPr>
          <p:cNvPr id="28677" name="テキスト ボックス 3"/>
          <p:cNvSpPr txBox="1">
            <a:spLocks noChangeArrowheads="1"/>
          </p:cNvSpPr>
          <p:nvPr/>
        </p:nvSpPr>
        <p:spPr bwMode="auto">
          <a:xfrm>
            <a:off x="203200" y="827088"/>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進捗報告</a:t>
            </a:r>
          </a:p>
        </p:txBody>
      </p:sp>
      <p:sp>
        <p:nvSpPr>
          <p:cNvPr id="28678" name="テキスト ボックス 3"/>
          <p:cNvSpPr txBox="1">
            <a:spLocks noChangeArrowheads="1"/>
          </p:cNvSpPr>
          <p:nvPr/>
        </p:nvSpPr>
        <p:spPr bwMode="auto">
          <a:xfrm>
            <a:off x="438150" y="1222375"/>
            <a:ext cx="2330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u="sng"/>
              <a:t>Q</a:t>
            </a:r>
            <a:r>
              <a:rPr lang="ja-JP" altLang="en-US" u="sng"/>
              <a:t>値コントロール</a:t>
            </a:r>
          </a:p>
        </p:txBody>
      </p:sp>
      <p:sp>
        <p:nvSpPr>
          <p:cNvPr id="28679" name="テキスト ボックス 3"/>
          <p:cNvSpPr txBox="1">
            <a:spLocks noChangeArrowheads="1"/>
          </p:cNvSpPr>
          <p:nvPr/>
        </p:nvSpPr>
        <p:spPr bwMode="auto">
          <a:xfrm>
            <a:off x="7502525" y="2778125"/>
            <a:ext cx="1041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a:t>
            </a:r>
            <a:r>
              <a:rPr lang="en-US" altLang="ja-JP"/>
              <a:t>33V</a:t>
            </a:r>
            <a:endParaRPr lang="ja-JP" altLang="en-US"/>
          </a:p>
        </p:txBody>
      </p:sp>
      <p:pic>
        <p:nvPicPr>
          <p:cNvPr id="28680" name="図 19"/>
          <p:cNvPicPr>
            <a:picLocks noChangeAspect="1"/>
          </p:cNvPicPr>
          <p:nvPr/>
        </p:nvPicPr>
        <p:blipFill>
          <a:blip r:embed="rId4">
            <a:extLst>
              <a:ext uri="{28A0092B-C50C-407E-A947-70E740481C1C}">
                <a14:useLocalDpi xmlns:a14="http://schemas.microsoft.com/office/drawing/2010/main" val="0"/>
              </a:ext>
            </a:extLst>
          </a:blip>
          <a:srcRect t="20485" b="22385"/>
          <a:stretch>
            <a:fillRect/>
          </a:stretch>
        </p:blipFill>
        <p:spPr bwMode="auto">
          <a:xfrm>
            <a:off x="322263" y="2419350"/>
            <a:ext cx="4341812"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テキスト ボックス 3"/>
          <p:cNvSpPr txBox="1">
            <a:spLocks noChangeArrowheads="1"/>
          </p:cNvSpPr>
          <p:nvPr/>
        </p:nvSpPr>
        <p:spPr bwMode="auto">
          <a:xfrm>
            <a:off x="439738" y="1812925"/>
            <a:ext cx="2360612" cy="3698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800"/>
              <a:t>シミュレーションモデル</a:t>
            </a:r>
          </a:p>
        </p:txBody>
      </p:sp>
      <p:sp>
        <p:nvSpPr>
          <p:cNvPr id="28682" name="テキスト ボックス 3"/>
          <p:cNvSpPr txBox="1">
            <a:spLocks noChangeArrowheads="1"/>
          </p:cNvSpPr>
          <p:nvPr/>
        </p:nvSpPr>
        <p:spPr bwMode="auto">
          <a:xfrm>
            <a:off x="238125" y="6008688"/>
            <a:ext cx="8666163" cy="40005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2000"/>
              <a:t>コンデンサ電圧を調整することで最大振幅</a:t>
            </a:r>
            <a:r>
              <a:rPr lang="en-US" altLang="ja-JP" sz="2000"/>
              <a:t>1.0mm</a:t>
            </a:r>
            <a:r>
              <a:rPr lang="ja-JP" altLang="en-US" sz="2000"/>
              <a:t>で振幅していることを確認。</a:t>
            </a:r>
          </a:p>
        </p:txBody>
      </p:sp>
      <p:sp>
        <p:nvSpPr>
          <p:cNvPr id="28683" name="テキスト ボックス 3"/>
          <p:cNvSpPr txBox="1">
            <a:spLocks noChangeArrowheads="1"/>
          </p:cNvSpPr>
          <p:nvPr/>
        </p:nvSpPr>
        <p:spPr bwMode="auto">
          <a:xfrm>
            <a:off x="5962650" y="1724025"/>
            <a:ext cx="1987550" cy="3698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800"/>
              <a:t>コンデンサ電圧</a:t>
            </a:r>
            <a:r>
              <a:rPr lang="en-US" altLang="ja-JP" sz="1800"/>
              <a:t>(V)</a:t>
            </a:r>
            <a:endParaRPr lang="ja-JP" altLang="en-US" sz="1800"/>
          </a:p>
        </p:txBody>
      </p:sp>
      <p:sp>
        <p:nvSpPr>
          <p:cNvPr id="28684" name="テキスト ボックス 3"/>
          <p:cNvSpPr txBox="1">
            <a:spLocks noChangeArrowheads="1"/>
          </p:cNvSpPr>
          <p:nvPr/>
        </p:nvSpPr>
        <p:spPr bwMode="auto">
          <a:xfrm>
            <a:off x="6092825" y="4440238"/>
            <a:ext cx="1728788" cy="3698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800"/>
              <a:t>くし歯振幅</a:t>
            </a:r>
            <a:r>
              <a:rPr lang="en-US" altLang="ja-JP" sz="1800"/>
              <a:t>(mm)</a:t>
            </a:r>
            <a:endParaRPr lang="ja-JP" altLang="en-US" sz="1800"/>
          </a:p>
        </p:txBody>
      </p:sp>
      <p:sp>
        <p:nvSpPr>
          <p:cNvPr id="13" name="テキスト ボックス 12"/>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3-4</a:t>
            </a:r>
            <a:endParaRPr lang="ja-JP" altLang="en-US" sz="1400" dirty="0">
              <a:latin typeface="+mn-ea"/>
              <a:ea typeface="+mn-ea"/>
            </a:endParaRPr>
          </a:p>
        </p:txBody>
      </p:sp>
    </p:spTree>
    <p:extLst>
      <p:ext uri="{BB962C8B-B14F-4D97-AF65-F5344CB8AC3E}">
        <p14:creationId xmlns:p14="http://schemas.microsoft.com/office/powerpoint/2010/main" val="7506578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0461FDD2-3BD7-4DC7-954E-8A288D6F156E}" type="slidenum">
              <a:rPr lang="ja-JP" altLang="en-US" sz="1200" smtClean="0">
                <a:solidFill>
                  <a:srgbClr val="000000"/>
                </a:solidFill>
              </a:rPr>
              <a:pPr/>
              <a:t>39</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7935912"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（４</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en-US" altLang="ja-JP" sz="1750" b="1" kern="0" dirty="0">
                <a:effectLst>
                  <a:outerShdw blurRad="38100" dist="38100" dir="2700000" algn="tl">
                    <a:srgbClr val="C0C0C0"/>
                  </a:outerShdw>
                </a:effectLst>
              </a:rPr>
              <a:t> </a:t>
            </a:r>
            <a:r>
              <a:rPr lang="ja-JP" altLang="en-US" sz="1750" b="1" kern="0" dirty="0" smtClean="0">
                <a:effectLst>
                  <a:outerShdw blurRad="38100" dist="38100" dir="2700000" algn="tl">
                    <a:srgbClr val="C0C0C0"/>
                  </a:outerShdw>
                </a:effectLst>
              </a:rPr>
              <a:t>無線</a:t>
            </a:r>
            <a:r>
              <a:rPr lang="ja-JP" altLang="en-US" sz="1750" b="1" kern="0" dirty="0">
                <a:effectLst>
                  <a:outerShdw blurRad="38100" dist="38100" dir="2700000" algn="tl">
                    <a:srgbClr val="C0C0C0"/>
                  </a:outerShdw>
                </a:effectLst>
              </a:rPr>
              <a:t>センサ端末の運用に適した高速充電技術</a:t>
            </a:r>
            <a:r>
              <a:rPr lang="ja-JP" altLang="en-US" sz="1750" b="1" kern="0" dirty="0" smtClean="0">
                <a:effectLst>
                  <a:outerShdw blurRad="38100" dist="38100" dir="2700000" algn="tl">
                    <a:srgbClr val="C0C0C0"/>
                  </a:outerShdw>
                </a:effectLst>
              </a:rPr>
              <a:t>開発</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ja-JP" sz="1750" b="1" kern="0" dirty="0">
                <a:effectLst>
                  <a:outerShdw blurRad="38100" dist="38100" dir="2700000" algn="tl">
                    <a:srgbClr val="C0C0C0"/>
                  </a:outerShdw>
                </a:effectLst>
              </a:rPr>
              <a:t> </a:t>
            </a:r>
            <a:r>
              <a:rPr lang="en-US" altLang="ja-JP" sz="1750" b="1" kern="0" dirty="0" smtClean="0">
                <a:effectLst>
                  <a:outerShdw blurRad="38100" dist="38100" dir="2700000" algn="tl">
                    <a:srgbClr val="C0C0C0"/>
                  </a:outerShdw>
                </a:effectLst>
              </a:rPr>
              <a:t>                                                                                (</a:t>
            </a:r>
            <a:r>
              <a:rPr lang="ja-JP" altLang="en-US" sz="1750" b="1" kern="0" dirty="0">
                <a:effectLst>
                  <a:outerShdw blurRad="38100" dist="38100" dir="2700000" algn="tl">
                    <a:srgbClr val="C0C0C0"/>
                  </a:outerShdw>
                </a:effectLst>
              </a:rPr>
              <a:t>担当：株式会社鷺宮製作所</a:t>
            </a:r>
            <a:r>
              <a:rPr lang="en-US" altLang="ja-JP" sz="1750" b="1" kern="0" dirty="0">
                <a:effectLst>
                  <a:outerShdw blurRad="38100" dist="38100" dir="2700000" algn="tl">
                    <a:srgbClr val="C0C0C0"/>
                  </a:outerShdw>
                </a:effectLst>
              </a:rPr>
              <a:t>)</a:t>
            </a:r>
            <a:endParaRPr lang="ja-JP" altLang="ja-JP" sz="1800" b="1" kern="0" dirty="0">
              <a:effectLst>
                <a:outerShdw blurRad="38100" dist="38100" dir="2700000" algn="tl">
                  <a:srgbClr val="C0C0C0"/>
                </a:outerShdw>
              </a:effectLst>
            </a:endParaRPr>
          </a:p>
        </p:txBody>
      </p:sp>
      <p:sp>
        <p:nvSpPr>
          <p:cNvPr id="30724" name="テキスト ボックス 3"/>
          <p:cNvSpPr txBox="1">
            <a:spLocks noChangeArrowheads="1"/>
          </p:cNvSpPr>
          <p:nvPr/>
        </p:nvSpPr>
        <p:spPr bwMode="auto">
          <a:xfrm>
            <a:off x="203200" y="827088"/>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進捗報告</a:t>
            </a:r>
          </a:p>
        </p:txBody>
      </p:sp>
      <p:sp>
        <p:nvSpPr>
          <p:cNvPr id="30725" name="テキスト ボックス 3"/>
          <p:cNvSpPr txBox="1">
            <a:spLocks noChangeArrowheads="1"/>
          </p:cNvSpPr>
          <p:nvPr/>
        </p:nvSpPr>
        <p:spPr bwMode="auto">
          <a:xfrm>
            <a:off x="438150" y="1222375"/>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u="sng"/>
              <a:t>充電回路</a:t>
            </a:r>
          </a:p>
        </p:txBody>
      </p:sp>
      <p:sp>
        <p:nvSpPr>
          <p:cNvPr id="26" name="テキスト ボックス 3"/>
          <p:cNvSpPr txBox="1">
            <a:spLocks noRot="1" noChangeAspect="1" noMove="1" noResize="1" noEditPoints="1" noAdjustHandles="1" noChangeArrowheads="1" noChangeShapeType="1" noTextEdit="1"/>
          </p:cNvSpPr>
          <p:nvPr/>
        </p:nvSpPr>
        <p:spPr bwMode="auto">
          <a:xfrm>
            <a:off x="1251520" y="2042247"/>
            <a:ext cx="3377848" cy="1323439"/>
          </a:xfrm>
          <a:prstGeom prst="rect">
            <a:avLst/>
          </a:prstGeom>
          <a:blipFill>
            <a:blip r:embed="rId4"/>
            <a:stretch>
              <a:fillRect l="-1805" t="-3226" r="-1625" b="-7834"/>
            </a:stretch>
          </a:blipFill>
          <a:ln w="19050">
            <a:noFill/>
            <a:miter lim="800000"/>
            <a:headEnd/>
            <a:tailEnd/>
          </a:ln>
          <a:extLst/>
        </p:spPr>
        <p:txBody>
          <a:bodyPr/>
          <a:lstStyle/>
          <a:p>
            <a:pPr>
              <a:defRPr/>
            </a:pPr>
            <a:r>
              <a:rPr lang="ja-JP" altLang="en-US">
                <a:noFill/>
              </a:rPr>
              <a:t> </a:t>
            </a:r>
          </a:p>
        </p:txBody>
      </p:sp>
      <p:sp>
        <p:nvSpPr>
          <p:cNvPr id="30727" name="テキスト ボックス 3"/>
          <p:cNvSpPr txBox="1">
            <a:spLocks noChangeArrowheads="1"/>
          </p:cNvSpPr>
          <p:nvPr/>
        </p:nvSpPr>
        <p:spPr bwMode="auto">
          <a:xfrm>
            <a:off x="461963" y="6083300"/>
            <a:ext cx="4583112" cy="40005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2000"/>
              <a:t>シミュレーション上での変換効率は</a:t>
            </a:r>
            <a:r>
              <a:rPr lang="en-US" altLang="ja-JP" sz="2000"/>
              <a:t>65%</a:t>
            </a:r>
            <a:r>
              <a:rPr lang="ja-JP" altLang="en-US" sz="2000"/>
              <a:t>。</a:t>
            </a:r>
          </a:p>
        </p:txBody>
      </p:sp>
      <p:grpSp>
        <p:nvGrpSpPr>
          <p:cNvPr id="30728" name="グループ化 3"/>
          <p:cNvGrpSpPr>
            <a:grpSpLocks/>
          </p:cNvGrpSpPr>
          <p:nvPr/>
        </p:nvGrpSpPr>
        <p:grpSpPr bwMode="auto">
          <a:xfrm>
            <a:off x="339725" y="3436938"/>
            <a:ext cx="8175625" cy="2617787"/>
            <a:chOff x="339578" y="3510914"/>
            <a:chExt cx="8175625" cy="2619058"/>
          </a:xfrm>
        </p:grpSpPr>
        <p:grpSp>
          <p:nvGrpSpPr>
            <p:cNvPr id="30736" name="グループ化 12"/>
            <p:cNvGrpSpPr>
              <a:grpSpLocks/>
            </p:cNvGrpSpPr>
            <p:nvPr/>
          </p:nvGrpSpPr>
          <p:grpSpPr bwMode="auto">
            <a:xfrm>
              <a:off x="339578" y="3764597"/>
              <a:ext cx="8175625" cy="2365375"/>
              <a:chOff x="767535" y="2720546"/>
              <a:chExt cx="8175625" cy="2365375"/>
            </a:xfrm>
          </p:grpSpPr>
          <p:grpSp>
            <p:nvGrpSpPr>
              <p:cNvPr id="30739" name="グループ化 13"/>
              <p:cNvGrpSpPr>
                <a:grpSpLocks/>
              </p:cNvGrpSpPr>
              <p:nvPr/>
            </p:nvGrpSpPr>
            <p:grpSpPr bwMode="auto">
              <a:xfrm>
                <a:off x="767535" y="2720546"/>
                <a:ext cx="8175625" cy="2365375"/>
                <a:chOff x="911225" y="1223963"/>
                <a:chExt cx="8175625" cy="2365375"/>
              </a:xfrm>
            </p:grpSpPr>
            <p:graphicFrame>
              <p:nvGraphicFramePr>
                <p:cNvPr id="30743" name="オブジェクト 18"/>
                <p:cNvGraphicFramePr>
                  <a:graphicFrameLocks noChangeAspect="1"/>
                </p:cNvGraphicFramePr>
                <p:nvPr/>
              </p:nvGraphicFramePr>
              <p:xfrm>
                <a:off x="911225" y="1223963"/>
                <a:ext cx="8175625" cy="2365375"/>
              </p:xfrm>
              <a:graphic>
                <a:graphicData uri="http://schemas.openxmlformats.org/presentationml/2006/ole">
                  <mc:AlternateContent xmlns:mc="http://schemas.openxmlformats.org/markup-compatibility/2006">
                    <mc:Choice xmlns:v="urn:schemas-microsoft-com:vml" Requires="v">
                      <p:oleObj spid="_x0000_s16387" name="図脳RAPIDPRO18図面" r:id="rId5" imgW="5076000" imgH="1472400" progId="zwRAPID18Pro">
                        <p:embed/>
                      </p:oleObj>
                    </mc:Choice>
                    <mc:Fallback>
                      <p:oleObj name="図脳RAPIDPRO18図面" r:id="rId5" imgW="5076000" imgH="1472400" progId="zwRAPID18Pro">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1225" y="1223963"/>
                              <a:ext cx="8175625" cy="236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 name="テキスト ボックス 21"/>
                <p:cNvSpPr txBox="1">
                  <a:spLocks noRot="1" noChangeAspect="1" noMove="1" noResize="1" noEditPoints="1" noAdjustHandles="1" noChangeArrowheads="1" noChangeShapeType="1" noTextEdit="1"/>
                </p:cNvSpPr>
                <p:nvPr/>
              </p:nvSpPr>
              <p:spPr>
                <a:xfrm>
                  <a:off x="2927775" y="2243272"/>
                  <a:ext cx="499111" cy="215444"/>
                </a:xfrm>
                <a:prstGeom prst="rect">
                  <a:avLst/>
                </a:prstGeom>
                <a:blipFill>
                  <a:blip r:embed="rId7"/>
                  <a:stretch>
                    <a:fillRect l="-7407" r="-7407" b="-25714"/>
                  </a:stretch>
                </a:blipFill>
              </p:spPr>
              <p:txBody>
                <a:bodyPr/>
                <a:lstStyle/>
                <a:p>
                  <a:pPr>
                    <a:defRPr/>
                  </a:pPr>
                  <a:r>
                    <a:rPr lang="ja-JP" altLang="en-US">
                      <a:noFill/>
                    </a:rPr>
                    <a:t> </a:t>
                  </a:r>
                </a:p>
              </p:txBody>
            </p:sp>
            <p:sp>
              <p:nvSpPr>
                <p:cNvPr id="23" name="テキスト ボックス 22"/>
                <p:cNvSpPr txBox="1">
                  <a:spLocks noRot="1" noChangeAspect="1" noMove="1" noResize="1" noEditPoints="1" noAdjustHandles="1" noChangeArrowheads="1" noChangeShapeType="1" noTextEdit="1"/>
                </p:cNvSpPr>
                <p:nvPr/>
              </p:nvSpPr>
              <p:spPr>
                <a:xfrm>
                  <a:off x="6089509" y="2230187"/>
                  <a:ext cx="462242" cy="215444"/>
                </a:xfrm>
                <a:prstGeom prst="rect">
                  <a:avLst/>
                </a:prstGeom>
                <a:blipFill>
                  <a:blip r:embed="rId8"/>
                  <a:stretch>
                    <a:fillRect l="-7895" r="-5263" b="-25000"/>
                  </a:stretch>
                </a:blipFill>
              </p:spPr>
              <p:txBody>
                <a:bodyPr/>
                <a:lstStyle/>
                <a:p>
                  <a:pPr>
                    <a:defRPr/>
                  </a:pPr>
                  <a:r>
                    <a:rPr lang="ja-JP" altLang="en-US">
                      <a:noFill/>
                    </a:rPr>
                    <a:t> </a:t>
                  </a:r>
                </a:p>
              </p:txBody>
            </p:sp>
            <p:sp>
              <p:nvSpPr>
                <p:cNvPr id="24" name="テキスト ボックス 23"/>
                <p:cNvSpPr txBox="1">
                  <a:spLocks noRot="1" noChangeAspect="1" noMove="1" noResize="1" noEditPoints="1" noAdjustHandles="1" noChangeArrowheads="1" noChangeShapeType="1" noTextEdit="1"/>
                </p:cNvSpPr>
                <p:nvPr/>
              </p:nvSpPr>
              <p:spPr>
                <a:xfrm>
                  <a:off x="5525665" y="2645297"/>
                  <a:ext cx="535852" cy="215444"/>
                </a:xfrm>
                <a:prstGeom prst="rect">
                  <a:avLst/>
                </a:prstGeom>
                <a:blipFill>
                  <a:blip r:embed="rId9"/>
                  <a:stretch>
                    <a:fillRect l="-6818" r="-4545" b="-5556"/>
                  </a:stretch>
                </a:blipFill>
              </p:spPr>
              <p:txBody>
                <a:bodyPr/>
                <a:lstStyle/>
                <a:p>
                  <a:pPr>
                    <a:defRPr/>
                  </a:pPr>
                  <a:r>
                    <a:rPr lang="ja-JP" altLang="en-US">
                      <a:noFill/>
                    </a:rPr>
                    <a:t> </a:t>
                  </a:r>
                </a:p>
              </p:txBody>
            </p:sp>
            <p:sp>
              <p:nvSpPr>
                <p:cNvPr id="29" name="テキスト ボックス 28"/>
                <p:cNvSpPr txBox="1">
                  <a:spLocks noRot="1" noChangeAspect="1" noMove="1" noResize="1" noEditPoints="1" noAdjustHandles="1" noChangeArrowheads="1" noChangeShapeType="1" noTextEdit="1"/>
                </p:cNvSpPr>
                <p:nvPr/>
              </p:nvSpPr>
              <p:spPr>
                <a:xfrm>
                  <a:off x="8271039" y="2234228"/>
                  <a:ext cx="462242" cy="215444"/>
                </a:xfrm>
                <a:prstGeom prst="rect">
                  <a:avLst/>
                </a:prstGeom>
                <a:blipFill>
                  <a:blip r:embed="rId10"/>
                  <a:stretch>
                    <a:fillRect l="-7895" r="-5263" b="-28571"/>
                  </a:stretch>
                </a:blipFill>
              </p:spPr>
              <p:txBody>
                <a:bodyPr/>
                <a:lstStyle/>
                <a:p>
                  <a:pPr>
                    <a:defRPr/>
                  </a:pPr>
                  <a:r>
                    <a:rPr lang="ja-JP" altLang="en-US">
                      <a:noFill/>
                    </a:rPr>
                    <a:t> </a:t>
                  </a:r>
                </a:p>
              </p:txBody>
            </p:sp>
            <p:sp>
              <p:nvSpPr>
                <p:cNvPr id="30" name="テキスト ボックス 29"/>
                <p:cNvSpPr txBox="1">
                  <a:spLocks noRot="1" noChangeAspect="1" noMove="1" noResize="1" noEditPoints="1" noAdjustHandles="1" noChangeArrowheads="1" noChangeShapeType="1" noTextEdit="1"/>
                </p:cNvSpPr>
                <p:nvPr/>
              </p:nvSpPr>
              <p:spPr>
                <a:xfrm>
                  <a:off x="3583605" y="2072977"/>
                  <a:ext cx="366382" cy="215444"/>
                </a:xfrm>
                <a:prstGeom prst="rect">
                  <a:avLst/>
                </a:prstGeom>
                <a:blipFill>
                  <a:blip r:embed="rId11"/>
                  <a:stretch>
                    <a:fillRect l="-10000" r="-6667" b="-8571"/>
                  </a:stretch>
                </a:blipFill>
              </p:spPr>
              <p:txBody>
                <a:bodyPr/>
                <a:lstStyle/>
                <a:p>
                  <a:pPr>
                    <a:defRPr/>
                  </a:pPr>
                  <a:r>
                    <a:rPr lang="ja-JP" altLang="en-US">
                      <a:noFill/>
                    </a:rPr>
                    <a:t> </a:t>
                  </a:r>
                </a:p>
              </p:txBody>
            </p:sp>
            <p:sp>
              <p:nvSpPr>
                <p:cNvPr id="31" name="テキスト ボックス 30"/>
                <p:cNvSpPr txBox="1">
                  <a:spLocks noRot="1" noChangeAspect="1" noMove="1" noResize="1" noEditPoints="1" noAdjustHandles="1" noChangeArrowheads="1" noChangeShapeType="1" noTextEdit="1"/>
                </p:cNvSpPr>
                <p:nvPr/>
              </p:nvSpPr>
              <p:spPr>
                <a:xfrm>
                  <a:off x="3943581" y="2286230"/>
                  <a:ext cx="366382" cy="215444"/>
                </a:xfrm>
                <a:prstGeom prst="rect">
                  <a:avLst/>
                </a:prstGeom>
                <a:blipFill>
                  <a:blip r:embed="rId12"/>
                  <a:stretch>
                    <a:fillRect l="-10000" r="-6667" b="-8571"/>
                  </a:stretch>
                </a:blipFill>
              </p:spPr>
              <p:txBody>
                <a:bodyPr/>
                <a:lstStyle/>
                <a:p>
                  <a:pPr>
                    <a:defRPr/>
                  </a:pPr>
                  <a:r>
                    <a:rPr lang="ja-JP" altLang="en-US">
                      <a:noFill/>
                    </a:rPr>
                    <a:t> </a:t>
                  </a:r>
                </a:p>
              </p:txBody>
            </p:sp>
            <p:sp>
              <p:nvSpPr>
                <p:cNvPr id="32" name="テキスト ボックス 31"/>
                <p:cNvSpPr txBox="1"/>
                <p:nvPr/>
              </p:nvSpPr>
              <p:spPr>
                <a:xfrm>
                  <a:off x="4557713" y="2672906"/>
                  <a:ext cx="395287" cy="160415"/>
                </a:xfrm>
                <a:prstGeom prst="rect">
                  <a:avLst/>
                </a:prstGeom>
                <a:noFill/>
              </p:spPr>
              <p:txBody>
                <a:bodyPr wrap="none" lIns="0" tIns="0" rIns="0" bIns="0">
                  <a:spAutoFit/>
                </a:bodyPr>
                <a:lstStyle/>
                <a:p>
                  <a:pPr>
                    <a:defRPr/>
                  </a:pPr>
                  <a:r>
                    <a:rPr lang="en-US" altLang="ja-JP" sz="1050" dirty="0"/>
                    <a:t>PMOS</a:t>
                  </a:r>
                  <a:endParaRPr lang="ja-JP" altLang="en-US" sz="1050" dirty="0"/>
                </a:p>
              </p:txBody>
            </p:sp>
            <p:sp>
              <p:nvSpPr>
                <p:cNvPr id="33" name="テキスト ボックス 32"/>
                <p:cNvSpPr txBox="1"/>
                <p:nvPr/>
              </p:nvSpPr>
              <p:spPr>
                <a:xfrm>
                  <a:off x="4797425" y="1424525"/>
                  <a:ext cx="403225" cy="162004"/>
                </a:xfrm>
                <a:prstGeom prst="rect">
                  <a:avLst/>
                </a:prstGeom>
                <a:noFill/>
              </p:spPr>
              <p:txBody>
                <a:bodyPr wrap="none" lIns="0" tIns="0" rIns="0" bIns="0">
                  <a:spAutoFit/>
                </a:bodyPr>
                <a:lstStyle/>
                <a:p>
                  <a:pPr>
                    <a:defRPr/>
                  </a:pPr>
                  <a:r>
                    <a:rPr lang="en-US" altLang="ja-JP" sz="1050" dirty="0"/>
                    <a:t>NMOS</a:t>
                  </a:r>
                  <a:endParaRPr lang="ja-JP" altLang="en-US" sz="1050" dirty="0"/>
                </a:p>
              </p:txBody>
            </p:sp>
          </p:grpSp>
          <p:sp>
            <p:nvSpPr>
              <p:cNvPr id="15" name="テキスト ボックス 14"/>
              <p:cNvSpPr txBox="1">
                <a:spLocks noRot="1" noChangeAspect="1" noMove="1" noResize="1" noEditPoints="1" noAdjustHandles="1" noChangeArrowheads="1" noChangeShapeType="1" noTextEdit="1"/>
              </p:cNvSpPr>
              <p:nvPr/>
            </p:nvSpPr>
            <p:spPr>
              <a:xfrm>
                <a:off x="2500482" y="3721130"/>
                <a:ext cx="225190" cy="215444"/>
              </a:xfrm>
              <a:prstGeom prst="rect">
                <a:avLst/>
              </a:prstGeom>
              <a:blipFill>
                <a:blip r:embed="rId13"/>
                <a:stretch>
                  <a:fillRect l="-16216" b="-13889"/>
                </a:stretch>
              </a:blipFill>
            </p:spPr>
            <p:txBody>
              <a:bodyPr/>
              <a:lstStyle/>
              <a:p>
                <a:pPr>
                  <a:defRPr/>
                </a:pPr>
                <a:r>
                  <a:rPr lang="ja-JP" altLang="en-US">
                    <a:noFill/>
                  </a:rPr>
                  <a:t> </a:t>
                </a:r>
              </a:p>
            </p:txBody>
          </p:sp>
          <p:sp>
            <p:nvSpPr>
              <p:cNvPr id="17" name="テキスト ボックス 16"/>
              <p:cNvSpPr txBox="1">
                <a:spLocks noRot="1" noChangeAspect="1" noMove="1" noResize="1" noEditPoints="1" noAdjustHandles="1" noChangeArrowheads="1" noChangeShapeType="1" noTextEdit="1"/>
              </p:cNvSpPr>
              <p:nvPr/>
            </p:nvSpPr>
            <p:spPr>
              <a:xfrm>
                <a:off x="5726218" y="3721130"/>
                <a:ext cx="229358" cy="215444"/>
              </a:xfrm>
              <a:prstGeom prst="rect">
                <a:avLst/>
              </a:prstGeom>
              <a:blipFill>
                <a:blip r:embed="rId14"/>
                <a:stretch>
                  <a:fillRect l="-15789" b="-13889"/>
                </a:stretch>
              </a:blipFill>
            </p:spPr>
            <p:txBody>
              <a:bodyPr/>
              <a:lstStyle/>
              <a:p>
                <a:pPr>
                  <a:defRPr/>
                </a:pPr>
                <a:r>
                  <a:rPr lang="ja-JP" altLang="en-US">
                    <a:noFill/>
                  </a:rPr>
                  <a:t> </a:t>
                </a:r>
              </a:p>
            </p:txBody>
          </p:sp>
          <p:sp>
            <p:nvSpPr>
              <p:cNvPr id="18" name="テキスト ボックス 17"/>
              <p:cNvSpPr txBox="1">
                <a:spLocks noRot="1" noChangeAspect="1" noMove="1" noResize="1" noEditPoints="1" noAdjustHandles="1" noChangeArrowheads="1" noChangeShapeType="1" noTextEdit="1"/>
              </p:cNvSpPr>
              <p:nvPr/>
            </p:nvSpPr>
            <p:spPr>
              <a:xfrm>
                <a:off x="7885217" y="3721763"/>
                <a:ext cx="229358" cy="215444"/>
              </a:xfrm>
              <a:prstGeom prst="rect">
                <a:avLst/>
              </a:prstGeom>
              <a:blipFill>
                <a:blip r:embed="rId15"/>
                <a:stretch>
                  <a:fillRect l="-15789" b="-17143"/>
                </a:stretch>
              </a:blipFill>
            </p:spPr>
            <p:txBody>
              <a:bodyPr/>
              <a:lstStyle/>
              <a:p>
                <a:pPr>
                  <a:defRPr/>
                </a:pPr>
                <a:r>
                  <a:rPr lang="ja-JP" altLang="en-US">
                    <a:noFill/>
                  </a:rPr>
                  <a:t> </a:t>
                </a:r>
              </a:p>
            </p:txBody>
          </p:sp>
        </p:grpSp>
        <p:sp>
          <p:nvSpPr>
            <p:cNvPr id="30737" name="角丸四角形 1"/>
            <p:cNvSpPr>
              <a:spLocks noChangeArrowheads="1"/>
            </p:cNvSpPr>
            <p:nvPr/>
          </p:nvSpPr>
          <p:spPr bwMode="auto">
            <a:xfrm>
              <a:off x="2072525" y="3965086"/>
              <a:ext cx="2662387" cy="1936906"/>
            </a:xfrm>
            <a:prstGeom prst="roundRect">
              <a:avLst>
                <a:gd name="adj" fmla="val 5287"/>
              </a:avLst>
            </a:prstGeom>
            <a:noFill/>
            <a:ln w="25400" algn="ctr">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30738" name="テキスト ボックス 3"/>
            <p:cNvSpPr txBox="1">
              <a:spLocks noChangeArrowheads="1"/>
            </p:cNvSpPr>
            <p:nvPr/>
          </p:nvSpPr>
          <p:spPr bwMode="auto">
            <a:xfrm>
              <a:off x="2620413" y="3510914"/>
              <a:ext cx="15632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2000" b="1">
                  <a:solidFill>
                    <a:srgbClr val="FF0000"/>
                  </a:solidFill>
                </a:rPr>
                <a:t>スイッチ回路</a:t>
              </a:r>
            </a:p>
          </p:txBody>
        </p:sp>
      </p:grpSp>
      <p:pic>
        <p:nvPicPr>
          <p:cNvPr id="30729" name="図 2"/>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4903788" y="1238250"/>
            <a:ext cx="3756025"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0" name="テキスト ボックス 3"/>
          <p:cNvSpPr txBox="1">
            <a:spLocks noChangeArrowheads="1"/>
          </p:cNvSpPr>
          <p:nvPr/>
        </p:nvSpPr>
        <p:spPr bwMode="auto">
          <a:xfrm>
            <a:off x="4954588" y="815975"/>
            <a:ext cx="23860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2000"/>
              <a:t>シミュレーション結果</a:t>
            </a:r>
          </a:p>
        </p:txBody>
      </p:sp>
      <p:sp>
        <p:nvSpPr>
          <p:cNvPr id="30731" name="テキスト ボックス 3"/>
          <p:cNvSpPr txBox="1">
            <a:spLocks noChangeArrowheads="1"/>
          </p:cNvSpPr>
          <p:nvPr/>
        </p:nvSpPr>
        <p:spPr bwMode="auto">
          <a:xfrm>
            <a:off x="8523288" y="2387600"/>
            <a:ext cx="6413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2000"/>
              <a:t>35V</a:t>
            </a:r>
            <a:endParaRPr lang="ja-JP" altLang="en-US" sz="2000"/>
          </a:p>
        </p:txBody>
      </p:sp>
      <p:sp>
        <p:nvSpPr>
          <p:cNvPr id="30732" name="テキスト ボックス 3"/>
          <p:cNvSpPr txBox="1">
            <a:spLocks noChangeArrowheads="1"/>
          </p:cNvSpPr>
          <p:nvPr/>
        </p:nvSpPr>
        <p:spPr bwMode="auto">
          <a:xfrm>
            <a:off x="8523288" y="2012950"/>
            <a:ext cx="6413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2000"/>
              <a:t>31V</a:t>
            </a:r>
            <a:endParaRPr lang="ja-JP" altLang="en-US" sz="2000"/>
          </a:p>
        </p:txBody>
      </p:sp>
      <p:sp>
        <p:nvSpPr>
          <p:cNvPr id="30733" name="テキスト ボックス 3"/>
          <p:cNvSpPr txBox="1">
            <a:spLocks noChangeArrowheads="1"/>
          </p:cNvSpPr>
          <p:nvPr/>
        </p:nvSpPr>
        <p:spPr bwMode="auto">
          <a:xfrm>
            <a:off x="6732588" y="1458913"/>
            <a:ext cx="1790700" cy="3381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t>コンデンサ電圧</a:t>
            </a:r>
            <a:r>
              <a:rPr lang="en-US" altLang="ja-JP" sz="1600"/>
              <a:t>(V)</a:t>
            </a:r>
            <a:endParaRPr lang="ja-JP" altLang="en-US" sz="1600"/>
          </a:p>
        </p:txBody>
      </p:sp>
      <p:sp>
        <p:nvSpPr>
          <p:cNvPr id="30734" name="テキスト ボックス 3"/>
          <p:cNvSpPr txBox="1">
            <a:spLocks noChangeArrowheads="1"/>
          </p:cNvSpPr>
          <p:nvPr/>
        </p:nvSpPr>
        <p:spPr bwMode="auto">
          <a:xfrm>
            <a:off x="6677025" y="3035300"/>
            <a:ext cx="1560513" cy="3381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t>くし歯振幅</a:t>
            </a:r>
            <a:r>
              <a:rPr lang="en-US" altLang="ja-JP" sz="1600"/>
              <a:t>(mm)</a:t>
            </a:r>
            <a:endParaRPr lang="ja-JP" altLang="en-US" sz="1600"/>
          </a:p>
        </p:txBody>
      </p:sp>
      <p:sp>
        <p:nvSpPr>
          <p:cNvPr id="34" name="テキスト ボックス 33"/>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3-4</a:t>
            </a:r>
            <a:endParaRPr lang="ja-JP" altLang="en-US" sz="1400" dirty="0">
              <a:latin typeface="+mn-ea"/>
              <a:ea typeface="+mn-ea"/>
            </a:endParaRPr>
          </a:p>
        </p:txBody>
      </p:sp>
    </p:spTree>
    <p:extLst>
      <p:ext uri="{BB962C8B-B14F-4D97-AF65-F5344CB8AC3E}">
        <p14:creationId xmlns:p14="http://schemas.microsoft.com/office/powerpoint/2010/main" val="27788529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254A4220-7A87-4B38-B5F6-C783A91DB134}" type="slidenum">
              <a:rPr lang="ja-JP" altLang="en-US" sz="1200" smtClean="0">
                <a:solidFill>
                  <a:srgbClr val="000000"/>
                </a:solidFill>
              </a:rPr>
              <a:pPr/>
              <a:t>40</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8040687" cy="630238"/>
          </a:xfrm>
          <a:prstGeom prst="rect">
            <a:avLst/>
          </a:prstGeom>
          <a:noFill/>
          <a:ln>
            <a:noFill/>
          </a:ln>
          <a:extLst>
            <a:ext uri="{909E8E84-426E-40dd-AFC4-6F175D3DCCD1}"/>
            <a:ext uri="{91240B29-F687-4f45-9708-019B960494DF}"/>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defRPr/>
            </a:pPr>
            <a:r>
              <a:rPr lang="ja-JP" altLang="en-US" sz="1700" b="1" dirty="0" smtClean="0">
                <a:effectLst>
                  <a:outerShdw blurRad="38100" dist="38100" dir="2700000" algn="tl">
                    <a:srgbClr val="C0C0C0"/>
                  </a:outerShdw>
                </a:effectLst>
                <a:latin typeface="HGPｺﾞｼｯｸE" panose="020B0900000000000000" pitchFamily="50" charset="-128"/>
              </a:rPr>
              <a:t>③</a:t>
            </a:r>
            <a:r>
              <a:rPr lang="en-US" altLang="ja-JP" sz="1700" b="1" dirty="0" smtClean="0">
                <a:effectLst>
                  <a:outerShdw blurRad="38100" dist="38100" dir="2700000" algn="tl">
                    <a:srgbClr val="C0C0C0"/>
                  </a:outerShdw>
                </a:effectLst>
                <a:latin typeface="HGPｺﾞｼｯｸE" panose="020B0900000000000000" pitchFamily="50" charset="-128"/>
              </a:rPr>
              <a:t>-</a:t>
            </a:r>
            <a:r>
              <a:rPr lang="ja-JP" altLang="en-US" sz="1700" b="1" dirty="0" smtClean="0">
                <a:effectLst>
                  <a:outerShdw blurRad="38100" dist="38100" dir="2700000" algn="tl">
                    <a:srgbClr val="C0C0C0"/>
                  </a:outerShdw>
                </a:effectLst>
                <a:latin typeface="HGPｺﾞｼｯｸE" panose="020B0900000000000000" pitchFamily="50" charset="-128"/>
              </a:rPr>
              <a:t>（５</a:t>
            </a:r>
            <a:r>
              <a:rPr lang="en-US" altLang="ja-JP" sz="1700" b="1" dirty="0" smtClean="0">
                <a:effectLst>
                  <a:outerShdw blurRad="38100" dist="38100" dir="2700000" algn="tl">
                    <a:srgbClr val="C0C0C0"/>
                  </a:outerShdw>
                </a:effectLst>
                <a:latin typeface="HGPｺﾞｼｯｸE" panose="020B0900000000000000" pitchFamily="50" charset="-128"/>
              </a:rPr>
              <a:t>) </a:t>
            </a:r>
            <a:r>
              <a:rPr lang="zh-TW" altLang="en-US" sz="1700" b="1" dirty="0" smtClean="0">
                <a:effectLst>
                  <a:outerShdw blurRad="38100" dist="38100" dir="2700000" algn="tl">
                    <a:srgbClr val="C0C0C0"/>
                  </a:outerShdw>
                </a:effectLst>
              </a:rPr>
              <a:t>極低周波発電技術開発</a:t>
            </a:r>
          </a:p>
          <a:p>
            <a:pPr eaLnBrk="1" hangingPunct="1">
              <a:defRPr/>
            </a:pPr>
            <a:r>
              <a:rPr lang="en-US" altLang="zh-TW" sz="1700" b="1" dirty="0" smtClean="0">
                <a:effectLst>
                  <a:outerShdw blurRad="38100" dist="38100" dir="2700000" algn="tl">
                    <a:srgbClr val="C0C0C0"/>
                  </a:outerShdw>
                </a:effectLst>
              </a:rPr>
              <a:t>                   (</a:t>
            </a:r>
            <a:r>
              <a:rPr lang="zh-TW" altLang="en-US" sz="1700" b="1" dirty="0" smtClean="0">
                <a:effectLst>
                  <a:outerShdw blurRad="38100" dist="38100" dir="2700000" algn="tl">
                    <a:srgbClr val="C0C0C0"/>
                  </a:outerShdw>
                </a:effectLst>
              </a:rPr>
              <a:t>担当：株式会社鷺宮製作所、一般財団法人電力中央研究所 </a:t>
            </a:r>
            <a:r>
              <a:rPr lang="en-US" altLang="zh-TW" sz="1700" b="1" dirty="0" smtClean="0">
                <a:effectLst>
                  <a:outerShdw blurRad="38100" dist="38100" dir="2700000" algn="tl">
                    <a:srgbClr val="C0C0C0"/>
                  </a:outerShdw>
                </a:effectLst>
              </a:rPr>
              <a:t>(</a:t>
            </a:r>
            <a:r>
              <a:rPr lang="zh-TW" altLang="en-US" sz="1700" b="1" dirty="0" smtClean="0">
                <a:effectLst>
                  <a:outerShdw blurRad="38100" dist="38100" dir="2700000" algn="tl">
                    <a:srgbClr val="C0C0C0"/>
                  </a:outerShdw>
                </a:effectLst>
              </a:rPr>
              <a:t>再委託</a:t>
            </a:r>
            <a:r>
              <a:rPr lang="en-US" altLang="zh-TW" sz="1700" b="1" dirty="0" smtClean="0">
                <a:effectLst>
                  <a:outerShdw blurRad="38100" dist="38100" dir="2700000" algn="tl">
                    <a:srgbClr val="C0C0C0"/>
                  </a:outerShdw>
                </a:effectLst>
              </a:rPr>
              <a:t>))</a:t>
            </a:r>
          </a:p>
        </p:txBody>
      </p:sp>
      <p:sp>
        <p:nvSpPr>
          <p:cNvPr id="4100" name="テキスト ボックス 4"/>
          <p:cNvSpPr txBox="1">
            <a:spLocks noChangeArrowheads="1"/>
          </p:cNvSpPr>
          <p:nvPr/>
        </p:nvSpPr>
        <p:spPr bwMode="auto">
          <a:xfrm>
            <a:off x="323850" y="1028700"/>
            <a:ext cx="8496300"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1800">
                <a:solidFill>
                  <a:srgbClr val="000000"/>
                </a:solidFill>
                <a:latin typeface="Calibri" panose="020F0502020204030204" pitchFamily="34" charset="0"/>
              </a:rPr>
              <a:t>【</a:t>
            </a:r>
            <a:r>
              <a:rPr lang="ja-JP" altLang="en-US" sz="1800">
                <a:solidFill>
                  <a:srgbClr val="000000"/>
                </a:solidFill>
                <a:latin typeface="Calibri" panose="020F0502020204030204" pitchFamily="34" charset="0"/>
              </a:rPr>
              <a:t>発表概要</a:t>
            </a:r>
            <a:r>
              <a:rPr lang="en-US" altLang="ja-JP" sz="1800">
                <a:solidFill>
                  <a:srgbClr val="000000"/>
                </a:solidFill>
                <a:latin typeface="Calibri" panose="020F0502020204030204" pitchFamily="34" charset="0"/>
              </a:rPr>
              <a:t>】</a:t>
            </a:r>
          </a:p>
          <a:p>
            <a:pPr eaLnBrk="1" hangingPunct="1"/>
            <a:r>
              <a:rPr lang="ja-JP" altLang="en-US" sz="1800">
                <a:solidFill>
                  <a:srgbClr val="000000"/>
                </a:solidFill>
                <a:latin typeface="Calibri" panose="020F0502020204030204" pitchFamily="34" charset="0"/>
              </a:rPr>
              <a:t>・コンデンサを変更予定</a:t>
            </a:r>
            <a:endParaRPr lang="en-US" altLang="ja-JP" sz="1800">
              <a:solidFill>
                <a:srgbClr val="000000"/>
              </a:solidFill>
              <a:latin typeface="Calibri" panose="020F0502020204030204" pitchFamily="34" charset="0"/>
            </a:endParaRPr>
          </a:p>
          <a:p>
            <a:pPr eaLnBrk="1" hangingPunct="1"/>
            <a:r>
              <a:rPr lang="ja-JP" altLang="en-US" sz="1800">
                <a:solidFill>
                  <a:srgbClr val="000000"/>
                </a:solidFill>
                <a:latin typeface="Calibri" panose="020F0502020204030204" pitchFamily="34" charset="0"/>
              </a:rPr>
              <a:t>・オシロスコープを分解能の高いものを使用することで，</a:t>
            </a:r>
            <a:r>
              <a:rPr lang="en-US" altLang="ja-JP" sz="1800">
                <a:solidFill>
                  <a:srgbClr val="000000"/>
                </a:solidFill>
                <a:latin typeface="Calibri" panose="020F0502020204030204" pitchFamily="34" charset="0"/>
              </a:rPr>
              <a:t>S/N</a:t>
            </a:r>
            <a:r>
              <a:rPr lang="ja-JP" altLang="en-US" sz="1800">
                <a:solidFill>
                  <a:srgbClr val="000000"/>
                </a:solidFill>
                <a:latin typeface="Calibri" panose="020F0502020204030204" pitchFamily="34" charset="0"/>
              </a:rPr>
              <a:t>比の改善ができた．</a:t>
            </a:r>
            <a:endParaRPr lang="en-US" altLang="ja-JP" sz="1800">
              <a:solidFill>
                <a:srgbClr val="000000"/>
              </a:solidFill>
              <a:latin typeface="Calibri" panose="020F0502020204030204" pitchFamily="34" charset="0"/>
            </a:endParaRPr>
          </a:p>
          <a:p>
            <a:pPr eaLnBrk="1" hangingPunct="1"/>
            <a:endParaRPr lang="en-US" altLang="ja-JP" sz="1800">
              <a:solidFill>
                <a:srgbClr val="000000"/>
              </a:solidFill>
              <a:latin typeface="Calibri" panose="020F0502020204030204" pitchFamily="34" charset="0"/>
            </a:endParaRPr>
          </a:p>
          <a:p>
            <a:pPr eaLnBrk="1" hangingPunct="1"/>
            <a:r>
              <a:rPr lang="en-US" altLang="ja-JP" sz="1800">
                <a:solidFill>
                  <a:srgbClr val="000000"/>
                </a:solidFill>
                <a:latin typeface="Calibri" panose="020F0502020204030204" pitchFamily="34" charset="0"/>
              </a:rPr>
              <a:t>【</a:t>
            </a:r>
            <a:r>
              <a:rPr lang="ja-JP" altLang="en-US" sz="1800">
                <a:solidFill>
                  <a:srgbClr val="000000"/>
                </a:solidFill>
                <a:latin typeface="Calibri" panose="020F0502020204030204" pitchFamily="34" charset="0"/>
              </a:rPr>
              <a:t>指摘事項</a:t>
            </a:r>
            <a:r>
              <a:rPr lang="en-US" altLang="ja-JP" sz="1800">
                <a:solidFill>
                  <a:srgbClr val="000000"/>
                </a:solidFill>
                <a:latin typeface="Calibri" panose="020F0502020204030204" pitchFamily="34" charset="0"/>
              </a:rPr>
              <a:t>】</a:t>
            </a:r>
          </a:p>
          <a:p>
            <a:pPr eaLnBrk="1" hangingPunct="1"/>
            <a:r>
              <a:rPr lang="ja-JP" altLang="en-US" sz="1800">
                <a:solidFill>
                  <a:srgbClr val="000000"/>
                </a:solidFill>
                <a:latin typeface="Calibri" panose="020F0502020204030204" pitchFamily="34" charset="0"/>
              </a:rPr>
              <a:t>・オシロスコープの価格は全然違うのか？</a:t>
            </a:r>
            <a:endParaRPr lang="en-US" altLang="ja-JP" sz="1800">
              <a:solidFill>
                <a:srgbClr val="000000"/>
              </a:solidFill>
              <a:latin typeface="Calibri" panose="020F0502020204030204" pitchFamily="34" charset="0"/>
            </a:endParaRPr>
          </a:p>
          <a:p>
            <a:pPr eaLnBrk="1" hangingPunct="1"/>
            <a:r>
              <a:rPr lang="ja-JP" altLang="en-US" sz="1800">
                <a:solidFill>
                  <a:srgbClr val="FF0000"/>
                </a:solidFill>
                <a:latin typeface="Calibri" panose="020F0502020204030204" pitchFamily="34" charset="0"/>
              </a:rPr>
              <a:t>価格は</a:t>
            </a:r>
            <a:r>
              <a:rPr lang="en-US" altLang="ja-JP" sz="1800">
                <a:solidFill>
                  <a:srgbClr val="FF0000"/>
                </a:solidFill>
                <a:latin typeface="Calibri" panose="020F0502020204030204" pitchFamily="34" charset="0"/>
              </a:rPr>
              <a:t>150</a:t>
            </a:r>
            <a:r>
              <a:rPr lang="ja-JP" altLang="en-US" sz="1800">
                <a:solidFill>
                  <a:srgbClr val="FF0000"/>
                </a:solidFill>
                <a:latin typeface="Calibri" panose="020F0502020204030204" pitchFamily="34" charset="0"/>
              </a:rPr>
              <a:t>万程度で比較したものとそこまで変わらない。最近の技術の進歩による。</a:t>
            </a:r>
            <a:endParaRPr lang="en-US" altLang="ja-JP" sz="1800">
              <a:solidFill>
                <a:srgbClr val="FF0000"/>
              </a:solidFill>
              <a:latin typeface="Calibri" panose="020F0502020204030204" pitchFamily="34" charset="0"/>
            </a:endParaRPr>
          </a:p>
          <a:p>
            <a:pPr eaLnBrk="1" hangingPunct="1"/>
            <a:endParaRPr lang="en-US" altLang="ja-JP" sz="1800">
              <a:solidFill>
                <a:srgbClr val="FF0000"/>
              </a:solidFill>
              <a:latin typeface="Calibri" panose="020F0502020204030204" pitchFamily="34" charset="0"/>
            </a:endParaRPr>
          </a:p>
          <a:p>
            <a:pPr eaLnBrk="1" hangingPunct="1"/>
            <a:r>
              <a:rPr lang="ja-JP" altLang="en-US" sz="1800">
                <a:solidFill>
                  <a:srgbClr val="000000"/>
                </a:solidFill>
                <a:latin typeface="Calibri" panose="020F0502020204030204" pitchFamily="34" charset="0"/>
              </a:rPr>
              <a:t>・このデータは，ゲルが電極に接触，離れるという動作の時のものか？</a:t>
            </a:r>
            <a:endParaRPr lang="en-US" altLang="ja-JP" sz="1800">
              <a:solidFill>
                <a:srgbClr val="000000"/>
              </a:solidFill>
              <a:latin typeface="Calibri" panose="020F0502020204030204" pitchFamily="34" charset="0"/>
            </a:endParaRPr>
          </a:p>
          <a:p>
            <a:pPr eaLnBrk="1" hangingPunct="1"/>
            <a:r>
              <a:rPr lang="ja-JP" altLang="en-US" sz="1800">
                <a:solidFill>
                  <a:srgbClr val="FF0000"/>
                </a:solidFill>
                <a:latin typeface="Calibri" panose="020F0502020204030204" pitchFamily="34" charset="0"/>
              </a:rPr>
              <a:t>最近のデータでは、ゲルが接触する時にあまり電流が流れない。離れるときのデータを見せている。</a:t>
            </a:r>
            <a:endParaRPr lang="en-US" altLang="ja-JP" sz="1800">
              <a:solidFill>
                <a:srgbClr val="000000"/>
              </a:solidFill>
              <a:latin typeface="Calibri" panose="020F0502020204030204" pitchFamily="34" charset="0"/>
            </a:endParaRPr>
          </a:p>
          <a:p>
            <a:pPr eaLnBrk="1" hangingPunct="1"/>
            <a:endParaRPr lang="en-US" altLang="ja-JP" sz="1800">
              <a:solidFill>
                <a:srgbClr val="000000"/>
              </a:solidFill>
              <a:latin typeface="Calibri" panose="020F0502020204030204" pitchFamily="34" charset="0"/>
            </a:endParaRPr>
          </a:p>
          <a:p>
            <a:pPr eaLnBrk="1" hangingPunct="1"/>
            <a:r>
              <a:rPr lang="ja-JP" altLang="en-US" sz="1800">
                <a:solidFill>
                  <a:srgbClr val="000000"/>
                </a:solidFill>
                <a:latin typeface="Calibri" panose="020F0502020204030204" pitchFamily="34" charset="0"/>
              </a:rPr>
              <a:t>・そうなら，データを積分して，接触と離れる時に面積が同じになるか確認してほしい．</a:t>
            </a:r>
            <a:endParaRPr lang="en-US" altLang="ja-JP" sz="1800">
              <a:solidFill>
                <a:srgbClr val="000000"/>
              </a:solidFill>
              <a:latin typeface="Calibri" panose="020F0502020204030204" pitchFamily="34" charset="0"/>
            </a:endParaRPr>
          </a:p>
          <a:p>
            <a:pPr eaLnBrk="1" hangingPunct="1"/>
            <a:r>
              <a:rPr lang="ja-JP" altLang="en-US" sz="1800">
                <a:solidFill>
                  <a:srgbClr val="FF0000"/>
                </a:solidFill>
                <a:latin typeface="Calibri" panose="020F0502020204030204" pitchFamily="34" charset="0"/>
              </a:rPr>
              <a:t>ノイズ分があるのが、面積はほとんど変わらない。</a:t>
            </a:r>
            <a:endParaRPr lang="en-US" altLang="ja-JP" sz="1800">
              <a:solidFill>
                <a:srgbClr val="FF0000"/>
              </a:solidFill>
              <a:latin typeface="Calibri" panose="020F0502020204030204" pitchFamily="34" charset="0"/>
            </a:endParaRPr>
          </a:p>
          <a:p>
            <a:pPr eaLnBrk="1" hangingPunct="1"/>
            <a:endParaRPr lang="en-US" altLang="ja-JP" sz="1800">
              <a:solidFill>
                <a:srgbClr val="000000"/>
              </a:solidFill>
              <a:latin typeface="Calibri" panose="020F0502020204030204" pitchFamily="34" charset="0"/>
            </a:endParaRPr>
          </a:p>
          <a:p>
            <a:pPr eaLnBrk="1" hangingPunct="1"/>
            <a:r>
              <a:rPr lang="en-US" altLang="ja-JP" sz="1800">
                <a:solidFill>
                  <a:srgbClr val="000000"/>
                </a:solidFill>
                <a:latin typeface="Calibri" panose="020F0502020204030204" pitchFamily="34" charset="0"/>
              </a:rPr>
              <a:t>【</a:t>
            </a:r>
            <a:r>
              <a:rPr lang="ja-JP" altLang="en-US" sz="1800">
                <a:solidFill>
                  <a:srgbClr val="000000"/>
                </a:solidFill>
                <a:latin typeface="Calibri" panose="020F0502020204030204" pitchFamily="34" charset="0"/>
              </a:rPr>
              <a:t>今後について</a:t>
            </a:r>
            <a:r>
              <a:rPr lang="en-US" altLang="ja-JP" sz="1800">
                <a:solidFill>
                  <a:srgbClr val="000000"/>
                </a:solidFill>
                <a:latin typeface="Calibri" panose="020F0502020204030204" pitchFamily="34" charset="0"/>
              </a:rPr>
              <a:t>】</a:t>
            </a:r>
          </a:p>
          <a:p>
            <a:pPr eaLnBrk="1" hangingPunct="1"/>
            <a:r>
              <a:rPr lang="ja-JP" altLang="en-US" sz="1800">
                <a:solidFill>
                  <a:srgbClr val="000000"/>
                </a:solidFill>
                <a:latin typeface="Calibri" panose="020F0502020204030204" pitchFamily="34" charset="0"/>
              </a:rPr>
              <a:t>・新装置にて詳細なデータ測定を行う．</a:t>
            </a:r>
            <a:endParaRPr lang="en-US" altLang="ja-JP" sz="1800">
              <a:solidFill>
                <a:srgbClr val="000000"/>
              </a:solidFill>
              <a:latin typeface="Calibri" panose="020F0502020204030204" pitchFamily="34" charset="0"/>
            </a:endParaRPr>
          </a:p>
          <a:p>
            <a:pPr eaLnBrk="1" hangingPunct="1"/>
            <a:r>
              <a:rPr lang="ja-JP" altLang="en-US" sz="1800">
                <a:solidFill>
                  <a:srgbClr val="000000"/>
                </a:solidFill>
                <a:latin typeface="Calibri" panose="020F0502020204030204" pitchFamily="34" charset="0"/>
              </a:rPr>
              <a:t>・新しいイオン液体を使用してイオンゲルの製作を行う．</a:t>
            </a:r>
            <a:endParaRPr lang="en-US" altLang="ja-JP" sz="1800">
              <a:solidFill>
                <a:srgbClr val="000000"/>
              </a:solidFill>
              <a:latin typeface="Calibri" panose="020F0502020204030204" pitchFamily="34" charset="0"/>
            </a:endParaRPr>
          </a:p>
          <a:p>
            <a:pPr eaLnBrk="1" hangingPunct="1"/>
            <a:endParaRPr lang="en-US" altLang="ja-JP" sz="1800">
              <a:solidFill>
                <a:srgbClr val="000000"/>
              </a:solidFill>
              <a:latin typeface="Calibri" panose="020F0502020204030204" pitchFamily="34" charset="0"/>
            </a:endParaRPr>
          </a:p>
          <a:p>
            <a:pPr eaLnBrk="1" hangingPunct="1"/>
            <a:endParaRPr lang="en-US" altLang="ja-JP" sz="1800">
              <a:solidFill>
                <a:srgbClr val="000000"/>
              </a:solidFill>
              <a:latin typeface="Calibri" panose="020F0502020204030204" pitchFamily="34" charset="0"/>
            </a:endParaRPr>
          </a:p>
          <a:p>
            <a:pPr eaLnBrk="1" hangingPunct="1"/>
            <a:endParaRPr lang="en-US" altLang="ja-JP" sz="1800">
              <a:solidFill>
                <a:srgbClr val="000000"/>
              </a:solidFill>
              <a:latin typeface="Calibri" panose="020F0502020204030204" pitchFamily="34" charset="0"/>
            </a:endParaRPr>
          </a:p>
        </p:txBody>
      </p:sp>
      <p:sp>
        <p:nvSpPr>
          <p:cNvPr id="5" name="テキスト ボックス 4"/>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3-5</a:t>
            </a:r>
            <a:endParaRPr lang="ja-JP" altLang="en-US" sz="1400" dirty="0">
              <a:latin typeface="+mn-ea"/>
              <a:ea typeface="+mn-ea"/>
            </a:endParaRPr>
          </a:p>
        </p:txBody>
      </p:sp>
    </p:spTree>
    <p:extLst>
      <p:ext uri="{BB962C8B-B14F-4D97-AF65-F5344CB8AC3E}">
        <p14:creationId xmlns:p14="http://schemas.microsoft.com/office/powerpoint/2010/main" val="14859353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126D0F6D-3F25-4C69-8698-D1922B1BF1AB}" type="slidenum">
              <a:rPr lang="ja-JP" altLang="en-US" sz="1200" smtClean="0">
                <a:solidFill>
                  <a:srgbClr val="000000"/>
                </a:solidFill>
              </a:rPr>
              <a:pPr/>
              <a:t>41</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8040687" cy="630238"/>
          </a:xfrm>
          <a:prstGeom prst="rect">
            <a:avLst/>
          </a:prstGeom>
          <a:noFill/>
          <a:ln>
            <a:noFill/>
          </a:ln>
          <a:extLst>
            <a:ext uri="{909E8E84-426E-40dd-AFC4-6F175D3DCCD1}"/>
            <a:ext uri="{91240B29-F687-4f45-9708-019B960494DF}"/>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defRPr/>
            </a:pPr>
            <a:r>
              <a:rPr lang="ja-JP" altLang="en-US" sz="1700" b="1" dirty="0" smtClean="0">
                <a:effectLst>
                  <a:outerShdw blurRad="38100" dist="38100" dir="2700000" algn="tl">
                    <a:srgbClr val="C0C0C0"/>
                  </a:outerShdw>
                </a:effectLst>
                <a:latin typeface="HGPｺﾞｼｯｸE" panose="020B0900000000000000" pitchFamily="50" charset="-128"/>
              </a:rPr>
              <a:t>③</a:t>
            </a:r>
            <a:r>
              <a:rPr lang="en-US" altLang="ja-JP" sz="1700" b="1" dirty="0" smtClean="0">
                <a:effectLst>
                  <a:outerShdw blurRad="38100" dist="38100" dir="2700000" algn="tl">
                    <a:srgbClr val="C0C0C0"/>
                  </a:outerShdw>
                </a:effectLst>
                <a:latin typeface="HGPｺﾞｼｯｸE" panose="020B0900000000000000" pitchFamily="50" charset="-128"/>
              </a:rPr>
              <a:t>-</a:t>
            </a:r>
            <a:r>
              <a:rPr lang="ja-JP" altLang="en-US" sz="1700" b="1" dirty="0" smtClean="0">
                <a:effectLst>
                  <a:outerShdw blurRad="38100" dist="38100" dir="2700000" algn="tl">
                    <a:srgbClr val="C0C0C0"/>
                  </a:outerShdw>
                </a:effectLst>
                <a:latin typeface="HGPｺﾞｼｯｸE" panose="020B0900000000000000" pitchFamily="50" charset="-128"/>
              </a:rPr>
              <a:t>（５</a:t>
            </a:r>
            <a:r>
              <a:rPr lang="en-US" altLang="ja-JP" sz="1700" b="1" dirty="0" smtClean="0">
                <a:effectLst>
                  <a:outerShdw blurRad="38100" dist="38100" dir="2700000" algn="tl">
                    <a:srgbClr val="C0C0C0"/>
                  </a:outerShdw>
                </a:effectLst>
                <a:latin typeface="HGPｺﾞｼｯｸE" panose="020B0900000000000000" pitchFamily="50" charset="-128"/>
              </a:rPr>
              <a:t>) </a:t>
            </a:r>
            <a:r>
              <a:rPr lang="zh-TW" altLang="en-US" sz="1700" b="1" dirty="0" smtClean="0">
                <a:effectLst>
                  <a:outerShdw blurRad="38100" dist="38100" dir="2700000" algn="tl">
                    <a:srgbClr val="C0C0C0"/>
                  </a:outerShdw>
                </a:effectLst>
              </a:rPr>
              <a:t>極低周波発電技術開発</a:t>
            </a:r>
          </a:p>
          <a:p>
            <a:pPr eaLnBrk="1" hangingPunct="1">
              <a:defRPr/>
            </a:pPr>
            <a:r>
              <a:rPr lang="en-US" altLang="zh-TW" sz="1700" b="1" dirty="0" smtClean="0">
                <a:effectLst>
                  <a:outerShdw blurRad="38100" dist="38100" dir="2700000" algn="tl">
                    <a:srgbClr val="C0C0C0"/>
                  </a:outerShdw>
                </a:effectLst>
              </a:rPr>
              <a:t>                   (</a:t>
            </a:r>
            <a:r>
              <a:rPr lang="zh-TW" altLang="en-US" sz="1700" b="1" dirty="0" smtClean="0">
                <a:effectLst>
                  <a:outerShdw blurRad="38100" dist="38100" dir="2700000" algn="tl">
                    <a:srgbClr val="C0C0C0"/>
                  </a:outerShdw>
                </a:effectLst>
              </a:rPr>
              <a:t>担当：株式会社鷺宮製作所、一般財団法人電力中央研究所 </a:t>
            </a:r>
            <a:r>
              <a:rPr lang="en-US" altLang="zh-TW" sz="1700" b="1" dirty="0" smtClean="0">
                <a:effectLst>
                  <a:outerShdw blurRad="38100" dist="38100" dir="2700000" algn="tl">
                    <a:srgbClr val="C0C0C0"/>
                  </a:outerShdw>
                </a:effectLst>
              </a:rPr>
              <a:t>(</a:t>
            </a:r>
            <a:r>
              <a:rPr lang="zh-TW" altLang="en-US" sz="1700" b="1" dirty="0" smtClean="0">
                <a:effectLst>
                  <a:outerShdw blurRad="38100" dist="38100" dir="2700000" algn="tl">
                    <a:srgbClr val="C0C0C0"/>
                  </a:outerShdw>
                </a:effectLst>
              </a:rPr>
              <a:t>再委託</a:t>
            </a:r>
            <a:r>
              <a:rPr lang="en-US" altLang="zh-TW" sz="1700" b="1" dirty="0" smtClean="0">
                <a:effectLst>
                  <a:outerShdw blurRad="38100" dist="38100" dir="2700000" algn="tl">
                    <a:srgbClr val="C0C0C0"/>
                  </a:outerShdw>
                </a:effectLst>
              </a:rPr>
              <a:t>))</a:t>
            </a:r>
          </a:p>
        </p:txBody>
      </p:sp>
      <p:sp>
        <p:nvSpPr>
          <p:cNvPr id="6148" name="テキスト ボックス 1"/>
          <p:cNvSpPr txBox="1">
            <a:spLocks noChangeArrowheads="1"/>
          </p:cNvSpPr>
          <p:nvPr/>
        </p:nvSpPr>
        <p:spPr bwMode="auto">
          <a:xfrm>
            <a:off x="738188" y="996950"/>
            <a:ext cx="32448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▶平成２９年度　計画</a:t>
            </a:r>
          </a:p>
        </p:txBody>
      </p:sp>
      <p:graphicFrame>
        <p:nvGraphicFramePr>
          <p:cNvPr id="6149" name="オブジェクト 5"/>
          <p:cNvGraphicFramePr>
            <a:graphicFrameLocks noChangeAspect="1"/>
          </p:cNvGraphicFramePr>
          <p:nvPr/>
        </p:nvGraphicFramePr>
        <p:xfrm>
          <a:off x="614363" y="1568450"/>
          <a:ext cx="7791450" cy="2336800"/>
        </p:xfrm>
        <a:graphic>
          <a:graphicData uri="http://schemas.openxmlformats.org/presentationml/2006/ole">
            <mc:AlternateContent xmlns:mc="http://schemas.openxmlformats.org/markup-compatibility/2006">
              <mc:Choice xmlns:v="urn:schemas-microsoft-com:vml" Requires="v">
                <p:oleObj spid="_x0000_s17411" name="ワークシート" r:id="rId4" imgW="5511800" imgH="2501900" progId="Excel.Sheet.12">
                  <p:embed/>
                </p:oleObj>
              </mc:Choice>
              <mc:Fallback>
                <p:oleObj name="ワークシート" r:id="rId4" imgW="5511800" imgH="2501900" progId="Excel.Shee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4363" y="1568450"/>
                        <a:ext cx="7791450"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50" name="右矢印 1"/>
          <p:cNvSpPr>
            <a:spLocks noChangeArrowheads="1"/>
          </p:cNvSpPr>
          <p:nvPr/>
        </p:nvSpPr>
        <p:spPr bwMode="auto">
          <a:xfrm>
            <a:off x="617538" y="2105025"/>
            <a:ext cx="2262187" cy="547688"/>
          </a:xfrm>
          <a:prstGeom prst="rightArrow">
            <a:avLst>
              <a:gd name="adj1" fmla="val 50000"/>
              <a:gd name="adj2" fmla="val 50101"/>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200"/>
              <a:t>実験系の確立</a:t>
            </a:r>
          </a:p>
        </p:txBody>
      </p:sp>
      <p:sp>
        <p:nvSpPr>
          <p:cNvPr id="6151" name="右矢印 1"/>
          <p:cNvSpPr>
            <a:spLocks noChangeArrowheads="1"/>
          </p:cNvSpPr>
          <p:nvPr/>
        </p:nvSpPr>
        <p:spPr bwMode="auto">
          <a:xfrm>
            <a:off x="2670175" y="2546350"/>
            <a:ext cx="4527550" cy="534988"/>
          </a:xfrm>
          <a:prstGeom prst="rightArrow">
            <a:avLst>
              <a:gd name="adj1" fmla="val 50000"/>
              <a:gd name="adj2" fmla="val 49955"/>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200"/>
              <a:t>材料の最適化</a:t>
            </a:r>
          </a:p>
        </p:txBody>
      </p:sp>
      <p:sp>
        <p:nvSpPr>
          <p:cNvPr id="6152" name="右矢印 1"/>
          <p:cNvSpPr>
            <a:spLocks noChangeArrowheads="1"/>
          </p:cNvSpPr>
          <p:nvPr/>
        </p:nvSpPr>
        <p:spPr bwMode="auto">
          <a:xfrm>
            <a:off x="5146675" y="3163888"/>
            <a:ext cx="3240088" cy="520700"/>
          </a:xfrm>
          <a:prstGeom prst="rightArrow">
            <a:avLst>
              <a:gd name="adj1" fmla="val 50000"/>
              <a:gd name="adj2" fmla="val 50011"/>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200"/>
              <a:t>低周波振動の実証</a:t>
            </a:r>
          </a:p>
        </p:txBody>
      </p:sp>
      <p:sp>
        <p:nvSpPr>
          <p:cNvPr id="9" name="テキスト ボックス 8"/>
          <p:cNvSpPr txBox="1"/>
          <p:nvPr/>
        </p:nvSpPr>
        <p:spPr>
          <a:xfrm>
            <a:off x="981075" y="2690813"/>
            <a:ext cx="1244600" cy="646112"/>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ja-JP" altLang="en-US" sz="1200" dirty="0"/>
              <a:t>レーザー変位計</a:t>
            </a:r>
            <a:endParaRPr lang="en-US" altLang="ja-JP" sz="1200" dirty="0"/>
          </a:p>
          <a:p>
            <a:pPr>
              <a:defRPr/>
            </a:pPr>
            <a:r>
              <a:rPr lang="ja-JP" altLang="en-US" sz="1200" dirty="0"/>
              <a:t>歪みゲージ</a:t>
            </a:r>
            <a:endParaRPr lang="en-US" altLang="ja-JP" sz="1200" dirty="0"/>
          </a:p>
          <a:p>
            <a:pPr>
              <a:defRPr/>
            </a:pPr>
            <a:r>
              <a:rPr lang="ja-JP" altLang="en-US" sz="1200" dirty="0"/>
              <a:t>加速度センサー</a:t>
            </a:r>
          </a:p>
        </p:txBody>
      </p:sp>
      <p:sp>
        <p:nvSpPr>
          <p:cNvPr id="10" name="テキスト ボックス 9"/>
          <p:cNvSpPr txBox="1"/>
          <p:nvPr/>
        </p:nvSpPr>
        <p:spPr>
          <a:xfrm>
            <a:off x="3208338" y="3032125"/>
            <a:ext cx="1244600" cy="830263"/>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ja-JP" altLang="en-US" sz="1200" dirty="0"/>
              <a:t>イオン液体</a:t>
            </a:r>
            <a:endParaRPr lang="en-US" altLang="ja-JP" sz="1200" dirty="0"/>
          </a:p>
          <a:p>
            <a:pPr>
              <a:defRPr/>
            </a:pPr>
            <a:r>
              <a:rPr lang="ja-JP" altLang="en-US" sz="1200" dirty="0"/>
              <a:t>ポリマー材料の最適化</a:t>
            </a:r>
            <a:endParaRPr lang="en-US" altLang="ja-JP" sz="1200" dirty="0"/>
          </a:p>
          <a:p>
            <a:pPr>
              <a:defRPr/>
            </a:pPr>
            <a:r>
              <a:rPr lang="ja-JP" altLang="en-US" sz="1200" dirty="0"/>
              <a:t>固定度の向上</a:t>
            </a:r>
            <a:endParaRPr lang="en-US" altLang="ja-JP" sz="1200" dirty="0"/>
          </a:p>
        </p:txBody>
      </p:sp>
      <p:sp>
        <p:nvSpPr>
          <p:cNvPr id="11" name="テキスト ボックス 10"/>
          <p:cNvSpPr txBox="1"/>
          <p:nvPr/>
        </p:nvSpPr>
        <p:spPr>
          <a:xfrm>
            <a:off x="7262813" y="2249488"/>
            <a:ext cx="1246187" cy="646112"/>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ja-JP" altLang="en-US" sz="1200" dirty="0"/>
              <a:t>5</a:t>
            </a:r>
            <a:r>
              <a:rPr lang="en-US" altLang="ja-JP" sz="1200" dirty="0"/>
              <a:t>0Hz</a:t>
            </a:r>
            <a:r>
              <a:rPr lang="ja-JP" altLang="en-US" sz="1200" dirty="0"/>
              <a:t>以下の振動から</a:t>
            </a:r>
            <a:r>
              <a:rPr lang="en-US" altLang="ja-JP" sz="1200" dirty="0"/>
              <a:t>100uW</a:t>
            </a:r>
          </a:p>
          <a:p>
            <a:pPr>
              <a:defRPr/>
            </a:pPr>
            <a:r>
              <a:rPr lang="ja-JP" altLang="en-US" sz="1200" dirty="0"/>
              <a:t>発電の実証</a:t>
            </a:r>
            <a:endParaRPr lang="en-US" altLang="ja-JP" sz="1200" dirty="0"/>
          </a:p>
        </p:txBody>
      </p:sp>
      <p:sp>
        <p:nvSpPr>
          <p:cNvPr id="12" name="右矢印 1"/>
          <p:cNvSpPr>
            <a:spLocks noChangeArrowheads="1"/>
          </p:cNvSpPr>
          <p:nvPr/>
        </p:nvSpPr>
        <p:spPr bwMode="auto">
          <a:xfrm>
            <a:off x="2903538" y="2105025"/>
            <a:ext cx="1571625" cy="566738"/>
          </a:xfrm>
          <a:prstGeom prst="rightArrow">
            <a:avLst>
              <a:gd name="adj1" fmla="val 50000"/>
              <a:gd name="adj2" fmla="val 50101"/>
            </a:avLst>
          </a:prstGeom>
          <a:solidFill>
            <a:schemeClr val="bg1">
              <a:lumMod val="75000"/>
            </a:schemeClr>
          </a:solidFill>
          <a:ln w="25400">
            <a:solidFill>
              <a:schemeClr val="bg1">
                <a:lumMod val="75000"/>
              </a:schemeClr>
            </a:solidFill>
            <a:round/>
            <a:headEnd/>
            <a:tailEnd/>
          </a:ln>
          <a:effectLst/>
        </p:spPr>
        <p:txBody>
          <a:bodyPr wrap="none" anchor="ctr"/>
          <a:lstStyle/>
          <a:p>
            <a:pPr algn="ctr" eaLnBrk="1" hangingPunct="1">
              <a:defRPr/>
            </a:pPr>
            <a:r>
              <a:rPr lang="ja-JP" altLang="en-US" sz="1200" dirty="0">
                <a:latin typeface="Arial" charset="0"/>
                <a:ea typeface="ＭＳ Ｐゴシック" charset="0"/>
                <a:cs typeface="ＭＳ Ｐゴシック" charset="0"/>
              </a:rPr>
              <a:t>実験系の確立</a:t>
            </a:r>
          </a:p>
        </p:txBody>
      </p:sp>
      <p:sp>
        <p:nvSpPr>
          <p:cNvPr id="13" name="テキスト ボックス 12"/>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3-5</a:t>
            </a:r>
            <a:endParaRPr lang="ja-JP" altLang="en-US" sz="1400" dirty="0">
              <a:latin typeface="+mn-ea"/>
              <a:ea typeface="+mn-ea"/>
            </a:endParaRPr>
          </a:p>
        </p:txBody>
      </p:sp>
    </p:spTree>
    <p:extLst>
      <p:ext uri="{BB962C8B-B14F-4D97-AF65-F5344CB8AC3E}">
        <p14:creationId xmlns:p14="http://schemas.microsoft.com/office/powerpoint/2010/main" val="24117966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68975DE9-5E15-4975-98EC-FCC299347D2A}" type="slidenum">
              <a:rPr lang="ja-JP" altLang="en-US" sz="1200" smtClean="0">
                <a:solidFill>
                  <a:srgbClr val="000000"/>
                </a:solidFill>
              </a:rPr>
              <a:pPr/>
              <a:t>42</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8040687" cy="630238"/>
          </a:xfrm>
          <a:prstGeom prst="rect">
            <a:avLst/>
          </a:prstGeom>
          <a:noFill/>
          <a:ln>
            <a:noFill/>
          </a:ln>
          <a:extLst>
            <a:ext uri="{909E8E84-426E-40dd-AFC4-6F175D3DCCD1}"/>
            <a:ext uri="{91240B29-F687-4f45-9708-019B960494DF}"/>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defRPr/>
            </a:pPr>
            <a:r>
              <a:rPr lang="ja-JP" altLang="en-US" sz="1700" b="1" smtClean="0">
                <a:effectLst>
                  <a:outerShdw blurRad="38100" dist="38100" dir="2700000" algn="tl">
                    <a:srgbClr val="C0C0C0"/>
                  </a:outerShdw>
                </a:effectLst>
                <a:latin typeface="HGPｺﾞｼｯｸE" panose="020B0900000000000000" pitchFamily="50" charset="-128"/>
              </a:rPr>
              <a:t>③</a:t>
            </a:r>
            <a:r>
              <a:rPr lang="en-US" altLang="ja-JP" sz="1700" b="1" smtClean="0">
                <a:effectLst>
                  <a:outerShdw blurRad="38100" dist="38100" dir="2700000" algn="tl">
                    <a:srgbClr val="C0C0C0"/>
                  </a:outerShdw>
                </a:effectLst>
                <a:latin typeface="HGPｺﾞｼｯｸE" panose="020B0900000000000000" pitchFamily="50" charset="-128"/>
              </a:rPr>
              <a:t>-</a:t>
            </a:r>
            <a:r>
              <a:rPr lang="ja-JP" altLang="en-US" sz="1700" b="1" smtClean="0">
                <a:effectLst>
                  <a:outerShdw blurRad="38100" dist="38100" dir="2700000" algn="tl">
                    <a:srgbClr val="C0C0C0"/>
                  </a:outerShdw>
                </a:effectLst>
                <a:latin typeface="HGPｺﾞｼｯｸE" panose="020B0900000000000000" pitchFamily="50" charset="-128"/>
              </a:rPr>
              <a:t>（５</a:t>
            </a:r>
            <a:r>
              <a:rPr lang="en-US" altLang="ja-JP" sz="1700" b="1" smtClean="0">
                <a:effectLst>
                  <a:outerShdw blurRad="38100" dist="38100" dir="2700000" algn="tl">
                    <a:srgbClr val="C0C0C0"/>
                  </a:outerShdw>
                </a:effectLst>
                <a:latin typeface="HGPｺﾞｼｯｸE" panose="020B0900000000000000" pitchFamily="50" charset="-128"/>
              </a:rPr>
              <a:t>) </a:t>
            </a:r>
            <a:r>
              <a:rPr lang="zh-TW" altLang="en-US" sz="1700" b="1" smtClean="0">
                <a:effectLst>
                  <a:outerShdw blurRad="38100" dist="38100" dir="2700000" algn="tl">
                    <a:srgbClr val="C0C0C0"/>
                  </a:outerShdw>
                </a:effectLst>
              </a:rPr>
              <a:t>極低周波発電技術開発</a:t>
            </a:r>
          </a:p>
          <a:p>
            <a:pPr eaLnBrk="1" hangingPunct="1">
              <a:defRPr/>
            </a:pPr>
            <a:r>
              <a:rPr lang="en-US" altLang="zh-TW" sz="1700" b="1" smtClean="0">
                <a:effectLst>
                  <a:outerShdw blurRad="38100" dist="38100" dir="2700000" algn="tl">
                    <a:srgbClr val="C0C0C0"/>
                  </a:outerShdw>
                </a:effectLst>
              </a:rPr>
              <a:t>                   (</a:t>
            </a:r>
            <a:r>
              <a:rPr lang="zh-TW" altLang="en-US" sz="1700" b="1" smtClean="0">
                <a:effectLst>
                  <a:outerShdw blurRad="38100" dist="38100" dir="2700000" algn="tl">
                    <a:srgbClr val="C0C0C0"/>
                  </a:outerShdw>
                </a:effectLst>
              </a:rPr>
              <a:t>担当：株式会社鷺宮製作所、一般財団法人電力中央研究所 </a:t>
            </a:r>
            <a:r>
              <a:rPr lang="en-US" altLang="zh-TW" sz="1700" b="1" smtClean="0">
                <a:effectLst>
                  <a:outerShdw blurRad="38100" dist="38100" dir="2700000" algn="tl">
                    <a:srgbClr val="C0C0C0"/>
                  </a:outerShdw>
                </a:effectLst>
              </a:rPr>
              <a:t>(</a:t>
            </a:r>
            <a:r>
              <a:rPr lang="zh-TW" altLang="en-US" sz="1700" b="1" smtClean="0">
                <a:effectLst>
                  <a:outerShdw blurRad="38100" dist="38100" dir="2700000" algn="tl">
                    <a:srgbClr val="C0C0C0"/>
                  </a:outerShdw>
                </a:effectLst>
              </a:rPr>
              <a:t>再委託</a:t>
            </a:r>
            <a:r>
              <a:rPr lang="en-US" altLang="zh-TW" sz="1700" b="1" smtClean="0">
                <a:effectLst>
                  <a:outerShdw blurRad="38100" dist="38100" dir="2700000" algn="tl">
                    <a:srgbClr val="C0C0C0"/>
                  </a:outerShdw>
                </a:effectLst>
              </a:rPr>
              <a:t>))</a:t>
            </a:r>
          </a:p>
        </p:txBody>
      </p:sp>
      <p:sp>
        <p:nvSpPr>
          <p:cNvPr id="8196" name="テキスト ボックス 3"/>
          <p:cNvSpPr txBox="1">
            <a:spLocks noChangeArrowheads="1"/>
          </p:cNvSpPr>
          <p:nvPr/>
        </p:nvSpPr>
        <p:spPr bwMode="auto">
          <a:xfrm>
            <a:off x="773113" y="1041400"/>
            <a:ext cx="7667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進捗報告</a:t>
            </a:r>
            <a:endParaRPr lang="en-US" altLang="ja-JP"/>
          </a:p>
        </p:txBody>
      </p:sp>
      <p:grpSp>
        <p:nvGrpSpPr>
          <p:cNvPr id="8197" name="Group 29"/>
          <p:cNvGrpSpPr>
            <a:grpSpLocks/>
          </p:cNvGrpSpPr>
          <p:nvPr/>
        </p:nvGrpSpPr>
        <p:grpSpPr bwMode="auto">
          <a:xfrm>
            <a:off x="-30163" y="2312988"/>
            <a:ext cx="3917951" cy="3038475"/>
            <a:chOff x="436621" y="803347"/>
            <a:chExt cx="3918588" cy="3037916"/>
          </a:xfrm>
        </p:grpSpPr>
        <p:pic>
          <p:nvPicPr>
            <p:cNvPr id="821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6621" y="842031"/>
              <a:ext cx="3918588" cy="2999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3" name="TextBox 6"/>
            <p:cNvSpPr txBox="1">
              <a:spLocks noChangeArrowheads="1"/>
            </p:cNvSpPr>
            <p:nvPr/>
          </p:nvSpPr>
          <p:spPr bwMode="auto">
            <a:xfrm>
              <a:off x="1250409" y="803347"/>
              <a:ext cx="2291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a:t>NMe171204A – Old IL </a:t>
              </a:r>
            </a:p>
          </p:txBody>
        </p:sp>
      </p:grpSp>
      <p:grpSp>
        <p:nvGrpSpPr>
          <p:cNvPr id="8198" name="Group 31"/>
          <p:cNvGrpSpPr>
            <a:grpSpLocks/>
          </p:cNvGrpSpPr>
          <p:nvPr/>
        </p:nvGrpSpPr>
        <p:grpSpPr bwMode="auto">
          <a:xfrm>
            <a:off x="4475163" y="2357438"/>
            <a:ext cx="3916362" cy="3038475"/>
            <a:chOff x="4791830" y="803347"/>
            <a:chExt cx="3915550" cy="3037916"/>
          </a:xfrm>
        </p:grpSpPr>
        <p:pic>
          <p:nvPicPr>
            <p:cNvPr id="8210"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91830" y="844357"/>
              <a:ext cx="3915550" cy="2996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1" name="TextBox 7"/>
            <p:cNvSpPr txBox="1">
              <a:spLocks noChangeArrowheads="1"/>
            </p:cNvSpPr>
            <p:nvPr/>
          </p:nvSpPr>
          <p:spPr bwMode="auto">
            <a:xfrm>
              <a:off x="5289910" y="803347"/>
              <a:ext cx="20837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a:t>NMe171215C</a:t>
              </a:r>
            </a:p>
          </p:txBody>
        </p:sp>
      </p:grpSp>
      <p:grpSp>
        <p:nvGrpSpPr>
          <p:cNvPr id="8199" name="Group 25"/>
          <p:cNvGrpSpPr>
            <a:grpSpLocks/>
          </p:cNvGrpSpPr>
          <p:nvPr/>
        </p:nvGrpSpPr>
        <p:grpSpPr bwMode="auto">
          <a:xfrm>
            <a:off x="219075" y="5272088"/>
            <a:ext cx="1168400" cy="915987"/>
            <a:chOff x="3841374" y="1165975"/>
            <a:chExt cx="1168148" cy="916447"/>
          </a:xfrm>
        </p:grpSpPr>
        <p:sp>
          <p:nvSpPr>
            <p:cNvPr id="8208" name="TextBox 23"/>
            <p:cNvSpPr txBox="1">
              <a:spLocks noChangeArrowheads="1"/>
            </p:cNvSpPr>
            <p:nvPr/>
          </p:nvSpPr>
          <p:spPr bwMode="auto">
            <a:xfrm>
              <a:off x="3841374" y="1712958"/>
              <a:ext cx="1168148" cy="369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l-GR" altLang="ja-JP" sz="1800">
                  <a:latin typeface="Calibri" panose="020F0502020204030204" pitchFamily="34" charset="0"/>
                </a:rPr>
                <a:t>φ</a:t>
              </a:r>
              <a:r>
                <a:rPr lang="en-US" altLang="ja-JP" sz="1800"/>
                <a:t>5.65mm</a:t>
              </a:r>
            </a:p>
          </p:txBody>
        </p:sp>
        <p:sp>
          <p:nvSpPr>
            <p:cNvPr id="13" name="Oval 24"/>
            <p:cNvSpPr>
              <a:spLocks noChangeAspect="1"/>
            </p:cNvSpPr>
            <p:nvPr/>
          </p:nvSpPr>
          <p:spPr>
            <a:xfrm>
              <a:off x="4136585" y="1165975"/>
              <a:ext cx="522175" cy="5209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8200" name="TextBox 27"/>
          <p:cNvSpPr txBox="1">
            <a:spLocks noChangeArrowheads="1"/>
          </p:cNvSpPr>
          <p:nvPr/>
        </p:nvSpPr>
        <p:spPr bwMode="auto">
          <a:xfrm>
            <a:off x="7983538" y="3821113"/>
            <a:ext cx="1103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l-GR" altLang="ja-JP" sz="1800"/>
              <a:t>φ </a:t>
            </a:r>
            <a:r>
              <a:rPr lang="en-US" altLang="ja-JP" sz="1800"/>
              <a:t>4.3mm</a:t>
            </a:r>
          </a:p>
        </p:txBody>
      </p:sp>
      <p:sp>
        <p:nvSpPr>
          <p:cNvPr id="15" name="Oval 28"/>
          <p:cNvSpPr>
            <a:spLocks noChangeAspect="1"/>
          </p:cNvSpPr>
          <p:nvPr/>
        </p:nvSpPr>
        <p:spPr>
          <a:xfrm>
            <a:off x="8437563" y="3249613"/>
            <a:ext cx="393700" cy="393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202" name="テキスト ボックス 1"/>
          <p:cNvSpPr txBox="1">
            <a:spLocks noChangeArrowheads="1"/>
          </p:cNvSpPr>
          <p:nvPr/>
        </p:nvSpPr>
        <p:spPr bwMode="auto">
          <a:xfrm>
            <a:off x="531813" y="1454150"/>
            <a:ext cx="84089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合成直後のイオン液体と、</a:t>
            </a:r>
            <a:r>
              <a:rPr lang="en-US" altLang="ja-JP"/>
              <a:t>3</a:t>
            </a:r>
            <a:r>
              <a:rPr lang="ja-JP" altLang="en-US"/>
              <a:t>ヶ月間以上保管していたものの比較</a:t>
            </a:r>
            <a:endParaRPr lang="en-US" altLang="ja-JP"/>
          </a:p>
          <a:p>
            <a:r>
              <a:rPr lang="ja-JP" altLang="en-US"/>
              <a:t>電極から離れたときの電流を測定　（</a:t>
            </a:r>
            <a:r>
              <a:rPr lang="en-US" altLang="ja-JP"/>
              <a:t>1MOhm</a:t>
            </a:r>
            <a:r>
              <a:rPr lang="ja-JP" altLang="en-US"/>
              <a:t>の抵抗</a:t>
            </a:r>
            <a:r>
              <a:rPr lang="en-US" altLang="ja-JP"/>
              <a:t>)</a:t>
            </a:r>
            <a:endParaRPr lang="ja-JP" altLang="en-US"/>
          </a:p>
        </p:txBody>
      </p:sp>
      <p:sp>
        <p:nvSpPr>
          <p:cNvPr id="8203" name="テキスト ボックス 2"/>
          <p:cNvSpPr txBox="1">
            <a:spLocks noChangeArrowheads="1"/>
          </p:cNvSpPr>
          <p:nvPr/>
        </p:nvSpPr>
        <p:spPr bwMode="auto">
          <a:xfrm>
            <a:off x="1570038" y="5246688"/>
            <a:ext cx="17859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a:t>0.08 V/mm</a:t>
            </a:r>
            <a:r>
              <a:rPr lang="en-US" altLang="ja-JP" baseline="30000"/>
              <a:t>2</a:t>
            </a:r>
            <a:endParaRPr lang="ja-JP" altLang="en-US" baseline="30000"/>
          </a:p>
        </p:txBody>
      </p:sp>
      <p:sp>
        <p:nvSpPr>
          <p:cNvPr id="8204" name="テキスト ボックス 17"/>
          <p:cNvSpPr txBox="1">
            <a:spLocks noChangeArrowheads="1"/>
          </p:cNvSpPr>
          <p:nvPr/>
        </p:nvSpPr>
        <p:spPr bwMode="auto">
          <a:xfrm>
            <a:off x="7221538" y="5272088"/>
            <a:ext cx="17859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a:t>0.35 V/mm</a:t>
            </a:r>
            <a:r>
              <a:rPr lang="en-US" altLang="ja-JP" baseline="30000"/>
              <a:t>2</a:t>
            </a:r>
            <a:endParaRPr lang="ja-JP" altLang="en-US" baseline="30000"/>
          </a:p>
        </p:txBody>
      </p:sp>
      <p:sp>
        <p:nvSpPr>
          <p:cNvPr id="8205" name="左右矢印 1"/>
          <p:cNvSpPr>
            <a:spLocks noChangeArrowheads="1"/>
          </p:cNvSpPr>
          <p:nvPr/>
        </p:nvSpPr>
        <p:spPr bwMode="auto">
          <a:xfrm>
            <a:off x="3746500" y="3568700"/>
            <a:ext cx="889000" cy="482600"/>
          </a:xfrm>
          <a:prstGeom prst="leftRightArrow">
            <a:avLst>
              <a:gd name="adj1" fmla="val 50000"/>
              <a:gd name="adj2" fmla="val 50001"/>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8206" name="テキスト ボックス 2"/>
          <p:cNvSpPr txBox="1">
            <a:spLocks noChangeArrowheads="1"/>
          </p:cNvSpPr>
          <p:nvPr/>
        </p:nvSpPr>
        <p:spPr bwMode="auto">
          <a:xfrm>
            <a:off x="2387600" y="5854700"/>
            <a:ext cx="4121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合成直後の方が出力が大きい</a:t>
            </a:r>
          </a:p>
        </p:txBody>
      </p:sp>
      <p:sp>
        <p:nvSpPr>
          <p:cNvPr id="21" name="テキスト ボックス 20"/>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3-5</a:t>
            </a:r>
            <a:endParaRPr lang="ja-JP" altLang="en-US" sz="1400" dirty="0">
              <a:latin typeface="+mn-ea"/>
              <a:ea typeface="+mn-ea"/>
            </a:endParaRPr>
          </a:p>
        </p:txBody>
      </p:sp>
    </p:spTree>
    <p:extLst>
      <p:ext uri="{BB962C8B-B14F-4D97-AF65-F5344CB8AC3E}">
        <p14:creationId xmlns:p14="http://schemas.microsoft.com/office/powerpoint/2010/main" val="15330018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3726F4FF-9F36-4E75-89FB-FDDF09C0EDB3}" type="slidenum">
              <a:rPr lang="ja-JP" altLang="en-US" sz="1200" smtClean="0">
                <a:solidFill>
                  <a:srgbClr val="000000"/>
                </a:solidFill>
              </a:rPr>
              <a:pPr/>
              <a:t>43</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8040687" cy="630238"/>
          </a:xfrm>
          <a:prstGeom prst="rect">
            <a:avLst/>
          </a:prstGeom>
          <a:noFill/>
          <a:ln>
            <a:noFill/>
          </a:ln>
          <a:extLst>
            <a:ext uri="{909E8E84-426E-40dd-AFC4-6F175D3DCCD1}"/>
            <a:ext uri="{91240B29-F687-4f45-9708-019B960494DF}"/>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defRPr/>
            </a:pPr>
            <a:r>
              <a:rPr lang="ja-JP" altLang="en-US" sz="1700" b="1" dirty="0" smtClean="0">
                <a:effectLst>
                  <a:outerShdw blurRad="38100" dist="38100" dir="2700000" algn="tl">
                    <a:srgbClr val="C0C0C0"/>
                  </a:outerShdw>
                </a:effectLst>
                <a:latin typeface="HGPｺﾞｼｯｸE" panose="020B0900000000000000" pitchFamily="50" charset="-128"/>
              </a:rPr>
              <a:t>③</a:t>
            </a:r>
            <a:r>
              <a:rPr lang="en-US" altLang="ja-JP" sz="1700" b="1" dirty="0" smtClean="0">
                <a:effectLst>
                  <a:outerShdw blurRad="38100" dist="38100" dir="2700000" algn="tl">
                    <a:srgbClr val="C0C0C0"/>
                  </a:outerShdw>
                </a:effectLst>
                <a:latin typeface="HGPｺﾞｼｯｸE" panose="020B0900000000000000" pitchFamily="50" charset="-128"/>
              </a:rPr>
              <a:t>-</a:t>
            </a:r>
            <a:r>
              <a:rPr lang="ja-JP" altLang="en-US" sz="1700" b="1" dirty="0" smtClean="0">
                <a:effectLst>
                  <a:outerShdw blurRad="38100" dist="38100" dir="2700000" algn="tl">
                    <a:srgbClr val="C0C0C0"/>
                  </a:outerShdw>
                </a:effectLst>
                <a:latin typeface="HGPｺﾞｼｯｸE" panose="020B0900000000000000" pitchFamily="50" charset="-128"/>
              </a:rPr>
              <a:t>（５</a:t>
            </a:r>
            <a:r>
              <a:rPr lang="en-US" altLang="ja-JP" sz="1700" b="1" dirty="0" smtClean="0">
                <a:effectLst>
                  <a:outerShdw blurRad="38100" dist="38100" dir="2700000" algn="tl">
                    <a:srgbClr val="C0C0C0"/>
                  </a:outerShdw>
                </a:effectLst>
                <a:latin typeface="HGPｺﾞｼｯｸE" panose="020B0900000000000000" pitchFamily="50" charset="-128"/>
              </a:rPr>
              <a:t>) </a:t>
            </a:r>
            <a:r>
              <a:rPr lang="zh-TW" altLang="en-US" sz="1700" b="1" dirty="0" smtClean="0">
                <a:effectLst>
                  <a:outerShdw blurRad="38100" dist="38100" dir="2700000" algn="tl">
                    <a:srgbClr val="C0C0C0"/>
                  </a:outerShdw>
                </a:effectLst>
              </a:rPr>
              <a:t>極低周波発電技術開発</a:t>
            </a:r>
          </a:p>
          <a:p>
            <a:pPr eaLnBrk="1" hangingPunct="1">
              <a:defRPr/>
            </a:pPr>
            <a:r>
              <a:rPr lang="en-US" altLang="zh-TW" sz="1700" b="1" dirty="0" smtClean="0">
                <a:effectLst>
                  <a:outerShdw blurRad="38100" dist="38100" dir="2700000" algn="tl">
                    <a:srgbClr val="C0C0C0"/>
                  </a:outerShdw>
                </a:effectLst>
              </a:rPr>
              <a:t>                   (</a:t>
            </a:r>
            <a:r>
              <a:rPr lang="zh-TW" altLang="en-US" sz="1700" b="1" dirty="0" smtClean="0">
                <a:effectLst>
                  <a:outerShdw blurRad="38100" dist="38100" dir="2700000" algn="tl">
                    <a:srgbClr val="C0C0C0"/>
                  </a:outerShdw>
                </a:effectLst>
              </a:rPr>
              <a:t>担当：株式会社鷺宮製作所、一般財団法人電力中央研究所 </a:t>
            </a:r>
            <a:r>
              <a:rPr lang="en-US" altLang="zh-TW" sz="1700" b="1" dirty="0" smtClean="0">
                <a:effectLst>
                  <a:outerShdw blurRad="38100" dist="38100" dir="2700000" algn="tl">
                    <a:srgbClr val="C0C0C0"/>
                  </a:outerShdw>
                </a:effectLst>
              </a:rPr>
              <a:t>(</a:t>
            </a:r>
            <a:r>
              <a:rPr lang="zh-TW" altLang="en-US" sz="1700" b="1" dirty="0" smtClean="0">
                <a:effectLst>
                  <a:outerShdw blurRad="38100" dist="38100" dir="2700000" algn="tl">
                    <a:srgbClr val="C0C0C0"/>
                  </a:outerShdw>
                </a:effectLst>
              </a:rPr>
              <a:t>再委託</a:t>
            </a:r>
            <a:r>
              <a:rPr lang="en-US" altLang="zh-TW" sz="1700" b="1" dirty="0" smtClean="0">
                <a:effectLst>
                  <a:outerShdw blurRad="38100" dist="38100" dir="2700000" algn="tl">
                    <a:srgbClr val="C0C0C0"/>
                  </a:outerShdw>
                </a:effectLst>
              </a:rPr>
              <a:t>))</a:t>
            </a:r>
          </a:p>
        </p:txBody>
      </p:sp>
      <p:sp>
        <p:nvSpPr>
          <p:cNvPr id="10244" name="テキスト ボックス 3"/>
          <p:cNvSpPr txBox="1">
            <a:spLocks noChangeArrowheads="1"/>
          </p:cNvSpPr>
          <p:nvPr/>
        </p:nvSpPr>
        <p:spPr bwMode="auto">
          <a:xfrm>
            <a:off x="773113" y="1143000"/>
            <a:ext cx="7667625"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進捗報告</a:t>
            </a:r>
            <a:endParaRPr lang="en-US" altLang="ja-JP"/>
          </a:p>
          <a:p>
            <a:r>
              <a:rPr lang="ja-JP" altLang="en-US"/>
              <a:t>１）イオン液体</a:t>
            </a:r>
            <a:endParaRPr lang="en-US" altLang="ja-JP"/>
          </a:p>
          <a:p>
            <a:r>
              <a:rPr lang="ja-JP" altLang="en-US">
                <a:solidFill>
                  <a:srgbClr val="190FEB"/>
                </a:solidFill>
              </a:rPr>
              <a:t>問題：時間とともにイオン液体同士が重合してしまう。</a:t>
            </a:r>
            <a:endParaRPr lang="en-US" altLang="ja-JP">
              <a:solidFill>
                <a:srgbClr val="190FEB"/>
              </a:solidFill>
            </a:endParaRPr>
          </a:p>
          <a:p>
            <a:r>
              <a:rPr lang="ja-JP" altLang="ja-JP">
                <a:solidFill>
                  <a:srgbClr val="190FEB"/>
                </a:solidFill>
              </a:rPr>
              <a:t>　</a:t>
            </a:r>
            <a:r>
              <a:rPr lang="ja-JP" altLang="en-US">
                <a:solidFill>
                  <a:srgbClr val="190FEB"/>
                </a:solidFill>
              </a:rPr>
              <a:t>　　　そのため発電量が減ってしまう。</a:t>
            </a:r>
            <a:endParaRPr lang="en-US" altLang="ja-JP"/>
          </a:p>
          <a:p>
            <a:r>
              <a:rPr lang="ja-JP" altLang="en-US"/>
              <a:t>　両固定のイオン液体（アニオン、カチオン両方ともに二重結合をもっている。）</a:t>
            </a:r>
            <a:endParaRPr lang="en-US" altLang="ja-JP"/>
          </a:p>
          <a:p>
            <a:r>
              <a:rPr lang="en-US" altLang="ja-JP"/>
              <a:t>NMR</a:t>
            </a:r>
            <a:r>
              <a:rPr lang="ja-JP" altLang="en-US"/>
              <a:t>による分析</a:t>
            </a:r>
            <a:endParaRPr lang="en-US" altLang="ja-JP"/>
          </a:p>
          <a:p>
            <a:r>
              <a:rPr lang="ja-JP" altLang="en-US"/>
              <a:t>　合成してから時間がたつとイオン液体以外の副生成物ができいることを確認。イオン液体同士が重合している</a:t>
            </a:r>
            <a:endParaRPr lang="en-US" altLang="ja-JP"/>
          </a:p>
          <a:p>
            <a:r>
              <a:rPr lang="ja-JP" altLang="en-US">
                <a:solidFill>
                  <a:srgbClr val="FF0000"/>
                </a:solidFill>
              </a:rPr>
              <a:t>　イオン液体の中に重合禁止剤を添加し、保管時は反応を抑える。</a:t>
            </a:r>
          </a:p>
        </p:txBody>
      </p:sp>
      <p:sp>
        <p:nvSpPr>
          <p:cNvPr id="5" name="テキスト ボックス 4"/>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3-5</a:t>
            </a:r>
            <a:endParaRPr lang="ja-JP" altLang="en-US" sz="1400" dirty="0">
              <a:latin typeface="+mn-ea"/>
              <a:ea typeface="+mn-ea"/>
            </a:endParaRPr>
          </a:p>
        </p:txBody>
      </p:sp>
    </p:spTree>
    <p:extLst>
      <p:ext uri="{BB962C8B-B14F-4D97-AF65-F5344CB8AC3E}">
        <p14:creationId xmlns:p14="http://schemas.microsoft.com/office/powerpoint/2010/main" val="391225217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番号プレースホルダー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2083D5FF-16A2-43F3-B8B5-EEB4831C216C}" type="slidenum">
              <a:rPr lang="ja-JP" altLang="en-US" sz="1200" smtClean="0">
                <a:solidFill>
                  <a:srgbClr val="000000"/>
                </a:solidFill>
              </a:rPr>
              <a:pPr/>
              <a:t>44</a:t>
            </a:fld>
            <a:endParaRPr lang="ja-JP" altLang="en-US" sz="1200" smtClean="0">
              <a:solidFill>
                <a:srgbClr val="000000"/>
              </a:solidFill>
            </a:endParaRPr>
          </a:p>
        </p:txBody>
      </p:sp>
      <p:sp>
        <p:nvSpPr>
          <p:cNvPr id="12291" name="正方形/長方形 2"/>
          <p:cNvSpPr>
            <a:spLocks noChangeArrowheads="1"/>
          </p:cNvSpPr>
          <p:nvPr/>
        </p:nvSpPr>
        <p:spPr bwMode="auto">
          <a:xfrm>
            <a:off x="536575" y="1179513"/>
            <a:ext cx="14160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進捗報告</a:t>
            </a:r>
            <a:endParaRPr lang="en-US" altLang="ja-JP"/>
          </a:p>
        </p:txBody>
      </p:sp>
      <p:sp>
        <p:nvSpPr>
          <p:cNvPr id="12292" name="正方形/長方形 3"/>
          <p:cNvSpPr>
            <a:spLocks noChangeArrowheads="1"/>
          </p:cNvSpPr>
          <p:nvPr/>
        </p:nvSpPr>
        <p:spPr bwMode="auto">
          <a:xfrm>
            <a:off x="838200" y="1717675"/>
            <a:ext cx="7696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solidFill>
                  <a:srgbClr val="190FEB"/>
                </a:solidFill>
              </a:rPr>
              <a:t>問題：ただし重合禁止剤がはいっていると</a:t>
            </a:r>
            <a:endParaRPr lang="en-US" altLang="ja-JP"/>
          </a:p>
        </p:txBody>
      </p:sp>
      <p:grpSp>
        <p:nvGrpSpPr>
          <p:cNvPr id="12293" name="Group 32"/>
          <p:cNvGrpSpPr>
            <a:grpSpLocks/>
          </p:cNvGrpSpPr>
          <p:nvPr/>
        </p:nvGrpSpPr>
        <p:grpSpPr bwMode="auto">
          <a:xfrm>
            <a:off x="333375" y="2344738"/>
            <a:ext cx="3917950" cy="3135312"/>
            <a:chOff x="436621" y="3714263"/>
            <a:chExt cx="3918588" cy="3134985"/>
          </a:xfrm>
        </p:grpSpPr>
        <p:pic>
          <p:nvPicPr>
            <p:cNvPr id="1230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6621" y="3850016"/>
              <a:ext cx="3918588" cy="2999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0" name="TextBox 8"/>
            <p:cNvSpPr txBox="1">
              <a:spLocks noChangeArrowheads="1"/>
            </p:cNvSpPr>
            <p:nvPr/>
          </p:nvSpPr>
          <p:spPr bwMode="auto">
            <a:xfrm>
              <a:off x="926602" y="3714263"/>
              <a:ext cx="34121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a:t>NMe171218C</a:t>
              </a:r>
              <a:r>
                <a:rPr lang="ja-JP" altLang="en-US"/>
                <a:t> </a:t>
              </a:r>
              <a:r>
                <a:rPr lang="en-US" altLang="ja-JP"/>
                <a:t>with</a:t>
              </a:r>
              <a:r>
                <a:rPr lang="ja-JP" altLang="en-US"/>
                <a:t> </a:t>
              </a:r>
              <a:r>
                <a:rPr lang="en-US" altLang="ja-JP"/>
                <a:t>BHT</a:t>
              </a:r>
            </a:p>
          </p:txBody>
        </p:sp>
      </p:grpSp>
      <p:grpSp>
        <p:nvGrpSpPr>
          <p:cNvPr id="12294" name="Group 31"/>
          <p:cNvGrpSpPr>
            <a:grpSpLocks/>
          </p:cNvGrpSpPr>
          <p:nvPr/>
        </p:nvGrpSpPr>
        <p:grpSpPr bwMode="auto">
          <a:xfrm>
            <a:off x="4475163" y="2357438"/>
            <a:ext cx="4338637" cy="3038475"/>
            <a:chOff x="4791830" y="803347"/>
            <a:chExt cx="4337246" cy="3037916"/>
          </a:xfrm>
        </p:grpSpPr>
        <p:pic>
          <p:nvPicPr>
            <p:cNvPr id="1230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91830" y="844357"/>
              <a:ext cx="3915550" cy="2996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8" name="TextBox 7"/>
            <p:cNvSpPr txBox="1">
              <a:spLocks noChangeArrowheads="1"/>
            </p:cNvSpPr>
            <p:nvPr/>
          </p:nvSpPr>
          <p:spPr bwMode="auto">
            <a:xfrm>
              <a:off x="5289910" y="803347"/>
              <a:ext cx="3839166" cy="46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a:t>NMe171215C without BHT</a:t>
              </a:r>
            </a:p>
          </p:txBody>
        </p:sp>
      </p:grpSp>
      <p:sp>
        <p:nvSpPr>
          <p:cNvPr id="12295" name="TextBox 27"/>
          <p:cNvSpPr txBox="1">
            <a:spLocks noChangeArrowheads="1"/>
          </p:cNvSpPr>
          <p:nvPr/>
        </p:nvSpPr>
        <p:spPr bwMode="auto">
          <a:xfrm>
            <a:off x="7983538" y="3821113"/>
            <a:ext cx="1103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l-GR" altLang="ja-JP" sz="1800"/>
              <a:t>φ </a:t>
            </a:r>
            <a:r>
              <a:rPr lang="en-US" altLang="ja-JP" sz="1800"/>
              <a:t>4.3mm</a:t>
            </a:r>
          </a:p>
        </p:txBody>
      </p:sp>
      <p:sp>
        <p:nvSpPr>
          <p:cNvPr id="12" name="Oval 28"/>
          <p:cNvSpPr>
            <a:spLocks noChangeAspect="1"/>
          </p:cNvSpPr>
          <p:nvPr/>
        </p:nvSpPr>
        <p:spPr>
          <a:xfrm>
            <a:off x="8437563" y="3249613"/>
            <a:ext cx="393700" cy="393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297" name="テキスト ボックス 17"/>
          <p:cNvSpPr txBox="1">
            <a:spLocks noChangeArrowheads="1"/>
          </p:cNvSpPr>
          <p:nvPr/>
        </p:nvSpPr>
        <p:spPr bwMode="auto">
          <a:xfrm>
            <a:off x="7221538" y="5272088"/>
            <a:ext cx="17859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a:t>0.35 V/mm</a:t>
            </a:r>
            <a:r>
              <a:rPr lang="en-US" altLang="ja-JP" baseline="30000"/>
              <a:t>2</a:t>
            </a:r>
            <a:endParaRPr lang="ja-JP" altLang="en-US" baseline="30000"/>
          </a:p>
        </p:txBody>
      </p:sp>
      <p:sp>
        <p:nvSpPr>
          <p:cNvPr id="14" name="Oval 42"/>
          <p:cNvSpPr>
            <a:spLocks noChangeAspect="1"/>
          </p:cNvSpPr>
          <p:nvPr/>
        </p:nvSpPr>
        <p:spPr>
          <a:xfrm>
            <a:off x="441325" y="5384800"/>
            <a:ext cx="51435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299" name="TextBox 43"/>
          <p:cNvSpPr txBox="1">
            <a:spLocks noChangeArrowheads="1"/>
          </p:cNvSpPr>
          <p:nvPr/>
        </p:nvSpPr>
        <p:spPr bwMode="auto">
          <a:xfrm>
            <a:off x="276225" y="6010275"/>
            <a:ext cx="8905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800"/>
              <a:t>8.1mm</a:t>
            </a:r>
          </a:p>
        </p:txBody>
      </p:sp>
      <p:cxnSp>
        <p:nvCxnSpPr>
          <p:cNvPr id="16" name="Straight Arrow Connector 47"/>
          <p:cNvCxnSpPr/>
          <p:nvPr/>
        </p:nvCxnSpPr>
        <p:spPr>
          <a:xfrm flipH="1">
            <a:off x="438150" y="5946775"/>
            <a:ext cx="514350" cy="0"/>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301" name="TextBox 48"/>
          <p:cNvSpPr txBox="1">
            <a:spLocks noChangeArrowheads="1"/>
          </p:cNvSpPr>
          <p:nvPr/>
        </p:nvSpPr>
        <p:spPr bwMode="auto">
          <a:xfrm>
            <a:off x="1176338" y="5427663"/>
            <a:ext cx="889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800"/>
              <a:t>7.2mm</a:t>
            </a:r>
          </a:p>
        </p:txBody>
      </p:sp>
      <p:cxnSp>
        <p:nvCxnSpPr>
          <p:cNvPr id="18" name="Straight Arrow Connector 50"/>
          <p:cNvCxnSpPr/>
          <p:nvPr/>
        </p:nvCxnSpPr>
        <p:spPr>
          <a:xfrm>
            <a:off x="1096963" y="5384800"/>
            <a:ext cx="0" cy="457200"/>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303" name="テキスト ボックス 17"/>
          <p:cNvSpPr txBox="1">
            <a:spLocks noChangeArrowheads="1"/>
          </p:cNvSpPr>
          <p:nvPr/>
        </p:nvSpPr>
        <p:spPr bwMode="auto">
          <a:xfrm>
            <a:off x="2281238" y="5335588"/>
            <a:ext cx="178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a:t>0.15 V/mm</a:t>
            </a:r>
            <a:r>
              <a:rPr lang="en-US" altLang="ja-JP" baseline="30000"/>
              <a:t>2</a:t>
            </a:r>
            <a:endParaRPr lang="ja-JP" altLang="en-US" baseline="30000"/>
          </a:p>
        </p:txBody>
      </p:sp>
      <p:sp>
        <p:nvSpPr>
          <p:cNvPr id="12304" name="テキスト ボックス 19"/>
          <p:cNvSpPr txBox="1">
            <a:spLocks noChangeArrowheads="1"/>
          </p:cNvSpPr>
          <p:nvPr/>
        </p:nvSpPr>
        <p:spPr bwMode="auto">
          <a:xfrm>
            <a:off x="2298700" y="5956300"/>
            <a:ext cx="5335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en-US"/>
              <a:t>禁止剤の影響か出力が下がってしまう。</a:t>
            </a:r>
            <a:endParaRPr lang="ja-JP" altLang="en-US"/>
          </a:p>
        </p:txBody>
      </p:sp>
      <p:sp>
        <p:nvSpPr>
          <p:cNvPr id="22" name="テキスト ボックス 3"/>
          <p:cNvSpPr txBox="1">
            <a:spLocks noChangeArrowheads="1"/>
          </p:cNvSpPr>
          <p:nvPr/>
        </p:nvSpPr>
        <p:spPr bwMode="auto">
          <a:xfrm>
            <a:off x="1055688" y="31750"/>
            <a:ext cx="8040687" cy="630238"/>
          </a:xfrm>
          <a:prstGeom prst="rect">
            <a:avLst/>
          </a:prstGeom>
          <a:noFill/>
          <a:ln>
            <a:noFill/>
          </a:ln>
          <a:extLst>
            <a:ext uri="{909E8E84-426E-40dd-AFC4-6F175D3DCCD1}"/>
            <a:ext uri="{91240B29-F687-4f45-9708-019B960494DF}"/>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hangingPunct="1">
              <a:defRPr/>
            </a:pPr>
            <a:r>
              <a:rPr lang="ja-JP" altLang="en-US" sz="1700" b="1" dirty="0" smtClean="0">
                <a:effectLst>
                  <a:outerShdw blurRad="38100" dist="38100" dir="2700000" algn="tl">
                    <a:srgbClr val="C0C0C0"/>
                  </a:outerShdw>
                </a:effectLst>
                <a:latin typeface="HGPｺﾞｼｯｸE" panose="020B0900000000000000" pitchFamily="50" charset="-128"/>
              </a:rPr>
              <a:t>③</a:t>
            </a:r>
            <a:r>
              <a:rPr lang="en-US" altLang="ja-JP" sz="1700" b="1" dirty="0" smtClean="0">
                <a:effectLst>
                  <a:outerShdw blurRad="38100" dist="38100" dir="2700000" algn="tl">
                    <a:srgbClr val="C0C0C0"/>
                  </a:outerShdw>
                </a:effectLst>
                <a:latin typeface="HGPｺﾞｼｯｸE" panose="020B0900000000000000" pitchFamily="50" charset="-128"/>
              </a:rPr>
              <a:t>-</a:t>
            </a:r>
            <a:r>
              <a:rPr lang="ja-JP" altLang="en-US" sz="1700" b="1" dirty="0" smtClean="0">
                <a:effectLst>
                  <a:outerShdw blurRad="38100" dist="38100" dir="2700000" algn="tl">
                    <a:srgbClr val="C0C0C0"/>
                  </a:outerShdw>
                </a:effectLst>
                <a:latin typeface="HGPｺﾞｼｯｸE" panose="020B0900000000000000" pitchFamily="50" charset="-128"/>
              </a:rPr>
              <a:t>（５</a:t>
            </a:r>
            <a:r>
              <a:rPr lang="en-US" altLang="ja-JP" sz="1700" b="1" dirty="0" smtClean="0">
                <a:effectLst>
                  <a:outerShdw blurRad="38100" dist="38100" dir="2700000" algn="tl">
                    <a:srgbClr val="C0C0C0"/>
                  </a:outerShdw>
                </a:effectLst>
                <a:latin typeface="HGPｺﾞｼｯｸE" panose="020B0900000000000000" pitchFamily="50" charset="-128"/>
              </a:rPr>
              <a:t>) </a:t>
            </a:r>
            <a:r>
              <a:rPr lang="zh-TW" altLang="en-US" sz="1700" b="1" dirty="0" smtClean="0">
                <a:effectLst>
                  <a:outerShdw blurRad="38100" dist="38100" dir="2700000" algn="tl">
                    <a:srgbClr val="C0C0C0"/>
                  </a:outerShdw>
                </a:effectLst>
              </a:rPr>
              <a:t>極低周波発電技術開発</a:t>
            </a:r>
          </a:p>
          <a:p>
            <a:pPr eaLnBrk="1" hangingPunct="1">
              <a:defRPr/>
            </a:pPr>
            <a:r>
              <a:rPr lang="en-US" altLang="zh-TW" sz="1700" b="1" dirty="0" smtClean="0">
                <a:effectLst>
                  <a:outerShdw blurRad="38100" dist="38100" dir="2700000" algn="tl">
                    <a:srgbClr val="C0C0C0"/>
                  </a:outerShdw>
                </a:effectLst>
              </a:rPr>
              <a:t>                   (</a:t>
            </a:r>
            <a:r>
              <a:rPr lang="zh-TW" altLang="en-US" sz="1700" b="1" dirty="0" smtClean="0">
                <a:effectLst>
                  <a:outerShdw blurRad="38100" dist="38100" dir="2700000" algn="tl">
                    <a:srgbClr val="C0C0C0"/>
                  </a:outerShdw>
                </a:effectLst>
              </a:rPr>
              <a:t>担当：株式会社鷺宮製作所、一般財団法人電力中央研究所 </a:t>
            </a:r>
            <a:r>
              <a:rPr lang="en-US" altLang="zh-TW" sz="1700" b="1" dirty="0" smtClean="0">
                <a:effectLst>
                  <a:outerShdw blurRad="38100" dist="38100" dir="2700000" algn="tl">
                    <a:srgbClr val="C0C0C0"/>
                  </a:outerShdw>
                </a:effectLst>
              </a:rPr>
              <a:t>(</a:t>
            </a:r>
            <a:r>
              <a:rPr lang="zh-TW" altLang="en-US" sz="1700" b="1" dirty="0" smtClean="0">
                <a:effectLst>
                  <a:outerShdw blurRad="38100" dist="38100" dir="2700000" algn="tl">
                    <a:srgbClr val="C0C0C0"/>
                  </a:outerShdw>
                </a:effectLst>
              </a:rPr>
              <a:t>再委託</a:t>
            </a:r>
            <a:r>
              <a:rPr lang="en-US" altLang="zh-TW" sz="1700" b="1" dirty="0" smtClean="0">
                <a:effectLst>
                  <a:outerShdw blurRad="38100" dist="38100" dir="2700000" algn="tl">
                    <a:srgbClr val="C0C0C0"/>
                  </a:outerShdw>
                </a:effectLst>
              </a:rPr>
              <a:t>))</a:t>
            </a:r>
          </a:p>
        </p:txBody>
      </p:sp>
      <p:sp>
        <p:nvSpPr>
          <p:cNvPr id="23" name="テキスト ボックス 22"/>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3-5</a:t>
            </a:r>
            <a:endParaRPr lang="ja-JP" altLang="en-US" sz="1400" dirty="0">
              <a:latin typeface="+mn-ea"/>
              <a:ea typeface="+mn-ea"/>
            </a:endParaRPr>
          </a:p>
        </p:txBody>
      </p:sp>
    </p:spTree>
    <p:extLst>
      <p:ext uri="{BB962C8B-B14F-4D97-AF65-F5344CB8AC3E}">
        <p14:creationId xmlns:p14="http://schemas.microsoft.com/office/powerpoint/2010/main" val="2307021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495E26E8-49D1-47F2-BD37-8F32450D2872}" type="slidenum">
              <a:rPr lang="ja-JP" altLang="en-US" sz="1200" smtClean="0">
                <a:solidFill>
                  <a:srgbClr val="000000"/>
                </a:solidFill>
              </a:rPr>
              <a:pPr/>
              <a:t>45</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8037512"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（６</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ja-JP" altLang="en-US" sz="1750" b="1" kern="0" dirty="0" smtClean="0">
                <a:effectLst>
                  <a:outerShdw blurRad="38100" dist="38100" dir="2700000" algn="tl">
                    <a:srgbClr val="C0C0C0"/>
                  </a:outerShdw>
                </a:effectLst>
              </a:rPr>
              <a:t>量産化</a:t>
            </a:r>
            <a:r>
              <a:rPr lang="ja-JP" altLang="en-US" sz="1750" b="1" kern="0" dirty="0">
                <a:effectLst>
                  <a:outerShdw blurRad="38100" dist="38100" dir="2700000" algn="tl">
                    <a:srgbClr val="C0C0C0"/>
                  </a:outerShdw>
                </a:effectLst>
              </a:rPr>
              <a:t>プロセスの</a:t>
            </a:r>
            <a:r>
              <a:rPr lang="ja-JP" altLang="en-US" sz="1750" b="1" kern="0" dirty="0" smtClean="0">
                <a:effectLst>
                  <a:outerShdw blurRad="38100" dist="38100" dir="2700000" algn="tl">
                    <a:srgbClr val="C0C0C0"/>
                  </a:outerShdw>
                </a:effectLst>
              </a:rPr>
              <a:t>調査</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zh-TW" sz="1750" b="1" kern="0" dirty="0" smtClean="0">
                <a:effectLst>
                  <a:outerShdw blurRad="38100" dist="38100" dir="2700000" algn="tl">
                    <a:srgbClr val="C0C0C0"/>
                  </a:outerShdw>
                </a:effectLst>
              </a:rPr>
              <a:t>                                                          (</a:t>
            </a:r>
            <a:r>
              <a:rPr lang="zh-TW" altLang="en-US" sz="1750" b="1" kern="0" dirty="0">
                <a:effectLst>
                  <a:outerShdw blurRad="38100" dist="38100" dir="2700000" algn="tl">
                    <a:srgbClr val="C0C0C0"/>
                  </a:outerShdw>
                </a:effectLst>
              </a:rPr>
              <a:t>担当</a:t>
            </a:r>
            <a:r>
              <a:rPr lang="zh-TW" altLang="en-US" sz="1750" b="1" kern="0" dirty="0" smtClean="0">
                <a:effectLst>
                  <a:outerShdw blurRad="38100" dist="38100" dir="2700000" algn="tl">
                    <a:srgbClr val="C0C0C0"/>
                  </a:outerShdw>
                </a:effectLst>
              </a:rPr>
              <a:t>：</a:t>
            </a:r>
            <a:r>
              <a:rPr lang="ja-JP" altLang="en-US" sz="1750" b="1" kern="0" dirty="0">
                <a:effectLst>
                  <a:outerShdw blurRad="38100" dist="38100" dir="2700000" algn="tl">
                    <a:srgbClr val="C0C0C0"/>
                  </a:outerShdw>
                </a:effectLst>
              </a:rPr>
              <a:t>一般財団法人</a:t>
            </a:r>
            <a:r>
              <a:rPr lang="ja-JP" altLang="en-US" sz="1750" b="1" kern="0" dirty="0" smtClean="0">
                <a:effectLst>
                  <a:outerShdw blurRad="38100" dist="38100" dir="2700000" algn="tl">
                    <a:srgbClr val="C0C0C0"/>
                  </a:outerShdw>
                </a:effectLst>
              </a:rPr>
              <a:t>マイクロマシンセンター</a:t>
            </a:r>
            <a:r>
              <a:rPr lang="en-US" altLang="ja-JP" sz="1750" b="1" kern="0" dirty="0" smtClean="0">
                <a:effectLst>
                  <a:outerShdw blurRad="38100" dist="38100" dir="2700000" algn="tl">
                    <a:srgbClr val="C0C0C0"/>
                  </a:outerShdw>
                </a:effectLst>
              </a:rPr>
              <a:t>)</a:t>
            </a:r>
            <a:endParaRPr lang="en-US" altLang="zh-TW" sz="1750" b="1" kern="0" dirty="0">
              <a:effectLst>
                <a:outerShdw blurRad="38100" dist="38100" dir="2700000" algn="tl">
                  <a:srgbClr val="C0C0C0"/>
                </a:outerShdw>
              </a:effectLst>
            </a:endParaRPr>
          </a:p>
        </p:txBody>
      </p:sp>
      <p:sp>
        <p:nvSpPr>
          <p:cNvPr id="4100" name="正方形/長方形 4"/>
          <p:cNvSpPr>
            <a:spLocks noChangeArrowheads="1"/>
          </p:cNvSpPr>
          <p:nvPr/>
        </p:nvSpPr>
        <p:spPr bwMode="auto">
          <a:xfrm>
            <a:off x="322263" y="746125"/>
            <a:ext cx="8048625"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ja-JP" sz="1800"/>
              <a:t>【発表概要】</a:t>
            </a:r>
            <a:endParaRPr lang="en-US" altLang="ja-JP" sz="1800"/>
          </a:p>
          <a:p>
            <a:r>
              <a:rPr lang="ja-JP" altLang="en-US" sz="1800"/>
              <a:t>　</a:t>
            </a:r>
            <a:r>
              <a:rPr lang="ja-JP" altLang="en-US" sz="1600"/>
              <a:t>先生から、</a:t>
            </a:r>
            <a:r>
              <a:rPr lang="ja-JP" altLang="ja-JP" sz="1600"/>
              <a:t>早期に具体的なプロセス構造を決めて、進めていく</a:t>
            </a:r>
            <a:r>
              <a:rPr lang="ja-JP" altLang="en-US" sz="1600"/>
              <a:t>事という指摘を受け、</a:t>
            </a:r>
            <a:endParaRPr lang="en-US" altLang="ja-JP" sz="1600"/>
          </a:p>
          <a:p>
            <a:r>
              <a:rPr lang="ja-JP" altLang="en-US" sz="1600"/>
              <a:t>　鷺宮さん、静大さんと試作の進め方について打合せを実施。事後、現状プロセスの資料を頂き、試作検討準備を行った。</a:t>
            </a:r>
            <a:endParaRPr lang="en-US" altLang="ja-JP" sz="1600"/>
          </a:p>
          <a:p>
            <a:r>
              <a:rPr lang="ja-JP" altLang="en-US" sz="1600"/>
              <a:t>　　・厚膜低抵抗</a:t>
            </a:r>
            <a:r>
              <a:rPr lang="en-US" altLang="ja-JP" sz="1600"/>
              <a:t>SOI</a:t>
            </a:r>
            <a:r>
              <a:rPr lang="ja-JP" altLang="en-US" sz="1600"/>
              <a:t>ウエハを用いた、</a:t>
            </a:r>
            <a:r>
              <a:rPr lang="en-US" altLang="ja-JP" sz="1600"/>
              <a:t>3</a:t>
            </a:r>
            <a:r>
              <a:rPr lang="ja-JP" altLang="en-US" sz="1600"/>
              <a:t>電極構造発電デバイスの試作を行う</a:t>
            </a:r>
            <a:endParaRPr lang="ja-JP" altLang="ja-JP" sz="1600"/>
          </a:p>
          <a:p>
            <a:r>
              <a:rPr lang="en-US" altLang="ja-JP" sz="1600"/>
              <a:t>  </a:t>
            </a:r>
            <a:r>
              <a:rPr lang="ja-JP" altLang="en-US" sz="1600"/>
              <a:t>　・量産化プロセスの課題である、パッケージ技術の陽極接合のガラス基板電極、取り出し構造について、検討振動デバイス構造、加工法から電極構成の候補を検討した。</a:t>
            </a:r>
            <a:endParaRPr lang="en-US" altLang="ja-JP" sz="1600"/>
          </a:p>
          <a:p>
            <a:r>
              <a:rPr lang="ja-JP" altLang="en-US" sz="1600"/>
              <a:t>　　　　基板が低抵抗なのでワイヤーボンド法、貫通壁メタル成膜取り出し法が候補である。</a:t>
            </a:r>
            <a:endParaRPr lang="en-US" altLang="ja-JP" sz="1600"/>
          </a:p>
          <a:p>
            <a:r>
              <a:rPr lang="ja-JP" altLang="en-US" sz="1600"/>
              <a:t>　　　</a:t>
            </a:r>
            <a:endParaRPr lang="ja-JP" altLang="ja-JP" sz="1600"/>
          </a:p>
          <a:p>
            <a:r>
              <a:rPr lang="ja-JP" altLang="ja-JP" sz="1600"/>
              <a:t>【指摘事項】</a:t>
            </a:r>
          </a:p>
          <a:p>
            <a:r>
              <a:rPr lang="ja-JP" altLang="ja-JP" sz="1600"/>
              <a:t>・</a:t>
            </a:r>
            <a:r>
              <a:rPr lang="ja-JP" altLang="en-US" sz="1600"/>
              <a:t>出力を低下させない様に、電極構造は小さくする必要がある。そのため、開口部の大きさは小さい方が良い。</a:t>
            </a:r>
            <a:endParaRPr lang="en-US" altLang="ja-JP" sz="1600"/>
          </a:p>
          <a:p>
            <a:r>
              <a:rPr lang="ja-JP" altLang="en-US" sz="1600"/>
              <a:t>・</a:t>
            </a:r>
            <a:r>
              <a:rPr lang="en-US" altLang="ja-JP" sz="1600"/>
              <a:t>SOI</a:t>
            </a:r>
            <a:r>
              <a:rPr lang="ja-JP" altLang="en-US" sz="1600"/>
              <a:t>の価格が高いので、</a:t>
            </a:r>
            <a:r>
              <a:rPr lang="en-US" altLang="ja-JP" sz="1600"/>
              <a:t>SOI</a:t>
            </a:r>
            <a:r>
              <a:rPr lang="ja-JP" altLang="en-US" sz="1600"/>
              <a:t>から作ることを考えても良いだろう</a:t>
            </a:r>
            <a:endParaRPr lang="ja-JP" altLang="ja-JP" sz="1600"/>
          </a:p>
          <a:p>
            <a:r>
              <a:rPr lang="en-US" altLang="ja-JP" sz="1600"/>
              <a:t> </a:t>
            </a:r>
            <a:endParaRPr lang="ja-JP" altLang="ja-JP" sz="1600"/>
          </a:p>
          <a:p>
            <a:r>
              <a:rPr lang="ja-JP" altLang="ja-JP" sz="1600"/>
              <a:t>【今後について】</a:t>
            </a:r>
          </a:p>
          <a:p>
            <a:r>
              <a:rPr lang="ja-JP" altLang="ja-JP" sz="1600"/>
              <a:t>・</a:t>
            </a:r>
            <a:r>
              <a:rPr lang="ja-JP" altLang="en-US" sz="1600"/>
              <a:t>材料、マスク手配を進め、試作を開始する。陽極接合条件の立ち上げは年明けに実施する。</a:t>
            </a:r>
            <a:endParaRPr lang="ja-JP" altLang="ja-JP" sz="1800"/>
          </a:p>
        </p:txBody>
      </p:sp>
      <p:sp>
        <p:nvSpPr>
          <p:cNvPr id="5" name="テキスト ボックス 4"/>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3-6</a:t>
            </a:r>
            <a:endParaRPr lang="ja-JP" altLang="en-US" sz="1400" dirty="0">
              <a:latin typeface="+mn-ea"/>
              <a:ea typeface="+mn-ea"/>
            </a:endParaRPr>
          </a:p>
        </p:txBody>
      </p:sp>
    </p:spTree>
    <p:extLst>
      <p:ext uri="{BB962C8B-B14F-4D97-AF65-F5344CB8AC3E}">
        <p14:creationId xmlns:p14="http://schemas.microsoft.com/office/powerpoint/2010/main" val="170433349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B34158CD-C4E0-4A4C-83C6-14F9427638A9}" type="slidenum">
              <a:rPr lang="ja-JP" altLang="en-US" sz="1200" smtClean="0">
                <a:solidFill>
                  <a:srgbClr val="000000"/>
                </a:solidFill>
              </a:rPr>
              <a:pPr/>
              <a:t>46</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8037512"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（６</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ja-JP" altLang="en-US" sz="1750" b="1" kern="0" dirty="0" smtClean="0">
                <a:effectLst>
                  <a:outerShdw blurRad="38100" dist="38100" dir="2700000" algn="tl">
                    <a:srgbClr val="C0C0C0"/>
                  </a:outerShdw>
                </a:effectLst>
              </a:rPr>
              <a:t>量産化</a:t>
            </a:r>
            <a:r>
              <a:rPr lang="ja-JP" altLang="en-US" sz="1750" b="1" kern="0" dirty="0">
                <a:effectLst>
                  <a:outerShdw blurRad="38100" dist="38100" dir="2700000" algn="tl">
                    <a:srgbClr val="C0C0C0"/>
                  </a:outerShdw>
                </a:effectLst>
              </a:rPr>
              <a:t>プロセスの</a:t>
            </a:r>
            <a:r>
              <a:rPr lang="ja-JP" altLang="en-US" sz="1750" b="1" kern="0" dirty="0" smtClean="0">
                <a:effectLst>
                  <a:outerShdw blurRad="38100" dist="38100" dir="2700000" algn="tl">
                    <a:srgbClr val="C0C0C0"/>
                  </a:outerShdw>
                </a:effectLst>
              </a:rPr>
              <a:t>調査</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zh-TW" sz="1750" b="1" kern="0" dirty="0" smtClean="0">
                <a:effectLst>
                  <a:outerShdw blurRad="38100" dist="38100" dir="2700000" algn="tl">
                    <a:srgbClr val="C0C0C0"/>
                  </a:outerShdw>
                </a:effectLst>
              </a:rPr>
              <a:t>                                                          (</a:t>
            </a:r>
            <a:r>
              <a:rPr lang="zh-TW" altLang="en-US" sz="1750" b="1" kern="0" dirty="0">
                <a:effectLst>
                  <a:outerShdw blurRad="38100" dist="38100" dir="2700000" algn="tl">
                    <a:srgbClr val="C0C0C0"/>
                  </a:outerShdw>
                </a:effectLst>
              </a:rPr>
              <a:t>担当</a:t>
            </a:r>
            <a:r>
              <a:rPr lang="zh-TW" altLang="en-US" sz="1750" b="1" kern="0" dirty="0" smtClean="0">
                <a:effectLst>
                  <a:outerShdw blurRad="38100" dist="38100" dir="2700000" algn="tl">
                    <a:srgbClr val="C0C0C0"/>
                  </a:outerShdw>
                </a:effectLst>
              </a:rPr>
              <a:t>：</a:t>
            </a:r>
            <a:r>
              <a:rPr lang="ja-JP" altLang="en-US" sz="1750" b="1" kern="0" dirty="0">
                <a:effectLst>
                  <a:outerShdw blurRad="38100" dist="38100" dir="2700000" algn="tl">
                    <a:srgbClr val="C0C0C0"/>
                  </a:outerShdw>
                </a:effectLst>
              </a:rPr>
              <a:t>一般財団法人</a:t>
            </a:r>
            <a:r>
              <a:rPr lang="ja-JP" altLang="en-US" sz="1750" b="1" kern="0" dirty="0" smtClean="0">
                <a:effectLst>
                  <a:outerShdw blurRad="38100" dist="38100" dir="2700000" algn="tl">
                    <a:srgbClr val="C0C0C0"/>
                  </a:outerShdw>
                </a:effectLst>
              </a:rPr>
              <a:t>マイクロマシンセンター</a:t>
            </a:r>
            <a:r>
              <a:rPr lang="en-US" altLang="ja-JP" sz="1750" b="1" kern="0" dirty="0" smtClean="0">
                <a:effectLst>
                  <a:outerShdw blurRad="38100" dist="38100" dir="2700000" algn="tl">
                    <a:srgbClr val="C0C0C0"/>
                  </a:outerShdw>
                </a:effectLst>
              </a:rPr>
              <a:t>)</a:t>
            </a:r>
            <a:endParaRPr lang="en-US" altLang="zh-TW" sz="1750" b="1" kern="0" dirty="0">
              <a:effectLst>
                <a:outerShdw blurRad="38100" dist="38100" dir="2700000" algn="tl">
                  <a:srgbClr val="C0C0C0"/>
                </a:outerShdw>
              </a:effectLst>
            </a:endParaRPr>
          </a:p>
        </p:txBody>
      </p:sp>
      <p:sp>
        <p:nvSpPr>
          <p:cNvPr id="6148" name="テキスト ボックス 1"/>
          <p:cNvSpPr txBox="1">
            <a:spLocks noChangeArrowheads="1"/>
          </p:cNvSpPr>
          <p:nvPr/>
        </p:nvSpPr>
        <p:spPr bwMode="auto">
          <a:xfrm>
            <a:off x="738188" y="996950"/>
            <a:ext cx="32448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▶平成２９年度　計画</a:t>
            </a:r>
          </a:p>
        </p:txBody>
      </p:sp>
      <p:graphicFrame>
        <p:nvGraphicFramePr>
          <p:cNvPr id="6149" name="オブジェクト 5"/>
          <p:cNvGraphicFramePr>
            <a:graphicFrameLocks noChangeAspect="1"/>
          </p:cNvGraphicFramePr>
          <p:nvPr/>
        </p:nvGraphicFramePr>
        <p:xfrm>
          <a:off x="614363" y="1568450"/>
          <a:ext cx="7791450" cy="2813050"/>
        </p:xfrm>
        <a:graphic>
          <a:graphicData uri="http://schemas.openxmlformats.org/presentationml/2006/ole">
            <mc:AlternateContent xmlns:mc="http://schemas.openxmlformats.org/markup-compatibility/2006">
              <mc:Choice xmlns:v="urn:schemas-microsoft-com:vml" Requires="v">
                <p:oleObj spid="_x0000_s18435" name="ワークシート" r:id="rId4" imgW="5511800" imgH="2501900" progId="Excel.Sheet.12">
                  <p:embed/>
                </p:oleObj>
              </mc:Choice>
              <mc:Fallback>
                <p:oleObj name="ワークシート" r:id="rId4" imgW="5511800" imgH="2501900" progId="Excel.Shee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4363" y="1568450"/>
                        <a:ext cx="7791450" cy="281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右矢印 2"/>
          <p:cNvSpPr/>
          <p:nvPr/>
        </p:nvSpPr>
        <p:spPr bwMode="auto">
          <a:xfrm>
            <a:off x="692150" y="2290763"/>
            <a:ext cx="7472363" cy="720725"/>
          </a:xfrm>
          <a:prstGeom prst="rightArrow">
            <a:avLst/>
          </a:prstGeom>
          <a:solidFill>
            <a:schemeClr val="bg1"/>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r>
              <a:rPr lang="ja-JP" altLang="en-US" sz="1600">
                <a:latin typeface="+mn-ea"/>
              </a:rPr>
              <a:t>ウエハレベル真空パッケージングの量産化プロセス技術の調査</a:t>
            </a:r>
            <a:endParaRPr lang="en-US" altLang="ja-JP" sz="1600" dirty="0">
              <a:latin typeface="+mn-ea"/>
            </a:endParaRPr>
          </a:p>
        </p:txBody>
      </p:sp>
      <p:sp>
        <p:nvSpPr>
          <p:cNvPr id="6151" name="右矢印 1"/>
          <p:cNvSpPr>
            <a:spLocks noChangeArrowheads="1"/>
          </p:cNvSpPr>
          <p:nvPr/>
        </p:nvSpPr>
        <p:spPr bwMode="auto">
          <a:xfrm>
            <a:off x="5130800" y="3254375"/>
            <a:ext cx="3003550" cy="890588"/>
          </a:xfrm>
          <a:prstGeom prst="rightArrow">
            <a:avLst>
              <a:gd name="adj1" fmla="val 50000"/>
              <a:gd name="adj2" fmla="val 49995"/>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dist"/>
            <a:r>
              <a:rPr lang="ja-JP" altLang="en-US" sz="1400" u="sng">
                <a:solidFill>
                  <a:srgbClr val="FF0000"/>
                </a:solidFill>
              </a:rPr>
              <a:t>ウエハレベルパッケージング</a:t>
            </a:r>
            <a:endParaRPr lang="en-US" altLang="ja-JP" sz="1400" u="sng">
              <a:solidFill>
                <a:srgbClr val="FF0000"/>
              </a:solidFill>
            </a:endParaRPr>
          </a:p>
          <a:p>
            <a:pPr algn="dist"/>
            <a:r>
              <a:rPr lang="ja-JP" altLang="en-US" sz="1400" u="sng">
                <a:solidFill>
                  <a:srgbClr val="FF0000"/>
                </a:solidFill>
              </a:rPr>
              <a:t>工程試作</a:t>
            </a:r>
          </a:p>
        </p:txBody>
      </p:sp>
      <p:sp>
        <p:nvSpPr>
          <p:cNvPr id="8" name="テキスト ボックス 7"/>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3-6</a:t>
            </a:r>
            <a:endParaRPr lang="ja-JP" altLang="en-US" sz="1400" dirty="0">
              <a:latin typeface="+mn-ea"/>
              <a:ea typeface="+mn-ea"/>
            </a:endParaRPr>
          </a:p>
        </p:txBody>
      </p:sp>
    </p:spTree>
    <p:extLst>
      <p:ext uri="{BB962C8B-B14F-4D97-AF65-F5344CB8AC3E}">
        <p14:creationId xmlns:p14="http://schemas.microsoft.com/office/powerpoint/2010/main" val="239813080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210314B0-C92C-45D2-B700-82583ACDDCC7}" type="slidenum">
              <a:rPr lang="ja-JP" altLang="en-US" sz="1200" smtClean="0">
                <a:solidFill>
                  <a:srgbClr val="000000"/>
                </a:solidFill>
              </a:rPr>
              <a:pPr/>
              <a:t>47</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8037512"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（６</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ja-JP" altLang="en-US" sz="1750" b="1" kern="0" dirty="0" smtClean="0">
                <a:effectLst>
                  <a:outerShdw blurRad="38100" dist="38100" dir="2700000" algn="tl">
                    <a:srgbClr val="C0C0C0"/>
                  </a:outerShdw>
                </a:effectLst>
              </a:rPr>
              <a:t>量産化</a:t>
            </a:r>
            <a:r>
              <a:rPr lang="ja-JP" altLang="en-US" sz="1750" b="1" kern="0" dirty="0">
                <a:effectLst>
                  <a:outerShdw blurRad="38100" dist="38100" dir="2700000" algn="tl">
                    <a:srgbClr val="C0C0C0"/>
                  </a:outerShdw>
                </a:effectLst>
              </a:rPr>
              <a:t>プロセスの</a:t>
            </a:r>
            <a:r>
              <a:rPr lang="ja-JP" altLang="en-US" sz="1750" b="1" kern="0" dirty="0" smtClean="0">
                <a:effectLst>
                  <a:outerShdw blurRad="38100" dist="38100" dir="2700000" algn="tl">
                    <a:srgbClr val="C0C0C0"/>
                  </a:outerShdw>
                </a:effectLst>
              </a:rPr>
              <a:t>調査</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zh-TW" sz="1750" b="1" kern="0" dirty="0" smtClean="0">
                <a:effectLst>
                  <a:outerShdw blurRad="38100" dist="38100" dir="2700000" algn="tl">
                    <a:srgbClr val="C0C0C0"/>
                  </a:outerShdw>
                </a:effectLst>
              </a:rPr>
              <a:t>                                                          (</a:t>
            </a:r>
            <a:r>
              <a:rPr lang="zh-TW" altLang="en-US" sz="1750" b="1" kern="0" dirty="0">
                <a:effectLst>
                  <a:outerShdw blurRad="38100" dist="38100" dir="2700000" algn="tl">
                    <a:srgbClr val="C0C0C0"/>
                  </a:outerShdw>
                </a:effectLst>
              </a:rPr>
              <a:t>担当</a:t>
            </a:r>
            <a:r>
              <a:rPr lang="zh-TW" altLang="en-US" sz="1750" b="1" kern="0" dirty="0" smtClean="0">
                <a:effectLst>
                  <a:outerShdw blurRad="38100" dist="38100" dir="2700000" algn="tl">
                    <a:srgbClr val="C0C0C0"/>
                  </a:outerShdw>
                </a:effectLst>
              </a:rPr>
              <a:t>：</a:t>
            </a:r>
            <a:r>
              <a:rPr lang="ja-JP" altLang="en-US" sz="1750" b="1" kern="0" dirty="0">
                <a:effectLst>
                  <a:outerShdw blurRad="38100" dist="38100" dir="2700000" algn="tl">
                    <a:srgbClr val="C0C0C0"/>
                  </a:outerShdw>
                </a:effectLst>
              </a:rPr>
              <a:t>一般財団法人</a:t>
            </a:r>
            <a:r>
              <a:rPr lang="ja-JP" altLang="en-US" sz="1750" b="1" kern="0" dirty="0" smtClean="0">
                <a:effectLst>
                  <a:outerShdw blurRad="38100" dist="38100" dir="2700000" algn="tl">
                    <a:srgbClr val="C0C0C0"/>
                  </a:outerShdw>
                </a:effectLst>
              </a:rPr>
              <a:t>マイクロマシンセンター</a:t>
            </a:r>
            <a:r>
              <a:rPr lang="en-US" altLang="ja-JP" sz="1750" b="1" kern="0" dirty="0" smtClean="0">
                <a:effectLst>
                  <a:outerShdw blurRad="38100" dist="38100" dir="2700000" algn="tl">
                    <a:srgbClr val="C0C0C0"/>
                  </a:outerShdw>
                </a:effectLst>
              </a:rPr>
              <a:t>)</a:t>
            </a:r>
            <a:endParaRPr lang="en-US" altLang="zh-TW" sz="1750" b="1" kern="0" dirty="0">
              <a:effectLst>
                <a:outerShdw blurRad="38100" dist="38100" dir="2700000" algn="tl">
                  <a:srgbClr val="C0C0C0"/>
                </a:outerShdw>
              </a:effectLst>
            </a:endParaRPr>
          </a:p>
        </p:txBody>
      </p:sp>
      <p:sp>
        <p:nvSpPr>
          <p:cNvPr id="8196" name="テキスト ボックス 3"/>
          <p:cNvSpPr txBox="1">
            <a:spLocks noChangeArrowheads="1"/>
          </p:cNvSpPr>
          <p:nvPr/>
        </p:nvSpPr>
        <p:spPr bwMode="auto">
          <a:xfrm>
            <a:off x="666750" y="1076325"/>
            <a:ext cx="7667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a:t>進捗報告</a:t>
            </a:r>
          </a:p>
        </p:txBody>
      </p:sp>
      <p:sp>
        <p:nvSpPr>
          <p:cNvPr id="8197" name="正方形/長方形 2"/>
          <p:cNvSpPr>
            <a:spLocks noChangeArrowheads="1"/>
          </p:cNvSpPr>
          <p:nvPr/>
        </p:nvSpPr>
        <p:spPr bwMode="auto">
          <a:xfrm>
            <a:off x="374650" y="1628775"/>
            <a:ext cx="6330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800"/>
              <a:t>・ウエハレベルパッケージング工程試作の進捗</a:t>
            </a:r>
          </a:p>
        </p:txBody>
      </p:sp>
      <p:sp>
        <p:nvSpPr>
          <p:cNvPr id="8198" name="テキスト ボックス 3"/>
          <p:cNvSpPr txBox="1">
            <a:spLocks noChangeArrowheads="1"/>
          </p:cNvSpPr>
          <p:nvPr/>
        </p:nvSpPr>
        <p:spPr bwMode="auto">
          <a:xfrm>
            <a:off x="1265238" y="2068513"/>
            <a:ext cx="75374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t>・</a:t>
            </a:r>
            <a:r>
              <a:rPr lang="en-US" altLang="ja-JP" sz="1600"/>
              <a:t>SOI</a:t>
            </a:r>
            <a:r>
              <a:rPr lang="ja-JP" altLang="en-US" sz="1600"/>
              <a:t>ウエハ入手済み</a:t>
            </a:r>
            <a:endParaRPr lang="en-US" altLang="ja-JP" sz="1600"/>
          </a:p>
          <a:p>
            <a:r>
              <a:rPr lang="ja-JP" altLang="en-US" sz="1600"/>
              <a:t>・</a:t>
            </a:r>
            <a:r>
              <a:rPr lang="en-US" altLang="ja-JP" sz="1600"/>
              <a:t>4</a:t>
            </a:r>
            <a:r>
              <a:rPr lang="ja-JP" altLang="en-US" sz="1600"/>
              <a:t>インチ及び</a:t>
            </a:r>
            <a:r>
              <a:rPr lang="en-US" altLang="ja-JP" sz="1600"/>
              <a:t>8</a:t>
            </a:r>
            <a:r>
              <a:rPr lang="ja-JP" altLang="en-US" sz="1600"/>
              <a:t>インチウエハ用マスク</a:t>
            </a:r>
            <a:r>
              <a:rPr lang="en-US" altLang="ja-JP" sz="1600"/>
              <a:t>CAD</a:t>
            </a:r>
            <a:r>
              <a:rPr lang="ja-JP" altLang="en-US" sz="1600"/>
              <a:t>実施手配中</a:t>
            </a:r>
            <a:endParaRPr lang="en-US" altLang="ja-JP" sz="1600"/>
          </a:p>
          <a:p>
            <a:r>
              <a:rPr lang="ja-JP" altLang="en-US" sz="1600"/>
              <a:t>　　　</a:t>
            </a:r>
            <a:r>
              <a:rPr lang="en-US" altLang="ja-JP" sz="1600"/>
              <a:t>CAD</a:t>
            </a:r>
            <a:r>
              <a:rPr lang="ja-JP" altLang="en-US" sz="1600"/>
              <a:t>データは、静大さんから入手　くし歯パターンの</a:t>
            </a:r>
            <a:r>
              <a:rPr lang="en-US" altLang="ja-JP" sz="1600"/>
              <a:t>L</a:t>
            </a:r>
            <a:r>
              <a:rPr lang="ja-JP" altLang="en-US" sz="1600"/>
              <a:t>＆</a:t>
            </a:r>
            <a:r>
              <a:rPr lang="en-US" altLang="ja-JP" sz="1600"/>
              <a:t>S</a:t>
            </a:r>
            <a:r>
              <a:rPr lang="ja-JP" altLang="en-US" sz="1600"/>
              <a:t>　最小</a:t>
            </a:r>
            <a:r>
              <a:rPr lang="en-US" altLang="ja-JP" sz="1600"/>
              <a:t>10μ</a:t>
            </a:r>
            <a:r>
              <a:rPr lang="ja-JP" altLang="en-US" sz="1600"/>
              <a:t>ｍ</a:t>
            </a:r>
          </a:p>
        </p:txBody>
      </p:sp>
      <p:sp>
        <p:nvSpPr>
          <p:cNvPr id="8199" name="テキスト ボックス 4"/>
          <p:cNvSpPr txBox="1">
            <a:spLocks noChangeArrowheads="1"/>
          </p:cNvSpPr>
          <p:nvPr/>
        </p:nvSpPr>
        <p:spPr bwMode="auto">
          <a:xfrm>
            <a:off x="1662113" y="3011488"/>
            <a:ext cx="77406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t>ステルスダイシング対応するため、表面くし歯、裏面構造データを変更</a:t>
            </a:r>
          </a:p>
        </p:txBody>
      </p:sp>
      <p:sp>
        <p:nvSpPr>
          <p:cNvPr id="8200" name="角丸四角形 5"/>
          <p:cNvSpPr>
            <a:spLocks noChangeArrowheads="1"/>
          </p:cNvSpPr>
          <p:nvPr/>
        </p:nvSpPr>
        <p:spPr bwMode="auto">
          <a:xfrm>
            <a:off x="1458913" y="4443413"/>
            <a:ext cx="2863850" cy="774700"/>
          </a:xfrm>
          <a:prstGeom prst="roundRect">
            <a:avLst>
              <a:gd name="adj" fmla="val 16667"/>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8" name="円/楕円 7"/>
          <p:cNvSpPr/>
          <p:nvPr/>
        </p:nvSpPr>
        <p:spPr bwMode="auto">
          <a:xfrm>
            <a:off x="2254250" y="4692650"/>
            <a:ext cx="239713" cy="128588"/>
          </a:xfrm>
          <a:prstGeom prst="ellipse">
            <a:avLst/>
          </a:prstGeom>
          <a:solidFill>
            <a:schemeClr val="bg2">
              <a:lumMod val="60000"/>
              <a:lumOff val="40000"/>
            </a:schemeClr>
          </a:solidFill>
          <a:ln w="25400" cap="flat" cmpd="sng" algn="ctr">
            <a:noFill/>
            <a:prstDash val="solid"/>
            <a:round/>
            <a:headEnd type="none" w="med" len="med"/>
            <a:tailEnd type="none" w="med" len="med"/>
          </a:ln>
          <a:effectLst/>
          <a:extLst/>
        </p:spPr>
        <p:txBody>
          <a:bodyPr wrap="none" anchor="ctr"/>
          <a:lstStyle/>
          <a:p>
            <a:pPr algn="ctr" eaLnBrk="1" hangingPunct="1">
              <a:defRPr/>
            </a:pPr>
            <a:endParaRPr lang="ja-JP" altLang="en-US">
              <a:latin typeface="Arial" charset="0"/>
            </a:endParaRPr>
          </a:p>
        </p:txBody>
      </p:sp>
      <p:sp>
        <p:nvSpPr>
          <p:cNvPr id="12" name="円/楕円 11"/>
          <p:cNvSpPr/>
          <p:nvPr/>
        </p:nvSpPr>
        <p:spPr bwMode="auto">
          <a:xfrm>
            <a:off x="2254250" y="4835525"/>
            <a:ext cx="239713" cy="128588"/>
          </a:xfrm>
          <a:prstGeom prst="ellipse">
            <a:avLst/>
          </a:prstGeom>
          <a:solidFill>
            <a:schemeClr val="bg2">
              <a:lumMod val="60000"/>
              <a:lumOff val="40000"/>
            </a:schemeClr>
          </a:solidFill>
          <a:ln w="25400" cap="flat" cmpd="sng" algn="ctr">
            <a:noFill/>
            <a:prstDash val="solid"/>
            <a:round/>
            <a:headEnd type="none" w="med" len="med"/>
            <a:tailEnd type="none" w="med" len="med"/>
          </a:ln>
          <a:effectLst/>
          <a:extLst/>
        </p:spPr>
        <p:txBody>
          <a:bodyPr wrap="none" anchor="ctr"/>
          <a:lstStyle/>
          <a:p>
            <a:pPr algn="ctr" eaLnBrk="1" hangingPunct="1">
              <a:defRPr/>
            </a:pPr>
            <a:endParaRPr lang="ja-JP" altLang="en-US">
              <a:latin typeface="Arial" charset="0"/>
            </a:endParaRPr>
          </a:p>
        </p:txBody>
      </p:sp>
      <p:sp>
        <p:nvSpPr>
          <p:cNvPr id="13" name="円/楕円 12"/>
          <p:cNvSpPr/>
          <p:nvPr/>
        </p:nvSpPr>
        <p:spPr bwMode="auto">
          <a:xfrm>
            <a:off x="2254250" y="4997450"/>
            <a:ext cx="239713" cy="128588"/>
          </a:xfrm>
          <a:prstGeom prst="ellipse">
            <a:avLst/>
          </a:prstGeom>
          <a:solidFill>
            <a:schemeClr val="bg2">
              <a:lumMod val="60000"/>
              <a:lumOff val="40000"/>
            </a:schemeClr>
          </a:solidFill>
          <a:ln w="25400" cap="flat" cmpd="sng" algn="ctr">
            <a:noFill/>
            <a:prstDash val="solid"/>
            <a:round/>
            <a:headEnd type="none" w="med" len="med"/>
            <a:tailEnd type="none" w="med" len="med"/>
          </a:ln>
          <a:effectLst/>
          <a:extLst/>
        </p:spPr>
        <p:txBody>
          <a:bodyPr wrap="none" anchor="ctr"/>
          <a:lstStyle/>
          <a:p>
            <a:pPr algn="ctr" eaLnBrk="1" hangingPunct="1">
              <a:defRPr/>
            </a:pPr>
            <a:endParaRPr lang="ja-JP" altLang="en-US">
              <a:latin typeface="Arial" charset="0"/>
            </a:endParaRPr>
          </a:p>
        </p:txBody>
      </p:sp>
      <p:sp>
        <p:nvSpPr>
          <p:cNvPr id="14" name="円/楕円 13"/>
          <p:cNvSpPr/>
          <p:nvPr/>
        </p:nvSpPr>
        <p:spPr bwMode="auto">
          <a:xfrm>
            <a:off x="2254250" y="4506913"/>
            <a:ext cx="239713" cy="130175"/>
          </a:xfrm>
          <a:prstGeom prst="ellipse">
            <a:avLst/>
          </a:prstGeom>
          <a:solidFill>
            <a:schemeClr val="bg2">
              <a:lumMod val="60000"/>
              <a:lumOff val="40000"/>
            </a:schemeClr>
          </a:solidFill>
          <a:ln w="25400" cap="flat" cmpd="sng" algn="ctr">
            <a:noFill/>
            <a:prstDash val="solid"/>
            <a:round/>
            <a:headEnd type="none" w="med" len="med"/>
            <a:tailEnd type="none" w="med" len="med"/>
          </a:ln>
          <a:effectLst/>
          <a:extLst/>
        </p:spPr>
        <p:txBody>
          <a:bodyPr wrap="none" anchor="ctr"/>
          <a:lstStyle/>
          <a:p>
            <a:pPr algn="ctr" eaLnBrk="1" hangingPunct="1">
              <a:defRPr/>
            </a:pPr>
            <a:endParaRPr lang="ja-JP" altLang="en-US">
              <a:latin typeface="Arial" charset="0"/>
            </a:endParaRPr>
          </a:p>
        </p:txBody>
      </p:sp>
      <p:sp>
        <p:nvSpPr>
          <p:cNvPr id="8205" name="二等辺三角形 6"/>
          <p:cNvSpPr>
            <a:spLocks noChangeArrowheads="1"/>
          </p:cNvSpPr>
          <p:nvPr/>
        </p:nvSpPr>
        <p:spPr bwMode="auto">
          <a:xfrm flipV="1">
            <a:off x="2244725" y="3824288"/>
            <a:ext cx="276225" cy="757237"/>
          </a:xfrm>
          <a:prstGeom prst="triangle">
            <a:avLst>
              <a:gd name="adj" fmla="val 50000"/>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8206" name="テキスト ボックス 8"/>
          <p:cNvSpPr txBox="1">
            <a:spLocks noChangeArrowheads="1"/>
          </p:cNvSpPr>
          <p:nvPr/>
        </p:nvSpPr>
        <p:spPr bwMode="auto">
          <a:xfrm>
            <a:off x="1589088" y="5357813"/>
            <a:ext cx="3362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t>ステルスダイシング原理</a:t>
            </a:r>
          </a:p>
        </p:txBody>
      </p:sp>
      <p:sp>
        <p:nvSpPr>
          <p:cNvPr id="8207" name="テキスト ボックス 9"/>
          <p:cNvSpPr txBox="1">
            <a:spLocks noChangeArrowheads="1"/>
          </p:cNvSpPr>
          <p:nvPr/>
        </p:nvSpPr>
        <p:spPr bwMode="auto">
          <a:xfrm>
            <a:off x="2779713" y="4876800"/>
            <a:ext cx="15890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400"/>
              <a:t>Si</a:t>
            </a:r>
            <a:r>
              <a:rPr lang="ja-JP" altLang="en-US" sz="1400"/>
              <a:t>変性スポット</a:t>
            </a:r>
          </a:p>
        </p:txBody>
      </p:sp>
      <p:cxnSp>
        <p:nvCxnSpPr>
          <p:cNvPr id="8208" name="直線矢印コネクタ 14"/>
          <p:cNvCxnSpPr>
            <a:cxnSpLocks noChangeShapeType="1"/>
          </p:cNvCxnSpPr>
          <p:nvPr/>
        </p:nvCxnSpPr>
        <p:spPr bwMode="auto">
          <a:xfrm flipH="1">
            <a:off x="2382838" y="5053013"/>
            <a:ext cx="461962" cy="17462"/>
          </a:xfrm>
          <a:prstGeom prst="straightConnector1">
            <a:avLst/>
          </a:prstGeom>
          <a:noFill/>
          <a:ln w="25400"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09" name="直線矢印コネクタ 17"/>
          <p:cNvCxnSpPr>
            <a:cxnSpLocks noChangeShapeType="1"/>
          </p:cNvCxnSpPr>
          <p:nvPr/>
        </p:nvCxnSpPr>
        <p:spPr bwMode="auto">
          <a:xfrm>
            <a:off x="2641600" y="3962400"/>
            <a:ext cx="0" cy="415925"/>
          </a:xfrm>
          <a:prstGeom prst="straightConnector1">
            <a:avLst/>
          </a:prstGeom>
          <a:noFill/>
          <a:ln w="25400" algn="ctr">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10" name="テキスト ボックス 20"/>
          <p:cNvSpPr txBox="1">
            <a:spLocks noChangeArrowheads="1"/>
          </p:cNvSpPr>
          <p:nvPr/>
        </p:nvSpPr>
        <p:spPr bwMode="auto">
          <a:xfrm>
            <a:off x="2443163" y="3606800"/>
            <a:ext cx="15890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t>レーザ光</a:t>
            </a:r>
          </a:p>
        </p:txBody>
      </p:sp>
      <p:sp>
        <p:nvSpPr>
          <p:cNvPr id="8211" name="テキスト ボックス 21"/>
          <p:cNvSpPr txBox="1">
            <a:spLocks noChangeArrowheads="1"/>
          </p:cNvSpPr>
          <p:nvPr/>
        </p:nvSpPr>
        <p:spPr bwMode="auto">
          <a:xfrm>
            <a:off x="2987675" y="4465638"/>
            <a:ext cx="15890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400"/>
              <a:t>Si</a:t>
            </a:r>
            <a:r>
              <a:rPr lang="ja-JP" altLang="en-US" sz="1400"/>
              <a:t>基板</a:t>
            </a:r>
          </a:p>
        </p:txBody>
      </p:sp>
      <p:sp>
        <p:nvSpPr>
          <p:cNvPr id="8212" name="テキスト ボックス 22"/>
          <p:cNvSpPr txBox="1">
            <a:spLocks noChangeArrowheads="1"/>
          </p:cNvSpPr>
          <p:nvPr/>
        </p:nvSpPr>
        <p:spPr bwMode="auto">
          <a:xfrm>
            <a:off x="4429125" y="3551238"/>
            <a:ext cx="4779963" cy="12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t>・低抵抗</a:t>
            </a:r>
            <a:r>
              <a:rPr lang="en-US" altLang="ja-JP" sz="1600"/>
              <a:t>SOI</a:t>
            </a:r>
            <a:r>
              <a:rPr lang="ja-JP" altLang="en-US" sz="1600"/>
              <a:t>は、レーザ光の吸収率が高い</a:t>
            </a:r>
            <a:endParaRPr lang="en-US" altLang="ja-JP" sz="1600"/>
          </a:p>
          <a:p>
            <a:r>
              <a:rPr lang="ja-JP" altLang="en-US" sz="1400"/>
              <a:t>　（</a:t>
            </a:r>
            <a:r>
              <a:rPr lang="en-US" altLang="ja-JP" sz="1400"/>
              <a:t>MNOIC</a:t>
            </a:r>
            <a:r>
              <a:rPr lang="ja-JP" altLang="en-US" sz="1400"/>
              <a:t>が使用している装置では　</a:t>
            </a:r>
            <a:r>
              <a:rPr lang="en-US" altLang="ja-JP" sz="1400"/>
              <a:t>400µ</a:t>
            </a:r>
            <a:r>
              <a:rPr lang="ja-JP" altLang="en-US" sz="1400"/>
              <a:t>ｍ程度が限度）</a:t>
            </a:r>
            <a:endParaRPr lang="en-US" altLang="ja-JP" sz="1400"/>
          </a:p>
          <a:p>
            <a:endParaRPr lang="en-US" altLang="ja-JP" sz="1400"/>
          </a:p>
          <a:p>
            <a:r>
              <a:rPr lang="ja-JP" altLang="en-US" sz="1600"/>
              <a:t>・表面ダイシングラインに大きな段差があると、</a:t>
            </a:r>
            <a:endParaRPr lang="en-US" altLang="ja-JP" sz="1600"/>
          </a:p>
          <a:p>
            <a:r>
              <a:rPr lang="ja-JP" altLang="en-US" sz="1600"/>
              <a:t>フォーカスが追従しない</a:t>
            </a:r>
            <a:endParaRPr lang="en-US" altLang="ja-JP" sz="1600"/>
          </a:p>
        </p:txBody>
      </p:sp>
      <p:sp>
        <p:nvSpPr>
          <p:cNvPr id="8213" name="右矢印 18"/>
          <p:cNvSpPr>
            <a:spLocks noChangeArrowheads="1"/>
          </p:cNvSpPr>
          <p:nvPr/>
        </p:nvSpPr>
        <p:spPr bwMode="auto">
          <a:xfrm>
            <a:off x="4849813" y="5135563"/>
            <a:ext cx="488950" cy="258762"/>
          </a:xfrm>
          <a:prstGeom prst="rightArrow">
            <a:avLst>
              <a:gd name="adj1" fmla="val 50000"/>
              <a:gd name="adj2" fmla="val 49916"/>
            </a:avLst>
          </a:prstGeom>
          <a:solidFill>
            <a:schemeClr val="bg1"/>
          </a:solidFill>
          <a:ln w="254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p>
        </p:txBody>
      </p:sp>
      <p:sp>
        <p:nvSpPr>
          <p:cNvPr id="8214" name="テキスト ボックス 19"/>
          <p:cNvSpPr txBox="1">
            <a:spLocks noChangeArrowheads="1"/>
          </p:cNvSpPr>
          <p:nvPr/>
        </p:nvSpPr>
        <p:spPr bwMode="auto">
          <a:xfrm>
            <a:off x="5421313" y="4932363"/>
            <a:ext cx="3797300" cy="58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t>裏面加工パターンにダイシングラインを、ウエハ全面に形成</a:t>
            </a:r>
          </a:p>
        </p:txBody>
      </p:sp>
      <p:sp>
        <p:nvSpPr>
          <p:cNvPr id="8215" name="テキスト ボックス 25"/>
          <p:cNvSpPr txBox="1">
            <a:spLocks noChangeArrowheads="1"/>
          </p:cNvSpPr>
          <p:nvPr/>
        </p:nvSpPr>
        <p:spPr bwMode="auto">
          <a:xfrm>
            <a:off x="5411788" y="5583238"/>
            <a:ext cx="3797300" cy="58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600"/>
              <a:t>表面くし歯パターンにダイシングラインを削除</a:t>
            </a:r>
          </a:p>
        </p:txBody>
      </p:sp>
      <p:sp>
        <p:nvSpPr>
          <p:cNvPr id="8216" name="テキスト ボックス 23"/>
          <p:cNvSpPr txBox="1">
            <a:spLocks noChangeArrowheads="1"/>
          </p:cNvSpPr>
          <p:nvPr/>
        </p:nvSpPr>
        <p:spPr bwMode="auto">
          <a:xfrm>
            <a:off x="1182688" y="6188075"/>
            <a:ext cx="70278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800"/>
              <a:t>＊ウエハレベルのパッケージング構造の場合はダイシンライン不必要</a:t>
            </a:r>
          </a:p>
        </p:txBody>
      </p:sp>
      <p:sp>
        <p:nvSpPr>
          <p:cNvPr id="25" name="テキスト ボックス 24"/>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3-6</a:t>
            </a:r>
            <a:endParaRPr lang="ja-JP" altLang="en-US" sz="1400" dirty="0">
              <a:latin typeface="+mn-ea"/>
              <a:ea typeface="+mn-ea"/>
            </a:endParaRPr>
          </a:p>
        </p:txBody>
      </p:sp>
    </p:spTree>
    <p:extLst>
      <p:ext uri="{BB962C8B-B14F-4D97-AF65-F5344CB8AC3E}">
        <p14:creationId xmlns:p14="http://schemas.microsoft.com/office/powerpoint/2010/main" val="358801136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613150BC-99FE-4E82-9A32-2147663F5778}" type="slidenum">
              <a:rPr lang="ja-JP" altLang="en-US" sz="1200" smtClean="0">
                <a:solidFill>
                  <a:srgbClr val="000000"/>
                </a:solidFill>
              </a:rPr>
              <a:pPr/>
              <a:t>48</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8037512"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（６</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ja-JP" altLang="en-US" sz="1750" b="1" kern="0" dirty="0" smtClean="0">
                <a:effectLst>
                  <a:outerShdw blurRad="38100" dist="38100" dir="2700000" algn="tl">
                    <a:srgbClr val="C0C0C0"/>
                  </a:outerShdw>
                </a:effectLst>
                <a:latin typeface="HGPｺﾞｼｯｸE" panose="020B0900000000000000" pitchFamily="50" charset="-128"/>
              </a:rPr>
              <a:t>陽極接合シーケンス</a:t>
            </a:r>
            <a:endParaRPr lang="en-US" altLang="ja-JP" sz="1750" b="1" kern="0" dirty="0" smtClean="0">
              <a:effectLst>
                <a:outerShdw blurRad="38100" dist="38100" dir="2700000" algn="tl">
                  <a:srgbClr val="C0C0C0"/>
                </a:outerShdw>
              </a:effectLst>
            </a:endParaRPr>
          </a:p>
          <a:p>
            <a:pPr eaLnBrk="1" fontAlgn="auto" hangingPunct="1">
              <a:spcBef>
                <a:spcPts val="0"/>
              </a:spcBef>
              <a:spcAft>
                <a:spcPts val="0"/>
              </a:spcAft>
              <a:defRPr/>
            </a:pPr>
            <a:r>
              <a:rPr lang="en-US" altLang="zh-TW" sz="1750" b="1" kern="0" dirty="0" smtClean="0">
                <a:effectLst>
                  <a:outerShdw blurRad="38100" dist="38100" dir="2700000" algn="tl">
                    <a:srgbClr val="C0C0C0"/>
                  </a:outerShdw>
                </a:effectLst>
              </a:rPr>
              <a:t>                                                          (</a:t>
            </a:r>
            <a:r>
              <a:rPr lang="zh-TW" altLang="en-US" sz="1750" b="1" kern="0" dirty="0">
                <a:effectLst>
                  <a:outerShdw blurRad="38100" dist="38100" dir="2700000" algn="tl">
                    <a:srgbClr val="C0C0C0"/>
                  </a:outerShdw>
                </a:effectLst>
              </a:rPr>
              <a:t>担当</a:t>
            </a:r>
            <a:r>
              <a:rPr lang="zh-TW" altLang="en-US" sz="1750" b="1" kern="0" dirty="0" smtClean="0">
                <a:effectLst>
                  <a:outerShdw blurRad="38100" dist="38100" dir="2700000" algn="tl">
                    <a:srgbClr val="C0C0C0"/>
                  </a:outerShdw>
                </a:effectLst>
              </a:rPr>
              <a:t>：</a:t>
            </a:r>
            <a:r>
              <a:rPr lang="ja-JP" altLang="en-US" sz="1750" b="1" kern="0" dirty="0">
                <a:effectLst>
                  <a:outerShdw blurRad="38100" dist="38100" dir="2700000" algn="tl">
                    <a:srgbClr val="C0C0C0"/>
                  </a:outerShdw>
                </a:effectLst>
              </a:rPr>
              <a:t>一般財団法人</a:t>
            </a:r>
            <a:r>
              <a:rPr lang="ja-JP" altLang="en-US" sz="1750" b="1" kern="0" dirty="0" smtClean="0">
                <a:effectLst>
                  <a:outerShdw blurRad="38100" dist="38100" dir="2700000" algn="tl">
                    <a:srgbClr val="C0C0C0"/>
                  </a:outerShdw>
                </a:effectLst>
              </a:rPr>
              <a:t>マイクロマシンセンター</a:t>
            </a:r>
            <a:r>
              <a:rPr lang="en-US" altLang="ja-JP" sz="1750" b="1" kern="0" dirty="0" smtClean="0">
                <a:effectLst>
                  <a:outerShdw blurRad="38100" dist="38100" dir="2700000" algn="tl">
                    <a:srgbClr val="C0C0C0"/>
                  </a:outerShdw>
                </a:effectLst>
              </a:rPr>
              <a:t>)</a:t>
            </a:r>
            <a:endParaRPr lang="en-US" altLang="zh-TW" sz="1750" b="1" kern="0" dirty="0">
              <a:effectLst>
                <a:outerShdw blurRad="38100" dist="38100" dir="2700000" algn="tl">
                  <a:srgbClr val="C0C0C0"/>
                </a:outerShdw>
              </a:effectLst>
            </a:endParaRPr>
          </a:p>
        </p:txBody>
      </p:sp>
      <p:graphicFrame>
        <p:nvGraphicFramePr>
          <p:cNvPr id="4" name="グラフ 3"/>
          <p:cNvGraphicFramePr>
            <a:graphicFrameLocks/>
          </p:cNvGraphicFramePr>
          <p:nvPr/>
        </p:nvGraphicFramePr>
        <p:xfrm>
          <a:off x="372331" y="2416274"/>
          <a:ext cx="8295410" cy="3318164"/>
        </p:xfrm>
        <a:graphic>
          <a:graphicData uri="http://schemas.openxmlformats.org/drawingml/2006/chart">
            <c:chart xmlns:c="http://schemas.openxmlformats.org/drawingml/2006/chart" xmlns:r="http://schemas.openxmlformats.org/officeDocument/2006/relationships" r:id="rId3"/>
          </a:graphicData>
        </a:graphic>
      </p:graphicFrame>
      <p:sp>
        <p:nvSpPr>
          <p:cNvPr id="10245" name="テキスト ボックス 2"/>
          <p:cNvSpPr txBox="1">
            <a:spLocks noChangeArrowheads="1"/>
          </p:cNvSpPr>
          <p:nvPr/>
        </p:nvSpPr>
        <p:spPr bwMode="auto">
          <a:xfrm>
            <a:off x="379413" y="731838"/>
            <a:ext cx="914400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en-US" altLang="ja-JP" sz="1600"/>
              <a:t>WtoW</a:t>
            </a:r>
            <a:r>
              <a:rPr lang="ja-JP" altLang="en-US" sz="1600"/>
              <a:t>接合装置の陽極接合テスト　「ハイブリッドボンディング」</a:t>
            </a:r>
            <a:endParaRPr lang="en-US" altLang="ja-JP" sz="1600"/>
          </a:p>
          <a:p>
            <a:r>
              <a:rPr lang="ja-JP" altLang="en-US" sz="1600"/>
              <a:t>　ボンドテック社のハイブリッドボンディングによる低温ボイドレス接合方法を実施</a:t>
            </a:r>
            <a:endParaRPr lang="en-US" altLang="ja-JP" sz="1600"/>
          </a:p>
          <a:p>
            <a:r>
              <a:rPr lang="ja-JP" altLang="en-US" sz="1600"/>
              <a:t>　シリコンウェハ、ガラスウェハを接合前にプラズマ処理することで、</a:t>
            </a:r>
            <a:endParaRPr lang="en-US" altLang="ja-JP" sz="1600"/>
          </a:p>
          <a:p>
            <a:r>
              <a:rPr lang="ja-JP" altLang="en-US" sz="1600"/>
              <a:t>　陽極接合処理温度を</a:t>
            </a:r>
            <a:r>
              <a:rPr lang="en-US" altLang="ja-JP" sz="1600"/>
              <a:t>200℃</a:t>
            </a:r>
            <a:r>
              <a:rPr lang="ja-JP" altLang="en-US" sz="1600"/>
              <a:t>ぐらいに低下可能　　</a:t>
            </a:r>
            <a:r>
              <a:rPr lang="ja-JP" altLang="en-US" sz="1600">
                <a:hlinkClick r:id="rId4"/>
              </a:rPr>
              <a:t>　　　</a:t>
            </a:r>
            <a:r>
              <a:rPr lang="en-US" altLang="ja-JP" sz="1600">
                <a:hlinkClick r:id="rId4"/>
              </a:rPr>
              <a:t>https://www.jstage.jst.go.jp/article/ejisso/20/0/20_0_11/_pdf/-char/ja</a:t>
            </a:r>
            <a:r>
              <a:rPr lang="ja-JP" altLang="en-US" sz="1600"/>
              <a:t>）</a:t>
            </a:r>
          </a:p>
        </p:txBody>
      </p:sp>
      <p:sp>
        <p:nvSpPr>
          <p:cNvPr id="10246" name="テキスト ボックス 2"/>
          <p:cNvSpPr txBox="1">
            <a:spLocks noChangeArrowheads="1"/>
          </p:cNvSpPr>
          <p:nvPr/>
        </p:nvSpPr>
        <p:spPr bwMode="auto">
          <a:xfrm>
            <a:off x="1281113" y="5719763"/>
            <a:ext cx="8048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t>接合時間</a:t>
            </a:r>
            <a:r>
              <a:rPr lang="en-US" altLang="ja-JP" sz="1400"/>
              <a:t>30</a:t>
            </a:r>
            <a:r>
              <a:rPr lang="ja-JP" altLang="en-US" sz="1400"/>
              <a:t>分弱（真空引き時間、降温時間、前処理時間、治具セット時間の除く）</a:t>
            </a:r>
            <a:endParaRPr lang="en-US" altLang="ja-JP" sz="1400"/>
          </a:p>
        </p:txBody>
      </p:sp>
      <p:sp>
        <p:nvSpPr>
          <p:cNvPr id="7" name="テキスト ボックス 6"/>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3-6</a:t>
            </a:r>
            <a:endParaRPr lang="ja-JP" altLang="en-US" sz="1400" dirty="0">
              <a:latin typeface="+mn-ea"/>
              <a:ea typeface="+mn-ea"/>
            </a:endParaRPr>
          </a:p>
        </p:txBody>
      </p:sp>
    </p:spTree>
    <p:extLst>
      <p:ext uri="{BB962C8B-B14F-4D97-AF65-F5344CB8AC3E}">
        <p14:creationId xmlns:p14="http://schemas.microsoft.com/office/powerpoint/2010/main" val="229721504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番号プレースホルダー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fld id="{4EB154AD-7A88-4623-A8E0-758D024530A4}" type="slidenum">
              <a:rPr lang="ja-JP" altLang="en-US" sz="1200" smtClean="0">
                <a:solidFill>
                  <a:srgbClr val="000000"/>
                </a:solidFill>
              </a:rPr>
              <a:pPr/>
              <a:t>49</a:t>
            </a:fld>
            <a:endParaRPr lang="ja-JP" altLang="en-US" sz="1200" smtClean="0">
              <a:solidFill>
                <a:srgbClr val="000000"/>
              </a:solidFill>
            </a:endParaRPr>
          </a:p>
        </p:txBody>
      </p:sp>
      <p:sp>
        <p:nvSpPr>
          <p:cNvPr id="16" name="テキスト ボックス 3"/>
          <p:cNvSpPr txBox="1">
            <a:spLocks noChangeArrowheads="1"/>
          </p:cNvSpPr>
          <p:nvPr/>
        </p:nvSpPr>
        <p:spPr bwMode="auto">
          <a:xfrm>
            <a:off x="1055688" y="31750"/>
            <a:ext cx="8037512"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ja-JP" altLang="en-US" sz="1750" b="1" kern="0" dirty="0" smtClean="0">
                <a:effectLst>
                  <a:outerShdw blurRad="38100" dist="38100" dir="2700000" algn="tl">
                    <a:srgbClr val="C0C0C0"/>
                  </a:outerShdw>
                </a:effectLst>
                <a:latin typeface="HGPｺﾞｼｯｸE" panose="020B0900000000000000" pitchFamily="50" charset="-128"/>
              </a:rPr>
              <a:t>③</a:t>
            </a:r>
            <a:r>
              <a:rPr lang="en-US" altLang="ja-JP" sz="1750" b="1" kern="0" dirty="0" smtClean="0">
                <a:effectLst>
                  <a:outerShdw blurRad="38100" dist="38100" dir="2700000" algn="tl">
                    <a:srgbClr val="C0C0C0"/>
                  </a:outerShdw>
                </a:effectLst>
                <a:latin typeface="HGPｺﾞｼｯｸE" panose="020B0900000000000000" pitchFamily="50" charset="-128"/>
              </a:rPr>
              <a:t>-</a:t>
            </a:r>
            <a:r>
              <a:rPr lang="ja-JP" altLang="en-US" sz="1750" b="1" kern="0" dirty="0" smtClean="0">
                <a:effectLst>
                  <a:outerShdw blurRad="38100" dist="38100" dir="2700000" algn="tl">
                    <a:srgbClr val="C0C0C0"/>
                  </a:outerShdw>
                </a:effectLst>
                <a:latin typeface="HGPｺﾞｼｯｸE" panose="020B0900000000000000" pitchFamily="50" charset="-128"/>
              </a:rPr>
              <a:t>（６</a:t>
            </a:r>
            <a:r>
              <a:rPr lang="en-US" altLang="ja-JP" sz="1750" b="1" kern="0" dirty="0" smtClean="0">
                <a:effectLst>
                  <a:outerShdw blurRad="38100" dist="38100" dir="2700000" algn="tl">
                    <a:srgbClr val="C0C0C0"/>
                  </a:outerShdw>
                </a:effectLst>
                <a:latin typeface="HGPｺﾞｼｯｸE" panose="020B0900000000000000" pitchFamily="50" charset="-128"/>
              </a:rPr>
              <a:t>) </a:t>
            </a:r>
            <a:r>
              <a:rPr lang="ja-JP" altLang="en-US" sz="1750" b="1" kern="0" dirty="0" smtClean="0">
                <a:effectLst>
                  <a:outerShdw blurRad="38100" dist="38100" dir="2700000" algn="tl">
                    <a:srgbClr val="C0C0C0"/>
                  </a:outerShdw>
                </a:effectLst>
              </a:rPr>
              <a:t>陽極接合ウェハセット</a:t>
            </a:r>
            <a:r>
              <a:rPr lang="en-US" altLang="ja-JP" sz="1750" b="1" kern="0" dirty="0" smtClean="0">
                <a:effectLst>
                  <a:outerShdw blurRad="38100" dist="38100" dir="2700000" algn="tl">
                    <a:srgbClr val="C0C0C0"/>
                  </a:outerShdw>
                </a:effectLst>
              </a:rPr>
              <a:t>3</a:t>
            </a:r>
          </a:p>
          <a:p>
            <a:pPr eaLnBrk="1" fontAlgn="auto" hangingPunct="1">
              <a:spcBef>
                <a:spcPts val="0"/>
              </a:spcBef>
              <a:spcAft>
                <a:spcPts val="0"/>
              </a:spcAft>
              <a:defRPr/>
            </a:pPr>
            <a:r>
              <a:rPr lang="en-US" altLang="zh-TW" sz="1750" b="1" kern="0" dirty="0" smtClean="0">
                <a:effectLst>
                  <a:outerShdw blurRad="38100" dist="38100" dir="2700000" algn="tl">
                    <a:srgbClr val="C0C0C0"/>
                  </a:outerShdw>
                </a:effectLst>
              </a:rPr>
              <a:t>                                                          (</a:t>
            </a:r>
            <a:r>
              <a:rPr lang="zh-TW" altLang="en-US" sz="1750" b="1" kern="0" dirty="0">
                <a:effectLst>
                  <a:outerShdw blurRad="38100" dist="38100" dir="2700000" algn="tl">
                    <a:srgbClr val="C0C0C0"/>
                  </a:outerShdw>
                </a:effectLst>
              </a:rPr>
              <a:t>担当</a:t>
            </a:r>
            <a:r>
              <a:rPr lang="zh-TW" altLang="en-US" sz="1750" b="1" kern="0" dirty="0" smtClean="0">
                <a:effectLst>
                  <a:outerShdw blurRad="38100" dist="38100" dir="2700000" algn="tl">
                    <a:srgbClr val="C0C0C0"/>
                  </a:outerShdw>
                </a:effectLst>
              </a:rPr>
              <a:t>：</a:t>
            </a:r>
            <a:r>
              <a:rPr lang="ja-JP" altLang="en-US" sz="1750" b="1" kern="0" dirty="0">
                <a:effectLst>
                  <a:outerShdw blurRad="38100" dist="38100" dir="2700000" algn="tl">
                    <a:srgbClr val="C0C0C0"/>
                  </a:outerShdw>
                </a:effectLst>
              </a:rPr>
              <a:t>一般財団法人</a:t>
            </a:r>
            <a:r>
              <a:rPr lang="ja-JP" altLang="en-US" sz="1750" b="1" kern="0" dirty="0" smtClean="0">
                <a:effectLst>
                  <a:outerShdw blurRad="38100" dist="38100" dir="2700000" algn="tl">
                    <a:srgbClr val="C0C0C0"/>
                  </a:outerShdw>
                </a:effectLst>
              </a:rPr>
              <a:t>マイクロマシンセンター</a:t>
            </a:r>
            <a:r>
              <a:rPr lang="en-US" altLang="ja-JP" sz="1750" b="1" kern="0" dirty="0" smtClean="0">
                <a:effectLst>
                  <a:outerShdw blurRad="38100" dist="38100" dir="2700000" algn="tl">
                    <a:srgbClr val="C0C0C0"/>
                  </a:outerShdw>
                </a:effectLst>
              </a:rPr>
              <a:t>)</a:t>
            </a:r>
            <a:endParaRPr lang="en-US" altLang="zh-TW" sz="1750" b="1" kern="0" dirty="0">
              <a:effectLst>
                <a:outerShdw blurRad="38100" dist="38100" dir="2700000" algn="tl">
                  <a:srgbClr val="C0C0C0"/>
                </a:outerShdw>
              </a:effectLst>
            </a:endParaRPr>
          </a:p>
        </p:txBody>
      </p:sp>
      <p:pic>
        <p:nvPicPr>
          <p:cNvPr id="12292" name="図 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563" y="1874838"/>
            <a:ext cx="3778250"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テキスト ボックス 2"/>
          <p:cNvSpPr txBox="1">
            <a:spLocks noChangeArrowheads="1"/>
          </p:cNvSpPr>
          <p:nvPr/>
        </p:nvSpPr>
        <p:spPr bwMode="auto">
          <a:xfrm>
            <a:off x="730250" y="4546600"/>
            <a:ext cx="38782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algn="ctr"/>
            <a:r>
              <a:rPr lang="en-US" altLang="ja-JP" sz="1800"/>
              <a:t>WtoW</a:t>
            </a:r>
            <a:r>
              <a:rPr lang="ja-JP" altLang="en-US" sz="1800"/>
              <a:t>接合装置内部</a:t>
            </a:r>
            <a:endParaRPr lang="en-US" altLang="ja-JP" sz="1800"/>
          </a:p>
          <a:p>
            <a:pPr algn="ctr"/>
            <a:r>
              <a:rPr lang="ja-JP" altLang="en-US" sz="1800"/>
              <a:t>ウェハ陽極接合セッティングの様子</a:t>
            </a:r>
            <a:endParaRPr lang="en-US" altLang="ja-JP" sz="1800"/>
          </a:p>
        </p:txBody>
      </p:sp>
      <p:cxnSp>
        <p:nvCxnSpPr>
          <p:cNvPr id="12294" name="直線矢印コネクタ 8"/>
          <p:cNvCxnSpPr>
            <a:cxnSpLocks noChangeShapeType="1"/>
            <a:stCxn id="12296" idx="1"/>
          </p:cNvCxnSpPr>
          <p:nvPr/>
        </p:nvCxnSpPr>
        <p:spPr bwMode="auto">
          <a:xfrm flipH="1">
            <a:off x="2281238" y="3238500"/>
            <a:ext cx="868362" cy="58738"/>
          </a:xfrm>
          <a:prstGeom prst="straightConnector1">
            <a:avLst/>
          </a:prstGeom>
          <a:noFill/>
          <a:ln w="15875" algn="ctr">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295" name="直線矢印コネクタ 11"/>
          <p:cNvCxnSpPr>
            <a:cxnSpLocks noChangeShapeType="1"/>
          </p:cNvCxnSpPr>
          <p:nvPr/>
        </p:nvCxnSpPr>
        <p:spPr bwMode="auto">
          <a:xfrm flipH="1" flipV="1">
            <a:off x="4230688" y="1905000"/>
            <a:ext cx="1431925" cy="373063"/>
          </a:xfrm>
          <a:prstGeom prst="straightConnector1">
            <a:avLst/>
          </a:prstGeom>
          <a:noFill/>
          <a:ln w="15875" algn="ctr">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296" name="テキスト ボックス 3"/>
          <p:cNvSpPr txBox="1">
            <a:spLocks noChangeArrowheads="1"/>
          </p:cNvSpPr>
          <p:nvPr/>
        </p:nvSpPr>
        <p:spPr bwMode="auto">
          <a:xfrm>
            <a:off x="3149600" y="3084513"/>
            <a:ext cx="13858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b="1">
                <a:solidFill>
                  <a:schemeClr val="bg1"/>
                </a:solidFill>
              </a:rPr>
              <a:t>４インチウエハ</a:t>
            </a:r>
          </a:p>
        </p:txBody>
      </p:sp>
      <p:sp>
        <p:nvSpPr>
          <p:cNvPr id="12297" name="テキスト ボックス 2"/>
          <p:cNvSpPr txBox="1">
            <a:spLocks noChangeArrowheads="1"/>
          </p:cNvSpPr>
          <p:nvPr/>
        </p:nvSpPr>
        <p:spPr bwMode="auto">
          <a:xfrm>
            <a:off x="5781675" y="1220788"/>
            <a:ext cx="3546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800"/>
              <a:t>陽極接合後ウェハ</a:t>
            </a:r>
            <a:endParaRPr lang="en-US" altLang="ja-JP" sz="1800"/>
          </a:p>
        </p:txBody>
      </p:sp>
      <p:pic>
        <p:nvPicPr>
          <p:cNvPr id="12298" name="図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88038" y="1652588"/>
            <a:ext cx="177165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9" name="テキスト ボックス 2"/>
          <p:cNvSpPr txBox="1">
            <a:spLocks noChangeArrowheads="1"/>
          </p:cNvSpPr>
          <p:nvPr/>
        </p:nvSpPr>
        <p:spPr bwMode="auto">
          <a:xfrm>
            <a:off x="5411788" y="5800725"/>
            <a:ext cx="35099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t>接合強度は、ガラスバルク破壊強度以上</a:t>
            </a:r>
            <a:endParaRPr lang="en-US" altLang="ja-JP" sz="1400"/>
          </a:p>
        </p:txBody>
      </p:sp>
      <p:sp>
        <p:nvSpPr>
          <p:cNvPr id="12300" name="正方形/長方形 12"/>
          <p:cNvSpPr>
            <a:spLocks noChangeArrowheads="1"/>
          </p:cNvSpPr>
          <p:nvPr/>
        </p:nvSpPr>
        <p:spPr bwMode="auto">
          <a:xfrm>
            <a:off x="5699125" y="3336925"/>
            <a:ext cx="2346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t>　</a:t>
            </a:r>
            <a:endParaRPr lang="en-US" altLang="ja-JP" sz="1400"/>
          </a:p>
        </p:txBody>
      </p:sp>
      <p:pic>
        <p:nvPicPr>
          <p:cNvPr id="12301" name="図 2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59425" y="4138613"/>
            <a:ext cx="2536825" cy="162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2" name="フリーフォーム 21"/>
          <p:cNvSpPr>
            <a:spLocks/>
          </p:cNvSpPr>
          <p:nvPr/>
        </p:nvSpPr>
        <p:spPr bwMode="auto">
          <a:xfrm>
            <a:off x="5772150" y="4679950"/>
            <a:ext cx="2354263" cy="668338"/>
          </a:xfrm>
          <a:custGeom>
            <a:avLst/>
            <a:gdLst>
              <a:gd name="T0" fmla="*/ 14713 w 1480899"/>
              <a:gd name="T1" fmla="*/ 459277 h 942851"/>
              <a:gd name="T2" fmla="*/ 1484729 w 1480899"/>
              <a:gd name="T3" fmla="*/ 190376 h 942851"/>
              <a:gd name="T4" fmla="*/ 3724749 w 1480899"/>
              <a:gd name="T5" fmla="*/ 4926 h 942851"/>
              <a:gd name="T6" fmla="*/ 2371402 w 1480899"/>
              <a:gd name="T7" fmla="*/ 389734 h 942851"/>
              <a:gd name="T8" fmla="*/ 14713 w 1480899"/>
              <a:gd name="T9" fmla="*/ 459277 h 9428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80899" h="942851">
                <a:moveTo>
                  <a:pt x="5824" y="914979"/>
                </a:moveTo>
                <a:cubicBezTo>
                  <a:pt x="-52673" y="848785"/>
                  <a:pt x="342952" y="530131"/>
                  <a:pt x="587715" y="379270"/>
                </a:cubicBezTo>
                <a:cubicBezTo>
                  <a:pt x="832479" y="228409"/>
                  <a:pt x="1415908" y="-56379"/>
                  <a:pt x="1474405" y="9815"/>
                </a:cubicBezTo>
                <a:cubicBezTo>
                  <a:pt x="1532902" y="76009"/>
                  <a:pt x="1183460" y="625572"/>
                  <a:pt x="938696" y="776433"/>
                </a:cubicBezTo>
                <a:cubicBezTo>
                  <a:pt x="693933" y="927294"/>
                  <a:pt x="64321" y="981173"/>
                  <a:pt x="5824" y="914979"/>
                </a:cubicBezTo>
                <a:close/>
              </a:path>
            </a:pathLst>
          </a:custGeom>
          <a:noFill/>
          <a:ln w="254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2303" name="正方形/長方形 19"/>
          <p:cNvSpPr>
            <a:spLocks noChangeArrowheads="1"/>
          </p:cNvSpPr>
          <p:nvPr/>
        </p:nvSpPr>
        <p:spPr bwMode="auto">
          <a:xfrm>
            <a:off x="5619750" y="3808413"/>
            <a:ext cx="233521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742950" indent="-285750">
              <a:defRPr kumimoji="1" sz="2400">
                <a:solidFill>
                  <a:schemeClr val="tx1"/>
                </a:solidFill>
                <a:latin typeface="Arial" panose="020B0604020202020204" pitchFamily="34" charset="0"/>
                <a:ea typeface="ＭＳ Ｐゴシック" panose="020B0600070205080204" pitchFamily="50" charset="-128"/>
              </a:defRPr>
            </a:lvl2pPr>
            <a:lvl3pPr marL="1143000" indent="-228600">
              <a:defRPr kumimoji="1" sz="2400">
                <a:solidFill>
                  <a:schemeClr val="tx1"/>
                </a:solidFill>
                <a:latin typeface="Arial" panose="020B0604020202020204" pitchFamily="34" charset="0"/>
                <a:ea typeface="ＭＳ Ｐゴシック" panose="020B0600070205080204" pitchFamily="50" charset="-128"/>
              </a:defRPr>
            </a:lvl3pPr>
            <a:lvl4pPr marL="1600200" indent="-228600">
              <a:defRPr kumimoji="1" sz="2400">
                <a:solidFill>
                  <a:schemeClr val="tx1"/>
                </a:solidFill>
                <a:latin typeface="Arial" panose="020B0604020202020204" pitchFamily="34" charset="0"/>
                <a:ea typeface="ＭＳ Ｐゴシック" panose="020B0600070205080204" pitchFamily="50" charset="-128"/>
              </a:defRPr>
            </a:lvl4pPr>
            <a:lvl5pPr marL="2057400" indent="-228600">
              <a:defRPr kumimoji="1"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r>
              <a:rPr lang="ja-JP" altLang="en-US" sz="1400"/>
              <a:t>接合強度測定：カミソリテスト</a:t>
            </a:r>
            <a:endParaRPr lang="en-US" altLang="ja-JP" sz="1400"/>
          </a:p>
        </p:txBody>
      </p:sp>
      <p:sp>
        <p:nvSpPr>
          <p:cNvPr id="17" name="テキスト ボックス 16"/>
          <p:cNvSpPr txBox="1"/>
          <p:nvPr/>
        </p:nvSpPr>
        <p:spPr>
          <a:xfrm>
            <a:off x="8001000" y="31750"/>
            <a:ext cx="1085850" cy="306388"/>
          </a:xfrm>
          <a:prstGeom prst="rect">
            <a:avLst/>
          </a:prstGeom>
          <a:noFill/>
          <a:ln>
            <a:solidFill>
              <a:schemeClr val="tx1"/>
            </a:solidFill>
          </a:ln>
        </p:spPr>
        <p:txBody>
          <a:bodyPr>
            <a:spAutoFit/>
          </a:bodyPr>
          <a:lstStyle/>
          <a:p>
            <a:pPr algn="ctr">
              <a:defRPr/>
            </a:pPr>
            <a:r>
              <a:rPr lang="ja-JP" altLang="en-US" sz="1400" dirty="0">
                <a:latin typeface="+mn-ea"/>
                <a:ea typeface="+mn-ea"/>
              </a:rPr>
              <a:t>資料</a:t>
            </a:r>
            <a:r>
              <a:rPr lang="en-US" altLang="ja-JP" sz="1400" dirty="0">
                <a:latin typeface="+mn-ea"/>
                <a:ea typeface="+mn-ea"/>
              </a:rPr>
              <a:t>3-6</a:t>
            </a:r>
            <a:endParaRPr lang="ja-JP" altLang="en-US" sz="1400" dirty="0">
              <a:latin typeface="+mn-ea"/>
              <a:ea typeface="+mn-ea"/>
            </a:endParaRPr>
          </a:p>
        </p:txBody>
      </p:sp>
    </p:spTree>
    <p:extLst>
      <p:ext uri="{BB962C8B-B14F-4D97-AF65-F5344CB8AC3E}">
        <p14:creationId xmlns:p14="http://schemas.microsoft.com/office/powerpoint/2010/main" val="1015589779"/>
      </p:ext>
    </p:extLst>
  </p:cSld>
  <p:clrMapOvr>
    <a:masterClrMapping/>
  </p:clrMapOvr>
  <p:timing>
    <p:tnLst>
      <p:par>
        <p:cTn id="1" dur="indefinite" restart="never" nodeType="tmRoot"/>
      </p:par>
    </p:tnLst>
  </p:timing>
</p:sld>
</file>

<file path=ppt/theme/theme1.xml><?xml version="1.0" encoding="utf-8"?>
<a:theme xmlns:a="http://schemas.openxmlformats.org/drawingml/2006/main" name="2_PresTemp090912">
  <a:themeElements>
    <a:clrScheme name="1_PresTemp09091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PresTemp090912">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bg1"/>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1_PresTemp09091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PresTemp09091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PresTemp09091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PresTemp09091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PresTemp09091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PresTemp09091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PresTemp09091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PresTemp09091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PresTemp09091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PresTemp09091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PresTemp09091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PresTemp09091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1_PresTemp09091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PresTemp090912">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1_PresTemp09091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PresTemp090912">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1_PresTemp09091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PresTemp090912">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555</TotalTime>
  <Words>3642</Words>
  <Application>Microsoft Office PowerPoint</Application>
  <PresentationFormat>画面に合わせる (4:3)</PresentationFormat>
  <Paragraphs>1010</Paragraphs>
  <Slides>49</Slides>
  <Notes>46</Notes>
  <HiddenSlides>0</HiddenSlides>
  <MMClips>0</MMClips>
  <ScaleCrop>false</ScaleCrop>
  <HeadingPairs>
    <vt:vector size="8" baseType="variant">
      <vt:variant>
        <vt:lpstr>使用されているフォント</vt:lpstr>
      </vt:variant>
      <vt:variant>
        <vt:i4>13</vt:i4>
      </vt:variant>
      <vt:variant>
        <vt:lpstr>テーマ</vt:lpstr>
      </vt:variant>
      <vt:variant>
        <vt:i4>1</vt:i4>
      </vt:variant>
      <vt:variant>
        <vt:lpstr>埋め込まれた OLE サーバー</vt:lpstr>
      </vt:variant>
      <vt:variant>
        <vt:i4>5</vt:i4>
      </vt:variant>
      <vt:variant>
        <vt:lpstr>スライド タイトル</vt:lpstr>
      </vt:variant>
      <vt:variant>
        <vt:i4>49</vt:i4>
      </vt:variant>
    </vt:vector>
  </HeadingPairs>
  <TitlesOfParts>
    <vt:vector size="68" baseType="lpstr">
      <vt:lpstr>HGPｺﾞｼｯｸE</vt:lpstr>
      <vt:lpstr>ＭＳ Ｐゴシック</vt:lpstr>
      <vt:lpstr>メイリオ</vt:lpstr>
      <vt:lpstr>游ゴシック</vt:lpstr>
      <vt:lpstr>游ゴシック Light</vt:lpstr>
      <vt:lpstr>游ゴシック Medium</vt:lpstr>
      <vt:lpstr>Arial</vt:lpstr>
      <vt:lpstr>Calibri</vt:lpstr>
      <vt:lpstr>Cambria Math</vt:lpstr>
      <vt:lpstr>Symbol</vt:lpstr>
      <vt:lpstr>Times</vt:lpstr>
      <vt:lpstr>Times New Roman</vt:lpstr>
      <vt:lpstr>Wingdings</vt:lpstr>
      <vt:lpstr>2_PresTemp090912</vt:lpstr>
      <vt:lpstr>ワークシート</vt:lpstr>
      <vt:lpstr>図脳RAPIDPRO18図面</vt:lpstr>
      <vt:lpstr>Microsoft Excel ワークシート</vt:lpstr>
      <vt:lpstr>Microsoft Excel シート</vt:lpstr>
      <vt:lpstr>Microsoft Excel Worksheet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下村 典子</dc:creator>
  <cp:lastModifiedBy>小寺郁子</cp:lastModifiedBy>
  <cp:revision>32</cp:revision>
  <cp:lastPrinted>2018-01-26T05:41:31Z</cp:lastPrinted>
  <dcterms:created xsi:type="dcterms:W3CDTF">2018-01-24T23:25:06Z</dcterms:created>
  <dcterms:modified xsi:type="dcterms:W3CDTF">2018-02-13T01:31:45Z</dcterms:modified>
</cp:coreProperties>
</file>